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>
  <p:sldMasterIdLst>
    <p:sldMasterId id="2147483648" r:id="rId1"/>
  </p:sldMasterIdLst>
  <p:notesMasterIdLst>
    <p:notesMasterId r:id="rId52"/>
  </p:notesMasterIdLst>
  <p:sldIdLst>
    <p:sldId id="293" r:id="rId2"/>
    <p:sldId id="294" r:id="rId3"/>
    <p:sldId id="295" r:id="rId4"/>
    <p:sldId id="296" r:id="rId5"/>
    <p:sldId id="297" r:id="rId6"/>
    <p:sldId id="298" r:id="rId7"/>
    <p:sldId id="299" r:id="rId8"/>
    <p:sldId id="300" r:id="rId9"/>
    <p:sldId id="256" r:id="rId10"/>
    <p:sldId id="257" r:id="rId11"/>
    <p:sldId id="258" r:id="rId12"/>
    <p:sldId id="259" r:id="rId13"/>
    <p:sldId id="260" r:id="rId14"/>
    <p:sldId id="261" r:id="rId15"/>
    <p:sldId id="262" r:id="rId16"/>
    <p:sldId id="263" r:id="rId17"/>
    <p:sldId id="264" r:id="rId18"/>
    <p:sldId id="265" r:id="rId19"/>
    <p:sldId id="266" r:id="rId20"/>
    <p:sldId id="267" r:id="rId21"/>
    <p:sldId id="268" r:id="rId22"/>
    <p:sldId id="269" r:id="rId23"/>
    <p:sldId id="270" r:id="rId24"/>
    <p:sldId id="271" r:id="rId25"/>
    <p:sldId id="272" r:id="rId26"/>
    <p:sldId id="273" r:id="rId27"/>
    <p:sldId id="306" r:id="rId28"/>
    <p:sldId id="307" r:id="rId29"/>
    <p:sldId id="308" r:id="rId30"/>
    <p:sldId id="309" r:id="rId31"/>
    <p:sldId id="310" r:id="rId32"/>
    <p:sldId id="312" r:id="rId33"/>
    <p:sldId id="313" r:id="rId34"/>
    <p:sldId id="314" r:id="rId35"/>
    <p:sldId id="315" r:id="rId36"/>
    <p:sldId id="292" r:id="rId37"/>
    <p:sldId id="316" r:id="rId38"/>
    <p:sldId id="287" r:id="rId39"/>
    <p:sldId id="288" r:id="rId40"/>
    <p:sldId id="317" r:id="rId41"/>
    <p:sldId id="318" r:id="rId42"/>
    <p:sldId id="319" r:id="rId43"/>
    <p:sldId id="320" r:id="rId44"/>
    <p:sldId id="321" r:id="rId45"/>
    <p:sldId id="322" r:id="rId46"/>
    <p:sldId id="323" r:id="rId47"/>
    <p:sldId id="301" r:id="rId48"/>
    <p:sldId id="302" r:id="rId49"/>
    <p:sldId id="324" r:id="rId50"/>
    <p:sldId id="304" r:id="rId51"/>
  </p:sldIdLst>
  <p:sldSz cx="18288000" cy="10287000"/>
  <p:notesSz cx="18288000" cy="10287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888A0653-9D18-4340-A048-3F81ACA04B43}">
          <p14:sldIdLst>
            <p14:sldId id="293"/>
            <p14:sldId id="294"/>
            <p14:sldId id="295"/>
            <p14:sldId id="296"/>
            <p14:sldId id="297"/>
            <p14:sldId id="298"/>
            <p14:sldId id="299"/>
            <p14:sldId id="300"/>
            <p14:sldId id="256"/>
            <p14:sldId id="257"/>
            <p14:sldId id="258"/>
            <p14:sldId id="259"/>
            <p14:sldId id="260"/>
            <p14:sldId id="261"/>
            <p14:sldId id="262"/>
            <p14:sldId id="263"/>
            <p14:sldId id="264"/>
            <p14:sldId id="265"/>
            <p14:sldId id="266"/>
            <p14:sldId id="267"/>
            <p14:sldId id="268"/>
            <p14:sldId id="269"/>
            <p14:sldId id="270"/>
            <p14:sldId id="271"/>
            <p14:sldId id="272"/>
            <p14:sldId id="273"/>
            <p14:sldId id="306"/>
            <p14:sldId id="307"/>
            <p14:sldId id="308"/>
            <p14:sldId id="309"/>
            <p14:sldId id="310"/>
            <p14:sldId id="312"/>
            <p14:sldId id="313"/>
            <p14:sldId id="314"/>
            <p14:sldId id="315"/>
          </p14:sldIdLst>
        </p14:section>
        <p14:section name="Default Section" id="{C2345DA0-DBD8-4B5C-8350-EA0844C8AA6D}">
          <p14:sldIdLst>
            <p14:sldId id="292"/>
            <p14:sldId id="316"/>
            <p14:sldId id="287"/>
            <p14:sldId id="288"/>
            <p14:sldId id="317"/>
            <p14:sldId id="318"/>
            <p14:sldId id="319"/>
            <p14:sldId id="320"/>
            <p14:sldId id="321"/>
            <p14:sldId id="322"/>
            <p14:sldId id="323"/>
            <p14:sldId id="301"/>
            <p14:sldId id="302"/>
            <p14:sldId id="324"/>
            <p14:sldId id="304"/>
          </p14:sldIdLst>
        </p14:section>
        <p14:section name="Final Slides" id="{15AE4FD2-8152-4DFA-A23B-3D05FF4D75EC}">
          <p14:sldIdLst/>
        </p14:section>
      </p14:sectionLst>
    </p:ext>
    <p:ext uri="{EFAFB233-063F-42B5-8137-9DF3F51BA10A}">
      <p15:sldGuideLst xmlns:p15="http://schemas.microsoft.com/office/powerpoint/2012/main">
        <p15:guide id="1" orient="horz" pos="2880">
          <p15:clr>
            <a:srgbClr val="A4A3A4"/>
          </p15:clr>
        </p15:guide>
        <p15:guide id="2" pos="216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879" autoAdjust="0"/>
    <p:restoredTop sz="94660"/>
  </p:normalViewPr>
  <p:slideViewPr>
    <p:cSldViewPr>
      <p:cViewPr varScale="1">
        <p:scale>
          <a:sx n="44" d="100"/>
          <a:sy n="44" d="100"/>
        </p:scale>
        <p:origin x="864" y="54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50" Type="http://schemas.openxmlformats.org/officeDocument/2006/relationships/slide" Target="slides/slide49.xml"/><Relationship Id="rId55" Type="http://schemas.openxmlformats.org/officeDocument/2006/relationships/theme" Target="theme/theme1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9" Type="http://schemas.openxmlformats.org/officeDocument/2006/relationships/slide" Target="slides/slide28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notesMaster" Target="notesMasters/notesMaster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10358438" y="0"/>
            <a:ext cx="7924800" cy="51593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8C7F5CF-A1C9-4C00-BAE5-A825017A6DA4}" type="datetimeFigureOut">
              <a:rPr lang="en-US" smtClean="0"/>
              <a:t>8/2/2023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057900" y="1285875"/>
            <a:ext cx="6172200" cy="3471863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1828800" y="4951413"/>
            <a:ext cx="14630400" cy="4049712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10358438" y="9771063"/>
            <a:ext cx="7924800" cy="51593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CDC899E-B3B5-430B-9C9E-BDFAB622F43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2263506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Slide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bg object 1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072233"/>
            <a:ext cx="5143515" cy="8186067"/>
          </a:xfrm>
          <a:prstGeom prst="rect">
            <a:avLst/>
          </a:prstGeom>
        </p:spPr>
      </p:pic>
      <p:sp>
        <p:nvSpPr>
          <p:cNvPr id="17" name="bg object 17"/>
          <p:cNvSpPr/>
          <p:nvPr/>
        </p:nvSpPr>
        <p:spPr>
          <a:xfrm>
            <a:off x="15334054" y="1"/>
            <a:ext cx="2954020" cy="3017520"/>
          </a:xfrm>
          <a:custGeom>
            <a:avLst/>
            <a:gdLst/>
            <a:ahLst/>
            <a:cxnLst/>
            <a:rect l="l" t="t" r="r" b="b"/>
            <a:pathLst>
              <a:path w="2954019" h="3017520">
                <a:moveTo>
                  <a:pt x="2953944" y="1500852"/>
                </a:moveTo>
                <a:lnTo>
                  <a:pt x="2953944" y="3016935"/>
                </a:lnTo>
                <a:lnTo>
                  <a:pt x="2918005" y="3012615"/>
                </a:lnTo>
                <a:lnTo>
                  <a:pt x="2871283" y="3006332"/>
                </a:lnTo>
                <a:lnTo>
                  <a:pt x="2824767" y="2999412"/>
                </a:lnTo>
                <a:lnTo>
                  <a:pt x="2778460" y="2991860"/>
                </a:lnTo>
                <a:lnTo>
                  <a:pt x="2732367" y="2983678"/>
                </a:lnTo>
                <a:lnTo>
                  <a:pt x="2686493" y="2974873"/>
                </a:lnTo>
                <a:lnTo>
                  <a:pt x="2640842" y="2965449"/>
                </a:lnTo>
                <a:lnTo>
                  <a:pt x="2595419" y="2955410"/>
                </a:lnTo>
                <a:lnTo>
                  <a:pt x="2550228" y="2944761"/>
                </a:lnTo>
                <a:lnTo>
                  <a:pt x="2505274" y="2933507"/>
                </a:lnTo>
                <a:lnTo>
                  <a:pt x="2460562" y="2921651"/>
                </a:lnTo>
                <a:lnTo>
                  <a:pt x="2416095" y="2909199"/>
                </a:lnTo>
                <a:lnTo>
                  <a:pt x="2371880" y="2896155"/>
                </a:lnTo>
                <a:lnTo>
                  <a:pt x="2327919" y="2882523"/>
                </a:lnTo>
                <a:lnTo>
                  <a:pt x="2284218" y="2868309"/>
                </a:lnTo>
                <a:lnTo>
                  <a:pt x="2240781" y="2853517"/>
                </a:lnTo>
                <a:lnTo>
                  <a:pt x="2197613" y="2838150"/>
                </a:lnTo>
                <a:lnTo>
                  <a:pt x="2154718" y="2822215"/>
                </a:lnTo>
                <a:lnTo>
                  <a:pt x="2112101" y="2805715"/>
                </a:lnTo>
                <a:lnTo>
                  <a:pt x="2069767" y="2788655"/>
                </a:lnTo>
                <a:lnTo>
                  <a:pt x="2027719" y="2771039"/>
                </a:lnTo>
                <a:lnTo>
                  <a:pt x="1985963" y="2752873"/>
                </a:lnTo>
                <a:lnTo>
                  <a:pt x="1944504" y="2734160"/>
                </a:lnTo>
                <a:lnTo>
                  <a:pt x="1903344" y="2714905"/>
                </a:lnTo>
                <a:lnTo>
                  <a:pt x="1862490" y="2695113"/>
                </a:lnTo>
                <a:lnTo>
                  <a:pt x="1821946" y="2674788"/>
                </a:lnTo>
                <a:lnTo>
                  <a:pt x="1781716" y="2653935"/>
                </a:lnTo>
                <a:lnTo>
                  <a:pt x="1741804" y="2632558"/>
                </a:lnTo>
                <a:lnTo>
                  <a:pt x="1702217" y="2610662"/>
                </a:lnTo>
                <a:lnTo>
                  <a:pt x="1662957" y="2588252"/>
                </a:lnTo>
                <a:lnTo>
                  <a:pt x="1624029" y="2565331"/>
                </a:lnTo>
                <a:lnTo>
                  <a:pt x="1585439" y="2541905"/>
                </a:lnTo>
                <a:lnTo>
                  <a:pt x="1547190" y="2517979"/>
                </a:lnTo>
                <a:lnTo>
                  <a:pt x="1509287" y="2493555"/>
                </a:lnTo>
                <a:lnTo>
                  <a:pt x="1471735" y="2468641"/>
                </a:lnTo>
                <a:lnTo>
                  <a:pt x="1434538" y="2443238"/>
                </a:lnTo>
                <a:lnTo>
                  <a:pt x="1397701" y="2417354"/>
                </a:lnTo>
                <a:lnTo>
                  <a:pt x="1361229" y="2390991"/>
                </a:lnTo>
                <a:lnTo>
                  <a:pt x="1325125" y="2364154"/>
                </a:lnTo>
                <a:lnTo>
                  <a:pt x="1289395" y="2336849"/>
                </a:lnTo>
                <a:lnTo>
                  <a:pt x="1254043" y="2309079"/>
                </a:lnTo>
                <a:lnTo>
                  <a:pt x="1219073" y="2280849"/>
                </a:lnTo>
                <a:lnTo>
                  <a:pt x="1184490" y="2252163"/>
                </a:lnTo>
                <a:lnTo>
                  <a:pt x="1150299" y="2223027"/>
                </a:lnTo>
                <a:lnTo>
                  <a:pt x="1116505" y="2193445"/>
                </a:lnTo>
                <a:lnTo>
                  <a:pt x="1083111" y="2163421"/>
                </a:lnTo>
                <a:lnTo>
                  <a:pt x="1050122" y="2132959"/>
                </a:lnTo>
                <a:lnTo>
                  <a:pt x="1017543" y="2102065"/>
                </a:lnTo>
                <a:lnTo>
                  <a:pt x="985379" y="2070743"/>
                </a:lnTo>
                <a:lnTo>
                  <a:pt x="953633" y="2038998"/>
                </a:lnTo>
                <a:lnTo>
                  <a:pt x="922311" y="2006833"/>
                </a:lnTo>
                <a:lnTo>
                  <a:pt x="891418" y="1974254"/>
                </a:lnTo>
                <a:lnTo>
                  <a:pt x="860956" y="1941265"/>
                </a:lnTo>
                <a:lnTo>
                  <a:pt x="830932" y="1907871"/>
                </a:lnTo>
                <a:lnTo>
                  <a:pt x="801350" y="1874076"/>
                </a:lnTo>
                <a:lnTo>
                  <a:pt x="772214" y="1839885"/>
                </a:lnTo>
                <a:lnTo>
                  <a:pt x="743529" y="1805303"/>
                </a:lnTo>
                <a:lnTo>
                  <a:pt x="715299" y="1770333"/>
                </a:lnTo>
                <a:lnTo>
                  <a:pt x="687529" y="1734980"/>
                </a:lnTo>
                <a:lnTo>
                  <a:pt x="660223" y="1699250"/>
                </a:lnTo>
                <a:lnTo>
                  <a:pt x="633387" y="1663146"/>
                </a:lnTo>
                <a:lnTo>
                  <a:pt x="607024" y="1626674"/>
                </a:lnTo>
                <a:lnTo>
                  <a:pt x="581139" y="1589837"/>
                </a:lnTo>
                <a:lnTo>
                  <a:pt x="555737" y="1552640"/>
                </a:lnTo>
                <a:lnTo>
                  <a:pt x="530823" y="1515088"/>
                </a:lnTo>
                <a:lnTo>
                  <a:pt x="506400" y="1477185"/>
                </a:lnTo>
                <a:lnTo>
                  <a:pt x="482473" y="1438936"/>
                </a:lnTo>
                <a:lnTo>
                  <a:pt x="459047" y="1400345"/>
                </a:lnTo>
                <a:lnTo>
                  <a:pt x="436127" y="1361418"/>
                </a:lnTo>
                <a:lnTo>
                  <a:pt x="413717" y="1322158"/>
                </a:lnTo>
                <a:lnTo>
                  <a:pt x="391821" y="1282570"/>
                </a:lnTo>
                <a:lnTo>
                  <a:pt x="370444" y="1242658"/>
                </a:lnTo>
                <a:lnTo>
                  <a:pt x="349591" y="1202428"/>
                </a:lnTo>
                <a:lnTo>
                  <a:pt x="329266" y="1161884"/>
                </a:lnTo>
                <a:lnTo>
                  <a:pt x="309474" y="1121030"/>
                </a:lnTo>
                <a:lnTo>
                  <a:pt x="290220" y="1079870"/>
                </a:lnTo>
                <a:lnTo>
                  <a:pt x="271507" y="1038410"/>
                </a:lnTo>
                <a:lnTo>
                  <a:pt x="253340" y="996654"/>
                </a:lnTo>
                <a:lnTo>
                  <a:pt x="235725" y="954607"/>
                </a:lnTo>
                <a:lnTo>
                  <a:pt x="218665" y="912272"/>
                </a:lnTo>
                <a:lnTo>
                  <a:pt x="202165" y="869655"/>
                </a:lnTo>
                <a:lnTo>
                  <a:pt x="186229" y="826760"/>
                </a:lnTo>
                <a:lnTo>
                  <a:pt x="170863" y="783592"/>
                </a:lnTo>
                <a:lnTo>
                  <a:pt x="156071" y="740155"/>
                </a:lnTo>
                <a:lnTo>
                  <a:pt x="141857" y="696454"/>
                </a:lnTo>
                <a:lnTo>
                  <a:pt x="128225" y="652493"/>
                </a:lnTo>
                <a:lnTo>
                  <a:pt x="115181" y="608277"/>
                </a:lnTo>
                <a:lnTo>
                  <a:pt x="102729" y="563811"/>
                </a:lnTo>
                <a:lnTo>
                  <a:pt x="90874" y="519099"/>
                </a:lnTo>
                <a:lnTo>
                  <a:pt x="79619" y="474145"/>
                </a:lnTo>
                <a:lnTo>
                  <a:pt x="68970" y="428954"/>
                </a:lnTo>
                <a:lnTo>
                  <a:pt x="58931" y="383531"/>
                </a:lnTo>
                <a:lnTo>
                  <a:pt x="49507" y="337880"/>
                </a:lnTo>
                <a:lnTo>
                  <a:pt x="40702" y="292006"/>
                </a:lnTo>
                <a:lnTo>
                  <a:pt x="32521" y="245913"/>
                </a:lnTo>
                <a:lnTo>
                  <a:pt x="24968" y="199606"/>
                </a:lnTo>
                <a:lnTo>
                  <a:pt x="18048" y="153089"/>
                </a:lnTo>
                <a:lnTo>
                  <a:pt x="11766" y="106368"/>
                </a:lnTo>
                <a:lnTo>
                  <a:pt x="6125" y="59445"/>
                </a:lnTo>
                <a:lnTo>
                  <a:pt x="1131" y="12327"/>
                </a:lnTo>
                <a:lnTo>
                  <a:pt x="0" y="0"/>
                </a:lnTo>
                <a:lnTo>
                  <a:pt x="1509766" y="0"/>
                </a:lnTo>
                <a:lnTo>
                  <a:pt x="1511016" y="7545"/>
                </a:lnTo>
                <a:lnTo>
                  <a:pt x="1519777" y="53274"/>
                </a:lnTo>
                <a:lnTo>
                  <a:pt x="1529645" y="98599"/>
                </a:lnTo>
                <a:lnTo>
                  <a:pt x="1540604" y="143507"/>
                </a:lnTo>
                <a:lnTo>
                  <a:pt x="1552639" y="187983"/>
                </a:lnTo>
                <a:lnTo>
                  <a:pt x="1565736" y="232012"/>
                </a:lnTo>
                <a:lnTo>
                  <a:pt x="1579881" y="275580"/>
                </a:lnTo>
                <a:lnTo>
                  <a:pt x="1595059" y="318671"/>
                </a:lnTo>
                <a:lnTo>
                  <a:pt x="1611255" y="361272"/>
                </a:lnTo>
                <a:lnTo>
                  <a:pt x="1628454" y="403368"/>
                </a:lnTo>
                <a:lnTo>
                  <a:pt x="1646642" y="444943"/>
                </a:lnTo>
                <a:lnTo>
                  <a:pt x="1665804" y="485984"/>
                </a:lnTo>
                <a:lnTo>
                  <a:pt x="1685926" y="526475"/>
                </a:lnTo>
                <a:lnTo>
                  <a:pt x="1706992" y="566402"/>
                </a:lnTo>
                <a:lnTo>
                  <a:pt x="1728989" y="605751"/>
                </a:lnTo>
                <a:lnTo>
                  <a:pt x="1751902" y="644506"/>
                </a:lnTo>
                <a:lnTo>
                  <a:pt x="1775715" y="682654"/>
                </a:lnTo>
                <a:lnTo>
                  <a:pt x="1800414" y="720178"/>
                </a:lnTo>
                <a:lnTo>
                  <a:pt x="1825986" y="757066"/>
                </a:lnTo>
                <a:lnTo>
                  <a:pt x="1852414" y="793302"/>
                </a:lnTo>
                <a:lnTo>
                  <a:pt x="1879684" y="828871"/>
                </a:lnTo>
                <a:lnTo>
                  <a:pt x="1907783" y="863759"/>
                </a:lnTo>
                <a:lnTo>
                  <a:pt x="1936694" y="897951"/>
                </a:lnTo>
                <a:lnTo>
                  <a:pt x="1966403" y="931433"/>
                </a:lnTo>
                <a:lnTo>
                  <a:pt x="1996897" y="964189"/>
                </a:lnTo>
                <a:lnTo>
                  <a:pt x="2028159" y="996206"/>
                </a:lnTo>
                <a:lnTo>
                  <a:pt x="2060176" y="1027468"/>
                </a:lnTo>
                <a:lnTo>
                  <a:pt x="2092933" y="1057961"/>
                </a:lnTo>
                <a:lnTo>
                  <a:pt x="2126414" y="1087671"/>
                </a:lnTo>
                <a:lnTo>
                  <a:pt x="2160607" y="1116582"/>
                </a:lnTo>
                <a:lnTo>
                  <a:pt x="2195495" y="1144680"/>
                </a:lnTo>
                <a:lnTo>
                  <a:pt x="2231064" y="1171951"/>
                </a:lnTo>
                <a:lnTo>
                  <a:pt x="2267300" y="1198379"/>
                </a:lnTo>
                <a:lnTo>
                  <a:pt x="2304188" y="1223950"/>
                </a:lnTo>
                <a:lnTo>
                  <a:pt x="2341713" y="1248649"/>
                </a:lnTo>
                <a:lnTo>
                  <a:pt x="2379860" y="1272463"/>
                </a:lnTo>
                <a:lnTo>
                  <a:pt x="2418616" y="1295375"/>
                </a:lnTo>
                <a:lnTo>
                  <a:pt x="2457964" y="1317372"/>
                </a:lnTo>
                <a:lnTo>
                  <a:pt x="2497892" y="1338438"/>
                </a:lnTo>
                <a:lnTo>
                  <a:pt x="2538383" y="1358560"/>
                </a:lnTo>
                <a:lnTo>
                  <a:pt x="2579424" y="1377722"/>
                </a:lnTo>
                <a:lnTo>
                  <a:pt x="2621000" y="1395910"/>
                </a:lnTo>
                <a:lnTo>
                  <a:pt x="2663095" y="1413109"/>
                </a:lnTo>
                <a:lnTo>
                  <a:pt x="2705696" y="1429305"/>
                </a:lnTo>
                <a:lnTo>
                  <a:pt x="2748788" y="1444483"/>
                </a:lnTo>
                <a:lnTo>
                  <a:pt x="2792356" y="1458628"/>
                </a:lnTo>
                <a:lnTo>
                  <a:pt x="2836385" y="1471725"/>
                </a:lnTo>
                <a:lnTo>
                  <a:pt x="2880862" y="1483760"/>
                </a:lnTo>
                <a:lnTo>
                  <a:pt x="2925770" y="1494719"/>
                </a:lnTo>
                <a:lnTo>
                  <a:pt x="2953944" y="1500852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18" name="bg object 18"/>
          <p:cNvSpPr/>
          <p:nvPr/>
        </p:nvSpPr>
        <p:spPr>
          <a:xfrm>
            <a:off x="3882428" y="2218942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10">
                <a:moveTo>
                  <a:pt x="630544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2"/>
                </a:lnTo>
                <a:lnTo>
                  <a:pt x="364722" y="1202484"/>
                </a:lnTo>
                <a:lnTo>
                  <a:pt x="325129" y="1182317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5"/>
                </a:lnTo>
                <a:lnTo>
                  <a:pt x="6836" y="537366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9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2"/>
                </a:lnTo>
                <a:lnTo>
                  <a:pt x="216860" y="154661"/>
                </a:lnTo>
                <a:lnTo>
                  <a:pt x="251076" y="126922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44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2"/>
                </a:lnTo>
                <a:lnTo>
                  <a:pt x="1044227" y="154661"/>
                </a:lnTo>
                <a:lnTo>
                  <a:pt x="1076406" y="184682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9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6"/>
                </a:lnTo>
                <a:lnTo>
                  <a:pt x="1259358" y="583485"/>
                </a:lnTo>
                <a:lnTo>
                  <a:pt x="1261088" y="630541"/>
                </a:lnTo>
                <a:lnTo>
                  <a:pt x="1259358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7"/>
                </a:lnTo>
                <a:lnTo>
                  <a:pt x="896365" y="1202484"/>
                </a:lnTo>
                <a:lnTo>
                  <a:pt x="855223" y="1219882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8"/>
                </a:lnTo>
                <a:lnTo>
                  <a:pt x="630544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3530796" y="2006496"/>
            <a:ext cx="11226406" cy="532130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2743200" y="5760720"/>
            <a:ext cx="12801600" cy="25717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91440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9418320" y="2366010"/>
            <a:ext cx="7955280" cy="678942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1_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758384841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 slide" type="blank">
  <p:cSld name="Blank slide">
    <p:spTree>
      <p:nvGrpSpPr>
        <p:cNvPr id="1" name="Shape 19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5733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theme" Target="../theme/theme1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4527863" y="829242"/>
            <a:ext cx="9232273" cy="1788795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5600" b="1" i="0">
                <a:solidFill>
                  <a:srgbClr val="36B6D9"/>
                </a:solidFill>
                <a:latin typeface="Tahoma"/>
                <a:cs typeface="Tahoma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1028700" y="3085007"/>
            <a:ext cx="16192500" cy="617347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6217920" y="9566910"/>
            <a:ext cx="585216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914400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1D8BD707-D9CF-40AE-B4C6-C98DA3205C09}" type="datetimeFigureOut">
              <a:rPr lang="en-US"/>
              <a:t>8/2/2023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13167361" y="9566910"/>
            <a:ext cx="4206240" cy="514350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8.png"/><Relationship Id="rId13" Type="http://schemas.openxmlformats.org/officeDocument/2006/relationships/image" Target="../media/image13.png"/><Relationship Id="rId3" Type="http://schemas.openxmlformats.org/officeDocument/2006/relationships/image" Target="../media/image3.png"/><Relationship Id="rId7" Type="http://schemas.openxmlformats.org/officeDocument/2006/relationships/image" Target="../media/image7.png"/><Relationship Id="rId12" Type="http://schemas.openxmlformats.org/officeDocument/2006/relationships/image" Target="../media/image12.png"/><Relationship Id="rId2" Type="http://schemas.openxmlformats.org/officeDocument/2006/relationships/image" Target="../media/image2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6.png"/><Relationship Id="rId11" Type="http://schemas.openxmlformats.org/officeDocument/2006/relationships/image" Target="../media/image11.png"/><Relationship Id="rId5" Type="http://schemas.openxmlformats.org/officeDocument/2006/relationships/image" Target="../media/image5.png"/><Relationship Id="rId10" Type="http://schemas.openxmlformats.org/officeDocument/2006/relationships/image" Target="../media/image10.png"/><Relationship Id="rId4" Type="http://schemas.openxmlformats.org/officeDocument/2006/relationships/image" Target="../media/image4.png"/><Relationship Id="rId9" Type="http://schemas.openxmlformats.org/officeDocument/2006/relationships/image" Target="../media/image9.png"/><Relationship Id="rId14" Type="http://schemas.openxmlformats.org/officeDocument/2006/relationships/image" Target="../media/image14.png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png"/><Relationship Id="rId2" Type="http://schemas.openxmlformats.org/officeDocument/2006/relationships/image" Target="../media/image5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9.png"/><Relationship Id="rId5" Type="http://schemas.openxmlformats.org/officeDocument/2006/relationships/image" Target="../media/image58.png"/><Relationship Id="rId4" Type="http://schemas.openxmlformats.org/officeDocument/2006/relationships/image" Target="../media/image57.png"/></Relationships>
</file>

<file path=ppt/slides/_rels/slide1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image" Target="../media/image1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9.png"/><Relationship Id="rId5" Type="http://schemas.openxmlformats.org/officeDocument/2006/relationships/image" Target="../media/image18.png"/><Relationship Id="rId4" Type="http://schemas.openxmlformats.org/officeDocument/2006/relationships/image" Target="../media/image17.png"/></Relationships>
</file>

<file path=ppt/slides/_rels/slide2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2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.xml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png"/><Relationship Id="rId13" Type="http://schemas.openxmlformats.org/officeDocument/2006/relationships/image" Target="../media/image31.png"/><Relationship Id="rId3" Type="http://schemas.openxmlformats.org/officeDocument/2006/relationships/image" Target="../media/image21.png"/><Relationship Id="rId7" Type="http://schemas.openxmlformats.org/officeDocument/2006/relationships/image" Target="../media/image25.png"/><Relationship Id="rId12" Type="http://schemas.openxmlformats.org/officeDocument/2006/relationships/image" Target="../media/image30.png"/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png"/><Relationship Id="rId11" Type="http://schemas.openxmlformats.org/officeDocument/2006/relationships/image" Target="../media/image29.png"/><Relationship Id="rId5" Type="http://schemas.openxmlformats.org/officeDocument/2006/relationships/image" Target="../media/image23.png"/><Relationship Id="rId10" Type="http://schemas.openxmlformats.org/officeDocument/2006/relationships/image" Target="../media/image28.png"/><Relationship Id="rId4" Type="http://schemas.openxmlformats.org/officeDocument/2006/relationships/image" Target="../media/image22.png"/><Relationship Id="rId9" Type="http://schemas.openxmlformats.org/officeDocument/2006/relationships/image" Target="../media/image27.png"/><Relationship Id="rId14" Type="http://schemas.openxmlformats.org/officeDocument/2006/relationships/image" Target="../media/image32.png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61.png"/><Relationship Id="rId1" Type="http://schemas.openxmlformats.org/officeDocument/2006/relationships/slideLayout" Target="../slideLayouts/slideLayout2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2.png"/><Relationship Id="rId1" Type="http://schemas.openxmlformats.org/officeDocument/2006/relationships/slideLayout" Target="../slideLayouts/slideLayout2.xml"/></Relationships>
</file>

<file path=ppt/slides/_rels/slide3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3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9.png"/><Relationship Id="rId13" Type="http://schemas.openxmlformats.org/officeDocument/2006/relationships/image" Target="../media/image44.png"/><Relationship Id="rId3" Type="http://schemas.openxmlformats.org/officeDocument/2006/relationships/image" Target="../media/image34.png"/><Relationship Id="rId7" Type="http://schemas.openxmlformats.org/officeDocument/2006/relationships/image" Target="../media/image38.png"/><Relationship Id="rId12" Type="http://schemas.openxmlformats.org/officeDocument/2006/relationships/image" Target="../media/image43.png"/><Relationship Id="rId2" Type="http://schemas.openxmlformats.org/officeDocument/2006/relationships/image" Target="../media/image33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37.png"/><Relationship Id="rId11" Type="http://schemas.openxmlformats.org/officeDocument/2006/relationships/image" Target="../media/image42.png"/><Relationship Id="rId5" Type="http://schemas.openxmlformats.org/officeDocument/2006/relationships/image" Target="../media/image36.png"/><Relationship Id="rId10" Type="http://schemas.openxmlformats.org/officeDocument/2006/relationships/image" Target="../media/image41.png"/><Relationship Id="rId4" Type="http://schemas.openxmlformats.org/officeDocument/2006/relationships/image" Target="../media/image35.png"/><Relationship Id="rId9" Type="http://schemas.openxmlformats.org/officeDocument/2006/relationships/image" Target="../media/image40.png"/><Relationship Id="rId14" Type="http://schemas.openxmlformats.org/officeDocument/2006/relationships/image" Target="../media/image45.png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7" Type="http://schemas.openxmlformats.org/officeDocument/2006/relationships/image" Target="../media/image51.png"/><Relationship Id="rId2" Type="http://schemas.openxmlformats.org/officeDocument/2006/relationships/image" Target="../media/image46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48.png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6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3.png"/><Relationship Id="rId2" Type="http://schemas.openxmlformats.org/officeDocument/2006/relationships/image" Target="../media/image52.png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407172" y="2881768"/>
            <a:ext cx="2896870" cy="1002665"/>
          </a:xfrm>
          <a:custGeom>
            <a:avLst/>
            <a:gdLst/>
            <a:ahLst/>
            <a:cxnLst/>
            <a:rect l="l" t="t" r="r" b="b"/>
            <a:pathLst>
              <a:path w="2896870" h="1002664">
                <a:moveTo>
                  <a:pt x="2395247" y="1002358"/>
                </a:moveTo>
                <a:lnTo>
                  <a:pt x="501171" y="1002358"/>
                </a:lnTo>
                <a:lnTo>
                  <a:pt x="452912" y="1000065"/>
                </a:lnTo>
                <a:lnTo>
                  <a:pt x="405943" y="993322"/>
                </a:lnTo>
                <a:lnTo>
                  <a:pt x="360483" y="982341"/>
                </a:lnTo>
                <a:lnTo>
                  <a:pt x="316740" y="967331"/>
                </a:lnTo>
                <a:lnTo>
                  <a:pt x="274926" y="948503"/>
                </a:lnTo>
                <a:lnTo>
                  <a:pt x="235249" y="926066"/>
                </a:lnTo>
                <a:lnTo>
                  <a:pt x="197921" y="900231"/>
                </a:lnTo>
                <a:lnTo>
                  <a:pt x="163152" y="871208"/>
                </a:lnTo>
                <a:lnTo>
                  <a:pt x="131150" y="839207"/>
                </a:lnTo>
                <a:lnTo>
                  <a:pt x="102127" y="804437"/>
                </a:lnTo>
                <a:lnTo>
                  <a:pt x="76292" y="767109"/>
                </a:lnTo>
                <a:lnTo>
                  <a:pt x="53856" y="727433"/>
                </a:lnTo>
                <a:lnTo>
                  <a:pt x="35027" y="685618"/>
                </a:lnTo>
                <a:lnTo>
                  <a:pt x="20018" y="641876"/>
                </a:lnTo>
                <a:lnTo>
                  <a:pt x="9037" y="596415"/>
                </a:lnTo>
                <a:lnTo>
                  <a:pt x="2294" y="549446"/>
                </a:lnTo>
                <a:lnTo>
                  <a:pt x="0" y="501179"/>
                </a:lnTo>
                <a:lnTo>
                  <a:pt x="2294" y="452912"/>
                </a:lnTo>
                <a:lnTo>
                  <a:pt x="9037" y="405943"/>
                </a:lnTo>
                <a:lnTo>
                  <a:pt x="20018" y="360482"/>
                </a:lnTo>
                <a:lnTo>
                  <a:pt x="35027" y="316740"/>
                </a:lnTo>
                <a:lnTo>
                  <a:pt x="53856" y="274925"/>
                </a:lnTo>
                <a:lnTo>
                  <a:pt x="76292" y="235249"/>
                </a:lnTo>
                <a:lnTo>
                  <a:pt x="102127" y="197921"/>
                </a:lnTo>
                <a:lnTo>
                  <a:pt x="131150" y="163151"/>
                </a:lnTo>
                <a:lnTo>
                  <a:pt x="163152" y="131150"/>
                </a:lnTo>
                <a:lnTo>
                  <a:pt x="197921" y="102127"/>
                </a:lnTo>
                <a:lnTo>
                  <a:pt x="235249" y="76292"/>
                </a:lnTo>
                <a:lnTo>
                  <a:pt x="274926" y="53856"/>
                </a:lnTo>
                <a:lnTo>
                  <a:pt x="316740" y="35027"/>
                </a:lnTo>
                <a:lnTo>
                  <a:pt x="360483" y="20018"/>
                </a:lnTo>
                <a:lnTo>
                  <a:pt x="405943" y="9037"/>
                </a:lnTo>
                <a:lnTo>
                  <a:pt x="452912" y="2294"/>
                </a:lnTo>
                <a:lnTo>
                  <a:pt x="501179" y="0"/>
                </a:lnTo>
                <a:lnTo>
                  <a:pt x="2395238" y="0"/>
                </a:lnTo>
                <a:lnTo>
                  <a:pt x="2443505" y="2294"/>
                </a:lnTo>
                <a:lnTo>
                  <a:pt x="2490474" y="9037"/>
                </a:lnTo>
                <a:lnTo>
                  <a:pt x="2535935" y="20018"/>
                </a:lnTo>
                <a:lnTo>
                  <a:pt x="2579677" y="35027"/>
                </a:lnTo>
                <a:lnTo>
                  <a:pt x="2621492" y="53856"/>
                </a:lnTo>
                <a:lnTo>
                  <a:pt x="2661168" y="76292"/>
                </a:lnTo>
                <a:lnTo>
                  <a:pt x="2698496" y="102127"/>
                </a:lnTo>
                <a:lnTo>
                  <a:pt x="2733266" y="131150"/>
                </a:lnTo>
                <a:lnTo>
                  <a:pt x="2765268" y="163151"/>
                </a:lnTo>
                <a:lnTo>
                  <a:pt x="2794291" y="197921"/>
                </a:lnTo>
                <a:lnTo>
                  <a:pt x="2820126" y="235249"/>
                </a:lnTo>
                <a:lnTo>
                  <a:pt x="2842562" y="274925"/>
                </a:lnTo>
                <a:lnTo>
                  <a:pt x="2861390" y="316740"/>
                </a:lnTo>
                <a:lnTo>
                  <a:pt x="2876400" y="360482"/>
                </a:lnTo>
                <a:lnTo>
                  <a:pt x="2887381" y="405943"/>
                </a:lnTo>
                <a:lnTo>
                  <a:pt x="2894124" y="452912"/>
                </a:lnTo>
                <a:lnTo>
                  <a:pt x="2896418" y="501179"/>
                </a:lnTo>
                <a:lnTo>
                  <a:pt x="2894124" y="549446"/>
                </a:lnTo>
                <a:lnTo>
                  <a:pt x="2887381" y="596415"/>
                </a:lnTo>
                <a:lnTo>
                  <a:pt x="2876400" y="641876"/>
                </a:lnTo>
                <a:lnTo>
                  <a:pt x="2861390" y="685618"/>
                </a:lnTo>
                <a:lnTo>
                  <a:pt x="2842562" y="727433"/>
                </a:lnTo>
                <a:lnTo>
                  <a:pt x="2820126" y="767109"/>
                </a:lnTo>
                <a:lnTo>
                  <a:pt x="2794291" y="804437"/>
                </a:lnTo>
                <a:lnTo>
                  <a:pt x="2765268" y="839207"/>
                </a:lnTo>
                <a:lnTo>
                  <a:pt x="2733266" y="871208"/>
                </a:lnTo>
                <a:lnTo>
                  <a:pt x="2698496" y="900231"/>
                </a:lnTo>
                <a:lnTo>
                  <a:pt x="2661168" y="926066"/>
                </a:lnTo>
                <a:lnTo>
                  <a:pt x="2621492" y="948503"/>
                </a:lnTo>
                <a:lnTo>
                  <a:pt x="2579677" y="967331"/>
                </a:lnTo>
                <a:lnTo>
                  <a:pt x="2535935" y="982341"/>
                </a:lnTo>
                <a:lnTo>
                  <a:pt x="2490474" y="993322"/>
                </a:lnTo>
                <a:lnTo>
                  <a:pt x="2443505" y="1000065"/>
                </a:lnTo>
                <a:lnTo>
                  <a:pt x="2395247" y="1002358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8811970" y="3154817"/>
            <a:ext cx="131508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ss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 dirty="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President</a:t>
            </a:r>
            <a:endParaRPr sz="13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7397647" y="2892629"/>
            <a:ext cx="10245725" cy="6033770"/>
            <a:chOff x="7397647" y="2892629"/>
            <a:chExt cx="10245725" cy="6033770"/>
          </a:xfrm>
        </p:grpSpPr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397647" y="2892629"/>
              <a:ext cx="991501" cy="991497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14845518" y="8033704"/>
              <a:ext cx="2797810" cy="892810"/>
            </a:xfrm>
            <a:custGeom>
              <a:avLst/>
              <a:gdLst/>
              <a:ahLst/>
              <a:cxnLst/>
              <a:rect l="l" t="t" r="r" b="b"/>
              <a:pathLst>
                <a:path w="2797809" h="892809">
                  <a:moveTo>
                    <a:pt x="2354467" y="892215"/>
                  </a:moveTo>
                  <a:lnTo>
                    <a:pt x="446106" y="892215"/>
                  </a:lnTo>
                  <a:lnTo>
                    <a:pt x="397499" y="889597"/>
                  </a:lnTo>
                  <a:lnTo>
                    <a:pt x="350407" y="881926"/>
                  </a:lnTo>
                  <a:lnTo>
                    <a:pt x="305103" y="869472"/>
                  </a:lnTo>
                  <a:lnTo>
                    <a:pt x="261859" y="852509"/>
                  </a:lnTo>
                  <a:lnTo>
                    <a:pt x="220948" y="831308"/>
                  </a:lnTo>
                  <a:lnTo>
                    <a:pt x="182642" y="806142"/>
                  </a:lnTo>
                  <a:lnTo>
                    <a:pt x="147212" y="777283"/>
                  </a:lnTo>
                  <a:lnTo>
                    <a:pt x="114932" y="745002"/>
                  </a:lnTo>
                  <a:lnTo>
                    <a:pt x="86072" y="709573"/>
                  </a:lnTo>
                  <a:lnTo>
                    <a:pt x="60906" y="671267"/>
                  </a:lnTo>
                  <a:lnTo>
                    <a:pt x="39706" y="630356"/>
                  </a:lnTo>
                  <a:lnTo>
                    <a:pt x="22742" y="587112"/>
                  </a:lnTo>
                  <a:lnTo>
                    <a:pt x="10289" y="541808"/>
                  </a:lnTo>
                  <a:lnTo>
                    <a:pt x="2617" y="494716"/>
                  </a:lnTo>
                  <a:lnTo>
                    <a:pt x="0" y="446107"/>
                  </a:lnTo>
                  <a:lnTo>
                    <a:pt x="2617" y="397499"/>
                  </a:lnTo>
                  <a:lnTo>
                    <a:pt x="10289" y="350407"/>
                  </a:lnTo>
                  <a:lnTo>
                    <a:pt x="22742" y="305103"/>
                  </a:lnTo>
                  <a:lnTo>
                    <a:pt x="39706" y="261859"/>
                  </a:lnTo>
                  <a:lnTo>
                    <a:pt x="60906" y="220948"/>
                  </a:lnTo>
                  <a:lnTo>
                    <a:pt x="86072" y="182642"/>
                  </a:lnTo>
                  <a:lnTo>
                    <a:pt x="114932" y="147212"/>
                  </a:lnTo>
                  <a:lnTo>
                    <a:pt x="147212" y="114932"/>
                  </a:lnTo>
                  <a:lnTo>
                    <a:pt x="182642" y="86073"/>
                  </a:lnTo>
                  <a:lnTo>
                    <a:pt x="220948" y="60906"/>
                  </a:lnTo>
                  <a:lnTo>
                    <a:pt x="261859" y="39706"/>
                  </a:lnTo>
                  <a:lnTo>
                    <a:pt x="305103" y="22742"/>
                  </a:lnTo>
                  <a:lnTo>
                    <a:pt x="350407" y="10289"/>
                  </a:lnTo>
                  <a:lnTo>
                    <a:pt x="397499" y="2617"/>
                  </a:lnTo>
                  <a:lnTo>
                    <a:pt x="446107" y="0"/>
                  </a:lnTo>
                  <a:lnTo>
                    <a:pt x="2354466" y="0"/>
                  </a:lnTo>
                  <a:lnTo>
                    <a:pt x="2403074" y="2617"/>
                  </a:lnTo>
                  <a:lnTo>
                    <a:pt x="2450167" y="10289"/>
                  </a:lnTo>
                  <a:lnTo>
                    <a:pt x="2495470" y="22742"/>
                  </a:lnTo>
                  <a:lnTo>
                    <a:pt x="2538714" y="39706"/>
                  </a:lnTo>
                  <a:lnTo>
                    <a:pt x="2579625" y="60906"/>
                  </a:lnTo>
                  <a:lnTo>
                    <a:pt x="2617931" y="86073"/>
                  </a:lnTo>
                  <a:lnTo>
                    <a:pt x="2653361" y="114932"/>
                  </a:lnTo>
                  <a:lnTo>
                    <a:pt x="2685641" y="147212"/>
                  </a:lnTo>
                  <a:lnTo>
                    <a:pt x="2714501" y="182642"/>
                  </a:lnTo>
                  <a:lnTo>
                    <a:pt x="2739667" y="220948"/>
                  </a:lnTo>
                  <a:lnTo>
                    <a:pt x="2760868" y="261859"/>
                  </a:lnTo>
                  <a:lnTo>
                    <a:pt x="2777831" y="305103"/>
                  </a:lnTo>
                  <a:lnTo>
                    <a:pt x="2790285" y="350407"/>
                  </a:lnTo>
                  <a:lnTo>
                    <a:pt x="2797468" y="394498"/>
                  </a:lnTo>
                  <a:lnTo>
                    <a:pt x="2797468" y="497716"/>
                  </a:lnTo>
                  <a:lnTo>
                    <a:pt x="2790285" y="541808"/>
                  </a:lnTo>
                  <a:lnTo>
                    <a:pt x="2777831" y="587112"/>
                  </a:lnTo>
                  <a:lnTo>
                    <a:pt x="2760868" y="630356"/>
                  </a:lnTo>
                  <a:lnTo>
                    <a:pt x="2739667" y="671267"/>
                  </a:lnTo>
                  <a:lnTo>
                    <a:pt x="2714501" y="709573"/>
                  </a:lnTo>
                  <a:lnTo>
                    <a:pt x="2685641" y="745002"/>
                  </a:lnTo>
                  <a:lnTo>
                    <a:pt x="2653361" y="777283"/>
                  </a:lnTo>
                  <a:lnTo>
                    <a:pt x="2617931" y="806142"/>
                  </a:lnTo>
                  <a:lnTo>
                    <a:pt x="2579625" y="831308"/>
                  </a:lnTo>
                  <a:lnTo>
                    <a:pt x="2538714" y="852509"/>
                  </a:lnTo>
                  <a:lnTo>
                    <a:pt x="2495470" y="869472"/>
                  </a:lnTo>
                  <a:lnTo>
                    <a:pt x="2450167" y="881926"/>
                  </a:lnTo>
                  <a:lnTo>
                    <a:pt x="2403074" y="889597"/>
                  </a:lnTo>
                  <a:lnTo>
                    <a:pt x="2354467" y="892215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16096428" y="8249604"/>
            <a:ext cx="13728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3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46953" y="8033704"/>
            <a:ext cx="2797175" cy="892810"/>
          </a:xfrm>
          <a:custGeom>
            <a:avLst/>
            <a:gdLst/>
            <a:ahLst/>
            <a:cxnLst/>
            <a:rect l="l" t="t" r="r" b="b"/>
            <a:pathLst>
              <a:path w="2797175" h="892809">
                <a:moveTo>
                  <a:pt x="2350778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2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2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350776" y="0"/>
                </a:lnTo>
                <a:lnTo>
                  <a:pt x="2399385" y="2617"/>
                </a:lnTo>
                <a:lnTo>
                  <a:pt x="2446477" y="10289"/>
                </a:lnTo>
                <a:lnTo>
                  <a:pt x="2491781" y="22742"/>
                </a:lnTo>
                <a:lnTo>
                  <a:pt x="2535025" y="39706"/>
                </a:lnTo>
                <a:lnTo>
                  <a:pt x="2575936" y="60906"/>
                </a:lnTo>
                <a:lnTo>
                  <a:pt x="2614242" y="86073"/>
                </a:lnTo>
                <a:lnTo>
                  <a:pt x="2649672" y="114932"/>
                </a:lnTo>
                <a:lnTo>
                  <a:pt x="2681952" y="147212"/>
                </a:lnTo>
                <a:lnTo>
                  <a:pt x="2710811" y="182642"/>
                </a:lnTo>
                <a:lnTo>
                  <a:pt x="2735978" y="220948"/>
                </a:lnTo>
                <a:lnTo>
                  <a:pt x="2757178" y="261859"/>
                </a:lnTo>
                <a:lnTo>
                  <a:pt x="2774142" y="305103"/>
                </a:lnTo>
                <a:lnTo>
                  <a:pt x="2786595" y="350407"/>
                </a:lnTo>
                <a:lnTo>
                  <a:pt x="2794267" y="397499"/>
                </a:lnTo>
                <a:lnTo>
                  <a:pt x="2796884" y="446107"/>
                </a:lnTo>
                <a:lnTo>
                  <a:pt x="2794267" y="494716"/>
                </a:lnTo>
                <a:lnTo>
                  <a:pt x="2786595" y="541808"/>
                </a:lnTo>
                <a:lnTo>
                  <a:pt x="2774142" y="587112"/>
                </a:lnTo>
                <a:lnTo>
                  <a:pt x="2757178" y="630356"/>
                </a:lnTo>
                <a:lnTo>
                  <a:pt x="2735978" y="671267"/>
                </a:lnTo>
                <a:lnTo>
                  <a:pt x="2710811" y="709573"/>
                </a:lnTo>
                <a:lnTo>
                  <a:pt x="2681952" y="745002"/>
                </a:lnTo>
                <a:lnTo>
                  <a:pt x="2649672" y="777283"/>
                </a:lnTo>
                <a:lnTo>
                  <a:pt x="2614242" y="806142"/>
                </a:lnTo>
                <a:lnTo>
                  <a:pt x="2575936" y="831308"/>
                </a:lnTo>
                <a:lnTo>
                  <a:pt x="2535025" y="852509"/>
                </a:lnTo>
                <a:lnTo>
                  <a:pt x="2491781" y="869472"/>
                </a:lnTo>
                <a:lnTo>
                  <a:pt x="2446477" y="881926"/>
                </a:lnTo>
                <a:lnTo>
                  <a:pt x="2399385" y="889597"/>
                </a:lnTo>
                <a:lnTo>
                  <a:pt x="2350778" y="892215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66808" y="8249604"/>
            <a:ext cx="100012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ts val="1789"/>
              </a:lnSpc>
              <a:spcBef>
                <a:spcPts val="100"/>
              </a:spcBef>
            </a:pP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1280" algn="r" rtl="1">
              <a:lnSpc>
                <a:spcPts val="1545"/>
              </a:lnSpc>
            </a:pPr>
            <a:r>
              <a:rPr sz="13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Accountant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089338" y="8033704"/>
            <a:ext cx="2797175" cy="892810"/>
          </a:xfrm>
          <a:custGeom>
            <a:avLst/>
            <a:gdLst/>
            <a:ahLst/>
            <a:cxnLst/>
            <a:rect l="l" t="t" r="r" b="b"/>
            <a:pathLst>
              <a:path w="2797175" h="892809">
                <a:moveTo>
                  <a:pt x="2350777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2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2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350776" y="0"/>
                </a:lnTo>
                <a:lnTo>
                  <a:pt x="2399384" y="2617"/>
                </a:lnTo>
                <a:lnTo>
                  <a:pt x="2446477" y="10289"/>
                </a:lnTo>
                <a:lnTo>
                  <a:pt x="2491781" y="22742"/>
                </a:lnTo>
                <a:lnTo>
                  <a:pt x="2535024" y="39706"/>
                </a:lnTo>
                <a:lnTo>
                  <a:pt x="2575935" y="60906"/>
                </a:lnTo>
                <a:lnTo>
                  <a:pt x="2614242" y="86073"/>
                </a:lnTo>
                <a:lnTo>
                  <a:pt x="2649671" y="114932"/>
                </a:lnTo>
                <a:lnTo>
                  <a:pt x="2681952" y="147212"/>
                </a:lnTo>
                <a:lnTo>
                  <a:pt x="2710811" y="182642"/>
                </a:lnTo>
                <a:lnTo>
                  <a:pt x="2735978" y="220948"/>
                </a:lnTo>
                <a:lnTo>
                  <a:pt x="2757178" y="261859"/>
                </a:lnTo>
                <a:lnTo>
                  <a:pt x="2774141" y="305103"/>
                </a:lnTo>
                <a:lnTo>
                  <a:pt x="2786595" y="350407"/>
                </a:lnTo>
                <a:lnTo>
                  <a:pt x="2794267" y="397499"/>
                </a:lnTo>
                <a:lnTo>
                  <a:pt x="2796884" y="446107"/>
                </a:lnTo>
                <a:lnTo>
                  <a:pt x="2794267" y="494716"/>
                </a:lnTo>
                <a:lnTo>
                  <a:pt x="2786595" y="541808"/>
                </a:lnTo>
                <a:lnTo>
                  <a:pt x="2774141" y="587112"/>
                </a:lnTo>
                <a:lnTo>
                  <a:pt x="2757178" y="630356"/>
                </a:lnTo>
                <a:lnTo>
                  <a:pt x="2735978" y="671267"/>
                </a:lnTo>
                <a:lnTo>
                  <a:pt x="2710811" y="709573"/>
                </a:lnTo>
                <a:lnTo>
                  <a:pt x="2681952" y="745002"/>
                </a:lnTo>
                <a:lnTo>
                  <a:pt x="2649671" y="777283"/>
                </a:lnTo>
                <a:lnTo>
                  <a:pt x="2614242" y="806142"/>
                </a:lnTo>
                <a:lnTo>
                  <a:pt x="2575935" y="831308"/>
                </a:lnTo>
                <a:lnTo>
                  <a:pt x="2535024" y="852509"/>
                </a:lnTo>
                <a:lnTo>
                  <a:pt x="2491781" y="869472"/>
                </a:lnTo>
                <a:lnTo>
                  <a:pt x="2446477" y="881926"/>
                </a:lnTo>
                <a:lnTo>
                  <a:pt x="2399384" y="889597"/>
                </a:lnTo>
                <a:lnTo>
                  <a:pt x="2350777" y="892215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407073" y="8249604"/>
            <a:ext cx="130238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x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9089338" y="6298580"/>
            <a:ext cx="2797175" cy="892810"/>
          </a:xfrm>
          <a:custGeom>
            <a:avLst/>
            <a:gdLst/>
            <a:ahLst/>
            <a:cxnLst/>
            <a:rect l="l" t="t" r="r" b="b"/>
            <a:pathLst>
              <a:path w="2797175" h="892809">
                <a:moveTo>
                  <a:pt x="2350777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2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2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350776" y="0"/>
                </a:lnTo>
                <a:lnTo>
                  <a:pt x="2399384" y="2617"/>
                </a:lnTo>
                <a:lnTo>
                  <a:pt x="2446477" y="10289"/>
                </a:lnTo>
                <a:lnTo>
                  <a:pt x="2491781" y="22742"/>
                </a:lnTo>
                <a:lnTo>
                  <a:pt x="2535024" y="39706"/>
                </a:lnTo>
                <a:lnTo>
                  <a:pt x="2575935" y="60906"/>
                </a:lnTo>
                <a:lnTo>
                  <a:pt x="2614242" y="86073"/>
                </a:lnTo>
                <a:lnTo>
                  <a:pt x="2649671" y="114932"/>
                </a:lnTo>
                <a:lnTo>
                  <a:pt x="2681952" y="147212"/>
                </a:lnTo>
                <a:lnTo>
                  <a:pt x="2710811" y="182642"/>
                </a:lnTo>
                <a:lnTo>
                  <a:pt x="2735978" y="220948"/>
                </a:lnTo>
                <a:lnTo>
                  <a:pt x="2757178" y="261859"/>
                </a:lnTo>
                <a:lnTo>
                  <a:pt x="2774141" y="305103"/>
                </a:lnTo>
                <a:lnTo>
                  <a:pt x="2786595" y="350407"/>
                </a:lnTo>
                <a:lnTo>
                  <a:pt x="2794267" y="397499"/>
                </a:lnTo>
                <a:lnTo>
                  <a:pt x="2796884" y="446107"/>
                </a:lnTo>
                <a:lnTo>
                  <a:pt x="2794267" y="494716"/>
                </a:lnTo>
                <a:lnTo>
                  <a:pt x="2786595" y="541808"/>
                </a:lnTo>
                <a:lnTo>
                  <a:pt x="2774141" y="587112"/>
                </a:lnTo>
                <a:lnTo>
                  <a:pt x="2757178" y="630356"/>
                </a:lnTo>
                <a:lnTo>
                  <a:pt x="2735978" y="671267"/>
                </a:lnTo>
                <a:lnTo>
                  <a:pt x="2710811" y="709573"/>
                </a:lnTo>
                <a:lnTo>
                  <a:pt x="2681952" y="745002"/>
                </a:lnTo>
                <a:lnTo>
                  <a:pt x="2649671" y="777283"/>
                </a:lnTo>
                <a:lnTo>
                  <a:pt x="2614242" y="806142"/>
                </a:lnTo>
                <a:lnTo>
                  <a:pt x="2575935" y="831308"/>
                </a:lnTo>
                <a:lnTo>
                  <a:pt x="2535024" y="852509"/>
                </a:lnTo>
                <a:lnTo>
                  <a:pt x="2491781" y="869472"/>
                </a:lnTo>
                <a:lnTo>
                  <a:pt x="2446477" y="881926"/>
                </a:lnTo>
                <a:lnTo>
                  <a:pt x="2399384" y="889597"/>
                </a:lnTo>
                <a:lnTo>
                  <a:pt x="2350777" y="892215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0236367" y="6514480"/>
            <a:ext cx="147320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9359296" y="4663953"/>
            <a:ext cx="3429635" cy="892810"/>
          </a:xfrm>
          <a:custGeom>
            <a:avLst/>
            <a:gdLst/>
            <a:ahLst/>
            <a:cxnLst/>
            <a:rect l="l" t="t" r="r" b="b"/>
            <a:pathLst>
              <a:path w="3429634" h="892810">
                <a:moveTo>
                  <a:pt x="3035761" y="892215"/>
                </a:moveTo>
                <a:lnTo>
                  <a:pt x="394396" y="892215"/>
                </a:lnTo>
                <a:lnTo>
                  <a:pt x="350406" y="885024"/>
                </a:lnTo>
                <a:lnTo>
                  <a:pt x="305102" y="872527"/>
                </a:lnTo>
                <a:lnTo>
                  <a:pt x="261859" y="855504"/>
                </a:lnTo>
                <a:lnTo>
                  <a:pt x="220948" y="834229"/>
                </a:lnTo>
                <a:lnTo>
                  <a:pt x="182641" y="808974"/>
                </a:lnTo>
                <a:lnTo>
                  <a:pt x="147212" y="780013"/>
                </a:lnTo>
                <a:lnTo>
                  <a:pt x="114931" y="747619"/>
                </a:lnTo>
                <a:lnTo>
                  <a:pt x="86072" y="712065"/>
                </a:lnTo>
                <a:lnTo>
                  <a:pt x="60906" y="673625"/>
                </a:lnTo>
                <a:lnTo>
                  <a:pt x="39705" y="632570"/>
                </a:lnTo>
                <a:lnTo>
                  <a:pt x="22742" y="589174"/>
                </a:lnTo>
                <a:lnTo>
                  <a:pt x="10288" y="543711"/>
                </a:lnTo>
                <a:lnTo>
                  <a:pt x="2617" y="496453"/>
                </a:lnTo>
                <a:lnTo>
                  <a:pt x="0" y="447683"/>
                </a:lnTo>
                <a:lnTo>
                  <a:pt x="2617" y="398895"/>
                </a:lnTo>
                <a:lnTo>
                  <a:pt x="10288" y="351638"/>
                </a:lnTo>
                <a:lnTo>
                  <a:pt x="22742" y="306174"/>
                </a:lnTo>
                <a:lnTo>
                  <a:pt x="39705" y="262779"/>
                </a:lnTo>
                <a:lnTo>
                  <a:pt x="60906" y="221724"/>
                </a:lnTo>
                <a:lnTo>
                  <a:pt x="86072" y="183283"/>
                </a:lnTo>
                <a:lnTo>
                  <a:pt x="114931" y="147729"/>
                </a:lnTo>
                <a:lnTo>
                  <a:pt x="147212" y="115335"/>
                </a:lnTo>
                <a:lnTo>
                  <a:pt x="182641" y="86375"/>
                </a:lnTo>
                <a:lnTo>
                  <a:pt x="220948" y="61120"/>
                </a:lnTo>
                <a:lnTo>
                  <a:pt x="261859" y="39845"/>
                </a:lnTo>
                <a:lnTo>
                  <a:pt x="305102" y="22822"/>
                </a:lnTo>
                <a:lnTo>
                  <a:pt x="350406" y="10325"/>
                </a:lnTo>
                <a:lnTo>
                  <a:pt x="397498" y="2626"/>
                </a:lnTo>
                <a:lnTo>
                  <a:pt x="446105" y="0"/>
                </a:lnTo>
                <a:lnTo>
                  <a:pt x="2984052" y="0"/>
                </a:lnTo>
                <a:lnTo>
                  <a:pt x="3032658" y="2626"/>
                </a:lnTo>
                <a:lnTo>
                  <a:pt x="3079750" y="10325"/>
                </a:lnTo>
                <a:lnTo>
                  <a:pt x="3125054" y="22822"/>
                </a:lnTo>
                <a:lnTo>
                  <a:pt x="3168298" y="39845"/>
                </a:lnTo>
                <a:lnTo>
                  <a:pt x="3209209" y="61120"/>
                </a:lnTo>
                <a:lnTo>
                  <a:pt x="3247515" y="86375"/>
                </a:lnTo>
                <a:lnTo>
                  <a:pt x="3282945" y="115335"/>
                </a:lnTo>
                <a:lnTo>
                  <a:pt x="3315225" y="147729"/>
                </a:lnTo>
                <a:lnTo>
                  <a:pt x="3344085" y="183283"/>
                </a:lnTo>
                <a:lnTo>
                  <a:pt x="3369251" y="221724"/>
                </a:lnTo>
                <a:lnTo>
                  <a:pt x="3390452" y="262779"/>
                </a:lnTo>
                <a:lnTo>
                  <a:pt x="3407415" y="306174"/>
                </a:lnTo>
                <a:lnTo>
                  <a:pt x="3419868" y="351638"/>
                </a:lnTo>
                <a:lnTo>
                  <a:pt x="3427540" y="398895"/>
                </a:lnTo>
                <a:lnTo>
                  <a:pt x="3429454" y="434562"/>
                </a:lnTo>
                <a:lnTo>
                  <a:pt x="3429454" y="460787"/>
                </a:lnTo>
                <a:lnTo>
                  <a:pt x="3419868" y="543711"/>
                </a:lnTo>
                <a:lnTo>
                  <a:pt x="3407415" y="589174"/>
                </a:lnTo>
                <a:lnTo>
                  <a:pt x="3390452" y="632570"/>
                </a:lnTo>
                <a:lnTo>
                  <a:pt x="3369251" y="673625"/>
                </a:lnTo>
                <a:lnTo>
                  <a:pt x="3344085" y="712065"/>
                </a:lnTo>
                <a:lnTo>
                  <a:pt x="3315225" y="747619"/>
                </a:lnTo>
                <a:lnTo>
                  <a:pt x="3282945" y="780013"/>
                </a:lnTo>
                <a:lnTo>
                  <a:pt x="3247515" y="808974"/>
                </a:lnTo>
                <a:lnTo>
                  <a:pt x="3209209" y="834229"/>
                </a:lnTo>
                <a:lnTo>
                  <a:pt x="3168298" y="855504"/>
                </a:lnTo>
                <a:lnTo>
                  <a:pt x="3125054" y="872527"/>
                </a:lnTo>
                <a:lnTo>
                  <a:pt x="3079750" y="885024"/>
                </a:lnTo>
                <a:lnTo>
                  <a:pt x="3035761" y="892215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808148" y="4879853"/>
            <a:ext cx="18046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Jennifer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Executive</a:t>
            </a:r>
            <a:r>
              <a:rPr sz="1300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5041117" y="4611497"/>
            <a:ext cx="3429635" cy="892810"/>
          </a:xfrm>
          <a:custGeom>
            <a:avLst/>
            <a:gdLst/>
            <a:ahLst/>
            <a:cxnLst/>
            <a:rect l="l" t="t" r="r" b="b"/>
            <a:pathLst>
              <a:path w="3429634" h="892810">
                <a:moveTo>
                  <a:pt x="3035761" y="892215"/>
                </a:moveTo>
                <a:lnTo>
                  <a:pt x="394397" y="892215"/>
                </a:lnTo>
                <a:lnTo>
                  <a:pt x="350407" y="885024"/>
                </a:lnTo>
                <a:lnTo>
                  <a:pt x="305103" y="872527"/>
                </a:lnTo>
                <a:lnTo>
                  <a:pt x="261859" y="855504"/>
                </a:lnTo>
                <a:lnTo>
                  <a:pt x="220948" y="834229"/>
                </a:lnTo>
                <a:lnTo>
                  <a:pt x="182642" y="808974"/>
                </a:lnTo>
                <a:lnTo>
                  <a:pt x="147212" y="780013"/>
                </a:lnTo>
                <a:lnTo>
                  <a:pt x="114932" y="747619"/>
                </a:lnTo>
                <a:lnTo>
                  <a:pt x="86072" y="712065"/>
                </a:lnTo>
                <a:lnTo>
                  <a:pt x="60906" y="673625"/>
                </a:lnTo>
                <a:lnTo>
                  <a:pt x="39706" y="632570"/>
                </a:lnTo>
                <a:lnTo>
                  <a:pt x="22742" y="589174"/>
                </a:lnTo>
                <a:lnTo>
                  <a:pt x="10289" y="543711"/>
                </a:lnTo>
                <a:lnTo>
                  <a:pt x="2617" y="496454"/>
                </a:lnTo>
                <a:lnTo>
                  <a:pt x="0" y="447674"/>
                </a:lnTo>
                <a:lnTo>
                  <a:pt x="2617" y="398895"/>
                </a:lnTo>
                <a:lnTo>
                  <a:pt x="10289" y="351638"/>
                </a:lnTo>
                <a:lnTo>
                  <a:pt x="22742" y="306175"/>
                </a:lnTo>
                <a:lnTo>
                  <a:pt x="39706" y="262779"/>
                </a:lnTo>
                <a:lnTo>
                  <a:pt x="60906" y="221724"/>
                </a:lnTo>
                <a:lnTo>
                  <a:pt x="86072" y="183283"/>
                </a:lnTo>
                <a:lnTo>
                  <a:pt x="114932" y="147729"/>
                </a:lnTo>
                <a:lnTo>
                  <a:pt x="147212" y="115336"/>
                </a:lnTo>
                <a:lnTo>
                  <a:pt x="182642" y="86375"/>
                </a:lnTo>
                <a:lnTo>
                  <a:pt x="220948" y="61120"/>
                </a:lnTo>
                <a:lnTo>
                  <a:pt x="261859" y="39845"/>
                </a:lnTo>
                <a:lnTo>
                  <a:pt x="305103" y="22822"/>
                </a:lnTo>
                <a:lnTo>
                  <a:pt x="350407" y="10325"/>
                </a:lnTo>
                <a:lnTo>
                  <a:pt x="397499" y="2626"/>
                </a:lnTo>
                <a:lnTo>
                  <a:pt x="446107" y="0"/>
                </a:lnTo>
                <a:lnTo>
                  <a:pt x="2984050" y="0"/>
                </a:lnTo>
                <a:lnTo>
                  <a:pt x="3032659" y="2626"/>
                </a:lnTo>
                <a:lnTo>
                  <a:pt x="3079751" y="10325"/>
                </a:lnTo>
                <a:lnTo>
                  <a:pt x="3125055" y="22822"/>
                </a:lnTo>
                <a:lnTo>
                  <a:pt x="3168298" y="39845"/>
                </a:lnTo>
                <a:lnTo>
                  <a:pt x="3209209" y="61120"/>
                </a:lnTo>
                <a:lnTo>
                  <a:pt x="3247516" y="86375"/>
                </a:lnTo>
                <a:lnTo>
                  <a:pt x="3282945" y="115336"/>
                </a:lnTo>
                <a:lnTo>
                  <a:pt x="3315226" y="147729"/>
                </a:lnTo>
                <a:lnTo>
                  <a:pt x="3344086" y="183283"/>
                </a:lnTo>
                <a:lnTo>
                  <a:pt x="3369252" y="221724"/>
                </a:lnTo>
                <a:lnTo>
                  <a:pt x="3390453" y="262779"/>
                </a:lnTo>
                <a:lnTo>
                  <a:pt x="3407416" y="306175"/>
                </a:lnTo>
                <a:lnTo>
                  <a:pt x="3419869" y="351638"/>
                </a:lnTo>
                <a:lnTo>
                  <a:pt x="3427541" y="398895"/>
                </a:lnTo>
                <a:lnTo>
                  <a:pt x="3429454" y="434537"/>
                </a:lnTo>
                <a:lnTo>
                  <a:pt x="3429454" y="460812"/>
                </a:lnTo>
                <a:lnTo>
                  <a:pt x="3419869" y="543711"/>
                </a:lnTo>
                <a:lnTo>
                  <a:pt x="3407416" y="589174"/>
                </a:lnTo>
                <a:lnTo>
                  <a:pt x="3390453" y="632570"/>
                </a:lnTo>
                <a:lnTo>
                  <a:pt x="3369252" y="673625"/>
                </a:lnTo>
                <a:lnTo>
                  <a:pt x="3344086" y="712065"/>
                </a:lnTo>
                <a:lnTo>
                  <a:pt x="3315226" y="747619"/>
                </a:lnTo>
                <a:lnTo>
                  <a:pt x="3282945" y="780013"/>
                </a:lnTo>
                <a:lnTo>
                  <a:pt x="3247516" y="808974"/>
                </a:lnTo>
                <a:lnTo>
                  <a:pt x="3209209" y="834229"/>
                </a:lnTo>
                <a:lnTo>
                  <a:pt x="3168298" y="855504"/>
                </a:lnTo>
                <a:lnTo>
                  <a:pt x="3125055" y="872527"/>
                </a:lnTo>
                <a:lnTo>
                  <a:pt x="3079751" y="885024"/>
                </a:lnTo>
                <a:lnTo>
                  <a:pt x="3035761" y="892215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6624211" y="4827397"/>
            <a:ext cx="167005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3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3523199" y="8033704"/>
            <a:ext cx="2703830" cy="892810"/>
          </a:xfrm>
          <a:custGeom>
            <a:avLst/>
            <a:gdLst/>
            <a:ahLst/>
            <a:cxnLst/>
            <a:rect l="l" t="t" r="r" b="b"/>
            <a:pathLst>
              <a:path w="2703829" h="892809">
                <a:moveTo>
                  <a:pt x="2257601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2" y="709573"/>
                </a:lnTo>
                <a:lnTo>
                  <a:pt x="60906" y="671267"/>
                </a:lnTo>
                <a:lnTo>
                  <a:pt x="39705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5" y="261859"/>
                </a:lnTo>
                <a:lnTo>
                  <a:pt x="60906" y="220948"/>
                </a:lnTo>
                <a:lnTo>
                  <a:pt x="86072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257600" y="0"/>
                </a:lnTo>
                <a:lnTo>
                  <a:pt x="2306209" y="2617"/>
                </a:lnTo>
                <a:lnTo>
                  <a:pt x="2353301" y="10289"/>
                </a:lnTo>
                <a:lnTo>
                  <a:pt x="2398605" y="22742"/>
                </a:lnTo>
                <a:lnTo>
                  <a:pt x="2441849" y="39706"/>
                </a:lnTo>
                <a:lnTo>
                  <a:pt x="2482760" y="60906"/>
                </a:lnTo>
                <a:lnTo>
                  <a:pt x="2521066" y="86073"/>
                </a:lnTo>
                <a:lnTo>
                  <a:pt x="2556495" y="114932"/>
                </a:lnTo>
                <a:lnTo>
                  <a:pt x="2588776" y="147212"/>
                </a:lnTo>
                <a:lnTo>
                  <a:pt x="2617635" y="182642"/>
                </a:lnTo>
                <a:lnTo>
                  <a:pt x="2642802" y="220948"/>
                </a:lnTo>
                <a:lnTo>
                  <a:pt x="2664002" y="261859"/>
                </a:lnTo>
                <a:lnTo>
                  <a:pt x="2680965" y="305103"/>
                </a:lnTo>
                <a:lnTo>
                  <a:pt x="2693419" y="350407"/>
                </a:lnTo>
                <a:lnTo>
                  <a:pt x="2701091" y="397499"/>
                </a:lnTo>
                <a:lnTo>
                  <a:pt x="2703708" y="446109"/>
                </a:lnTo>
                <a:lnTo>
                  <a:pt x="2701091" y="494716"/>
                </a:lnTo>
                <a:lnTo>
                  <a:pt x="2693419" y="541808"/>
                </a:lnTo>
                <a:lnTo>
                  <a:pt x="2680965" y="587112"/>
                </a:lnTo>
                <a:lnTo>
                  <a:pt x="2664002" y="630356"/>
                </a:lnTo>
                <a:lnTo>
                  <a:pt x="2642802" y="671267"/>
                </a:lnTo>
                <a:lnTo>
                  <a:pt x="2617635" y="709573"/>
                </a:lnTo>
                <a:lnTo>
                  <a:pt x="2588776" y="745002"/>
                </a:lnTo>
                <a:lnTo>
                  <a:pt x="2556495" y="777283"/>
                </a:lnTo>
                <a:lnTo>
                  <a:pt x="2521066" y="806142"/>
                </a:lnTo>
                <a:lnTo>
                  <a:pt x="2482760" y="831308"/>
                </a:lnTo>
                <a:lnTo>
                  <a:pt x="2441849" y="852509"/>
                </a:lnTo>
                <a:lnTo>
                  <a:pt x="2398605" y="869472"/>
                </a:lnTo>
                <a:lnTo>
                  <a:pt x="2353301" y="881926"/>
                </a:lnTo>
                <a:lnTo>
                  <a:pt x="2306209" y="889597"/>
                </a:lnTo>
                <a:lnTo>
                  <a:pt x="2257601" y="892215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4662637" y="8249604"/>
            <a:ext cx="138747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3443838" y="6298580"/>
            <a:ext cx="2703830" cy="892810"/>
          </a:xfrm>
          <a:custGeom>
            <a:avLst/>
            <a:gdLst/>
            <a:ahLst/>
            <a:cxnLst/>
            <a:rect l="l" t="t" r="r" b="b"/>
            <a:pathLst>
              <a:path w="2703829" h="892809">
                <a:moveTo>
                  <a:pt x="2257601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2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2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257600" y="0"/>
                </a:lnTo>
                <a:lnTo>
                  <a:pt x="2306209" y="2617"/>
                </a:lnTo>
                <a:lnTo>
                  <a:pt x="2353301" y="10289"/>
                </a:lnTo>
                <a:lnTo>
                  <a:pt x="2398605" y="22742"/>
                </a:lnTo>
                <a:lnTo>
                  <a:pt x="2441849" y="39706"/>
                </a:lnTo>
                <a:lnTo>
                  <a:pt x="2482760" y="60906"/>
                </a:lnTo>
                <a:lnTo>
                  <a:pt x="2521066" y="86073"/>
                </a:lnTo>
                <a:lnTo>
                  <a:pt x="2556496" y="114932"/>
                </a:lnTo>
                <a:lnTo>
                  <a:pt x="2588776" y="147212"/>
                </a:lnTo>
                <a:lnTo>
                  <a:pt x="2617636" y="182642"/>
                </a:lnTo>
                <a:lnTo>
                  <a:pt x="2642802" y="220948"/>
                </a:lnTo>
                <a:lnTo>
                  <a:pt x="2664003" y="261859"/>
                </a:lnTo>
                <a:lnTo>
                  <a:pt x="2680966" y="305103"/>
                </a:lnTo>
                <a:lnTo>
                  <a:pt x="2693419" y="350407"/>
                </a:lnTo>
                <a:lnTo>
                  <a:pt x="2701091" y="397499"/>
                </a:lnTo>
                <a:lnTo>
                  <a:pt x="2703709" y="446107"/>
                </a:lnTo>
                <a:lnTo>
                  <a:pt x="2701091" y="494716"/>
                </a:lnTo>
                <a:lnTo>
                  <a:pt x="2693419" y="541808"/>
                </a:lnTo>
                <a:lnTo>
                  <a:pt x="2680966" y="587112"/>
                </a:lnTo>
                <a:lnTo>
                  <a:pt x="2664003" y="630356"/>
                </a:lnTo>
                <a:lnTo>
                  <a:pt x="2642802" y="671267"/>
                </a:lnTo>
                <a:lnTo>
                  <a:pt x="2617636" y="709573"/>
                </a:lnTo>
                <a:lnTo>
                  <a:pt x="2588776" y="745002"/>
                </a:lnTo>
                <a:lnTo>
                  <a:pt x="2556496" y="777283"/>
                </a:lnTo>
                <a:lnTo>
                  <a:pt x="2521066" y="806142"/>
                </a:lnTo>
                <a:lnTo>
                  <a:pt x="2482760" y="831308"/>
                </a:lnTo>
                <a:lnTo>
                  <a:pt x="2441849" y="852509"/>
                </a:lnTo>
                <a:lnTo>
                  <a:pt x="2398605" y="869472"/>
                </a:lnTo>
                <a:lnTo>
                  <a:pt x="2353301" y="881926"/>
                </a:lnTo>
                <a:lnTo>
                  <a:pt x="2306209" y="889597"/>
                </a:lnTo>
                <a:lnTo>
                  <a:pt x="2257601" y="892215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609470" y="6514480"/>
            <a:ext cx="136144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rt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11965584" y="8033704"/>
            <a:ext cx="2797810" cy="892810"/>
          </a:xfrm>
          <a:custGeom>
            <a:avLst/>
            <a:gdLst/>
            <a:ahLst/>
            <a:cxnLst/>
            <a:rect l="l" t="t" r="r" b="b"/>
            <a:pathLst>
              <a:path w="2797809" h="892809">
                <a:moveTo>
                  <a:pt x="2354467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3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3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354466" y="0"/>
                </a:lnTo>
                <a:lnTo>
                  <a:pt x="2403074" y="2617"/>
                </a:lnTo>
                <a:lnTo>
                  <a:pt x="2450166" y="10289"/>
                </a:lnTo>
                <a:lnTo>
                  <a:pt x="2495470" y="22742"/>
                </a:lnTo>
                <a:lnTo>
                  <a:pt x="2538714" y="39706"/>
                </a:lnTo>
                <a:lnTo>
                  <a:pt x="2579625" y="60906"/>
                </a:lnTo>
                <a:lnTo>
                  <a:pt x="2617931" y="86073"/>
                </a:lnTo>
                <a:lnTo>
                  <a:pt x="2653361" y="114932"/>
                </a:lnTo>
                <a:lnTo>
                  <a:pt x="2685641" y="147212"/>
                </a:lnTo>
                <a:lnTo>
                  <a:pt x="2714501" y="182642"/>
                </a:lnTo>
                <a:lnTo>
                  <a:pt x="2739667" y="220948"/>
                </a:lnTo>
                <a:lnTo>
                  <a:pt x="2760868" y="261859"/>
                </a:lnTo>
                <a:lnTo>
                  <a:pt x="2777831" y="305103"/>
                </a:lnTo>
                <a:lnTo>
                  <a:pt x="2790284" y="350407"/>
                </a:lnTo>
                <a:lnTo>
                  <a:pt x="2797468" y="394502"/>
                </a:lnTo>
                <a:lnTo>
                  <a:pt x="2797468" y="497712"/>
                </a:lnTo>
                <a:lnTo>
                  <a:pt x="2790284" y="541808"/>
                </a:lnTo>
                <a:lnTo>
                  <a:pt x="2777831" y="587112"/>
                </a:lnTo>
                <a:lnTo>
                  <a:pt x="2760868" y="630356"/>
                </a:lnTo>
                <a:lnTo>
                  <a:pt x="2739667" y="671267"/>
                </a:lnTo>
                <a:lnTo>
                  <a:pt x="2714501" y="709573"/>
                </a:lnTo>
                <a:lnTo>
                  <a:pt x="2685641" y="745002"/>
                </a:lnTo>
                <a:lnTo>
                  <a:pt x="2653361" y="777283"/>
                </a:lnTo>
                <a:lnTo>
                  <a:pt x="2617931" y="806142"/>
                </a:lnTo>
                <a:lnTo>
                  <a:pt x="2579625" y="831308"/>
                </a:lnTo>
                <a:lnTo>
                  <a:pt x="2538714" y="852509"/>
                </a:lnTo>
                <a:lnTo>
                  <a:pt x="2495470" y="869472"/>
                </a:lnTo>
                <a:lnTo>
                  <a:pt x="2450166" y="881926"/>
                </a:lnTo>
                <a:lnTo>
                  <a:pt x="2403074" y="889597"/>
                </a:lnTo>
                <a:lnTo>
                  <a:pt x="2354467" y="892215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3057247" y="8249604"/>
            <a:ext cx="153225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algn="r" rtl="1">
              <a:lnSpc>
                <a:spcPts val="1789"/>
              </a:lnSpc>
              <a:spcBef>
                <a:spcPts val="100"/>
              </a:spcBef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ts val="1545"/>
              </a:lnSpc>
            </a:pPr>
            <a:r>
              <a:rPr sz="1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1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3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1965584" y="6345428"/>
            <a:ext cx="2797810" cy="892810"/>
          </a:xfrm>
          <a:custGeom>
            <a:avLst/>
            <a:gdLst/>
            <a:ahLst/>
            <a:cxnLst/>
            <a:rect l="l" t="t" r="r" b="b"/>
            <a:pathLst>
              <a:path w="2797809" h="892809">
                <a:moveTo>
                  <a:pt x="2354467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2" y="777283"/>
                </a:lnTo>
                <a:lnTo>
                  <a:pt x="114932" y="745002"/>
                </a:lnTo>
                <a:lnTo>
                  <a:pt x="86073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3" y="182642"/>
                </a:lnTo>
                <a:lnTo>
                  <a:pt x="114932" y="147212"/>
                </a:lnTo>
                <a:lnTo>
                  <a:pt x="147212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354466" y="0"/>
                </a:lnTo>
                <a:lnTo>
                  <a:pt x="2403074" y="2617"/>
                </a:lnTo>
                <a:lnTo>
                  <a:pt x="2450166" y="10289"/>
                </a:lnTo>
                <a:lnTo>
                  <a:pt x="2495470" y="22742"/>
                </a:lnTo>
                <a:lnTo>
                  <a:pt x="2538714" y="39706"/>
                </a:lnTo>
                <a:lnTo>
                  <a:pt x="2579625" y="60906"/>
                </a:lnTo>
                <a:lnTo>
                  <a:pt x="2617931" y="86073"/>
                </a:lnTo>
                <a:lnTo>
                  <a:pt x="2653361" y="114932"/>
                </a:lnTo>
                <a:lnTo>
                  <a:pt x="2685641" y="147212"/>
                </a:lnTo>
                <a:lnTo>
                  <a:pt x="2714501" y="182642"/>
                </a:lnTo>
                <a:lnTo>
                  <a:pt x="2739667" y="220948"/>
                </a:lnTo>
                <a:lnTo>
                  <a:pt x="2760868" y="261859"/>
                </a:lnTo>
                <a:lnTo>
                  <a:pt x="2777831" y="305103"/>
                </a:lnTo>
                <a:lnTo>
                  <a:pt x="2790284" y="350407"/>
                </a:lnTo>
                <a:lnTo>
                  <a:pt x="2797468" y="394502"/>
                </a:lnTo>
                <a:lnTo>
                  <a:pt x="2797468" y="497712"/>
                </a:lnTo>
                <a:lnTo>
                  <a:pt x="2790284" y="541808"/>
                </a:lnTo>
                <a:lnTo>
                  <a:pt x="2777831" y="587112"/>
                </a:lnTo>
                <a:lnTo>
                  <a:pt x="2760868" y="630356"/>
                </a:lnTo>
                <a:lnTo>
                  <a:pt x="2739667" y="671267"/>
                </a:lnTo>
                <a:lnTo>
                  <a:pt x="2714501" y="709573"/>
                </a:lnTo>
                <a:lnTo>
                  <a:pt x="2685641" y="745002"/>
                </a:lnTo>
                <a:lnTo>
                  <a:pt x="2653361" y="777283"/>
                </a:lnTo>
                <a:lnTo>
                  <a:pt x="2617931" y="806142"/>
                </a:lnTo>
                <a:lnTo>
                  <a:pt x="2579625" y="831308"/>
                </a:lnTo>
                <a:lnTo>
                  <a:pt x="2538714" y="852509"/>
                </a:lnTo>
                <a:lnTo>
                  <a:pt x="2495470" y="869472"/>
                </a:lnTo>
                <a:lnTo>
                  <a:pt x="2450166" y="881926"/>
                </a:lnTo>
                <a:lnTo>
                  <a:pt x="2403074" y="889597"/>
                </a:lnTo>
                <a:lnTo>
                  <a:pt x="2354467" y="892215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3220363" y="6561328"/>
            <a:ext cx="136906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sh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tt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6306268" y="8033704"/>
            <a:ext cx="2703830" cy="892810"/>
          </a:xfrm>
          <a:custGeom>
            <a:avLst/>
            <a:gdLst/>
            <a:ahLst/>
            <a:cxnLst/>
            <a:rect l="l" t="t" r="r" b="b"/>
            <a:pathLst>
              <a:path w="2703829" h="892809">
                <a:moveTo>
                  <a:pt x="2257602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3" y="777283"/>
                </a:lnTo>
                <a:lnTo>
                  <a:pt x="114932" y="745002"/>
                </a:lnTo>
                <a:lnTo>
                  <a:pt x="86073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3" y="182642"/>
                </a:lnTo>
                <a:lnTo>
                  <a:pt x="114932" y="147212"/>
                </a:lnTo>
                <a:lnTo>
                  <a:pt x="147213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257601" y="0"/>
                </a:lnTo>
                <a:lnTo>
                  <a:pt x="2306209" y="2617"/>
                </a:lnTo>
                <a:lnTo>
                  <a:pt x="2353301" y="10289"/>
                </a:lnTo>
                <a:lnTo>
                  <a:pt x="2398605" y="22742"/>
                </a:lnTo>
                <a:lnTo>
                  <a:pt x="2441849" y="39706"/>
                </a:lnTo>
                <a:lnTo>
                  <a:pt x="2482760" y="60906"/>
                </a:lnTo>
                <a:lnTo>
                  <a:pt x="2521066" y="86073"/>
                </a:lnTo>
                <a:lnTo>
                  <a:pt x="2556496" y="114932"/>
                </a:lnTo>
                <a:lnTo>
                  <a:pt x="2588776" y="147212"/>
                </a:lnTo>
                <a:lnTo>
                  <a:pt x="2617636" y="182642"/>
                </a:lnTo>
                <a:lnTo>
                  <a:pt x="2642802" y="220948"/>
                </a:lnTo>
                <a:lnTo>
                  <a:pt x="2664002" y="261859"/>
                </a:lnTo>
                <a:lnTo>
                  <a:pt x="2680966" y="305103"/>
                </a:lnTo>
                <a:lnTo>
                  <a:pt x="2693419" y="350407"/>
                </a:lnTo>
                <a:lnTo>
                  <a:pt x="2701091" y="397499"/>
                </a:lnTo>
                <a:lnTo>
                  <a:pt x="2703709" y="446107"/>
                </a:lnTo>
                <a:lnTo>
                  <a:pt x="2701091" y="494716"/>
                </a:lnTo>
                <a:lnTo>
                  <a:pt x="2693419" y="541808"/>
                </a:lnTo>
                <a:lnTo>
                  <a:pt x="2680966" y="587112"/>
                </a:lnTo>
                <a:lnTo>
                  <a:pt x="2664002" y="630356"/>
                </a:lnTo>
                <a:lnTo>
                  <a:pt x="2642802" y="671267"/>
                </a:lnTo>
                <a:lnTo>
                  <a:pt x="2617636" y="709573"/>
                </a:lnTo>
                <a:lnTo>
                  <a:pt x="2588776" y="745002"/>
                </a:lnTo>
                <a:lnTo>
                  <a:pt x="2556496" y="777283"/>
                </a:lnTo>
                <a:lnTo>
                  <a:pt x="2521066" y="806142"/>
                </a:lnTo>
                <a:lnTo>
                  <a:pt x="2482760" y="831308"/>
                </a:lnTo>
                <a:lnTo>
                  <a:pt x="2441849" y="852509"/>
                </a:lnTo>
                <a:lnTo>
                  <a:pt x="2398605" y="869472"/>
                </a:lnTo>
                <a:lnTo>
                  <a:pt x="2353301" y="881926"/>
                </a:lnTo>
                <a:lnTo>
                  <a:pt x="2306209" y="889597"/>
                </a:lnTo>
                <a:lnTo>
                  <a:pt x="2257602" y="892215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7539319" y="8249604"/>
            <a:ext cx="129413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Bookkeeper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6306268" y="6298580"/>
            <a:ext cx="2703830" cy="892810"/>
          </a:xfrm>
          <a:custGeom>
            <a:avLst/>
            <a:gdLst/>
            <a:ahLst/>
            <a:cxnLst/>
            <a:rect l="l" t="t" r="r" b="b"/>
            <a:pathLst>
              <a:path w="2703829" h="892809">
                <a:moveTo>
                  <a:pt x="2257602" y="892215"/>
                </a:moveTo>
                <a:lnTo>
                  <a:pt x="446106" y="892215"/>
                </a:lnTo>
                <a:lnTo>
                  <a:pt x="397499" y="889597"/>
                </a:lnTo>
                <a:lnTo>
                  <a:pt x="350407" y="881926"/>
                </a:lnTo>
                <a:lnTo>
                  <a:pt x="305103" y="869472"/>
                </a:lnTo>
                <a:lnTo>
                  <a:pt x="261859" y="852509"/>
                </a:lnTo>
                <a:lnTo>
                  <a:pt x="220948" y="831308"/>
                </a:lnTo>
                <a:lnTo>
                  <a:pt x="182642" y="806142"/>
                </a:lnTo>
                <a:lnTo>
                  <a:pt x="147213" y="777283"/>
                </a:lnTo>
                <a:lnTo>
                  <a:pt x="114932" y="745002"/>
                </a:lnTo>
                <a:lnTo>
                  <a:pt x="86073" y="709573"/>
                </a:lnTo>
                <a:lnTo>
                  <a:pt x="60906" y="671267"/>
                </a:lnTo>
                <a:lnTo>
                  <a:pt x="39706" y="630356"/>
                </a:lnTo>
                <a:lnTo>
                  <a:pt x="22742" y="587112"/>
                </a:lnTo>
                <a:lnTo>
                  <a:pt x="10289" y="541808"/>
                </a:lnTo>
                <a:lnTo>
                  <a:pt x="2617" y="494716"/>
                </a:lnTo>
                <a:lnTo>
                  <a:pt x="0" y="446107"/>
                </a:lnTo>
                <a:lnTo>
                  <a:pt x="2617" y="397499"/>
                </a:lnTo>
                <a:lnTo>
                  <a:pt x="10289" y="350407"/>
                </a:lnTo>
                <a:lnTo>
                  <a:pt x="22742" y="305103"/>
                </a:lnTo>
                <a:lnTo>
                  <a:pt x="39706" y="261859"/>
                </a:lnTo>
                <a:lnTo>
                  <a:pt x="60906" y="220948"/>
                </a:lnTo>
                <a:lnTo>
                  <a:pt x="86073" y="182642"/>
                </a:lnTo>
                <a:lnTo>
                  <a:pt x="114932" y="147212"/>
                </a:lnTo>
                <a:lnTo>
                  <a:pt x="147213" y="114932"/>
                </a:lnTo>
                <a:lnTo>
                  <a:pt x="182642" y="86073"/>
                </a:lnTo>
                <a:lnTo>
                  <a:pt x="220948" y="60906"/>
                </a:lnTo>
                <a:lnTo>
                  <a:pt x="261859" y="39706"/>
                </a:lnTo>
                <a:lnTo>
                  <a:pt x="305103" y="22742"/>
                </a:lnTo>
                <a:lnTo>
                  <a:pt x="350407" y="10289"/>
                </a:lnTo>
                <a:lnTo>
                  <a:pt x="397499" y="2617"/>
                </a:lnTo>
                <a:lnTo>
                  <a:pt x="446107" y="0"/>
                </a:lnTo>
                <a:lnTo>
                  <a:pt x="2257601" y="0"/>
                </a:lnTo>
                <a:lnTo>
                  <a:pt x="2306209" y="2617"/>
                </a:lnTo>
                <a:lnTo>
                  <a:pt x="2353301" y="10289"/>
                </a:lnTo>
                <a:lnTo>
                  <a:pt x="2398605" y="22742"/>
                </a:lnTo>
                <a:lnTo>
                  <a:pt x="2441849" y="39706"/>
                </a:lnTo>
                <a:lnTo>
                  <a:pt x="2482760" y="60906"/>
                </a:lnTo>
                <a:lnTo>
                  <a:pt x="2521066" y="86073"/>
                </a:lnTo>
                <a:lnTo>
                  <a:pt x="2556496" y="114932"/>
                </a:lnTo>
                <a:lnTo>
                  <a:pt x="2588776" y="147212"/>
                </a:lnTo>
                <a:lnTo>
                  <a:pt x="2617636" y="182642"/>
                </a:lnTo>
                <a:lnTo>
                  <a:pt x="2642802" y="220948"/>
                </a:lnTo>
                <a:lnTo>
                  <a:pt x="2664002" y="261859"/>
                </a:lnTo>
                <a:lnTo>
                  <a:pt x="2680966" y="305103"/>
                </a:lnTo>
                <a:lnTo>
                  <a:pt x="2693419" y="350407"/>
                </a:lnTo>
                <a:lnTo>
                  <a:pt x="2701091" y="397499"/>
                </a:lnTo>
                <a:lnTo>
                  <a:pt x="2703709" y="446107"/>
                </a:lnTo>
                <a:lnTo>
                  <a:pt x="2701091" y="494716"/>
                </a:lnTo>
                <a:lnTo>
                  <a:pt x="2693419" y="541808"/>
                </a:lnTo>
                <a:lnTo>
                  <a:pt x="2680966" y="587112"/>
                </a:lnTo>
                <a:lnTo>
                  <a:pt x="2664002" y="630356"/>
                </a:lnTo>
                <a:lnTo>
                  <a:pt x="2642802" y="671267"/>
                </a:lnTo>
                <a:lnTo>
                  <a:pt x="2617636" y="709573"/>
                </a:lnTo>
                <a:lnTo>
                  <a:pt x="2588776" y="745002"/>
                </a:lnTo>
                <a:lnTo>
                  <a:pt x="2556496" y="777283"/>
                </a:lnTo>
                <a:lnTo>
                  <a:pt x="2521066" y="806142"/>
                </a:lnTo>
                <a:lnTo>
                  <a:pt x="2482760" y="831308"/>
                </a:lnTo>
                <a:lnTo>
                  <a:pt x="2441849" y="852509"/>
                </a:lnTo>
                <a:lnTo>
                  <a:pt x="2398605" y="869472"/>
                </a:lnTo>
                <a:lnTo>
                  <a:pt x="2353301" y="881926"/>
                </a:lnTo>
                <a:lnTo>
                  <a:pt x="2306209" y="889597"/>
                </a:lnTo>
                <a:lnTo>
                  <a:pt x="2257602" y="892215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539617" y="6514480"/>
            <a:ext cx="129349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30" name="object 30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515324" y="8034499"/>
            <a:ext cx="892219" cy="892215"/>
          </a:xfrm>
          <a:prstGeom prst="rect">
            <a:avLst/>
          </a:prstGeom>
        </p:spPr>
      </p:pic>
      <p:pic>
        <p:nvPicPr>
          <p:cNvPr id="31" name="object 31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6298973" y="8039300"/>
            <a:ext cx="892219" cy="892215"/>
          </a:xfrm>
          <a:prstGeom prst="rect">
            <a:avLst/>
          </a:prstGeom>
        </p:spPr>
      </p:pic>
      <p:pic>
        <p:nvPicPr>
          <p:cNvPr id="32" name="object 32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9082623" y="8030543"/>
            <a:ext cx="886661" cy="886658"/>
          </a:xfrm>
          <a:prstGeom prst="rect">
            <a:avLst/>
          </a:prstGeom>
        </p:spPr>
      </p:pic>
      <p:pic>
        <p:nvPicPr>
          <p:cNvPr id="33" name="object 33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1947243" y="8030543"/>
            <a:ext cx="895380" cy="895376"/>
          </a:xfrm>
          <a:prstGeom prst="rect">
            <a:avLst/>
          </a:prstGeom>
        </p:spPr>
      </p:pic>
      <p:pic>
        <p:nvPicPr>
          <p:cNvPr id="34" name="object 34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6303019" y="6298580"/>
            <a:ext cx="892219" cy="892215"/>
          </a:xfrm>
          <a:prstGeom prst="rect">
            <a:avLst/>
          </a:prstGeom>
        </p:spPr>
      </p:pic>
      <p:pic>
        <p:nvPicPr>
          <p:cNvPr id="35" name="object 35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9069922" y="6291436"/>
            <a:ext cx="899362" cy="899359"/>
          </a:xfrm>
          <a:prstGeom prst="rect">
            <a:avLst/>
          </a:prstGeom>
        </p:spPr>
      </p:pic>
      <p:grpSp>
        <p:nvGrpSpPr>
          <p:cNvPr id="36" name="object 36"/>
          <p:cNvGrpSpPr/>
          <p:nvPr/>
        </p:nvGrpSpPr>
        <p:grpSpPr>
          <a:xfrm>
            <a:off x="641905" y="3882753"/>
            <a:ext cx="15100935" cy="5048885"/>
            <a:chOff x="641905" y="3882753"/>
            <a:chExt cx="15100935" cy="5048885"/>
          </a:xfrm>
        </p:grpSpPr>
        <p:sp>
          <p:nvSpPr>
            <p:cNvPr id="37" name="object 37"/>
            <p:cNvSpPr/>
            <p:nvPr/>
          </p:nvSpPr>
          <p:spPr>
            <a:xfrm>
              <a:off x="8947697" y="3882753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h="391160">
                  <a:moveTo>
                    <a:pt x="0" y="390550"/>
                  </a:moveTo>
                  <a:lnTo>
                    <a:pt x="0" y="0"/>
                  </a:lnTo>
                </a:path>
              </a:pathLst>
            </a:custGeom>
            <a:ln w="9445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8" name="object 3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9349771" y="4668049"/>
              <a:ext cx="887161" cy="887158"/>
            </a:xfrm>
            <a:prstGeom prst="rect">
              <a:avLst/>
            </a:prstGeom>
          </p:spPr>
        </p:pic>
        <p:sp>
          <p:nvSpPr>
            <p:cNvPr id="39" name="object 39"/>
            <p:cNvSpPr/>
            <p:nvPr/>
          </p:nvSpPr>
          <p:spPr>
            <a:xfrm>
              <a:off x="11074314" y="5556561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h="391160">
                  <a:moveTo>
                    <a:pt x="0" y="390648"/>
                  </a:moveTo>
                  <a:lnTo>
                    <a:pt x="0" y="0"/>
                  </a:lnTo>
                </a:path>
              </a:pathLst>
            </a:custGeom>
            <a:ln w="9590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11074303" y="4282739"/>
              <a:ext cx="0" cy="381635"/>
            </a:xfrm>
            <a:custGeom>
              <a:avLst/>
              <a:gdLst/>
              <a:ahLst/>
              <a:cxnLst/>
              <a:rect l="l" t="t" r="r" b="b"/>
              <a:pathLst>
                <a:path h="381635">
                  <a:moveTo>
                    <a:pt x="0" y="381142"/>
                  </a:moveTo>
                  <a:lnTo>
                    <a:pt x="0" y="0"/>
                  </a:lnTo>
                </a:path>
              </a:pathLst>
            </a:custGeom>
            <a:ln w="9495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1" name="object 4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5027406" y="4611497"/>
              <a:ext cx="895353" cy="895349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6756174" y="4278056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420"/>
                  </a:moveTo>
                  <a:lnTo>
                    <a:pt x="0" y="0"/>
                  </a:lnTo>
                </a:path>
              </a:pathLst>
            </a:custGeom>
            <a:ln w="9663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6756175" y="5511443"/>
              <a:ext cx="0" cy="448309"/>
            </a:xfrm>
            <a:custGeom>
              <a:avLst/>
              <a:gdLst/>
              <a:ahLst/>
              <a:cxnLst/>
              <a:rect l="l" t="t" r="r" b="b"/>
              <a:pathLst>
                <a:path h="448310">
                  <a:moveTo>
                    <a:pt x="0" y="447716"/>
                  </a:moveTo>
                  <a:lnTo>
                    <a:pt x="0" y="0"/>
                  </a:lnTo>
                </a:path>
              </a:pathLst>
            </a:custGeom>
            <a:ln w="9427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6764154" y="4278077"/>
              <a:ext cx="4305935" cy="0"/>
            </a:xfrm>
            <a:custGeom>
              <a:avLst/>
              <a:gdLst/>
              <a:ahLst/>
              <a:cxnLst/>
              <a:rect l="l" t="t" r="r" b="b"/>
              <a:pathLst>
                <a:path w="4305934">
                  <a:moveTo>
                    <a:pt x="4305378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3437090" y="6298580"/>
              <a:ext cx="892219" cy="892215"/>
            </a:xfrm>
            <a:prstGeom prst="rect">
              <a:avLst/>
            </a:prstGeom>
          </p:spPr>
        </p:pic>
        <p:sp>
          <p:nvSpPr>
            <p:cNvPr id="46" name="object 46"/>
            <p:cNvSpPr/>
            <p:nvPr/>
          </p:nvSpPr>
          <p:spPr>
            <a:xfrm>
              <a:off x="4780648" y="5955567"/>
              <a:ext cx="0" cy="334010"/>
            </a:xfrm>
            <a:custGeom>
              <a:avLst/>
              <a:gdLst/>
              <a:ahLst/>
              <a:cxnLst/>
              <a:rect l="l" t="t" r="r" b="b"/>
              <a:pathLst>
                <a:path h="334010">
                  <a:moveTo>
                    <a:pt x="0" y="333449"/>
                  </a:moveTo>
                  <a:lnTo>
                    <a:pt x="0" y="0"/>
                  </a:lnTo>
                </a:path>
              </a:pathLst>
            </a:custGeom>
            <a:ln w="9628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7" name="object 47"/>
            <p:cNvSpPr/>
            <p:nvPr/>
          </p:nvSpPr>
          <p:spPr>
            <a:xfrm>
              <a:off x="4795682" y="7192572"/>
              <a:ext cx="0" cy="438784"/>
            </a:xfrm>
            <a:custGeom>
              <a:avLst/>
              <a:gdLst/>
              <a:ahLst/>
              <a:cxnLst/>
              <a:rect l="l" t="t" r="r" b="b"/>
              <a:pathLst>
                <a:path h="438784">
                  <a:moveTo>
                    <a:pt x="0" y="438171"/>
                  </a:moveTo>
                  <a:lnTo>
                    <a:pt x="0" y="0"/>
                  </a:lnTo>
                </a:path>
              </a:pathLst>
            </a:custGeom>
            <a:ln w="9486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1965584" y="6345428"/>
              <a:ext cx="892219" cy="892215"/>
            </a:xfrm>
            <a:prstGeom prst="rect">
              <a:avLst/>
            </a:prstGeom>
          </p:spPr>
        </p:pic>
        <p:sp>
          <p:nvSpPr>
            <p:cNvPr id="49" name="object 49"/>
            <p:cNvSpPr/>
            <p:nvPr/>
          </p:nvSpPr>
          <p:spPr>
            <a:xfrm>
              <a:off x="13365843" y="7235382"/>
              <a:ext cx="0" cy="400685"/>
            </a:xfrm>
            <a:custGeom>
              <a:avLst/>
              <a:gdLst/>
              <a:ahLst/>
              <a:cxnLst/>
              <a:rect l="l" t="t" r="r" b="b"/>
              <a:pathLst>
                <a:path h="400684">
                  <a:moveTo>
                    <a:pt x="0" y="400106"/>
                  </a:moveTo>
                  <a:lnTo>
                    <a:pt x="0" y="0"/>
                  </a:lnTo>
                </a:path>
              </a:pathLst>
            </a:custGeom>
            <a:ln w="9578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13365851" y="5945317"/>
              <a:ext cx="0" cy="400685"/>
            </a:xfrm>
            <a:custGeom>
              <a:avLst/>
              <a:gdLst/>
              <a:ahLst/>
              <a:cxnLst/>
              <a:rect l="l" t="t" r="r" b="b"/>
              <a:pathLst>
                <a:path h="400685">
                  <a:moveTo>
                    <a:pt x="0" y="400089"/>
                  </a:moveTo>
                  <a:lnTo>
                    <a:pt x="0" y="0"/>
                  </a:lnTo>
                </a:path>
              </a:pathLst>
            </a:custGeom>
            <a:ln w="9571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1" name="object 51"/>
            <p:cNvSpPr/>
            <p:nvPr/>
          </p:nvSpPr>
          <p:spPr>
            <a:xfrm>
              <a:off x="4769329" y="5952033"/>
              <a:ext cx="8592185" cy="0"/>
            </a:xfrm>
            <a:custGeom>
              <a:avLst/>
              <a:gdLst/>
              <a:ahLst/>
              <a:cxnLst/>
              <a:rect l="l" t="t" r="r" b="b"/>
              <a:pathLst>
                <a:path w="8592185">
                  <a:moveTo>
                    <a:pt x="8591664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2" name="object 52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4845519" y="8034499"/>
              <a:ext cx="897022" cy="897019"/>
            </a:xfrm>
            <a:prstGeom prst="rect">
              <a:avLst/>
            </a:prstGeom>
          </p:spPr>
        </p:pic>
        <p:sp>
          <p:nvSpPr>
            <p:cNvPr id="53" name="object 53"/>
            <p:cNvSpPr/>
            <p:nvPr/>
          </p:nvSpPr>
          <p:spPr>
            <a:xfrm>
              <a:off x="15737761" y="7630439"/>
              <a:ext cx="0" cy="400685"/>
            </a:xfrm>
            <a:custGeom>
              <a:avLst/>
              <a:gdLst/>
              <a:ahLst/>
              <a:cxnLst/>
              <a:rect l="l" t="t" r="r" b="b"/>
              <a:pathLst>
                <a:path h="400684">
                  <a:moveTo>
                    <a:pt x="0" y="400086"/>
                  </a:moveTo>
                  <a:lnTo>
                    <a:pt x="0" y="0"/>
                  </a:lnTo>
                </a:path>
              </a:pathLst>
            </a:custGeom>
            <a:ln w="941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54" name="object 54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41905" y="8033704"/>
              <a:ext cx="892219" cy="892215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2045359" y="7633543"/>
              <a:ext cx="0" cy="400685"/>
            </a:xfrm>
            <a:custGeom>
              <a:avLst/>
              <a:gdLst/>
              <a:ahLst/>
              <a:cxnLst/>
              <a:rect l="l" t="t" r="r" b="b"/>
              <a:pathLst>
                <a:path h="400684">
                  <a:moveTo>
                    <a:pt x="0" y="400122"/>
                  </a:moveTo>
                  <a:lnTo>
                    <a:pt x="0" y="0"/>
                  </a:lnTo>
                </a:path>
              </a:pathLst>
            </a:custGeom>
            <a:ln w="9571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6" name="object 56"/>
            <p:cNvSpPr/>
            <p:nvPr/>
          </p:nvSpPr>
          <p:spPr>
            <a:xfrm>
              <a:off x="2045495" y="7630752"/>
              <a:ext cx="13688060" cy="0"/>
            </a:xfrm>
            <a:custGeom>
              <a:avLst/>
              <a:gdLst/>
              <a:ahLst/>
              <a:cxnLst/>
              <a:rect l="l" t="t" r="r" b="b"/>
              <a:pathLst>
                <a:path w="13688060">
                  <a:moveTo>
                    <a:pt x="13687472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7" name="object 57"/>
          <p:cNvSpPr txBox="1"/>
          <p:nvPr/>
        </p:nvSpPr>
        <p:spPr>
          <a:xfrm>
            <a:off x="7514308" y="1641052"/>
            <a:ext cx="3260090" cy="62837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4000" spc="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چارت سازمانی</a:t>
            </a:r>
            <a:endParaRPr sz="4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8" name="object 58"/>
          <p:cNvSpPr txBox="1">
            <a:spLocks noGrp="1"/>
          </p:cNvSpPr>
          <p:nvPr>
            <p:ph type="title"/>
          </p:nvPr>
        </p:nvSpPr>
        <p:spPr>
          <a:xfrm>
            <a:off x="6720875" y="977966"/>
            <a:ext cx="4846320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 rtl="1">
              <a:lnSpc>
                <a:spcPct val="100000"/>
              </a:lnSpc>
              <a:spcBef>
                <a:spcPts val="100"/>
              </a:spcBef>
            </a:pPr>
            <a:r>
              <a:rPr lang="fa-IR" sz="4400" spc="30" dirty="0">
                <a:solidFill>
                  <a:srgbClr val="2B91D5"/>
                </a:solidFill>
                <a:cs typeface="B Nazanin" panose="00000700000000000000" pitchFamily="2" charset="-78"/>
              </a:rPr>
              <a:t>سلسله ‌مراتبی</a:t>
            </a:r>
            <a:endParaRPr lang="fa-IR" sz="44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7903046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" name="object 2"/>
          <p:cNvGraphicFramePr>
            <a:graphicFrameLocks noGrp="1"/>
          </p:cNvGraphicFramePr>
          <p:nvPr/>
        </p:nvGraphicFramePr>
        <p:xfrm>
          <a:off x="6488922" y="972022"/>
          <a:ext cx="10767693" cy="8340883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16776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56425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035674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</a:tblGrid>
              <a:tr h="1659072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5"/>
                        </a:spcBef>
                      </a:pPr>
                      <a:endParaRPr sz="4200">
                        <a:latin typeface="Times New Roman"/>
                        <a:cs typeface="Times New Roman"/>
                      </a:endParaRPr>
                    </a:p>
                    <a:p>
                      <a:pPr marR="295275" algn="r">
                        <a:lnSpc>
                          <a:spcPct val="100000"/>
                        </a:lnSpc>
                      </a:pPr>
                      <a:r>
                        <a:rPr sz="2600" b="1" dirty="0">
                          <a:solidFill>
                            <a:srgbClr val="78DDE3"/>
                          </a:solidFill>
                          <a:latin typeface="Tahoma"/>
                          <a:cs typeface="Tahoma"/>
                        </a:rPr>
                        <a:t>1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4445" marB="0"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415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2600" b="1" spc="-4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PROBLEM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6350" marB="0"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3300">
                        <a:latin typeface="Times New Roman"/>
                        <a:cs typeface="Times New Roman"/>
                      </a:endParaRPr>
                    </a:p>
                    <a:p>
                      <a:pPr marL="985519" marR="1481455">
                        <a:lnSpc>
                          <a:spcPts val="2630"/>
                        </a:lnSpc>
                      </a:pPr>
                      <a:r>
                        <a:rPr sz="2200" spc="2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Identify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1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8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problem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9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and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2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form </a:t>
                      </a:r>
                      <a:r>
                        <a:rPr sz="2200" spc="-6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1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thesis</a:t>
                      </a:r>
                      <a:r>
                        <a:rPr sz="2200" spc="-1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1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statement.</a:t>
                      </a:r>
                      <a:endParaRPr sz="2200">
                        <a:latin typeface="Tahoma"/>
                        <a:cs typeface="Tahoma"/>
                      </a:endParaRPr>
                    </a:p>
                  </a:txBody>
                  <a:tcPr marL="0" marR="0" marT="6350" marB="0"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67451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30"/>
                        </a:spcBef>
                      </a:pPr>
                      <a:endParaRPr sz="4300">
                        <a:latin typeface="Times New Roman"/>
                        <a:cs typeface="Times New Roman"/>
                      </a:endParaRPr>
                    </a:p>
                    <a:p>
                      <a:pPr marR="295275" algn="r">
                        <a:lnSpc>
                          <a:spcPct val="100000"/>
                        </a:lnSpc>
                      </a:pPr>
                      <a:r>
                        <a:rPr sz="2600" b="1" dirty="0">
                          <a:solidFill>
                            <a:srgbClr val="36D0D5"/>
                          </a:solidFill>
                          <a:latin typeface="Tahoma"/>
                          <a:cs typeface="Tahoma"/>
                        </a:rPr>
                        <a:t>2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3810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425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r>
                        <a:rPr sz="2600" b="1" spc="-7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READ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5715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2800">
                        <a:latin typeface="Times New Roman"/>
                        <a:cs typeface="Times New Roman"/>
                      </a:endParaRPr>
                    </a:p>
                    <a:p>
                      <a:pPr marL="985519" marR="1921510">
                        <a:lnSpc>
                          <a:spcPts val="2630"/>
                        </a:lnSpc>
                      </a:pPr>
                      <a:r>
                        <a:rPr sz="2200" spc="6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Review</a:t>
                      </a:r>
                      <a:r>
                        <a:rPr sz="2200" spc="-17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2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literature</a:t>
                      </a:r>
                      <a:r>
                        <a:rPr sz="2200" spc="-1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related </a:t>
                      </a:r>
                      <a:r>
                        <a:rPr sz="2200" spc="-6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to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your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topic.</a:t>
                      </a:r>
                      <a:endParaRPr sz="2200">
                        <a:latin typeface="Tahoma"/>
                        <a:cs typeface="Tahoma"/>
                      </a:endParaRPr>
                    </a:p>
                  </a:txBody>
                  <a:tcPr marL="0" marR="0" marT="6350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674631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350">
                        <a:latin typeface="Times New Roman"/>
                        <a:cs typeface="Times New Roman"/>
                      </a:endParaRPr>
                    </a:p>
                    <a:p>
                      <a:pPr marR="295275" algn="r">
                        <a:lnSpc>
                          <a:spcPct val="100000"/>
                        </a:lnSpc>
                      </a:pPr>
                      <a:r>
                        <a:rPr sz="2600" b="1" dirty="0">
                          <a:solidFill>
                            <a:srgbClr val="37C8EF"/>
                          </a:solidFill>
                          <a:latin typeface="Tahoma"/>
                          <a:cs typeface="Tahoma"/>
                        </a:rPr>
                        <a:t>3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T w="381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30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2600" b="1" spc="-8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HYPOTHESIZE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T w="381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450">
                        <a:latin typeface="Times New Roman"/>
                        <a:cs typeface="Times New Roman"/>
                      </a:endParaRPr>
                    </a:p>
                    <a:p>
                      <a:pPr marL="985519" marR="733425">
                        <a:lnSpc>
                          <a:spcPts val="2630"/>
                        </a:lnSpc>
                      </a:pPr>
                      <a:r>
                        <a:rPr sz="2200" spc="12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Come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114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up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with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an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9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educated</a:t>
                      </a:r>
                      <a:r>
                        <a:rPr sz="2200" spc="-1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8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guess </a:t>
                      </a:r>
                      <a:r>
                        <a:rPr sz="2200" spc="-6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9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based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10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on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your</a:t>
                      </a:r>
                      <a:r>
                        <a:rPr sz="2200" spc="-1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research.</a:t>
                      </a:r>
                      <a:endParaRPr sz="22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T w="38100">
                      <a:solidFill>
                        <a:srgbClr val="FFFFFF"/>
                      </a:solidFill>
                      <a:prstDash val="solid"/>
                    </a:lnT>
                    <a:lnB w="28575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67347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4350">
                        <a:latin typeface="Times New Roman"/>
                        <a:cs typeface="Times New Roman"/>
                      </a:endParaRPr>
                    </a:p>
                    <a:p>
                      <a:pPr marR="295275" algn="r">
                        <a:lnSpc>
                          <a:spcPct val="100000"/>
                        </a:lnSpc>
                      </a:pPr>
                      <a:r>
                        <a:rPr sz="2600" b="1" dirty="0">
                          <a:solidFill>
                            <a:srgbClr val="2B91D5"/>
                          </a:solidFill>
                          <a:latin typeface="Tahoma"/>
                          <a:cs typeface="Tahoma"/>
                        </a:rPr>
                        <a:t>4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1270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425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2600" b="1" spc="-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RESEARCH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6350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45"/>
                        </a:spcBef>
                      </a:pPr>
                      <a:endParaRPr sz="3400">
                        <a:latin typeface="Times New Roman"/>
                        <a:cs typeface="Times New Roman"/>
                      </a:endParaRPr>
                    </a:p>
                    <a:p>
                      <a:pPr marL="985519" marR="1848485">
                        <a:lnSpc>
                          <a:spcPts val="2630"/>
                        </a:lnSpc>
                        <a:spcBef>
                          <a:spcPts val="5"/>
                        </a:spcBef>
                      </a:pPr>
                      <a:r>
                        <a:rPr sz="2200" spc="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Read </a:t>
                      </a:r>
                      <a:r>
                        <a:rPr sz="2200" spc="6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resources </a:t>
                      </a:r>
                      <a:r>
                        <a:rPr sz="2200" spc="3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to </a:t>
                      </a:r>
                      <a:r>
                        <a:rPr sz="2200" spc="4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suppor</a:t>
                      </a:r>
                      <a:r>
                        <a:rPr sz="220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</a:t>
                      </a:r>
                      <a:r>
                        <a:rPr sz="2200" spc="-1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you</a:t>
                      </a:r>
                      <a:r>
                        <a:rPr sz="220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</a:t>
                      </a:r>
                      <a:r>
                        <a:rPr sz="2200" spc="-1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hypothesis</a:t>
                      </a:r>
                      <a:r>
                        <a:rPr sz="220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.</a:t>
                      </a:r>
                      <a:endParaRPr sz="2200">
                        <a:latin typeface="Tahoma"/>
                        <a:cs typeface="Tahoma"/>
                      </a:endParaRPr>
                    </a:p>
                  </a:txBody>
                  <a:tcPr marL="0" marR="0" marT="5715" marB="0">
                    <a:lnT w="28575">
                      <a:solidFill>
                        <a:srgbClr val="FFFFFF"/>
                      </a:solidFill>
                      <a:prstDash val="solid"/>
                    </a:lnT>
                    <a:lnB w="38100">
                      <a:solidFill>
                        <a:srgbClr val="FFFFFF"/>
                      </a:solidFill>
                      <a:prstDash val="solid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65919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10"/>
                        </a:spcBef>
                      </a:pPr>
                      <a:endParaRPr sz="4350">
                        <a:latin typeface="Times New Roman"/>
                        <a:cs typeface="Times New Roman"/>
                      </a:endParaRPr>
                    </a:p>
                    <a:p>
                      <a:pPr marR="295275" algn="r">
                        <a:lnSpc>
                          <a:spcPct val="100000"/>
                        </a:lnSpc>
                      </a:pPr>
                      <a:r>
                        <a:rPr sz="2600" b="1" dirty="0">
                          <a:solidFill>
                            <a:srgbClr val="12538A"/>
                          </a:solidFill>
                          <a:latin typeface="Tahoma"/>
                          <a:cs typeface="Tahoma"/>
                        </a:rPr>
                        <a:t>5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1270" marB="0"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endParaRPr sz="4250">
                        <a:latin typeface="Times New Roman"/>
                        <a:cs typeface="Times New Roman"/>
                      </a:endParaRPr>
                    </a:p>
                    <a:p>
                      <a:pPr marL="302895">
                        <a:lnSpc>
                          <a:spcPct val="100000"/>
                        </a:lnSpc>
                      </a:pPr>
                      <a:r>
                        <a:rPr sz="2600" b="1" spc="-4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CONCLUSION</a:t>
                      </a:r>
                      <a:endParaRPr sz="2600">
                        <a:latin typeface="Tahoma"/>
                        <a:cs typeface="Tahoma"/>
                      </a:endParaRPr>
                    </a:p>
                  </a:txBody>
                  <a:tcPr marL="0" marR="0" marT="6350" marB="0"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3450" dirty="0">
                        <a:latin typeface="Times New Roman"/>
                        <a:cs typeface="Times New Roman"/>
                      </a:endParaRPr>
                    </a:p>
                    <a:p>
                      <a:pPr marL="985519" marR="1969135">
                        <a:lnSpc>
                          <a:spcPts val="2620"/>
                        </a:lnSpc>
                      </a:pPr>
                      <a:r>
                        <a:rPr sz="2200" spc="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Interpret</a:t>
                      </a:r>
                      <a:r>
                        <a:rPr sz="2200" spc="-17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4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the</a:t>
                      </a:r>
                      <a:r>
                        <a:rPr sz="2200" spc="-16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4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results</a:t>
                      </a:r>
                      <a:r>
                        <a:rPr sz="2200" spc="-16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9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and </a:t>
                      </a:r>
                      <a:r>
                        <a:rPr sz="2200" spc="-67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3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write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your</a:t>
                      </a:r>
                      <a:r>
                        <a:rPr sz="2200" spc="-15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 </a:t>
                      </a:r>
                      <a:r>
                        <a:rPr sz="2200" spc="8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conclusion.</a:t>
                      </a:r>
                      <a:endParaRPr sz="2200" dirty="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T w="38100">
                      <a:solidFill>
                        <a:srgbClr val="FFFFFF"/>
                      </a:solidFill>
                      <a:prstDash val="solid"/>
                    </a:lnT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</a:tbl>
          </a:graphicData>
        </a:graphic>
      </p:graphicFrame>
      <p:grpSp>
        <p:nvGrpSpPr>
          <p:cNvPr id="3" name="object 3"/>
          <p:cNvGrpSpPr/>
          <p:nvPr/>
        </p:nvGrpSpPr>
        <p:grpSpPr>
          <a:xfrm>
            <a:off x="6488922" y="972022"/>
            <a:ext cx="10769600" cy="8341359"/>
            <a:chOff x="6488922" y="972022"/>
            <a:chExt cx="10769600" cy="8341359"/>
          </a:xfrm>
        </p:grpSpPr>
        <p:sp>
          <p:nvSpPr>
            <p:cNvPr id="4" name="object 4"/>
            <p:cNvSpPr/>
            <p:nvPr/>
          </p:nvSpPr>
          <p:spPr>
            <a:xfrm>
              <a:off x="6488922" y="972022"/>
              <a:ext cx="10769600" cy="1645285"/>
            </a:xfrm>
            <a:custGeom>
              <a:avLst/>
              <a:gdLst/>
              <a:ahLst/>
              <a:cxnLst/>
              <a:rect l="l" t="t" r="r" b="b"/>
              <a:pathLst>
                <a:path w="10769600" h="1645285">
                  <a:moveTo>
                    <a:pt x="0" y="0"/>
                  </a:moveTo>
                  <a:lnTo>
                    <a:pt x="10769202" y="0"/>
                  </a:lnTo>
                  <a:lnTo>
                    <a:pt x="10769202" y="1644902"/>
                  </a:lnTo>
                  <a:lnTo>
                    <a:pt x="0" y="16449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8DDE3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6938473" y="1482025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51" y="624896"/>
                  </a:moveTo>
                  <a:lnTo>
                    <a:pt x="266276" y="621508"/>
                  </a:lnTo>
                  <a:lnTo>
                    <a:pt x="222208" y="611667"/>
                  </a:lnTo>
                  <a:lnTo>
                    <a:pt x="180727" y="595856"/>
                  </a:lnTo>
                  <a:lnTo>
                    <a:pt x="142316" y="574559"/>
                  </a:lnTo>
                  <a:lnTo>
                    <a:pt x="107458" y="548258"/>
                  </a:lnTo>
                  <a:lnTo>
                    <a:pt x="76637" y="517437"/>
                  </a:lnTo>
                  <a:lnTo>
                    <a:pt x="50336" y="482579"/>
                  </a:lnTo>
                  <a:lnTo>
                    <a:pt x="29039" y="444168"/>
                  </a:lnTo>
                  <a:lnTo>
                    <a:pt x="13228" y="402687"/>
                  </a:lnTo>
                  <a:lnTo>
                    <a:pt x="3387" y="358619"/>
                  </a:lnTo>
                  <a:lnTo>
                    <a:pt x="0" y="312455"/>
                  </a:lnTo>
                  <a:lnTo>
                    <a:pt x="3387" y="266276"/>
                  </a:lnTo>
                  <a:lnTo>
                    <a:pt x="13228" y="222209"/>
                  </a:lnTo>
                  <a:lnTo>
                    <a:pt x="29039" y="180727"/>
                  </a:lnTo>
                  <a:lnTo>
                    <a:pt x="50336" y="142316"/>
                  </a:lnTo>
                  <a:lnTo>
                    <a:pt x="76637" y="107459"/>
                  </a:lnTo>
                  <a:lnTo>
                    <a:pt x="107458" y="76638"/>
                  </a:lnTo>
                  <a:lnTo>
                    <a:pt x="142316" y="50337"/>
                  </a:lnTo>
                  <a:lnTo>
                    <a:pt x="180727" y="29039"/>
                  </a:lnTo>
                  <a:lnTo>
                    <a:pt x="222208" y="13228"/>
                  </a:lnTo>
                  <a:lnTo>
                    <a:pt x="266276" y="3387"/>
                  </a:lnTo>
                  <a:lnTo>
                    <a:pt x="312447" y="0"/>
                  </a:lnTo>
                  <a:lnTo>
                    <a:pt x="358619" y="3387"/>
                  </a:lnTo>
                  <a:lnTo>
                    <a:pt x="402686" y="13228"/>
                  </a:lnTo>
                  <a:lnTo>
                    <a:pt x="444168" y="29039"/>
                  </a:lnTo>
                  <a:lnTo>
                    <a:pt x="482579" y="50337"/>
                  </a:lnTo>
                  <a:lnTo>
                    <a:pt x="517436" y="76638"/>
                  </a:lnTo>
                  <a:lnTo>
                    <a:pt x="548257" y="107459"/>
                  </a:lnTo>
                  <a:lnTo>
                    <a:pt x="574558" y="142316"/>
                  </a:lnTo>
                  <a:lnTo>
                    <a:pt x="595856" y="180727"/>
                  </a:lnTo>
                  <a:lnTo>
                    <a:pt x="611667" y="222209"/>
                  </a:lnTo>
                  <a:lnTo>
                    <a:pt x="621508" y="266276"/>
                  </a:lnTo>
                  <a:lnTo>
                    <a:pt x="624895" y="312455"/>
                  </a:lnTo>
                  <a:lnTo>
                    <a:pt x="621508" y="358619"/>
                  </a:lnTo>
                  <a:lnTo>
                    <a:pt x="611667" y="402687"/>
                  </a:lnTo>
                  <a:lnTo>
                    <a:pt x="595856" y="444168"/>
                  </a:lnTo>
                  <a:lnTo>
                    <a:pt x="574558" y="482579"/>
                  </a:lnTo>
                  <a:lnTo>
                    <a:pt x="548257" y="517437"/>
                  </a:lnTo>
                  <a:lnTo>
                    <a:pt x="517436" y="548258"/>
                  </a:lnTo>
                  <a:lnTo>
                    <a:pt x="482579" y="574559"/>
                  </a:lnTo>
                  <a:lnTo>
                    <a:pt x="444168" y="595856"/>
                  </a:lnTo>
                  <a:lnTo>
                    <a:pt x="402686" y="611667"/>
                  </a:lnTo>
                  <a:lnTo>
                    <a:pt x="358619" y="621508"/>
                  </a:lnTo>
                  <a:lnTo>
                    <a:pt x="312451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6488922" y="2645264"/>
              <a:ext cx="10769600" cy="1645285"/>
            </a:xfrm>
            <a:custGeom>
              <a:avLst/>
              <a:gdLst/>
              <a:ahLst/>
              <a:cxnLst/>
              <a:rect l="l" t="t" r="r" b="b"/>
              <a:pathLst>
                <a:path w="10769600" h="1645285">
                  <a:moveTo>
                    <a:pt x="0" y="0"/>
                  </a:moveTo>
                  <a:lnTo>
                    <a:pt x="10769202" y="0"/>
                  </a:lnTo>
                  <a:lnTo>
                    <a:pt x="10769202" y="1644902"/>
                  </a:lnTo>
                  <a:lnTo>
                    <a:pt x="0" y="16449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6D0D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6938473" y="3155265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48" y="624896"/>
                  </a:moveTo>
                  <a:lnTo>
                    <a:pt x="266276" y="621508"/>
                  </a:lnTo>
                  <a:lnTo>
                    <a:pt x="222208" y="611667"/>
                  </a:lnTo>
                  <a:lnTo>
                    <a:pt x="180727" y="595856"/>
                  </a:lnTo>
                  <a:lnTo>
                    <a:pt x="142316" y="574559"/>
                  </a:lnTo>
                  <a:lnTo>
                    <a:pt x="107458" y="548258"/>
                  </a:lnTo>
                  <a:lnTo>
                    <a:pt x="76637" y="517437"/>
                  </a:lnTo>
                  <a:lnTo>
                    <a:pt x="50336" y="482579"/>
                  </a:lnTo>
                  <a:lnTo>
                    <a:pt x="29039" y="444168"/>
                  </a:lnTo>
                  <a:lnTo>
                    <a:pt x="13228" y="402687"/>
                  </a:lnTo>
                  <a:lnTo>
                    <a:pt x="3387" y="358619"/>
                  </a:lnTo>
                  <a:lnTo>
                    <a:pt x="0" y="312455"/>
                  </a:lnTo>
                  <a:lnTo>
                    <a:pt x="3387" y="266276"/>
                  </a:lnTo>
                  <a:lnTo>
                    <a:pt x="13228" y="222209"/>
                  </a:lnTo>
                  <a:lnTo>
                    <a:pt x="29039" y="180728"/>
                  </a:lnTo>
                  <a:lnTo>
                    <a:pt x="50336" y="142316"/>
                  </a:lnTo>
                  <a:lnTo>
                    <a:pt x="76637" y="107459"/>
                  </a:lnTo>
                  <a:lnTo>
                    <a:pt x="107458" y="76638"/>
                  </a:lnTo>
                  <a:lnTo>
                    <a:pt x="142316" y="50337"/>
                  </a:lnTo>
                  <a:lnTo>
                    <a:pt x="180727" y="29039"/>
                  </a:lnTo>
                  <a:lnTo>
                    <a:pt x="222208" y="13228"/>
                  </a:lnTo>
                  <a:lnTo>
                    <a:pt x="266276" y="3387"/>
                  </a:lnTo>
                  <a:lnTo>
                    <a:pt x="312447" y="0"/>
                  </a:lnTo>
                  <a:lnTo>
                    <a:pt x="358619" y="3387"/>
                  </a:lnTo>
                  <a:lnTo>
                    <a:pt x="402686" y="13228"/>
                  </a:lnTo>
                  <a:lnTo>
                    <a:pt x="444168" y="29039"/>
                  </a:lnTo>
                  <a:lnTo>
                    <a:pt x="482579" y="50337"/>
                  </a:lnTo>
                  <a:lnTo>
                    <a:pt x="517436" y="76638"/>
                  </a:lnTo>
                  <a:lnTo>
                    <a:pt x="548257" y="107459"/>
                  </a:lnTo>
                  <a:lnTo>
                    <a:pt x="574558" y="142316"/>
                  </a:lnTo>
                  <a:lnTo>
                    <a:pt x="595856" y="180728"/>
                  </a:lnTo>
                  <a:lnTo>
                    <a:pt x="611667" y="222209"/>
                  </a:lnTo>
                  <a:lnTo>
                    <a:pt x="621508" y="266276"/>
                  </a:lnTo>
                  <a:lnTo>
                    <a:pt x="624895" y="312455"/>
                  </a:lnTo>
                  <a:lnTo>
                    <a:pt x="621508" y="358619"/>
                  </a:lnTo>
                  <a:lnTo>
                    <a:pt x="611667" y="402687"/>
                  </a:lnTo>
                  <a:lnTo>
                    <a:pt x="595856" y="444168"/>
                  </a:lnTo>
                  <a:lnTo>
                    <a:pt x="574558" y="482579"/>
                  </a:lnTo>
                  <a:lnTo>
                    <a:pt x="548257" y="517437"/>
                  </a:lnTo>
                  <a:lnTo>
                    <a:pt x="517436" y="548258"/>
                  </a:lnTo>
                  <a:lnTo>
                    <a:pt x="482579" y="574559"/>
                  </a:lnTo>
                  <a:lnTo>
                    <a:pt x="444168" y="595856"/>
                  </a:lnTo>
                  <a:lnTo>
                    <a:pt x="402686" y="611667"/>
                  </a:lnTo>
                  <a:lnTo>
                    <a:pt x="358619" y="621508"/>
                  </a:lnTo>
                  <a:lnTo>
                    <a:pt x="312448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6488922" y="4321049"/>
              <a:ext cx="10769600" cy="1645285"/>
            </a:xfrm>
            <a:custGeom>
              <a:avLst/>
              <a:gdLst/>
              <a:ahLst/>
              <a:cxnLst/>
              <a:rect l="l" t="t" r="r" b="b"/>
              <a:pathLst>
                <a:path w="10769600" h="1645285">
                  <a:moveTo>
                    <a:pt x="0" y="0"/>
                  </a:moveTo>
                  <a:lnTo>
                    <a:pt x="10769202" y="0"/>
                  </a:lnTo>
                  <a:lnTo>
                    <a:pt x="10769202" y="1644902"/>
                  </a:lnTo>
                  <a:lnTo>
                    <a:pt x="0" y="16449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6938474" y="4833091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48" y="624896"/>
                  </a:moveTo>
                  <a:lnTo>
                    <a:pt x="266275" y="621508"/>
                  </a:lnTo>
                  <a:lnTo>
                    <a:pt x="222207" y="611667"/>
                  </a:lnTo>
                  <a:lnTo>
                    <a:pt x="180726" y="595856"/>
                  </a:lnTo>
                  <a:lnTo>
                    <a:pt x="142315" y="574559"/>
                  </a:lnTo>
                  <a:lnTo>
                    <a:pt x="107458" y="548258"/>
                  </a:lnTo>
                  <a:lnTo>
                    <a:pt x="76637" y="517437"/>
                  </a:lnTo>
                  <a:lnTo>
                    <a:pt x="50336" y="482579"/>
                  </a:lnTo>
                  <a:lnTo>
                    <a:pt x="29038" y="444168"/>
                  </a:lnTo>
                  <a:lnTo>
                    <a:pt x="13227" y="402687"/>
                  </a:lnTo>
                  <a:lnTo>
                    <a:pt x="3386" y="358619"/>
                  </a:lnTo>
                  <a:lnTo>
                    <a:pt x="0" y="312446"/>
                  </a:lnTo>
                  <a:lnTo>
                    <a:pt x="3386" y="266277"/>
                  </a:lnTo>
                  <a:lnTo>
                    <a:pt x="13227" y="222209"/>
                  </a:lnTo>
                  <a:lnTo>
                    <a:pt x="29038" y="180728"/>
                  </a:lnTo>
                  <a:lnTo>
                    <a:pt x="50336" y="142316"/>
                  </a:lnTo>
                  <a:lnTo>
                    <a:pt x="76637" y="107459"/>
                  </a:lnTo>
                  <a:lnTo>
                    <a:pt x="107458" y="76638"/>
                  </a:lnTo>
                  <a:lnTo>
                    <a:pt x="142315" y="50337"/>
                  </a:lnTo>
                  <a:lnTo>
                    <a:pt x="180726" y="29039"/>
                  </a:lnTo>
                  <a:lnTo>
                    <a:pt x="222207" y="13228"/>
                  </a:lnTo>
                  <a:lnTo>
                    <a:pt x="266275" y="3387"/>
                  </a:lnTo>
                  <a:lnTo>
                    <a:pt x="312447" y="0"/>
                  </a:lnTo>
                  <a:lnTo>
                    <a:pt x="358618" y="3387"/>
                  </a:lnTo>
                  <a:lnTo>
                    <a:pt x="402686" y="13228"/>
                  </a:lnTo>
                  <a:lnTo>
                    <a:pt x="444167" y="29039"/>
                  </a:lnTo>
                  <a:lnTo>
                    <a:pt x="482578" y="50337"/>
                  </a:lnTo>
                  <a:lnTo>
                    <a:pt x="517436" y="76638"/>
                  </a:lnTo>
                  <a:lnTo>
                    <a:pt x="548257" y="107459"/>
                  </a:lnTo>
                  <a:lnTo>
                    <a:pt x="574558" y="142316"/>
                  </a:lnTo>
                  <a:lnTo>
                    <a:pt x="595855" y="180728"/>
                  </a:lnTo>
                  <a:lnTo>
                    <a:pt x="611666" y="222209"/>
                  </a:lnTo>
                  <a:lnTo>
                    <a:pt x="621507" y="266277"/>
                  </a:lnTo>
                  <a:lnTo>
                    <a:pt x="624894" y="312455"/>
                  </a:lnTo>
                  <a:lnTo>
                    <a:pt x="621507" y="358619"/>
                  </a:lnTo>
                  <a:lnTo>
                    <a:pt x="611666" y="402687"/>
                  </a:lnTo>
                  <a:lnTo>
                    <a:pt x="595855" y="444168"/>
                  </a:lnTo>
                  <a:lnTo>
                    <a:pt x="574558" y="482579"/>
                  </a:lnTo>
                  <a:lnTo>
                    <a:pt x="548257" y="517437"/>
                  </a:lnTo>
                  <a:lnTo>
                    <a:pt x="517436" y="548258"/>
                  </a:lnTo>
                  <a:lnTo>
                    <a:pt x="482578" y="574559"/>
                  </a:lnTo>
                  <a:lnTo>
                    <a:pt x="444167" y="595856"/>
                  </a:lnTo>
                  <a:lnTo>
                    <a:pt x="402686" y="611667"/>
                  </a:lnTo>
                  <a:lnTo>
                    <a:pt x="358618" y="621508"/>
                  </a:lnTo>
                  <a:lnTo>
                    <a:pt x="312448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6488922" y="5994526"/>
              <a:ext cx="10769600" cy="1645285"/>
            </a:xfrm>
            <a:custGeom>
              <a:avLst/>
              <a:gdLst/>
              <a:ahLst/>
              <a:cxnLst/>
              <a:rect l="l" t="t" r="r" b="b"/>
              <a:pathLst>
                <a:path w="10769600" h="1645284">
                  <a:moveTo>
                    <a:pt x="0" y="0"/>
                  </a:moveTo>
                  <a:lnTo>
                    <a:pt x="10769202" y="0"/>
                  </a:lnTo>
                  <a:lnTo>
                    <a:pt x="10769202" y="1644902"/>
                  </a:lnTo>
                  <a:lnTo>
                    <a:pt x="0" y="16449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6938474" y="6508876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47" y="624896"/>
                  </a:moveTo>
                  <a:lnTo>
                    <a:pt x="266275" y="621508"/>
                  </a:lnTo>
                  <a:lnTo>
                    <a:pt x="222207" y="611667"/>
                  </a:lnTo>
                  <a:lnTo>
                    <a:pt x="180726" y="595856"/>
                  </a:lnTo>
                  <a:lnTo>
                    <a:pt x="142315" y="574558"/>
                  </a:lnTo>
                  <a:lnTo>
                    <a:pt x="107458" y="548258"/>
                  </a:lnTo>
                  <a:lnTo>
                    <a:pt x="76637" y="517437"/>
                  </a:lnTo>
                  <a:lnTo>
                    <a:pt x="50336" y="482579"/>
                  </a:lnTo>
                  <a:lnTo>
                    <a:pt x="29038" y="444168"/>
                  </a:lnTo>
                  <a:lnTo>
                    <a:pt x="13227" y="402687"/>
                  </a:lnTo>
                  <a:lnTo>
                    <a:pt x="3386" y="358619"/>
                  </a:lnTo>
                  <a:lnTo>
                    <a:pt x="0" y="312445"/>
                  </a:lnTo>
                  <a:lnTo>
                    <a:pt x="3386" y="266276"/>
                  </a:lnTo>
                  <a:lnTo>
                    <a:pt x="13227" y="222208"/>
                  </a:lnTo>
                  <a:lnTo>
                    <a:pt x="29038" y="180727"/>
                  </a:lnTo>
                  <a:lnTo>
                    <a:pt x="50336" y="142316"/>
                  </a:lnTo>
                  <a:lnTo>
                    <a:pt x="76637" y="107459"/>
                  </a:lnTo>
                  <a:lnTo>
                    <a:pt x="107458" y="76638"/>
                  </a:lnTo>
                  <a:lnTo>
                    <a:pt x="142315" y="50337"/>
                  </a:lnTo>
                  <a:lnTo>
                    <a:pt x="180726" y="29039"/>
                  </a:lnTo>
                  <a:lnTo>
                    <a:pt x="222207" y="13228"/>
                  </a:lnTo>
                  <a:lnTo>
                    <a:pt x="266275" y="3387"/>
                  </a:lnTo>
                  <a:lnTo>
                    <a:pt x="312447" y="0"/>
                  </a:lnTo>
                  <a:lnTo>
                    <a:pt x="358618" y="3387"/>
                  </a:lnTo>
                  <a:lnTo>
                    <a:pt x="402686" y="13228"/>
                  </a:lnTo>
                  <a:lnTo>
                    <a:pt x="444167" y="29039"/>
                  </a:lnTo>
                  <a:lnTo>
                    <a:pt x="482578" y="50337"/>
                  </a:lnTo>
                  <a:lnTo>
                    <a:pt x="517436" y="76638"/>
                  </a:lnTo>
                  <a:lnTo>
                    <a:pt x="548257" y="107459"/>
                  </a:lnTo>
                  <a:lnTo>
                    <a:pt x="574558" y="142316"/>
                  </a:lnTo>
                  <a:lnTo>
                    <a:pt x="595855" y="180727"/>
                  </a:lnTo>
                  <a:lnTo>
                    <a:pt x="611666" y="222208"/>
                  </a:lnTo>
                  <a:lnTo>
                    <a:pt x="621507" y="266276"/>
                  </a:lnTo>
                  <a:lnTo>
                    <a:pt x="624894" y="312455"/>
                  </a:lnTo>
                  <a:lnTo>
                    <a:pt x="621507" y="358619"/>
                  </a:lnTo>
                  <a:lnTo>
                    <a:pt x="611666" y="402687"/>
                  </a:lnTo>
                  <a:lnTo>
                    <a:pt x="595855" y="444168"/>
                  </a:lnTo>
                  <a:lnTo>
                    <a:pt x="574558" y="482579"/>
                  </a:lnTo>
                  <a:lnTo>
                    <a:pt x="548257" y="517437"/>
                  </a:lnTo>
                  <a:lnTo>
                    <a:pt x="517436" y="548258"/>
                  </a:lnTo>
                  <a:lnTo>
                    <a:pt x="482578" y="574558"/>
                  </a:lnTo>
                  <a:lnTo>
                    <a:pt x="444167" y="595856"/>
                  </a:lnTo>
                  <a:lnTo>
                    <a:pt x="402686" y="611667"/>
                  </a:lnTo>
                  <a:lnTo>
                    <a:pt x="358618" y="621508"/>
                  </a:lnTo>
                  <a:lnTo>
                    <a:pt x="312447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6488922" y="7668005"/>
              <a:ext cx="10769600" cy="1645285"/>
            </a:xfrm>
            <a:custGeom>
              <a:avLst/>
              <a:gdLst/>
              <a:ahLst/>
              <a:cxnLst/>
              <a:rect l="l" t="t" r="r" b="b"/>
              <a:pathLst>
                <a:path w="10769600" h="1645284">
                  <a:moveTo>
                    <a:pt x="0" y="0"/>
                  </a:moveTo>
                  <a:lnTo>
                    <a:pt x="10769202" y="0"/>
                  </a:lnTo>
                  <a:lnTo>
                    <a:pt x="10769202" y="1644902"/>
                  </a:lnTo>
                  <a:lnTo>
                    <a:pt x="0" y="1644902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6938474" y="8182355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47" y="624896"/>
                  </a:moveTo>
                  <a:lnTo>
                    <a:pt x="266275" y="621508"/>
                  </a:lnTo>
                  <a:lnTo>
                    <a:pt x="222207" y="611667"/>
                  </a:lnTo>
                  <a:lnTo>
                    <a:pt x="180726" y="595856"/>
                  </a:lnTo>
                  <a:lnTo>
                    <a:pt x="142315" y="574558"/>
                  </a:lnTo>
                  <a:lnTo>
                    <a:pt x="107458" y="548258"/>
                  </a:lnTo>
                  <a:lnTo>
                    <a:pt x="76637" y="517437"/>
                  </a:lnTo>
                  <a:lnTo>
                    <a:pt x="50336" y="482579"/>
                  </a:lnTo>
                  <a:lnTo>
                    <a:pt x="29038" y="444168"/>
                  </a:lnTo>
                  <a:lnTo>
                    <a:pt x="13227" y="402687"/>
                  </a:lnTo>
                  <a:lnTo>
                    <a:pt x="3386" y="358619"/>
                  </a:lnTo>
                  <a:lnTo>
                    <a:pt x="0" y="312445"/>
                  </a:lnTo>
                  <a:lnTo>
                    <a:pt x="3386" y="266276"/>
                  </a:lnTo>
                  <a:lnTo>
                    <a:pt x="13227" y="222208"/>
                  </a:lnTo>
                  <a:lnTo>
                    <a:pt x="29038" y="180727"/>
                  </a:lnTo>
                  <a:lnTo>
                    <a:pt x="50336" y="142316"/>
                  </a:lnTo>
                  <a:lnTo>
                    <a:pt x="76637" y="107459"/>
                  </a:lnTo>
                  <a:lnTo>
                    <a:pt x="107458" y="76638"/>
                  </a:lnTo>
                  <a:lnTo>
                    <a:pt x="142315" y="50337"/>
                  </a:lnTo>
                  <a:lnTo>
                    <a:pt x="180726" y="29039"/>
                  </a:lnTo>
                  <a:lnTo>
                    <a:pt x="222207" y="13228"/>
                  </a:lnTo>
                  <a:lnTo>
                    <a:pt x="266275" y="3387"/>
                  </a:lnTo>
                  <a:lnTo>
                    <a:pt x="312447" y="0"/>
                  </a:lnTo>
                  <a:lnTo>
                    <a:pt x="358618" y="3387"/>
                  </a:lnTo>
                  <a:lnTo>
                    <a:pt x="402686" y="13228"/>
                  </a:lnTo>
                  <a:lnTo>
                    <a:pt x="444167" y="29039"/>
                  </a:lnTo>
                  <a:lnTo>
                    <a:pt x="482578" y="50337"/>
                  </a:lnTo>
                  <a:lnTo>
                    <a:pt x="517436" y="76638"/>
                  </a:lnTo>
                  <a:lnTo>
                    <a:pt x="548257" y="107459"/>
                  </a:lnTo>
                  <a:lnTo>
                    <a:pt x="574558" y="142316"/>
                  </a:lnTo>
                  <a:lnTo>
                    <a:pt x="595855" y="180727"/>
                  </a:lnTo>
                  <a:lnTo>
                    <a:pt x="611666" y="222208"/>
                  </a:lnTo>
                  <a:lnTo>
                    <a:pt x="621507" y="266276"/>
                  </a:lnTo>
                  <a:lnTo>
                    <a:pt x="624894" y="312455"/>
                  </a:lnTo>
                  <a:lnTo>
                    <a:pt x="621507" y="358619"/>
                  </a:lnTo>
                  <a:lnTo>
                    <a:pt x="611666" y="402687"/>
                  </a:lnTo>
                  <a:lnTo>
                    <a:pt x="595855" y="444168"/>
                  </a:lnTo>
                  <a:lnTo>
                    <a:pt x="574558" y="482579"/>
                  </a:lnTo>
                  <a:lnTo>
                    <a:pt x="548257" y="517437"/>
                  </a:lnTo>
                  <a:lnTo>
                    <a:pt x="517436" y="548258"/>
                  </a:lnTo>
                  <a:lnTo>
                    <a:pt x="482578" y="574558"/>
                  </a:lnTo>
                  <a:lnTo>
                    <a:pt x="444167" y="595856"/>
                  </a:lnTo>
                  <a:lnTo>
                    <a:pt x="402686" y="611667"/>
                  </a:lnTo>
                  <a:lnTo>
                    <a:pt x="358618" y="621508"/>
                  </a:lnTo>
                  <a:lnTo>
                    <a:pt x="312447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" name="object 14"/>
          <p:cNvSpPr txBox="1">
            <a:spLocks noGrp="1"/>
          </p:cNvSpPr>
          <p:nvPr>
            <p:ph type="title"/>
          </p:nvPr>
        </p:nvSpPr>
        <p:spPr>
          <a:xfrm>
            <a:off x="1016000" y="4190596"/>
            <a:ext cx="2571750" cy="61112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76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16000" y="5604343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3079911"/>
            <a:ext cx="18289905" cy="6576059"/>
            <a:chOff x="0" y="3079911"/>
            <a:chExt cx="18289905" cy="6576059"/>
          </a:xfrm>
        </p:grpSpPr>
        <p:sp>
          <p:nvSpPr>
            <p:cNvPr id="3" name="object 3"/>
            <p:cNvSpPr/>
            <p:nvPr/>
          </p:nvSpPr>
          <p:spPr>
            <a:xfrm>
              <a:off x="12189378" y="6366523"/>
              <a:ext cx="6100445" cy="3287395"/>
            </a:xfrm>
            <a:custGeom>
              <a:avLst/>
              <a:gdLst/>
              <a:ahLst/>
              <a:cxnLst/>
              <a:rect l="l" t="t" r="r" b="b"/>
              <a:pathLst>
                <a:path w="6100444" h="3287395">
                  <a:moveTo>
                    <a:pt x="6099869" y="3287017"/>
                  </a:moveTo>
                  <a:lnTo>
                    <a:pt x="0" y="3287017"/>
                  </a:lnTo>
                  <a:lnTo>
                    <a:pt x="0" y="0"/>
                  </a:lnTo>
                  <a:lnTo>
                    <a:pt x="6099869" y="0"/>
                  </a:lnTo>
                  <a:lnTo>
                    <a:pt x="6099869" y="3287017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6098619" y="6366523"/>
              <a:ext cx="6100445" cy="3287395"/>
            </a:xfrm>
            <a:custGeom>
              <a:avLst/>
              <a:gdLst/>
              <a:ahLst/>
              <a:cxnLst/>
              <a:rect l="l" t="t" r="r" b="b"/>
              <a:pathLst>
                <a:path w="6100445" h="3287395">
                  <a:moveTo>
                    <a:pt x="6099869" y="3287017"/>
                  </a:moveTo>
                  <a:lnTo>
                    <a:pt x="0" y="3287017"/>
                  </a:lnTo>
                  <a:lnTo>
                    <a:pt x="0" y="0"/>
                  </a:lnTo>
                  <a:lnTo>
                    <a:pt x="6099869" y="0"/>
                  </a:lnTo>
                  <a:lnTo>
                    <a:pt x="6099869" y="3287017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9144092" y="3079911"/>
              <a:ext cx="9145905" cy="3287395"/>
            </a:xfrm>
            <a:custGeom>
              <a:avLst/>
              <a:gdLst/>
              <a:ahLst/>
              <a:cxnLst/>
              <a:rect l="l" t="t" r="r" b="b"/>
              <a:pathLst>
                <a:path w="9145905" h="3287395">
                  <a:moveTo>
                    <a:pt x="9145785" y="3287017"/>
                  </a:moveTo>
                  <a:lnTo>
                    <a:pt x="0" y="3287017"/>
                  </a:lnTo>
                  <a:lnTo>
                    <a:pt x="0" y="0"/>
                  </a:lnTo>
                  <a:lnTo>
                    <a:pt x="9145785" y="0"/>
                  </a:lnTo>
                  <a:lnTo>
                    <a:pt x="9145785" y="3287017"/>
                  </a:lnTo>
                  <a:close/>
                </a:path>
              </a:pathLst>
            </a:custGeom>
            <a:solidFill>
              <a:srgbClr val="36D0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930" y="3079911"/>
              <a:ext cx="9145905" cy="3287395"/>
            </a:xfrm>
            <a:custGeom>
              <a:avLst/>
              <a:gdLst/>
              <a:ahLst/>
              <a:cxnLst/>
              <a:rect l="l" t="t" r="r" b="b"/>
              <a:pathLst>
                <a:path w="9145905" h="3287395">
                  <a:moveTo>
                    <a:pt x="9145785" y="3287017"/>
                  </a:moveTo>
                  <a:lnTo>
                    <a:pt x="0" y="3287017"/>
                  </a:lnTo>
                  <a:lnTo>
                    <a:pt x="0" y="0"/>
                  </a:lnTo>
                  <a:lnTo>
                    <a:pt x="9145785" y="0"/>
                  </a:lnTo>
                  <a:lnTo>
                    <a:pt x="9145785" y="3287017"/>
                  </a:lnTo>
                  <a:close/>
                </a:path>
              </a:pathLst>
            </a:custGeom>
            <a:solidFill>
              <a:srgbClr val="78DDE3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0" y="6368436"/>
              <a:ext cx="6100445" cy="3287395"/>
            </a:xfrm>
            <a:custGeom>
              <a:avLst/>
              <a:gdLst/>
              <a:ahLst/>
              <a:cxnLst/>
              <a:rect l="l" t="t" r="r" b="b"/>
              <a:pathLst>
                <a:path w="6100445" h="3287395">
                  <a:moveTo>
                    <a:pt x="6099869" y="3287017"/>
                  </a:moveTo>
                  <a:lnTo>
                    <a:pt x="0" y="3287017"/>
                  </a:lnTo>
                  <a:lnTo>
                    <a:pt x="0" y="0"/>
                  </a:lnTo>
                  <a:lnTo>
                    <a:pt x="6099869" y="0"/>
                  </a:lnTo>
                  <a:lnTo>
                    <a:pt x="6099869" y="3287017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721461" y="4411725"/>
              <a:ext cx="625475" cy="625475"/>
            </a:xfrm>
            <a:custGeom>
              <a:avLst/>
              <a:gdLst/>
              <a:ahLst/>
              <a:cxnLst/>
              <a:rect l="l" t="t" r="r" b="b"/>
              <a:pathLst>
                <a:path w="625475" h="625475">
                  <a:moveTo>
                    <a:pt x="312451" y="624896"/>
                  </a:moveTo>
                  <a:lnTo>
                    <a:pt x="266276" y="621508"/>
                  </a:lnTo>
                  <a:lnTo>
                    <a:pt x="222209" y="611667"/>
                  </a:lnTo>
                  <a:lnTo>
                    <a:pt x="180727" y="595856"/>
                  </a:lnTo>
                  <a:lnTo>
                    <a:pt x="142316" y="574559"/>
                  </a:lnTo>
                  <a:lnTo>
                    <a:pt x="107459" y="548258"/>
                  </a:lnTo>
                  <a:lnTo>
                    <a:pt x="76638" y="517437"/>
                  </a:lnTo>
                  <a:lnTo>
                    <a:pt x="50337" y="482579"/>
                  </a:lnTo>
                  <a:lnTo>
                    <a:pt x="29039" y="444168"/>
                  </a:lnTo>
                  <a:lnTo>
                    <a:pt x="13228" y="402687"/>
                  </a:lnTo>
                  <a:lnTo>
                    <a:pt x="3387" y="358619"/>
                  </a:lnTo>
                  <a:lnTo>
                    <a:pt x="0" y="312448"/>
                  </a:lnTo>
                  <a:lnTo>
                    <a:pt x="3387" y="266276"/>
                  </a:lnTo>
                  <a:lnTo>
                    <a:pt x="13228" y="222209"/>
                  </a:lnTo>
                  <a:lnTo>
                    <a:pt x="29039" y="180728"/>
                  </a:lnTo>
                  <a:lnTo>
                    <a:pt x="50337" y="142316"/>
                  </a:lnTo>
                  <a:lnTo>
                    <a:pt x="76638" y="107459"/>
                  </a:lnTo>
                  <a:lnTo>
                    <a:pt x="107459" y="76638"/>
                  </a:lnTo>
                  <a:lnTo>
                    <a:pt x="142316" y="50337"/>
                  </a:lnTo>
                  <a:lnTo>
                    <a:pt x="180727" y="29039"/>
                  </a:lnTo>
                  <a:lnTo>
                    <a:pt x="222209" y="13228"/>
                  </a:lnTo>
                  <a:lnTo>
                    <a:pt x="266276" y="3387"/>
                  </a:lnTo>
                  <a:lnTo>
                    <a:pt x="312448" y="0"/>
                  </a:lnTo>
                  <a:lnTo>
                    <a:pt x="358619" y="3387"/>
                  </a:lnTo>
                  <a:lnTo>
                    <a:pt x="402687" y="13228"/>
                  </a:lnTo>
                  <a:lnTo>
                    <a:pt x="444168" y="29039"/>
                  </a:lnTo>
                  <a:lnTo>
                    <a:pt x="482579" y="50337"/>
                  </a:lnTo>
                  <a:lnTo>
                    <a:pt x="517437" y="76638"/>
                  </a:lnTo>
                  <a:lnTo>
                    <a:pt x="548258" y="107459"/>
                  </a:lnTo>
                  <a:lnTo>
                    <a:pt x="574559" y="142316"/>
                  </a:lnTo>
                  <a:lnTo>
                    <a:pt x="595856" y="180728"/>
                  </a:lnTo>
                  <a:lnTo>
                    <a:pt x="611667" y="222209"/>
                  </a:lnTo>
                  <a:lnTo>
                    <a:pt x="621508" y="266276"/>
                  </a:lnTo>
                  <a:lnTo>
                    <a:pt x="624896" y="312448"/>
                  </a:lnTo>
                  <a:lnTo>
                    <a:pt x="621508" y="358619"/>
                  </a:lnTo>
                  <a:lnTo>
                    <a:pt x="611667" y="402687"/>
                  </a:lnTo>
                  <a:lnTo>
                    <a:pt x="595856" y="444168"/>
                  </a:lnTo>
                  <a:lnTo>
                    <a:pt x="574559" y="482579"/>
                  </a:lnTo>
                  <a:lnTo>
                    <a:pt x="548258" y="517437"/>
                  </a:lnTo>
                  <a:lnTo>
                    <a:pt x="517437" y="548258"/>
                  </a:lnTo>
                  <a:lnTo>
                    <a:pt x="482579" y="574559"/>
                  </a:lnTo>
                  <a:lnTo>
                    <a:pt x="444168" y="595856"/>
                  </a:lnTo>
                  <a:lnTo>
                    <a:pt x="402687" y="611667"/>
                  </a:lnTo>
                  <a:lnTo>
                    <a:pt x="358619" y="621508"/>
                  </a:lnTo>
                  <a:lnTo>
                    <a:pt x="312451" y="6248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917864" y="4507038"/>
            <a:ext cx="23177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600" b="1" spc="-35" dirty="0">
                <a:solidFill>
                  <a:srgbClr val="78DDE3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6965692" y="7738900"/>
            <a:ext cx="625475" cy="625475"/>
          </a:xfrm>
          <a:custGeom>
            <a:avLst/>
            <a:gdLst/>
            <a:ahLst/>
            <a:cxnLst/>
            <a:rect l="l" t="t" r="r" b="b"/>
            <a:pathLst>
              <a:path w="625475" h="625475">
                <a:moveTo>
                  <a:pt x="312447" y="624896"/>
                </a:moveTo>
                <a:lnTo>
                  <a:pt x="266275" y="621508"/>
                </a:lnTo>
                <a:lnTo>
                  <a:pt x="222208" y="611667"/>
                </a:lnTo>
                <a:lnTo>
                  <a:pt x="180727" y="595856"/>
                </a:lnTo>
                <a:lnTo>
                  <a:pt x="142315" y="574558"/>
                </a:lnTo>
                <a:lnTo>
                  <a:pt x="107458" y="548258"/>
                </a:lnTo>
                <a:lnTo>
                  <a:pt x="76637" y="517437"/>
                </a:lnTo>
                <a:lnTo>
                  <a:pt x="50336" y="482579"/>
                </a:lnTo>
                <a:lnTo>
                  <a:pt x="29038" y="444168"/>
                </a:lnTo>
                <a:lnTo>
                  <a:pt x="13227" y="402687"/>
                </a:lnTo>
                <a:lnTo>
                  <a:pt x="3386" y="358619"/>
                </a:lnTo>
                <a:lnTo>
                  <a:pt x="0" y="312446"/>
                </a:lnTo>
                <a:lnTo>
                  <a:pt x="3386" y="266277"/>
                </a:lnTo>
                <a:lnTo>
                  <a:pt x="13227" y="222209"/>
                </a:lnTo>
                <a:lnTo>
                  <a:pt x="29038" y="180728"/>
                </a:lnTo>
                <a:lnTo>
                  <a:pt x="50336" y="142316"/>
                </a:lnTo>
                <a:lnTo>
                  <a:pt x="76637" y="107459"/>
                </a:lnTo>
                <a:lnTo>
                  <a:pt x="107458" y="76638"/>
                </a:lnTo>
                <a:lnTo>
                  <a:pt x="142315" y="50337"/>
                </a:lnTo>
                <a:lnTo>
                  <a:pt x="180727" y="29039"/>
                </a:lnTo>
                <a:lnTo>
                  <a:pt x="222208" y="13228"/>
                </a:lnTo>
                <a:lnTo>
                  <a:pt x="266275" y="3387"/>
                </a:lnTo>
                <a:lnTo>
                  <a:pt x="312447" y="0"/>
                </a:lnTo>
                <a:lnTo>
                  <a:pt x="358618" y="3387"/>
                </a:lnTo>
                <a:lnTo>
                  <a:pt x="402686" y="13228"/>
                </a:lnTo>
                <a:lnTo>
                  <a:pt x="444167" y="29039"/>
                </a:lnTo>
                <a:lnTo>
                  <a:pt x="482578" y="50337"/>
                </a:lnTo>
                <a:lnTo>
                  <a:pt x="517436" y="76638"/>
                </a:lnTo>
                <a:lnTo>
                  <a:pt x="548257" y="107459"/>
                </a:lnTo>
                <a:lnTo>
                  <a:pt x="574558" y="142316"/>
                </a:lnTo>
                <a:lnTo>
                  <a:pt x="595855" y="180728"/>
                </a:lnTo>
                <a:lnTo>
                  <a:pt x="611666" y="222209"/>
                </a:lnTo>
                <a:lnTo>
                  <a:pt x="621507" y="266277"/>
                </a:lnTo>
                <a:lnTo>
                  <a:pt x="624894" y="312454"/>
                </a:lnTo>
                <a:lnTo>
                  <a:pt x="621507" y="358619"/>
                </a:lnTo>
                <a:lnTo>
                  <a:pt x="611666" y="402687"/>
                </a:lnTo>
                <a:lnTo>
                  <a:pt x="595855" y="444168"/>
                </a:lnTo>
                <a:lnTo>
                  <a:pt x="574558" y="482579"/>
                </a:lnTo>
                <a:lnTo>
                  <a:pt x="548257" y="517437"/>
                </a:lnTo>
                <a:lnTo>
                  <a:pt x="517436" y="548258"/>
                </a:lnTo>
                <a:lnTo>
                  <a:pt x="482578" y="574558"/>
                </a:lnTo>
                <a:lnTo>
                  <a:pt x="444167" y="595856"/>
                </a:lnTo>
                <a:lnTo>
                  <a:pt x="402686" y="611667"/>
                </a:lnTo>
                <a:lnTo>
                  <a:pt x="358618" y="621508"/>
                </a:lnTo>
                <a:lnTo>
                  <a:pt x="312447" y="6248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162095" y="7834213"/>
            <a:ext cx="23177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600" b="1" spc="-3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3061497" y="7738403"/>
            <a:ext cx="625475" cy="625475"/>
          </a:xfrm>
          <a:custGeom>
            <a:avLst/>
            <a:gdLst/>
            <a:ahLst/>
            <a:cxnLst/>
            <a:rect l="l" t="t" r="r" b="b"/>
            <a:pathLst>
              <a:path w="625475" h="625475">
                <a:moveTo>
                  <a:pt x="312445" y="624896"/>
                </a:moveTo>
                <a:lnTo>
                  <a:pt x="266274" y="621508"/>
                </a:lnTo>
                <a:lnTo>
                  <a:pt x="222206" y="611667"/>
                </a:lnTo>
                <a:lnTo>
                  <a:pt x="180725" y="595856"/>
                </a:lnTo>
                <a:lnTo>
                  <a:pt x="142314" y="574558"/>
                </a:lnTo>
                <a:lnTo>
                  <a:pt x="107456" y="548258"/>
                </a:lnTo>
                <a:lnTo>
                  <a:pt x="76635" y="517437"/>
                </a:lnTo>
                <a:lnTo>
                  <a:pt x="50334" y="482579"/>
                </a:lnTo>
                <a:lnTo>
                  <a:pt x="29037" y="444168"/>
                </a:lnTo>
                <a:lnTo>
                  <a:pt x="13226" y="402687"/>
                </a:lnTo>
                <a:lnTo>
                  <a:pt x="3385" y="358619"/>
                </a:lnTo>
                <a:lnTo>
                  <a:pt x="0" y="312448"/>
                </a:lnTo>
                <a:lnTo>
                  <a:pt x="3385" y="266277"/>
                </a:lnTo>
                <a:lnTo>
                  <a:pt x="13226" y="222209"/>
                </a:lnTo>
                <a:lnTo>
                  <a:pt x="29037" y="180728"/>
                </a:lnTo>
                <a:lnTo>
                  <a:pt x="50334" y="142316"/>
                </a:lnTo>
                <a:lnTo>
                  <a:pt x="76635" y="107459"/>
                </a:lnTo>
                <a:lnTo>
                  <a:pt x="107456" y="76638"/>
                </a:lnTo>
                <a:lnTo>
                  <a:pt x="142314" y="50337"/>
                </a:lnTo>
                <a:lnTo>
                  <a:pt x="180725" y="29039"/>
                </a:lnTo>
                <a:lnTo>
                  <a:pt x="222206" y="13228"/>
                </a:lnTo>
                <a:lnTo>
                  <a:pt x="266274" y="3387"/>
                </a:lnTo>
                <a:lnTo>
                  <a:pt x="312445" y="0"/>
                </a:lnTo>
                <a:lnTo>
                  <a:pt x="358616" y="3387"/>
                </a:lnTo>
                <a:lnTo>
                  <a:pt x="402684" y="13228"/>
                </a:lnTo>
                <a:lnTo>
                  <a:pt x="444165" y="29039"/>
                </a:lnTo>
                <a:lnTo>
                  <a:pt x="482576" y="50337"/>
                </a:lnTo>
                <a:lnTo>
                  <a:pt x="517434" y="76638"/>
                </a:lnTo>
                <a:lnTo>
                  <a:pt x="548255" y="107459"/>
                </a:lnTo>
                <a:lnTo>
                  <a:pt x="574556" y="142316"/>
                </a:lnTo>
                <a:lnTo>
                  <a:pt x="595854" y="180728"/>
                </a:lnTo>
                <a:lnTo>
                  <a:pt x="611665" y="222209"/>
                </a:lnTo>
                <a:lnTo>
                  <a:pt x="621506" y="266277"/>
                </a:lnTo>
                <a:lnTo>
                  <a:pt x="624892" y="312464"/>
                </a:lnTo>
                <a:lnTo>
                  <a:pt x="621506" y="358619"/>
                </a:lnTo>
                <a:lnTo>
                  <a:pt x="611665" y="402687"/>
                </a:lnTo>
                <a:lnTo>
                  <a:pt x="595854" y="444168"/>
                </a:lnTo>
                <a:lnTo>
                  <a:pt x="574556" y="482579"/>
                </a:lnTo>
                <a:lnTo>
                  <a:pt x="548255" y="517437"/>
                </a:lnTo>
                <a:lnTo>
                  <a:pt x="517434" y="548258"/>
                </a:lnTo>
                <a:lnTo>
                  <a:pt x="482576" y="574558"/>
                </a:lnTo>
                <a:lnTo>
                  <a:pt x="444165" y="595856"/>
                </a:lnTo>
                <a:lnTo>
                  <a:pt x="402684" y="611667"/>
                </a:lnTo>
                <a:lnTo>
                  <a:pt x="358616" y="621508"/>
                </a:lnTo>
                <a:lnTo>
                  <a:pt x="312445" y="6248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257900" y="7833716"/>
            <a:ext cx="23177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600" b="1" spc="-35" dirty="0">
                <a:solidFill>
                  <a:srgbClr val="12538A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0100007" y="4411725"/>
            <a:ext cx="625475" cy="625475"/>
          </a:xfrm>
          <a:custGeom>
            <a:avLst/>
            <a:gdLst/>
            <a:ahLst/>
            <a:cxnLst/>
            <a:rect l="l" t="t" r="r" b="b"/>
            <a:pathLst>
              <a:path w="625475" h="625475">
                <a:moveTo>
                  <a:pt x="312451" y="624896"/>
                </a:moveTo>
                <a:lnTo>
                  <a:pt x="266276" y="621508"/>
                </a:lnTo>
                <a:lnTo>
                  <a:pt x="222209" y="611667"/>
                </a:lnTo>
                <a:lnTo>
                  <a:pt x="180727" y="595856"/>
                </a:lnTo>
                <a:lnTo>
                  <a:pt x="142316" y="574559"/>
                </a:lnTo>
                <a:lnTo>
                  <a:pt x="107459" y="548258"/>
                </a:lnTo>
                <a:lnTo>
                  <a:pt x="76638" y="517437"/>
                </a:lnTo>
                <a:lnTo>
                  <a:pt x="50337" y="482579"/>
                </a:lnTo>
                <a:lnTo>
                  <a:pt x="29039" y="444168"/>
                </a:lnTo>
                <a:lnTo>
                  <a:pt x="13228" y="402687"/>
                </a:lnTo>
                <a:lnTo>
                  <a:pt x="3387" y="358619"/>
                </a:lnTo>
                <a:lnTo>
                  <a:pt x="0" y="312449"/>
                </a:lnTo>
                <a:lnTo>
                  <a:pt x="3387" y="266276"/>
                </a:lnTo>
                <a:lnTo>
                  <a:pt x="13228" y="222209"/>
                </a:lnTo>
                <a:lnTo>
                  <a:pt x="29039" y="180728"/>
                </a:lnTo>
                <a:lnTo>
                  <a:pt x="50337" y="142316"/>
                </a:lnTo>
                <a:lnTo>
                  <a:pt x="76638" y="107459"/>
                </a:lnTo>
                <a:lnTo>
                  <a:pt x="107459" y="76638"/>
                </a:lnTo>
                <a:lnTo>
                  <a:pt x="142316" y="50337"/>
                </a:lnTo>
                <a:lnTo>
                  <a:pt x="180727" y="29039"/>
                </a:lnTo>
                <a:lnTo>
                  <a:pt x="222209" y="13228"/>
                </a:lnTo>
                <a:lnTo>
                  <a:pt x="266276" y="3387"/>
                </a:lnTo>
                <a:lnTo>
                  <a:pt x="312448" y="0"/>
                </a:lnTo>
                <a:lnTo>
                  <a:pt x="358619" y="3387"/>
                </a:lnTo>
                <a:lnTo>
                  <a:pt x="402687" y="13228"/>
                </a:lnTo>
                <a:lnTo>
                  <a:pt x="444168" y="29039"/>
                </a:lnTo>
                <a:lnTo>
                  <a:pt x="482579" y="50337"/>
                </a:lnTo>
                <a:lnTo>
                  <a:pt x="517436" y="76638"/>
                </a:lnTo>
                <a:lnTo>
                  <a:pt x="548257" y="107459"/>
                </a:lnTo>
                <a:lnTo>
                  <a:pt x="574558" y="142316"/>
                </a:lnTo>
                <a:lnTo>
                  <a:pt x="595856" y="180728"/>
                </a:lnTo>
                <a:lnTo>
                  <a:pt x="611667" y="222209"/>
                </a:lnTo>
                <a:lnTo>
                  <a:pt x="621508" y="266276"/>
                </a:lnTo>
                <a:lnTo>
                  <a:pt x="624896" y="312446"/>
                </a:lnTo>
                <a:lnTo>
                  <a:pt x="621508" y="358619"/>
                </a:lnTo>
                <a:lnTo>
                  <a:pt x="611667" y="402687"/>
                </a:lnTo>
                <a:lnTo>
                  <a:pt x="595856" y="444168"/>
                </a:lnTo>
                <a:lnTo>
                  <a:pt x="574558" y="482579"/>
                </a:lnTo>
                <a:lnTo>
                  <a:pt x="548257" y="517437"/>
                </a:lnTo>
                <a:lnTo>
                  <a:pt x="517436" y="548258"/>
                </a:lnTo>
                <a:lnTo>
                  <a:pt x="482579" y="574559"/>
                </a:lnTo>
                <a:lnTo>
                  <a:pt x="444168" y="595856"/>
                </a:lnTo>
                <a:lnTo>
                  <a:pt x="402687" y="611667"/>
                </a:lnTo>
                <a:lnTo>
                  <a:pt x="358619" y="621508"/>
                </a:lnTo>
                <a:lnTo>
                  <a:pt x="312451" y="6248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296411" y="4507038"/>
            <a:ext cx="23177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600" b="1" spc="-35" dirty="0">
                <a:solidFill>
                  <a:srgbClr val="36D0D5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721461" y="7738403"/>
            <a:ext cx="625475" cy="625475"/>
          </a:xfrm>
          <a:custGeom>
            <a:avLst/>
            <a:gdLst/>
            <a:ahLst/>
            <a:cxnLst/>
            <a:rect l="l" t="t" r="r" b="b"/>
            <a:pathLst>
              <a:path w="625475" h="625475">
                <a:moveTo>
                  <a:pt x="312448" y="624896"/>
                </a:moveTo>
                <a:lnTo>
                  <a:pt x="266276" y="621508"/>
                </a:lnTo>
                <a:lnTo>
                  <a:pt x="222209" y="611667"/>
                </a:lnTo>
                <a:lnTo>
                  <a:pt x="180727" y="595856"/>
                </a:lnTo>
                <a:lnTo>
                  <a:pt x="142316" y="574558"/>
                </a:lnTo>
                <a:lnTo>
                  <a:pt x="107459" y="548258"/>
                </a:lnTo>
                <a:lnTo>
                  <a:pt x="76638" y="517437"/>
                </a:lnTo>
                <a:lnTo>
                  <a:pt x="50337" y="482579"/>
                </a:lnTo>
                <a:lnTo>
                  <a:pt x="29039" y="444168"/>
                </a:lnTo>
                <a:lnTo>
                  <a:pt x="13228" y="402687"/>
                </a:lnTo>
                <a:lnTo>
                  <a:pt x="3387" y="358619"/>
                </a:lnTo>
                <a:lnTo>
                  <a:pt x="0" y="312448"/>
                </a:lnTo>
                <a:lnTo>
                  <a:pt x="3387" y="266277"/>
                </a:lnTo>
                <a:lnTo>
                  <a:pt x="13228" y="222209"/>
                </a:lnTo>
                <a:lnTo>
                  <a:pt x="29039" y="180728"/>
                </a:lnTo>
                <a:lnTo>
                  <a:pt x="50337" y="142316"/>
                </a:lnTo>
                <a:lnTo>
                  <a:pt x="76638" y="107459"/>
                </a:lnTo>
                <a:lnTo>
                  <a:pt x="107459" y="76638"/>
                </a:lnTo>
                <a:lnTo>
                  <a:pt x="142316" y="50337"/>
                </a:lnTo>
                <a:lnTo>
                  <a:pt x="180727" y="29039"/>
                </a:lnTo>
                <a:lnTo>
                  <a:pt x="222209" y="13228"/>
                </a:lnTo>
                <a:lnTo>
                  <a:pt x="266276" y="3387"/>
                </a:lnTo>
                <a:lnTo>
                  <a:pt x="312448" y="0"/>
                </a:lnTo>
                <a:lnTo>
                  <a:pt x="358619" y="3387"/>
                </a:lnTo>
                <a:lnTo>
                  <a:pt x="402687" y="13228"/>
                </a:lnTo>
                <a:lnTo>
                  <a:pt x="444168" y="29039"/>
                </a:lnTo>
                <a:lnTo>
                  <a:pt x="482579" y="50337"/>
                </a:lnTo>
                <a:lnTo>
                  <a:pt x="517437" y="76638"/>
                </a:lnTo>
                <a:lnTo>
                  <a:pt x="548258" y="107459"/>
                </a:lnTo>
                <a:lnTo>
                  <a:pt x="574559" y="142316"/>
                </a:lnTo>
                <a:lnTo>
                  <a:pt x="595856" y="180728"/>
                </a:lnTo>
                <a:lnTo>
                  <a:pt x="611667" y="222209"/>
                </a:lnTo>
                <a:lnTo>
                  <a:pt x="621508" y="266277"/>
                </a:lnTo>
                <a:lnTo>
                  <a:pt x="624896" y="312448"/>
                </a:lnTo>
                <a:lnTo>
                  <a:pt x="621508" y="358619"/>
                </a:lnTo>
                <a:lnTo>
                  <a:pt x="611667" y="402687"/>
                </a:lnTo>
                <a:lnTo>
                  <a:pt x="595856" y="444168"/>
                </a:lnTo>
                <a:lnTo>
                  <a:pt x="574559" y="482579"/>
                </a:lnTo>
                <a:lnTo>
                  <a:pt x="548258" y="517437"/>
                </a:lnTo>
                <a:lnTo>
                  <a:pt x="517437" y="548258"/>
                </a:lnTo>
                <a:lnTo>
                  <a:pt x="482579" y="574558"/>
                </a:lnTo>
                <a:lnTo>
                  <a:pt x="444168" y="595856"/>
                </a:lnTo>
                <a:lnTo>
                  <a:pt x="402687" y="611667"/>
                </a:lnTo>
                <a:lnTo>
                  <a:pt x="358619" y="621508"/>
                </a:lnTo>
                <a:lnTo>
                  <a:pt x="312448" y="624896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917864" y="7833716"/>
            <a:ext cx="23177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600" b="1" spc="-35" dirty="0">
                <a:solidFill>
                  <a:srgbClr val="37C8E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6094620" y="4332870"/>
            <a:ext cx="6471920" cy="4109720"/>
            <a:chOff x="6094620" y="4332870"/>
            <a:chExt cx="6471920" cy="4109720"/>
          </a:xfrm>
        </p:grpSpPr>
        <p:sp>
          <p:nvSpPr>
            <p:cNvPr id="19" name="object 19"/>
            <p:cNvSpPr/>
            <p:nvPr/>
          </p:nvSpPr>
          <p:spPr>
            <a:xfrm>
              <a:off x="9143930" y="4332870"/>
              <a:ext cx="373380" cy="782955"/>
            </a:xfrm>
            <a:custGeom>
              <a:avLst/>
              <a:gdLst/>
              <a:ahLst/>
              <a:cxnLst/>
              <a:rect l="l" t="t" r="r" b="b"/>
              <a:pathLst>
                <a:path w="373379" h="782954">
                  <a:moveTo>
                    <a:pt x="0" y="782603"/>
                  </a:moveTo>
                  <a:lnTo>
                    <a:pt x="0" y="0"/>
                  </a:lnTo>
                  <a:lnTo>
                    <a:pt x="372887" y="391301"/>
                  </a:lnTo>
                  <a:lnTo>
                    <a:pt x="0" y="782603"/>
                  </a:lnTo>
                  <a:close/>
                </a:path>
              </a:pathLst>
            </a:custGeom>
            <a:solidFill>
              <a:srgbClr val="78DDE3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6094620" y="7659544"/>
              <a:ext cx="373380" cy="782955"/>
            </a:xfrm>
            <a:custGeom>
              <a:avLst/>
              <a:gdLst/>
              <a:ahLst/>
              <a:cxnLst/>
              <a:rect l="l" t="t" r="r" b="b"/>
              <a:pathLst>
                <a:path w="373379" h="782954">
                  <a:moveTo>
                    <a:pt x="0" y="782603"/>
                  </a:moveTo>
                  <a:lnTo>
                    <a:pt x="0" y="0"/>
                  </a:lnTo>
                  <a:lnTo>
                    <a:pt x="372887" y="391301"/>
                  </a:lnTo>
                  <a:lnTo>
                    <a:pt x="0" y="782603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2193239" y="7659544"/>
              <a:ext cx="373380" cy="782955"/>
            </a:xfrm>
            <a:custGeom>
              <a:avLst/>
              <a:gdLst/>
              <a:ahLst/>
              <a:cxnLst/>
              <a:rect l="l" t="t" r="r" b="b"/>
              <a:pathLst>
                <a:path w="373379" h="782954">
                  <a:moveTo>
                    <a:pt x="0" y="782603"/>
                  </a:moveTo>
                  <a:lnTo>
                    <a:pt x="0" y="0"/>
                  </a:lnTo>
                  <a:lnTo>
                    <a:pt x="372887" y="391301"/>
                  </a:lnTo>
                  <a:lnTo>
                    <a:pt x="0" y="782603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900062" y="4232403"/>
            <a:ext cx="6041390" cy="110286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مسئله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1278608" y="4232403"/>
            <a:ext cx="4903470" cy="95667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خواندن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590"/>
              </a:spcBef>
            </a:pPr>
            <a:r>
              <a:rPr lang="fa-IR" sz="22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900062" y="7129125"/>
            <a:ext cx="2944495" cy="1515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فرضیه سازی کنید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600" b="1" spc="-80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 اساس تحقیقات خود یک حدس علمی ارائه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8139863" y="7324387"/>
            <a:ext cx="3220085" cy="15158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پژوهش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lang="fa-IR" sz="2600" b="1" spc="-50" dirty="0">
              <a:solidFill>
                <a:srgbClr val="FFFFFF"/>
              </a:solidFill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2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منابع را برای حمایت از فرضیه خود بخوانید.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4234438" y="7324387"/>
            <a:ext cx="3099435" cy="177202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نتیجه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16500"/>
              </a:lnSpc>
              <a:spcBef>
                <a:spcPts val="1155"/>
              </a:spcBef>
            </a:pPr>
            <a:r>
              <a:rPr lang="fa-IR" sz="2200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xfrm>
            <a:off x="6609750" y="993143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7198014" y="1774428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6318" y="3389813"/>
            <a:ext cx="3208020" cy="1737360"/>
          </a:xfrm>
          <a:custGeom>
            <a:avLst/>
            <a:gdLst/>
            <a:ahLst/>
            <a:cxnLst/>
            <a:rect l="l" t="t" r="r" b="b"/>
            <a:pathLst>
              <a:path w="3208020" h="1737360">
                <a:moveTo>
                  <a:pt x="0" y="1737017"/>
                </a:moveTo>
                <a:lnTo>
                  <a:pt x="3207543" y="1737017"/>
                </a:lnTo>
                <a:lnTo>
                  <a:pt x="3207543" y="0"/>
                </a:lnTo>
                <a:lnTo>
                  <a:pt x="0" y="0"/>
                </a:lnTo>
                <a:lnTo>
                  <a:pt x="0" y="1737017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300537" y="3389813"/>
            <a:ext cx="3171825" cy="1737360"/>
          </a:xfrm>
          <a:custGeom>
            <a:avLst/>
            <a:gdLst/>
            <a:ahLst/>
            <a:cxnLst/>
            <a:rect l="l" t="t" r="r" b="b"/>
            <a:pathLst>
              <a:path w="3171825" h="1737360">
                <a:moveTo>
                  <a:pt x="0" y="1737017"/>
                </a:moveTo>
                <a:lnTo>
                  <a:pt x="3171824" y="1737017"/>
                </a:lnTo>
                <a:lnTo>
                  <a:pt x="3171824" y="0"/>
                </a:lnTo>
                <a:lnTo>
                  <a:pt x="0" y="0"/>
                </a:lnTo>
                <a:lnTo>
                  <a:pt x="0" y="1737017"/>
                </a:lnTo>
                <a:close/>
              </a:path>
            </a:pathLst>
          </a:custGeom>
          <a:solidFill>
            <a:srgbClr val="36D0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539036" y="3389813"/>
            <a:ext cx="3171825" cy="1737360"/>
          </a:xfrm>
          <a:custGeom>
            <a:avLst/>
            <a:gdLst/>
            <a:ahLst/>
            <a:cxnLst/>
            <a:rect l="l" t="t" r="r" b="b"/>
            <a:pathLst>
              <a:path w="3171825" h="1737360">
                <a:moveTo>
                  <a:pt x="0" y="1737017"/>
                </a:moveTo>
                <a:lnTo>
                  <a:pt x="3171824" y="1737017"/>
                </a:lnTo>
                <a:lnTo>
                  <a:pt x="3171824" y="0"/>
                </a:lnTo>
                <a:lnTo>
                  <a:pt x="0" y="0"/>
                </a:lnTo>
                <a:lnTo>
                  <a:pt x="0" y="1737017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777536" y="3389813"/>
            <a:ext cx="3171825" cy="1737360"/>
          </a:xfrm>
          <a:custGeom>
            <a:avLst/>
            <a:gdLst/>
            <a:ahLst/>
            <a:cxnLst/>
            <a:rect l="l" t="t" r="r" b="b"/>
            <a:pathLst>
              <a:path w="3171825" h="1737360">
                <a:moveTo>
                  <a:pt x="0" y="1737017"/>
                </a:moveTo>
                <a:lnTo>
                  <a:pt x="3171824" y="1737017"/>
                </a:lnTo>
                <a:lnTo>
                  <a:pt x="3171824" y="0"/>
                </a:lnTo>
                <a:lnTo>
                  <a:pt x="0" y="0"/>
                </a:lnTo>
                <a:lnTo>
                  <a:pt x="0" y="1737017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016035" y="3389813"/>
            <a:ext cx="3208020" cy="1737360"/>
          </a:xfrm>
          <a:custGeom>
            <a:avLst/>
            <a:gdLst/>
            <a:ahLst/>
            <a:cxnLst/>
            <a:rect l="l" t="t" r="r" b="b"/>
            <a:pathLst>
              <a:path w="3208019" h="1737360">
                <a:moveTo>
                  <a:pt x="0" y="1737017"/>
                </a:moveTo>
                <a:lnTo>
                  <a:pt x="3207543" y="1737017"/>
                </a:lnTo>
                <a:lnTo>
                  <a:pt x="3207543" y="0"/>
                </a:lnTo>
                <a:lnTo>
                  <a:pt x="0" y="0"/>
                </a:lnTo>
                <a:lnTo>
                  <a:pt x="0" y="1737017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26318" y="5122068"/>
            <a:ext cx="3208020" cy="4100829"/>
          </a:xfrm>
          <a:custGeom>
            <a:avLst/>
            <a:gdLst/>
            <a:ahLst/>
            <a:cxnLst/>
            <a:rect l="l" t="t" r="r" b="b"/>
            <a:pathLst>
              <a:path w="3208020" h="4100829">
                <a:moveTo>
                  <a:pt x="0" y="4100512"/>
                </a:moveTo>
                <a:lnTo>
                  <a:pt x="3207543" y="4100512"/>
                </a:lnTo>
                <a:lnTo>
                  <a:pt x="3207543" y="0"/>
                </a:lnTo>
                <a:lnTo>
                  <a:pt x="0" y="0"/>
                </a:lnTo>
                <a:lnTo>
                  <a:pt x="0" y="4100512"/>
                </a:lnTo>
                <a:close/>
              </a:path>
            </a:pathLst>
          </a:custGeom>
          <a:solidFill>
            <a:srgbClr val="ECF0F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4300537" y="5122068"/>
            <a:ext cx="3171825" cy="4100829"/>
          </a:xfrm>
          <a:custGeom>
            <a:avLst/>
            <a:gdLst/>
            <a:ahLst/>
            <a:cxnLst/>
            <a:rect l="l" t="t" r="r" b="b"/>
            <a:pathLst>
              <a:path w="3171825" h="4100829">
                <a:moveTo>
                  <a:pt x="0" y="4100512"/>
                </a:moveTo>
                <a:lnTo>
                  <a:pt x="3171824" y="4100512"/>
                </a:lnTo>
                <a:lnTo>
                  <a:pt x="3171824" y="0"/>
                </a:lnTo>
                <a:lnTo>
                  <a:pt x="0" y="0"/>
                </a:lnTo>
                <a:lnTo>
                  <a:pt x="0" y="4100512"/>
                </a:lnTo>
                <a:close/>
              </a:path>
            </a:pathLst>
          </a:custGeom>
          <a:solidFill>
            <a:srgbClr val="ECF0F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7539036" y="5122068"/>
            <a:ext cx="3171825" cy="4100829"/>
          </a:xfrm>
          <a:custGeom>
            <a:avLst/>
            <a:gdLst/>
            <a:ahLst/>
            <a:cxnLst/>
            <a:rect l="l" t="t" r="r" b="b"/>
            <a:pathLst>
              <a:path w="3171825" h="4100829">
                <a:moveTo>
                  <a:pt x="0" y="4100512"/>
                </a:moveTo>
                <a:lnTo>
                  <a:pt x="3171824" y="4100512"/>
                </a:lnTo>
                <a:lnTo>
                  <a:pt x="3171824" y="0"/>
                </a:lnTo>
                <a:lnTo>
                  <a:pt x="0" y="0"/>
                </a:lnTo>
                <a:lnTo>
                  <a:pt x="0" y="4100512"/>
                </a:lnTo>
                <a:close/>
              </a:path>
            </a:pathLst>
          </a:custGeom>
          <a:solidFill>
            <a:srgbClr val="ECF0F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0777536" y="5122068"/>
            <a:ext cx="3171825" cy="4100829"/>
          </a:xfrm>
          <a:custGeom>
            <a:avLst/>
            <a:gdLst/>
            <a:ahLst/>
            <a:cxnLst/>
            <a:rect l="l" t="t" r="r" b="b"/>
            <a:pathLst>
              <a:path w="3171825" h="4100829">
                <a:moveTo>
                  <a:pt x="0" y="4100512"/>
                </a:moveTo>
                <a:lnTo>
                  <a:pt x="3171824" y="4100512"/>
                </a:lnTo>
                <a:lnTo>
                  <a:pt x="3171824" y="0"/>
                </a:lnTo>
                <a:lnTo>
                  <a:pt x="0" y="0"/>
                </a:lnTo>
                <a:lnTo>
                  <a:pt x="0" y="4100512"/>
                </a:lnTo>
                <a:close/>
              </a:path>
            </a:pathLst>
          </a:custGeom>
          <a:solidFill>
            <a:srgbClr val="ECF0F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14016035" y="5122068"/>
            <a:ext cx="3208020" cy="4100829"/>
          </a:xfrm>
          <a:custGeom>
            <a:avLst/>
            <a:gdLst/>
            <a:ahLst/>
            <a:cxnLst/>
            <a:rect l="l" t="t" r="r" b="b"/>
            <a:pathLst>
              <a:path w="3208019" h="4100829">
                <a:moveTo>
                  <a:pt x="0" y="4100512"/>
                </a:moveTo>
                <a:lnTo>
                  <a:pt x="3207544" y="4100512"/>
                </a:lnTo>
                <a:lnTo>
                  <a:pt x="3207544" y="0"/>
                </a:lnTo>
                <a:lnTo>
                  <a:pt x="0" y="0"/>
                </a:lnTo>
                <a:lnTo>
                  <a:pt x="0" y="4100512"/>
                </a:lnTo>
                <a:close/>
              </a:path>
            </a:pathLst>
          </a:custGeom>
          <a:solidFill>
            <a:srgbClr val="ECF0F1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823690" y="4030433"/>
            <a:ext cx="161544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مسئله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5431878" y="4030433"/>
            <a:ext cx="909319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خواندن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974161" y="4030433"/>
            <a:ext cx="2301875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فرضیه سازی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1476979" y="4030433"/>
            <a:ext cx="177355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1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پژوهش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501465" y="4030433"/>
            <a:ext cx="2234565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نتیجه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425884" y="6539223"/>
            <a:ext cx="2411095" cy="159736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97535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spc="20" dirty="0"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544875" y="6729723"/>
            <a:ext cx="2683510" cy="80509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2729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spc="65" dirty="0"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994413" y="6339198"/>
            <a:ext cx="2261235" cy="120122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30860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spc="120" dirty="0">
                <a:latin typeface="Tahoma"/>
                <a:cs typeface="B Nazanin" panose="00000700000000000000" pitchFamily="2" charset="-78"/>
              </a:rPr>
              <a:t>با یک حدس تحصیلی بر اساستحقیق شما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1289765" y="6539223"/>
            <a:ext cx="2147570" cy="16101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409575" marR="73025" indent="-329565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spc="25" dirty="0">
                <a:latin typeface="Tahoma"/>
                <a:cs typeface="B Nazanin" panose="00000700000000000000" pitchFamily="2" charset="-78"/>
              </a:rPr>
              <a:t>منابع را برای پشتیبانی بخوانید</a:t>
            </a:r>
          </a:p>
          <a:p>
            <a:pPr marL="409575" marR="73025" indent="-329565" algn="r" rtl="1">
              <a:lnSpc>
                <a:spcPct val="116500"/>
              </a:lnSpc>
              <a:spcBef>
                <a:spcPts val="100"/>
              </a:spcBef>
            </a:pPr>
            <a:r>
              <a:rPr lang="fa-IR" sz="2200" spc="60" dirty="0">
                <a:latin typeface="Tahoma"/>
                <a:cs typeface="B Nazanin" panose="00000700000000000000" pitchFamily="2" charset="-78"/>
              </a:rPr>
              <a:t>فرضیه شما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4473496" y="6539223"/>
            <a:ext cx="2290445" cy="119697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-635" algn="ctr" rtl="1">
              <a:lnSpc>
                <a:spcPct val="116500"/>
              </a:lnSpc>
              <a:spcBef>
                <a:spcPts val="100"/>
              </a:spcBef>
            </a:pPr>
            <a:r>
              <a:rPr lang="fa-IR" sz="2200" spc="5" dirty="0"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4267199" y="3392194"/>
            <a:ext cx="0" cy="5828030"/>
          </a:xfrm>
          <a:custGeom>
            <a:avLst/>
            <a:gdLst/>
            <a:ahLst/>
            <a:cxnLst/>
            <a:rect l="l" t="t" r="r" b="b"/>
            <a:pathLst>
              <a:path h="5828030">
                <a:moveTo>
                  <a:pt x="0" y="0"/>
                </a:moveTo>
                <a:lnTo>
                  <a:pt x="0" y="5828004"/>
                </a:lnTo>
              </a:path>
            </a:pathLst>
          </a:custGeom>
          <a:ln w="6667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7505699" y="3392194"/>
            <a:ext cx="0" cy="5828030"/>
          </a:xfrm>
          <a:custGeom>
            <a:avLst/>
            <a:gdLst/>
            <a:ahLst/>
            <a:cxnLst/>
            <a:rect l="l" t="t" r="r" b="b"/>
            <a:pathLst>
              <a:path h="5828030">
                <a:moveTo>
                  <a:pt x="0" y="0"/>
                </a:moveTo>
                <a:lnTo>
                  <a:pt x="0" y="5828004"/>
                </a:lnTo>
              </a:path>
            </a:pathLst>
          </a:custGeom>
          <a:ln w="6667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10744199" y="3392194"/>
            <a:ext cx="0" cy="5828030"/>
          </a:xfrm>
          <a:custGeom>
            <a:avLst/>
            <a:gdLst/>
            <a:ahLst/>
            <a:cxnLst/>
            <a:rect l="l" t="t" r="r" b="b"/>
            <a:pathLst>
              <a:path h="5828030">
                <a:moveTo>
                  <a:pt x="0" y="0"/>
                </a:moveTo>
                <a:lnTo>
                  <a:pt x="0" y="5828004"/>
                </a:lnTo>
              </a:path>
            </a:pathLst>
          </a:custGeom>
          <a:ln w="66674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2196324" y="5105327"/>
            <a:ext cx="782955" cy="373380"/>
          </a:xfrm>
          <a:custGeom>
            <a:avLst/>
            <a:gdLst/>
            <a:ahLst/>
            <a:cxnLst/>
            <a:rect l="l" t="t" r="r" b="b"/>
            <a:pathLst>
              <a:path w="782955" h="373379">
                <a:moveTo>
                  <a:pt x="0" y="0"/>
                </a:moveTo>
                <a:lnTo>
                  <a:pt x="782603" y="0"/>
                </a:lnTo>
                <a:lnTo>
                  <a:pt x="391302" y="372887"/>
                </a:lnTo>
                <a:lnTo>
                  <a:pt x="0" y="0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5474478" y="5105327"/>
            <a:ext cx="782955" cy="373380"/>
          </a:xfrm>
          <a:custGeom>
            <a:avLst/>
            <a:gdLst/>
            <a:ahLst/>
            <a:cxnLst/>
            <a:rect l="l" t="t" r="r" b="b"/>
            <a:pathLst>
              <a:path w="782954" h="373379">
                <a:moveTo>
                  <a:pt x="0" y="0"/>
                </a:moveTo>
                <a:lnTo>
                  <a:pt x="782603" y="0"/>
                </a:lnTo>
                <a:lnTo>
                  <a:pt x="391302" y="372887"/>
                </a:lnTo>
                <a:lnTo>
                  <a:pt x="0" y="0"/>
                </a:lnTo>
                <a:close/>
              </a:path>
            </a:pathLst>
          </a:custGeom>
          <a:solidFill>
            <a:srgbClr val="36D0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/>
          <p:nvPr/>
        </p:nvSpPr>
        <p:spPr>
          <a:xfrm>
            <a:off x="8752632" y="5105327"/>
            <a:ext cx="782955" cy="373380"/>
          </a:xfrm>
          <a:custGeom>
            <a:avLst/>
            <a:gdLst/>
            <a:ahLst/>
            <a:cxnLst/>
            <a:rect l="l" t="t" r="r" b="b"/>
            <a:pathLst>
              <a:path w="782954" h="373379">
                <a:moveTo>
                  <a:pt x="0" y="0"/>
                </a:moveTo>
                <a:lnTo>
                  <a:pt x="782603" y="0"/>
                </a:lnTo>
                <a:lnTo>
                  <a:pt x="391302" y="372887"/>
                </a:lnTo>
                <a:lnTo>
                  <a:pt x="0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1925591" y="5105327"/>
            <a:ext cx="782955" cy="373380"/>
          </a:xfrm>
          <a:custGeom>
            <a:avLst/>
            <a:gdLst/>
            <a:ahLst/>
            <a:cxnLst/>
            <a:rect l="l" t="t" r="r" b="b"/>
            <a:pathLst>
              <a:path w="782954" h="373379">
                <a:moveTo>
                  <a:pt x="0" y="0"/>
                </a:moveTo>
                <a:lnTo>
                  <a:pt x="782603" y="0"/>
                </a:lnTo>
                <a:lnTo>
                  <a:pt x="391301" y="372887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29" name="object 29"/>
          <p:cNvGrpSpPr/>
          <p:nvPr/>
        </p:nvGrpSpPr>
        <p:grpSpPr>
          <a:xfrm>
            <a:off x="13949360" y="3392194"/>
            <a:ext cx="2041525" cy="5828030"/>
            <a:chOff x="13949360" y="3392194"/>
            <a:chExt cx="2041525" cy="5828030"/>
          </a:xfrm>
        </p:grpSpPr>
        <p:sp>
          <p:nvSpPr>
            <p:cNvPr id="30" name="object 30"/>
            <p:cNvSpPr/>
            <p:nvPr/>
          </p:nvSpPr>
          <p:spPr>
            <a:xfrm>
              <a:off x="13982698" y="3392194"/>
              <a:ext cx="0" cy="5828030"/>
            </a:xfrm>
            <a:custGeom>
              <a:avLst/>
              <a:gdLst/>
              <a:ahLst/>
              <a:cxnLst/>
              <a:rect l="l" t="t" r="r" b="b"/>
              <a:pathLst>
                <a:path h="5828030">
                  <a:moveTo>
                    <a:pt x="0" y="0"/>
                  </a:moveTo>
                  <a:lnTo>
                    <a:pt x="0" y="5828004"/>
                  </a:lnTo>
                </a:path>
              </a:pathLst>
            </a:custGeom>
            <a:ln w="666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" name="object 31"/>
            <p:cNvSpPr/>
            <p:nvPr/>
          </p:nvSpPr>
          <p:spPr>
            <a:xfrm>
              <a:off x="15207728" y="5105326"/>
              <a:ext cx="782955" cy="373380"/>
            </a:xfrm>
            <a:custGeom>
              <a:avLst/>
              <a:gdLst/>
              <a:ahLst/>
              <a:cxnLst/>
              <a:rect l="l" t="t" r="r" b="b"/>
              <a:pathLst>
                <a:path w="782955" h="373379">
                  <a:moveTo>
                    <a:pt x="0" y="0"/>
                  </a:moveTo>
                  <a:lnTo>
                    <a:pt x="782603" y="0"/>
                  </a:lnTo>
                  <a:lnTo>
                    <a:pt x="391302" y="37288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2" name="object 32"/>
          <p:cNvSpPr txBox="1">
            <a:spLocks noGrp="1"/>
          </p:cNvSpPr>
          <p:nvPr>
            <p:ph type="title"/>
          </p:nvPr>
        </p:nvSpPr>
        <p:spPr>
          <a:xfrm>
            <a:off x="6609834" y="993140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198098" y="1774428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36739" y="3575226"/>
            <a:ext cx="14814518" cy="5045270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8988280" y="3995277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665987" y="3991151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413384" y="7577319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2310571" y="3991151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649425" y="7577319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282742" y="6957780"/>
            <a:ext cx="2367280" cy="14285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مسئله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-210" dirty="0"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31282" y="3550840"/>
            <a:ext cx="2148205" cy="1739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75" dirty="0">
                <a:latin typeface="Tahoma"/>
                <a:cs typeface="B Nazanin" panose="00000700000000000000" pitchFamily="2" charset="-78"/>
              </a:rPr>
              <a:t>خواندن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16500"/>
              </a:lnSpc>
              <a:spcBef>
                <a:spcPts val="1155"/>
              </a:spcBef>
            </a:pPr>
            <a:r>
              <a:rPr lang="fa-IR" sz="2200" spc="65" dirty="0"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993181" y="6980072"/>
            <a:ext cx="2301875" cy="1441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80" dirty="0">
                <a:latin typeface="Tahoma"/>
                <a:cs typeface="B Nazanin" panose="00000700000000000000" pitchFamily="2" charset="-78"/>
              </a:rPr>
              <a:t>فرضیه سازی کنید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120" dirty="0">
                <a:latin typeface="Tahoma"/>
                <a:cs typeface="B Nazanin" panose="00000700000000000000" pitchFamily="2" charset="-78"/>
              </a:rPr>
              <a:t>بر اساس تحقیقات خود یک حدس علمی ارائه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1563552" y="3550840"/>
            <a:ext cx="2011045" cy="17399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50" dirty="0">
                <a:latin typeface="Tahoma"/>
                <a:cs typeface="B Nazanin" panose="00000700000000000000" pitchFamily="2" charset="-78"/>
              </a:rPr>
              <a:t>پژوهش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16500"/>
              </a:lnSpc>
              <a:spcBef>
                <a:spcPts val="1155"/>
              </a:spcBef>
            </a:pPr>
            <a:r>
              <a:rPr lang="fa-IR" sz="2200" spc="25" dirty="0">
                <a:latin typeface="Tahoma"/>
                <a:cs typeface="B Nazanin" panose="00000700000000000000" pitchFamily="2" charset="-78"/>
              </a:rPr>
              <a:t>منابع را برای حمایت از فرضیه خود بخوانید.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704525" y="7008647"/>
            <a:ext cx="2234565" cy="14285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نتیجه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5" dirty="0"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6609792" y="993143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198055" y="1774428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124522" y="3502345"/>
            <a:ext cx="4495800" cy="1941557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650" dirty="0">
              <a:latin typeface="Times New Roman"/>
              <a:cs typeface="B Nazanin" panose="00000700000000000000" pitchFamily="2" charset="-78"/>
            </a:endParaRPr>
          </a:p>
          <a:p>
            <a:pPr marR="36195" algn="ctr" rtl="1">
              <a:lnSpc>
                <a:spcPct val="100000"/>
              </a:lnSpc>
            </a:pPr>
            <a:r>
              <a:rPr lang="fa-IR" sz="2600" b="1" spc="-75" dirty="0">
                <a:latin typeface="Tahoma"/>
                <a:cs typeface="B Nazanin" panose="00000700000000000000" pitchFamily="2" charset="-78"/>
              </a:rPr>
              <a:t>خواندن</a:t>
            </a:r>
          </a:p>
          <a:p>
            <a:pPr marR="36195" algn="ctr" rtl="1">
              <a:lnSpc>
                <a:spcPct val="100000"/>
              </a:lnSpc>
            </a:pP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057910" marR="1094105" algn="ctr" rtl="1">
              <a:lnSpc>
                <a:spcPts val="2780"/>
              </a:lnSpc>
              <a:spcBef>
                <a:spcPts val="105"/>
              </a:spcBef>
            </a:pPr>
            <a:r>
              <a:rPr lang="fa-IR" sz="2000" spc="-10" dirty="0"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807500" y="3502345"/>
            <a:ext cx="4448175" cy="1905000"/>
          </a:xfrm>
          <a:custGeom>
            <a:avLst/>
            <a:gdLst/>
            <a:ahLst/>
            <a:cxnLst/>
            <a:rect l="l" t="t" r="r" b="b"/>
            <a:pathLst>
              <a:path w="4448175" h="1905000">
                <a:moveTo>
                  <a:pt x="0" y="0"/>
                </a:moveTo>
                <a:lnTo>
                  <a:pt x="4448085" y="0"/>
                </a:lnTo>
                <a:lnTo>
                  <a:pt x="4448085" y="1904999"/>
                </a:lnTo>
                <a:lnTo>
                  <a:pt x="0" y="1904999"/>
                </a:lnTo>
                <a:lnTo>
                  <a:pt x="0" y="0"/>
                </a:lnTo>
              </a:path>
            </a:pathLst>
          </a:custGeom>
          <a:ln w="95389">
            <a:solidFill>
              <a:srgbClr val="37C8E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443953" y="3502345"/>
            <a:ext cx="4495800" cy="1941557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650" dirty="0">
              <a:latin typeface="Times New Roman"/>
              <a:cs typeface="B Nazanin" panose="00000700000000000000" pitchFamily="2" charset="-78"/>
            </a:endParaRPr>
          </a:p>
          <a:p>
            <a:pPr marR="36195" algn="ctr" rtl="1">
              <a:lnSpc>
                <a:spcPct val="100000"/>
              </a:lnSpc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مسئله</a:t>
            </a:r>
          </a:p>
          <a:p>
            <a:pPr marR="36195" algn="ctr" rtl="1">
              <a:lnSpc>
                <a:spcPct val="100000"/>
              </a:lnSpc>
            </a:pP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886460" marR="923290" algn="ctr" rtl="1">
              <a:lnSpc>
                <a:spcPts val="2780"/>
              </a:lnSpc>
              <a:spcBef>
                <a:spcPts val="105"/>
              </a:spcBef>
            </a:pPr>
            <a:r>
              <a:rPr lang="fa-IR" sz="2000" spc="-225" dirty="0"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957508" y="3990511"/>
            <a:ext cx="972819" cy="972819"/>
          </a:xfrm>
          <a:custGeom>
            <a:avLst/>
            <a:gdLst/>
            <a:ahLst/>
            <a:cxnLst/>
            <a:rect l="l" t="t" r="r" b="b"/>
            <a:pathLst>
              <a:path w="972819" h="972820">
                <a:moveTo>
                  <a:pt x="486403" y="972802"/>
                </a:moveTo>
                <a:lnTo>
                  <a:pt x="439557" y="970575"/>
                </a:lnTo>
                <a:lnTo>
                  <a:pt x="393973" y="964031"/>
                </a:lnTo>
                <a:lnTo>
                  <a:pt x="349853" y="953374"/>
                </a:lnTo>
                <a:lnTo>
                  <a:pt x="307400" y="938807"/>
                </a:lnTo>
                <a:lnTo>
                  <a:pt x="266819" y="920534"/>
                </a:lnTo>
                <a:lnTo>
                  <a:pt x="228312" y="898759"/>
                </a:lnTo>
                <a:lnTo>
                  <a:pt x="192085" y="873686"/>
                </a:lnTo>
                <a:lnTo>
                  <a:pt x="158341" y="845519"/>
                </a:lnTo>
                <a:lnTo>
                  <a:pt x="127283" y="814461"/>
                </a:lnTo>
                <a:lnTo>
                  <a:pt x="99115" y="780716"/>
                </a:lnTo>
                <a:lnTo>
                  <a:pt x="74042" y="744489"/>
                </a:lnTo>
                <a:lnTo>
                  <a:pt x="52267" y="705983"/>
                </a:lnTo>
                <a:lnTo>
                  <a:pt x="33995" y="665401"/>
                </a:lnTo>
                <a:lnTo>
                  <a:pt x="19427" y="622948"/>
                </a:lnTo>
                <a:lnTo>
                  <a:pt x="8770" y="578828"/>
                </a:lnTo>
                <a:lnTo>
                  <a:pt x="2226" y="533244"/>
                </a:lnTo>
                <a:lnTo>
                  <a:pt x="0" y="486401"/>
                </a:lnTo>
                <a:lnTo>
                  <a:pt x="2226" y="439557"/>
                </a:lnTo>
                <a:lnTo>
                  <a:pt x="8770" y="393973"/>
                </a:lnTo>
                <a:lnTo>
                  <a:pt x="19427" y="349853"/>
                </a:lnTo>
                <a:lnTo>
                  <a:pt x="33995" y="307400"/>
                </a:lnTo>
                <a:lnTo>
                  <a:pt x="52267" y="266819"/>
                </a:lnTo>
                <a:lnTo>
                  <a:pt x="74042" y="228312"/>
                </a:lnTo>
                <a:lnTo>
                  <a:pt x="99115" y="192085"/>
                </a:lnTo>
                <a:lnTo>
                  <a:pt x="127283" y="158341"/>
                </a:lnTo>
                <a:lnTo>
                  <a:pt x="158341" y="127283"/>
                </a:lnTo>
                <a:lnTo>
                  <a:pt x="192085" y="99115"/>
                </a:lnTo>
                <a:lnTo>
                  <a:pt x="228312" y="74042"/>
                </a:lnTo>
                <a:lnTo>
                  <a:pt x="266819" y="52267"/>
                </a:lnTo>
                <a:lnTo>
                  <a:pt x="307400" y="33995"/>
                </a:lnTo>
                <a:lnTo>
                  <a:pt x="349853" y="19427"/>
                </a:lnTo>
                <a:lnTo>
                  <a:pt x="393973" y="8770"/>
                </a:lnTo>
                <a:lnTo>
                  <a:pt x="439557" y="2226"/>
                </a:lnTo>
                <a:lnTo>
                  <a:pt x="486401" y="0"/>
                </a:lnTo>
                <a:lnTo>
                  <a:pt x="533244" y="2226"/>
                </a:lnTo>
                <a:lnTo>
                  <a:pt x="578828" y="8770"/>
                </a:lnTo>
                <a:lnTo>
                  <a:pt x="622949" y="19427"/>
                </a:lnTo>
                <a:lnTo>
                  <a:pt x="665401" y="33995"/>
                </a:lnTo>
                <a:lnTo>
                  <a:pt x="705983" y="52267"/>
                </a:lnTo>
                <a:lnTo>
                  <a:pt x="744489" y="74042"/>
                </a:lnTo>
                <a:lnTo>
                  <a:pt x="780716" y="99115"/>
                </a:lnTo>
                <a:lnTo>
                  <a:pt x="814461" y="127283"/>
                </a:lnTo>
                <a:lnTo>
                  <a:pt x="845519" y="158341"/>
                </a:lnTo>
                <a:lnTo>
                  <a:pt x="873686" y="192085"/>
                </a:lnTo>
                <a:lnTo>
                  <a:pt x="898759" y="228312"/>
                </a:lnTo>
                <a:lnTo>
                  <a:pt x="920534" y="266819"/>
                </a:lnTo>
                <a:lnTo>
                  <a:pt x="938807" y="307400"/>
                </a:lnTo>
                <a:lnTo>
                  <a:pt x="953374" y="349853"/>
                </a:lnTo>
                <a:lnTo>
                  <a:pt x="964031" y="393973"/>
                </a:lnTo>
                <a:lnTo>
                  <a:pt x="970575" y="439557"/>
                </a:lnTo>
                <a:lnTo>
                  <a:pt x="972802" y="486401"/>
                </a:lnTo>
                <a:lnTo>
                  <a:pt x="970575" y="533244"/>
                </a:lnTo>
                <a:lnTo>
                  <a:pt x="964031" y="578828"/>
                </a:lnTo>
                <a:lnTo>
                  <a:pt x="953374" y="622948"/>
                </a:lnTo>
                <a:lnTo>
                  <a:pt x="938807" y="665401"/>
                </a:lnTo>
                <a:lnTo>
                  <a:pt x="920534" y="705983"/>
                </a:lnTo>
                <a:lnTo>
                  <a:pt x="898759" y="744489"/>
                </a:lnTo>
                <a:lnTo>
                  <a:pt x="873686" y="780716"/>
                </a:lnTo>
                <a:lnTo>
                  <a:pt x="845519" y="814461"/>
                </a:lnTo>
                <a:lnTo>
                  <a:pt x="814461" y="845519"/>
                </a:lnTo>
                <a:lnTo>
                  <a:pt x="780716" y="873686"/>
                </a:lnTo>
                <a:lnTo>
                  <a:pt x="744489" y="898759"/>
                </a:lnTo>
                <a:lnTo>
                  <a:pt x="705983" y="920534"/>
                </a:lnTo>
                <a:lnTo>
                  <a:pt x="665401" y="938807"/>
                </a:lnTo>
                <a:lnTo>
                  <a:pt x="622949" y="953374"/>
                </a:lnTo>
                <a:lnTo>
                  <a:pt x="578828" y="964031"/>
                </a:lnTo>
                <a:lnTo>
                  <a:pt x="533244" y="970575"/>
                </a:lnTo>
                <a:lnTo>
                  <a:pt x="486403" y="972802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88154" y="4168310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6638076" y="3942885"/>
            <a:ext cx="972819" cy="972819"/>
          </a:xfrm>
          <a:custGeom>
            <a:avLst/>
            <a:gdLst/>
            <a:ahLst/>
            <a:cxnLst/>
            <a:rect l="l" t="t" r="r" b="b"/>
            <a:pathLst>
              <a:path w="972820" h="972820">
                <a:moveTo>
                  <a:pt x="486401" y="972802"/>
                </a:moveTo>
                <a:lnTo>
                  <a:pt x="439557" y="970575"/>
                </a:lnTo>
                <a:lnTo>
                  <a:pt x="393973" y="964031"/>
                </a:lnTo>
                <a:lnTo>
                  <a:pt x="349853" y="953374"/>
                </a:lnTo>
                <a:lnTo>
                  <a:pt x="307400" y="938807"/>
                </a:lnTo>
                <a:lnTo>
                  <a:pt x="266819" y="920534"/>
                </a:lnTo>
                <a:lnTo>
                  <a:pt x="228312" y="898759"/>
                </a:lnTo>
                <a:lnTo>
                  <a:pt x="192085" y="873686"/>
                </a:lnTo>
                <a:lnTo>
                  <a:pt x="158340" y="845519"/>
                </a:lnTo>
                <a:lnTo>
                  <a:pt x="127283" y="814461"/>
                </a:lnTo>
                <a:lnTo>
                  <a:pt x="99115" y="780716"/>
                </a:lnTo>
                <a:lnTo>
                  <a:pt x="74042" y="744489"/>
                </a:lnTo>
                <a:lnTo>
                  <a:pt x="52267" y="705983"/>
                </a:lnTo>
                <a:lnTo>
                  <a:pt x="33994" y="665401"/>
                </a:lnTo>
                <a:lnTo>
                  <a:pt x="19427" y="622948"/>
                </a:lnTo>
                <a:lnTo>
                  <a:pt x="8770" y="578828"/>
                </a:lnTo>
                <a:lnTo>
                  <a:pt x="2226" y="533244"/>
                </a:lnTo>
                <a:lnTo>
                  <a:pt x="0" y="486400"/>
                </a:lnTo>
                <a:lnTo>
                  <a:pt x="2226" y="439557"/>
                </a:lnTo>
                <a:lnTo>
                  <a:pt x="8770" y="393973"/>
                </a:lnTo>
                <a:lnTo>
                  <a:pt x="19427" y="349853"/>
                </a:lnTo>
                <a:lnTo>
                  <a:pt x="33994" y="307400"/>
                </a:lnTo>
                <a:lnTo>
                  <a:pt x="52267" y="266819"/>
                </a:lnTo>
                <a:lnTo>
                  <a:pt x="74042" y="228312"/>
                </a:lnTo>
                <a:lnTo>
                  <a:pt x="99115" y="192085"/>
                </a:lnTo>
                <a:lnTo>
                  <a:pt x="127283" y="158341"/>
                </a:lnTo>
                <a:lnTo>
                  <a:pt x="158340" y="127283"/>
                </a:lnTo>
                <a:lnTo>
                  <a:pt x="192085" y="99115"/>
                </a:lnTo>
                <a:lnTo>
                  <a:pt x="228312" y="74042"/>
                </a:lnTo>
                <a:lnTo>
                  <a:pt x="266819" y="52267"/>
                </a:lnTo>
                <a:lnTo>
                  <a:pt x="307400" y="33995"/>
                </a:lnTo>
                <a:lnTo>
                  <a:pt x="349853" y="19427"/>
                </a:lnTo>
                <a:lnTo>
                  <a:pt x="393973" y="8770"/>
                </a:lnTo>
                <a:lnTo>
                  <a:pt x="439557" y="2226"/>
                </a:lnTo>
                <a:lnTo>
                  <a:pt x="486399" y="0"/>
                </a:lnTo>
                <a:lnTo>
                  <a:pt x="533244" y="2226"/>
                </a:lnTo>
                <a:lnTo>
                  <a:pt x="578828" y="8770"/>
                </a:lnTo>
                <a:lnTo>
                  <a:pt x="622949" y="19427"/>
                </a:lnTo>
                <a:lnTo>
                  <a:pt x="665401" y="33995"/>
                </a:lnTo>
                <a:lnTo>
                  <a:pt x="705983" y="52267"/>
                </a:lnTo>
                <a:lnTo>
                  <a:pt x="744489" y="74042"/>
                </a:lnTo>
                <a:lnTo>
                  <a:pt x="780716" y="99115"/>
                </a:lnTo>
                <a:lnTo>
                  <a:pt x="814461" y="127283"/>
                </a:lnTo>
                <a:lnTo>
                  <a:pt x="845519" y="158341"/>
                </a:lnTo>
                <a:lnTo>
                  <a:pt x="873686" y="192085"/>
                </a:lnTo>
                <a:lnTo>
                  <a:pt x="898759" y="228312"/>
                </a:lnTo>
                <a:lnTo>
                  <a:pt x="920534" y="266819"/>
                </a:lnTo>
                <a:lnTo>
                  <a:pt x="938807" y="307400"/>
                </a:lnTo>
                <a:lnTo>
                  <a:pt x="953374" y="349853"/>
                </a:lnTo>
                <a:lnTo>
                  <a:pt x="964031" y="393973"/>
                </a:lnTo>
                <a:lnTo>
                  <a:pt x="970575" y="439557"/>
                </a:lnTo>
                <a:lnTo>
                  <a:pt x="972802" y="486401"/>
                </a:lnTo>
                <a:lnTo>
                  <a:pt x="970575" y="533244"/>
                </a:lnTo>
                <a:lnTo>
                  <a:pt x="964031" y="578828"/>
                </a:lnTo>
                <a:lnTo>
                  <a:pt x="953374" y="622948"/>
                </a:lnTo>
                <a:lnTo>
                  <a:pt x="938807" y="665401"/>
                </a:lnTo>
                <a:lnTo>
                  <a:pt x="920534" y="705983"/>
                </a:lnTo>
                <a:lnTo>
                  <a:pt x="898759" y="744489"/>
                </a:lnTo>
                <a:lnTo>
                  <a:pt x="873686" y="780716"/>
                </a:lnTo>
                <a:lnTo>
                  <a:pt x="845519" y="814461"/>
                </a:lnTo>
                <a:lnTo>
                  <a:pt x="814461" y="845519"/>
                </a:lnTo>
                <a:lnTo>
                  <a:pt x="780716" y="873686"/>
                </a:lnTo>
                <a:lnTo>
                  <a:pt x="744489" y="898759"/>
                </a:lnTo>
                <a:lnTo>
                  <a:pt x="705983" y="920534"/>
                </a:lnTo>
                <a:lnTo>
                  <a:pt x="665401" y="938807"/>
                </a:lnTo>
                <a:lnTo>
                  <a:pt x="622949" y="953374"/>
                </a:lnTo>
                <a:lnTo>
                  <a:pt x="578828" y="964031"/>
                </a:lnTo>
                <a:lnTo>
                  <a:pt x="533244" y="970575"/>
                </a:lnTo>
                <a:lnTo>
                  <a:pt x="486401" y="972802"/>
                </a:lnTo>
                <a:close/>
              </a:path>
            </a:pathLst>
          </a:custGeom>
          <a:solidFill>
            <a:srgbClr val="36D0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6968722" y="4120685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9895416" y="6564004"/>
            <a:ext cx="4495800" cy="1941557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650" dirty="0">
              <a:latin typeface="Times New Roman"/>
              <a:cs typeface="B Nazanin" panose="00000700000000000000" pitchFamily="2" charset="-78"/>
            </a:endParaRPr>
          </a:p>
          <a:p>
            <a:pPr marR="36195" algn="ctr" rtl="1">
              <a:lnSpc>
                <a:spcPct val="100000"/>
              </a:lnSpc>
            </a:pPr>
            <a:r>
              <a:rPr lang="fa-IR" sz="2600" b="1" spc="-50" dirty="0">
                <a:latin typeface="Tahoma"/>
                <a:cs typeface="B Nazanin" panose="00000700000000000000" pitchFamily="2" charset="-78"/>
              </a:rPr>
              <a:t>پژوهش</a:t>
            </a:r>
          </a:p>
          <a:p>
            <a:pPr marR="36195" algn="ctr" rtl="1">
              <a:lnSpc>
                <a:spcPct val="100000"/>
              </a:lnSpc>
            </a:pP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817880" marR="854075" algn="ctr" rtl="1">
              <a:lnSpc>
                <a:spcPts val="2780"/>
              </a:lnSpc>
              <a:spcBef>
                <a:spcPts val="105"/>
              </a:spcBef>
            </a:pPr>
            <a:r>
              <a:rPr lang="fa-IR" sz="2000" spc="-10" dirty="0">
                <a:latin typeface="Tahoma"/>
                <a:cs typeface="B Nazanin" panose="00000700000000000000" pitchFamily="2" charset="-78"/>
              </a:rPr>
              <a:t>منابع را برای حمایت از فرضیه خود بخوانید.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210384" y="6562240"/>
            <a:ext cx="4400550" cy="1941557"/>
          </a:xfrm>
          <a:prstGeom prst="rect">
            <a:avLst/>
          </a:prstGeom>
        </p:spPr>
        <p:txBody>
          <a:bodyPr vert="horz" wrap="square" lIns="0" tIns="254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20"/>
              </a:spcBef>
            </a:pPr>
            <a:endParaRPr sz="2650" dirty="0">
              <a:latin typeface="Times New Roman"/>
              <a:cs typeface="B Nazanin" panose="00000700000000000000" pitchFamily="2" charset="-78"/>
            </a:endParaRPr>
          </a:p>
          <a:p>
            <a:pPr marL="1120775" algn="r" rtl="1">
              <a:lnSpc>
                <a:spcPct val="100000"/>
              </a:lnSpc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نتیجه</a:t>
            </a:r>
          </a:p>
          <a:p>
            <a:pPr marL="1120775" algn="r" rtl="1">
              <a:lnSpc>
                <a:spcPct val="100000"/>
              </a:lnSpc>
            </a:pP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728345" marR="669290" indent="394335" algn="r" rtl="1">
              <a:lnSpc>
                <a:spcPts val="2780"/>
              </a:lnSpc>
              <a:spcBef>
                <a:spcPts val="105"/>
              </a:spcBef>
            </a:pPr>
            <a:r>
              <a:rPr lang="fa-IR" sz="2000" spc="-225" dirty="0"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3669831" y="7002991"/>
            <a:ext cx="972819" cy="972819"/>
          </a:xfrm>
          <a:custGeom>
            <a:avLst/>
            <a:gdLst/>
            <a:ahLst/>
            <a:cxnLst/>
            <a:rect l="l" t="t" r="r" b="b"/>
            <a:pathLst>
              <a:path w="972820" h="972820">
                <a:moveTo>
                  <a:pt x="486401" y="972802"/>
                </a:moveTo>
                <a:lnTo>
                  <a:pt x="439557" y="970575"/>
                </a:lnTo>
                <a:lnTo>
                  <a:pt x="393973" y="964031"/>
                </a:lnTo>
                <a:lnTo>
                  <a:pt x="349853" y="953374"/>
                </a:lnTo>
                <a:lnTo>
                  <a:pt x="307400" y="938807"/>
                </a:lnTo>
                <a:lnTo>
                  <a:pt x="266819" y="920534"/>
                </a:lnTo>
                <a:lnTo>
                  <a:pt x="228312" y="898759"/>
                </a:lnTo>
                <a:lnTo>
                  <a:pt x="192085" y="873686"/>
                </a:lnTo>
                <a:lnTo>
                  <a:pt x="158341" y="845519"/>
                </a:lnTo>
                <a:lnTo>
                  <a:pt x="127283" y="814461"/>
                </a:lnTo>
                <a:lnTo>
                  <a:pt x="99115" y="780716"/>
                </a:lnTo>
                <a:lnTo>
                  <a:pt x="74042" y="744489"/>
                </a:lnTo>
                <a:lnTo>
                  <a:pt x="52267" y="705983"/>
                </a:lnTo>
                <a:lnTo>
                  <a:pt x="33994" y="665401"/>
                </a:lnTo>
                <a:lnTo>
                  <a:pt x="19427" y="622949"/>
                </a:lnTo>
                <a:lnTo>
                  <a:pt x="8770" y="578828"/>
                </a:lnTo>
                <a:lnTo>
                  <a:pt x="2226" y="533244"/>
                </a:lnTo>
                <a:lnTo>
                  <a:pt x="0" y="486402"/>
                </a:lnTo>
                <a:lnTo>
                  <a:pt x="2226" y="439557"/>
                </a:lnTo>
                <a:lnTo>
                  <a:pt x="8770" y="393973"/>
                </a:lnTo>
                <a:lnTo>
                  <a:pt x="19427" y="349853"/>
                </a:lnTo>
                <a:lnTo>
                  <a:pt x="33994" y="307400"/>
                </a:lnTo>
                <a:lnTo>
                  <a:pt x="52267" y="266819"/>
                </a:lnTo>
                <a:lnTo>
                  <a:pt x="74042" y="228312"/>
                </a:lnTo>
                <a:lnTo>
                  <a:pt x="99115" y="192085"/>
                </a:lnTo>
                <a:lnTo>
                  <a:pt x="127283" y="158341"/>
                </a:lnTo>
                <a:lnTo>
                  <a:pt x="158341" y="127283"/>
                </a:lnTo>
                <a:lnTo>
                  <a:pt x="192085" y="99115"/>
                </a:lnTo>
                <a:lnTo>
                  <a:pt x="228312" y="74042"/>
                </a:lnTo>
                <a:lnTo>
                  <a:pt x="266819" y="52267"/>
                </a:lnTo>
                <a:lnTo>
                  <a:pt x="307400" y="33995"/>
                </a:lnTo>
                <a:lnTo>
                  <a:pt x="349853" y="19427"/>
                </a:lnTo>
                <a:lnTo>
                  <a:pt x="393973" y="8770"/>
                </a:lnTo>
                <a:lnTo>
                  <a:pt x="439557" y="2226"/>
                </a:lnTo>
                <a:lnTo>
                  <a:pt x="486401" y="0"/>
                </a:lnTo>
                <a:lnTo>
                  <a:pt x="533244" y="2226"/>
                </a:lnTo>
                <a:lnTo>
                  <a:pt x="578828" y="8770"/>
                </a:lnTo>
                <a:lnTo>
                  <a:pt x="622948" y="19427"/>
                </a:lnTo>
                <a:lnTo>
                  <a:pt x="665401" y="33995"/>
                </a:lnTo>
                <a:lnTo>
                  <a:pt x="705983" y="52267"/>
                </a:lnTo>
                <a:lnTo>
                  <a:pt x="744489" y="74042"/>
                </a:lnTo>
                <a:lnTo>
                  <a:pt x="780716" y="99115"/>
                </a:lnTo>
                <a:lnTo>
                  <a:pt x="814461" y="127283"/>
                </a:lnTo>
                <a:lnTo>
                  <a:pt x="845519" y="158341"/>
                </a:lnTo>
                <a:lnTo>
                  <a:pt x="873686" y="192085"/>
                </a:lnTo>
                <a:lnTo>
                  <a:pt x="898759" y="228312"/>
                </a:lnTo>
                <a:lnTo>
                  <a:pt x="920534" y="266819"/>
                </a:lnTo>
                <a:lnTo>
                  <a:pt x="938807" y="307400"/>
                </a:lnTo>
                <a:lnTo>
                  <a:pt x="953374" y="349853"/>
                </a:lnTo>
                <a:lnTo>
                  <a:pt x="964032" y="393973"/>
                </a:lnTo>
                <a:lnTo>
                  <a:pt x="970576" y="439557"/>
                </a:lnTo>
                <a:lnTo>
                  <a:pt x="972802" y="486402"/>
                </a:lnTo>
                <a:lnTo>
                  <a:pt x="970576" y="533244"/>
                </a:lnTo>
                <a:lnTo>
                  <a:pt x="964032" y="578828"/>
                </a:lnTo>
                <a:lnTo>
                  <a:pt x="953374" y="622949"/>
                </a:lnTo>
                <a:lnTo>
                  <a:pt x="938807" y="665401"/>
                </a:lnTo>
                <a:lnTo>
                  <a:pt x="920534" y="705983"/>
                </a:lnTo>
                <a:lnTo>
                  <a:pt x="898759" y="744489"/>
                </a:lnTo>
                <a:lnTo>
                  <a:pt x="873686" y="780716"/>
                </a:lnTo>
                <a:lnTo>
                  <a:pt x="845519" y="814461"/>
                </a:lnTo>
                <a:lnTo>
                  <a:pt x="814461" y="845519"/>
                </a:lnTo>
                <a:lnTo>
                  <a:pt x="780716" y="873686"/>
                </a:lnTo>
                <a:lnTo>
                  <a:pt x="744489" y="898759"/>
                </a:lnTo>
                <a:lnTo>
                  <a:pt x="705983" y="920534"/>
                </a:lnTo>
                <a:lnTo>
                  <a:pt x="665401" y="938807"/>
                </a:lnTo>
                <a:lnTo>
                  <a:pt x="622948" y="953374"/>
                </a:lnTo>
                <a:lnTo>
                  <a:pt x="578828" y="964031"/>
                </a:lnTo>
                <a:lnTo>
                  <a:pt x="533244" y="970575"/>
                </a:lnTo>
                <a:lnTo>
                  <a:pt x="486401" y="972802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00477" y="7180791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5895753" y="4453099"/>
            <a:ext cx="1228725" cy="0"/>
          </a:xfrm>
          <a:custGeom>
            <a:avLst/>
            <a:gdLst/>
            <a:ahLst/>
            <a:cxnLst/>
            <a:rect l="l" t="t" r="r" b="b"/>
            <a:pathLst>
              <a:path w="1228725">
                <a:moveTo>
                  <a:pt x="0" y="0"/>
                </a:moveTo>
                <a:lnTo>
                  <a:pt x="1228724" y="0"/>
                </a:lnTo>
              </a:path>
            </a:pathLst>
          </a:custGeom>
          <a:ln w="47624">
            <a:solidFill>
              <a:srgbClr val="36D0D5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1552509" y="3942885"/>
            <a:ext cx="1741805" cy="972819"/>
            <a:chOff x="11552509" y="3942885"/>
            <a:chExt cx="1741805" cy="972819"/>
          </a:xfrm>
        </p:grpSpPr>
        <p:sp>
          <p:nvSpPr>
            <p:cNvPr id="15" name="object 15"/>
            <p:cNvSpPr/>
            <p:nvPr/>
          </p:nvSpPr>
          <p:spPr>
            <a:xfrm>
              <a:off x="11576322" y="4453099"/>
              <a:ext cx="1229360" cy="0"/>
            </a:xfrm>
            <a:custGeom>
              <a:avLst/>
              <a:gdLst/>
              <a:ahLst/>
              <a:cxnLst/>
              <a:rect l="l" t="t" r="r" b="b"/>
              <a:pathLst>
                <a:path w="1229359">
                  <a:moveTo>
                    <a:pt x="0" y="0"/>
                  </a:moveTo>
                  <a:lnTo>
                    <a:pt x="1228752" y="0"/>
                  </a:lnTo>
                </a:path>
              </a:pathLst>
            </a:custGeom>
            <a:ln w="47624">
              <a:solidFill>
                <a:srgbClr val="36D0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2321055" y="3942885"/>
              <a:ext cx="972819" cy="972819"/>
            </a:xfrm>
            <a:custGeom>
              <a:avLst/>
              <a:gdLst/>
              <a:ahLst/>
              <a:cxnLst/>
              <a:rect l="l" t="t" r="r" b="b"/>
              <a:pathLst>
                <a:path w="972819" h="972820">
                  <a:moveTo>
                    <a:pt x="486400" y="972802"/>
                  </a:moveTo>
                  <a:lnTo>
                    <a:pt x="439557" y="970575"/>
                  </a:lnTo>
                  <a:lnTo>
                    <a:pt x="393973" y="964031"/>
                  </a:lnTo>
                  <a:lnTo>
                    <a:pt x="349852" y="953374"/>
                  </a:lnTo>
                  <a:lnTo>
                    <a:pt x="307400" y="938807"/>
                  </a:lnTo>
                  <a:lnTo>
                    <a:pt x="266818" y="920534"/>
                  </a:lnTo>
                  <a:lnTo>
                    <a:pt x="228312" y="898759"/>
                  </a:lnTo>
                  <a:lnTo>
                    <a:pt x="192085" y="873686"/>
                  </a:lnTo>
                  <a:lnTo>
                    <a:pt x="158340" y="845519"/>
                  </a:lnTo>
                  <a:lnTo>
                    <a:pt x="127282" y="814461"/>
                  </a:lnTo>
                  <a:lnTo>
                    <a:pt x="99115" y="780716"/>
                  </a:lnTo>
                  <a:lnTo>
                    <a:pt x="74042" y="744489"/>
                  </a:lnTo>
                  <a:lnTo>
                    <a:pt x="52267" y="705983"/>
                  </a:lnTo>
                  <a:lnTo>
                    <a:pt x="33994" y="665401"/>
                  </a:lnTo>
                  <a:lnTo>
                    <a:pt x="19427" y="622948"/>
                  </a:lnTo>
                  <a:lnTo>
                    <a:pt x="8769" y="578828"/>
                  </a:lnTo>
                  <a:lnTo>
                    <a:pt x="2225" y="533244"/>
                  </a:lnTo>
                  <a:lnTo>
                    <a:pt x="0" y="486420"/>
                  </a:lnTo>
                  <a:lnTo>
                    <a:pt x="2225" y="439557"/>
                  </a:lnTo>
                  <a:lnTo>
                    <a:pt x="8769" y="393973"/>
                  </a:lnTo>
                  <a:lnTo>
                    <a:pt x="19427" y="349853"/>
                  </a:lnTo>
                  <a:lnTo>
                    <a:pt x="33994" y="307400"/>
                  </a:lnTo>
                  <a:lnTo>
                    <a:pt x="52267" y="266819"/>
                  </a:lnTo>
                  <a:lnTo>
                    <a:pt x="74042" y="228312"/>
                  </a:lnTo>
                  <a:lnTo>
                    <a:pt x="99115" y="192085"/>
                  </a:lnTo>
                  <a:lnTo>
                    <a:pt x="127282" y="158341"/>
                  </a:lnTo>
                  <a:lnTo>
                    <a:pt x="158340" y="127283"/>
                  </a:lnTo>
                  <a:lnTo>
                    <a:pt x="192085" y="99115"/>
                  </a:lnTo>
                  <a:lnTo>
                    <a:pt x="228312" y="74042"/>
                  </a:lnTo>
                  <a:lnTo>
                    <a:pt x="266818" y="52267"/>
                  </a:lnTo>
                  <a:lnTo>
                    <a:pt x="307400" y="33995"/>
                  </a:lnTo>
                  <a:lnTo>
                    <a:pt x="349852" y="19427"/>
                  </a:lnTo>
                  <a:lnTo>
                    <a:pt x="393973" y="8770"/>
                  </a:lnTo>
                  <a:lnTo>
                    <a:pt x="439557" y="2226"/>
                  </a:lnTo>
                  <a:lnTo>
                    <a:pt x="486399" y="0"/>
                  </a:lnTo>
                  <a:lnTo>
                    <a:pt x="533244" y="2226"/>
                  </a:lnTo>
                  <a:lnTo>
                    <a:pt x="578828" y="8770"/>
                  </a:lnTo>
                  <a:lnTo>
                    <a:pt x="622948" y="19427"/>
                  </a:lnTo>
                  <a:lnTo>
                    <a:pt x="665401" y="33995"/>
                  </a:lnTo>
                  <a:lnTo>
                    <a:pt x="705982" y="52267"/>
                  </a:lnTo>
                  <a:lnTo>
                    <a:pt x="744489" y="74042"/>
                  </a:lnTo>
                  <a:lnTo>
                    <a:pt x="780716" y="99115"/>
                  </a:lnTo>
                  <a:lnTo>
                    <a:pt x="814460" y="127283"/>
                  </a:lnTo>
                  <a:lnTo>
                    <a:pt x="845518" y="158341"/>
                  </a:lnTo>
                  <a:lnTo>
                    <a:pt x="873686" y="192085"/>
                  </a:lnTo>
                  <a:lnTo>
                    <a:pt x="898759" y="228312"/>
                  </a:lnTo>
                  <a:lnTo>
                    <a:pt x="920534" y="266819"/>
                  </a:lnTo>
                  <a:lnTo>
                    <a:pt x="938807" y="307400"/>
                  </a:lnTo>
                  <a:lnTo>
                    <a:pt x="953374" y="349853"/>
                  </a:lnTo>
                  <a:lnTo>
                    <a:pt x="964031" y="393973"/>
                  </a:lnTo>
                  <a:lnTo>
                    <a:pt x="970575" y="439557"/>
                  </a:lnTo>
                  <a:lnTo>
                    <a:pt x="972801" y="486381"/>
                  </a:lnTo>
                  <a:lnTo>
                    <a:pt x="970575" y="533244"/>
                  </a:lnTo>
                  <a:lnTo>
                    <a:pt x="964031" y="578828"/>
                  </a:lnTo>
                  <a:lnTo>
                    <a:pt x="953374" y="622948"/>
                  </a:lnTo>
                  <a:lnTo>
                    <a:pt x="938807" y="665401"/>
                  </a:lnTo>
                  <a:lnTo>
                    <a:pt x="920534" y="705983"/>
                  </a:lnTo>
                  <a:lnTo>
                    <a:pt x="898759" y="744489"/>
                  </a:lnTo>
                  <a:lnTo>
                    <a:pt x="873686" y="780716"/>
                  </a:lnTo>
                  <a:lnTo>
                    <a:pt x="845518" y="814461"/>
                  </a:lnTo>
                  <a:lnTo>
                    <a:pt x="814460" y="845519"/>
                  </a:lnTo>
                  <a:lnTo>
                    <a:pt x="780716" y="873686"/>
                  </a:lnTo>
                  <a:lnTo>
                    <a:pt x="744489" y="898759"/>
                  </a:lnTo>
                  <a:lnTo>
                    <a:pt x="705982" y="920534"/>
                  </a:lnTo>
                  <a:lnTo>
                    <a:pt x="665401" y="938807"/>
                  </a:lnTo>
                  <a:lnTo>
                    <a:pt x="622948" y="953374"/>
                  </a:lnTo>
                  <a:lnTo>
                    <a:pt x="578828" y="964031"/>
                  </a:lnTo>
                  <a:lnTo>
                    <a:pt x="533244" y="970575"/>
                  </a:lnTo>
                  <a:lnTo>
                    <a:pt x="486400" y="972802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2651700" y="3879598"/>
            <a:ext cx="4120515" cy="11156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642620" algn="ctr" rtl="1">
              <a:lnSpc>
                <a:spcPts val="2510"/>
              </a:lnSpc>
              <a:spcBef>
                <a:spcPts val="100"/>
              </a:spcBef>
            </a:pPr>
            <a:r>
              <a:rPr lang="fa-IR" sz="2600" b="1" spc="-80" dirty="0">
                <a:latin typeface="Tahoma"/>
                <a:cs typeface="B Nazanin" panose="00000700000000000000" pitchFamily="2" charset="-78"/>
              </a:rPr>
              <a:t>فرضیه سازی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ts val="3710"/>
              </a:lnSpc>
              <a:tabLst>
                <a:tab pos="845185" algn="l"/>
              </a:tabLst>
            </a:pPr>
            <a:r>
              <a:rPr lang="en-US"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	</a:t>
            </a:r>
            <a:r>
              <a:rPr lang="fa-IR" sz="3000" spc="284" baseline="1388" dirty="0">
                <a:latin typeface="Tahoma"/>
                <a:cs typeface="B Nazanin" panose="00000700000000000000" pitchFamily="2" charset="-78"/>
              </a:rPr>
              <a:t> با یک تحصیلکرده بیایید</a:t>
            </a:r>
            <a:endParaRPr lang="en-US" sz="3000" baseline="1388" dirty="0">
              <a:latin typeface="Tahoma"/>
              <a:cs typeface="B Nazanin" panose="00000700000000000000" pitchFamily="2" charset="-78"/>
            </a:endParaRPr>
          </a:p>
          <a:p>
            <a:pPr marL="643255" algn="ctr" rtl="1">
              <a:lnSpc>
                <a:spcPct val="100000"/>
              </a:lnSpc>
              <a:spcBef>
                <a:spcPts val="5"/>
              </a:spcBef>
            </a:pPr>
            <a:r>
              <a:rPr lang="fa-IR" sz="2000" spc="114" dirty="0">
                <a:latin typeface="Tahoma"/>
                <a:cs typeface="B Nazanin" panose="00000700000000000000" pitchFamily="2" charset="-78"/>
              </a:rPr>
              <a:t>بر اساس تحقیقات خود حدس بزنید</a:t>
            </a:r>
            <a:endParaRPr lang="en-US"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14347214" y="5404857"/>
            <a:ext cx="710565" cy="2134235"/>
            <a:chOff x="14347214" y="5404857"/>
            <a:chExt cx="710565" cy="2134235"/>
          </a:xfrm>
        </p:grpSpPr>
        <p:sp>
          <p:nvSpPr>
            <p:cNvPr id="19" name="object 19"/>
            <p:cNvSpPr/>
            <p:nvPr/>
          </p:nvSpPr>
          <p:spPr>
            <a:xfrm>
              <a:off x="15033339" y="5404857"/>
              <a:ext cx="0" cy="2134235"/>
            </a:xfrm>
            <a:custGeom>
              <a:avLst/>
              <a:gdLst/>
              <a:ahLst/>
              <a:cxnLst/>
              <a:rect l="l" t="t" r="r" b="b"/>
              <a:pathLst>
                <a:path h="2134234">
                  <a:moveTo>
                    <a:pt x="0" y="2133675"/>
                  </a:moveTo>
                  <a:lnTo>
                    <a:pt x="0" y="0"/>
                  </a:lnTo>
                </a:path>
              </a:pathLst>
            </a:custGeom>
            <a:ln w="47601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14347214" y="7514757"/>
              <a:ext cx="667385" cy="0"/>
            </a:xfrm>
            <a:custGeom>
              <a:avLst/>
              <a:gdLst/>
              <a:ahLst/>
              <a:cxnLst/>
              <a:rect l="l" t="t" r="r" b="b"/>
              <a:pathLst>
                <a:path w="667384">
                  <a:moveTo>
                    <a:pt x="0" y="0"/>
                  </a:moveTo>
                  <a:lnTo>
                    <a:pt x="666815" y="0"/>
                  </a:lnTo>
                </a:path>
              </a:pathLst>
            </a:custGeom>
            <a:ln w="4762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1" name="object 21"/>
          <p:cNvGrpSpPr/>
          <p:nvPr/>
        </p:nvGrpSpPr>
        <p:grpSpPr>
          <a:xfrm>
            <a:off x="8638371" y="7052169"/>
            <a:ext cx="1674495" cy="972819"/>
            <a:chOff x="8638371" y="7052169"/>
            <a:chExt cx="1674495" cy="972819"/>
          </a:xfrm>
        </p:grpSpPr>
        <p:sp>
          <p:nvSpPr>
            <p:cNvPr id="22" name="object 22"/>
            <p:cNvSpPr/>
            <p:nvPr/>
          </p:nvSpPr>
          <p:spPr>
            <a:xfrm>
              <a:off x="8662183" y="7512993"/>
              <a:ext cx="1229360" cy="1905"/>
            </a:xfrm>
            <a:custGeom>
              <a:avLst/>
              <a:gdLst/>
              <a:ahLst/>
              <a:cxnLst/>
              <a:rect l="l" t="t" r="r" b="b"/>
              <a:pathLst>
                <a:path w="1229359" h="1904">
                  <a:moveTo>
                    <a:pt x="0" y="0"/>
                  </a:moveTo>
                  <a:lnTo>
                    <a:pt x="1228870" y="1757"/>
                  </a:lnTo>
                </a:path>
              </a:pathLst>
            </a:custGeom>
            <a:ln w="47624">
              <a:solidFill>
                <a:srgbClr val="2B91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9339698" y="7052169"/>
              <a:ext cx="972819" cy="972819"/>
            </a:xfrm>
            <a:custGeom>
              <a:avLst/>
              <a:gdLst/>
              <a:ahLst/>
              <a:cxnLst/>
              <a:rect l="l" t="t" r="r" b="b"/>
              <a:pathLst>
                <a:path w="972820" h="972820">
                  <a:moveTo>
                    <a:pt x="486401" y="972801"/>
                  </a:moveTo>
                  <a:lnTo>
                    <a:pt x="439557" y="970575"/>
                  </a:lnTo>
                  <a:lnTo>
                    <a:pt x="393973" y="964031"/>
                  </a:lnTo>
                  <a:lnTo>
                    <a:pt x="349853" y="953374"/>
                  </a:lnTo>
                  <a:lnTo>
                    <a:pt x="307400" y="938806"/>
                  </a:lnTo>
                  <a:lnTo>
                    <a:pt x="266818" y="920534"/>
                  </a:lnTo>
                  <a:lnTo>
                    <a:pt x="228312" y="898759"/>
                  </a:lnTo>
                  <a:lnTo>
                    <a:pt x="192085" y="873686"/>
                  </a:lnTo>
                  <a:lnTo>
                    <a:pt x="158340" y="845518"/>
                  </a:lnTo>
                  <a:lnTo>
                    <a:pt x="127282" y="814461"/>
                  </a:lnTo>
                  <a:lnTo>
                    <a:pt x="99115" y="780716"/>
                  </a:lnTo>
                  <a:lnTo>
                    <a:pt x="74042" y="744489"/>
                  </a:lnTo>
                  <a:lnTo>
                    <a:pt x="52267" y="705983"/>
                  </a:lnTo>
                  <a:lnTo>
                    <a:pt x="33994" y="665401"/>
                  </a:lnTo>
                  <a:lnTo>
                    <a:pt x="19427" y="622948"/>
                  </a:lnTo>
                  <a:lnTo>
                    <a:pt x="8770" y="578828"/>
                  </a:lnTo>
                  <a:lnTo>
                    <a:pt x="2226" y="533244"/>
                  </a:lnTo>
                  <a:lnTo>
                    <a:pt x="0" y="486397"/>
                  </a:lnTo>
                  <a:lnTo>
                    <a:pt x="2226" y="439557"/>
                  </a:lnTo>
                  <a:lnTo>
                    <a:pt x="8770" y="393973"/>
                  </a:lnTo>
                  <a:lnTo>
                    <a:pt x="19427" y="349853"/>
                  </a:lnTo>
                  <a:lnTo>
                    <a:pt x="33994" y="307400"/>
                  </a:lnTo>
                  <a:lnTo>
                    <a:pt x="52267" y="266819"/>
                  </a:lnTo>
                  <a:lnTo>
                    <a:pt x="74042" y="228312"/>
                  </a:lnTo>
                  <a:lnTo>
                    <a:pt x="99115" y="192085"/>
                  </a:lnTo>
                  <a:lnTo>
                    <a:pt x="127282" y="158340"/>
                  </a:lnTo>
                  <a:lnTo>
                    <a:pt x="158340" y="127283"/>
                  </a:lnTo>
                  <a:lnTo>
                    <a:pt x="192085" y="99115"/>
                  </a:lnTo>
                  <a:lnTo>
                    <a:pt x="228312" y="74042"/>
                  </a:lnTo>
                  <a:lnTo>
                    <a:pt x="266818" y="52267"/>
                  </a:lnTo>
                  <a:lnTo>
                    <a:pt x="307400" y="33994"/>
                  </a:lnTo>
                  <a:lnTo>
                    <a:pt x="349853" y="19427"/>
                  </a:lnTo>
                  <a:lnTo>
                    <a:pt x="393973" y="8770"/>
                  </a:lnTo>
                  <a:lnTo>
                    <a:pt x="439557" y="2226"/>
                  </a:lnTo>
                  <a:lnTo>
                    <a:pt x="486402" y="0"/>
                  </a:lnTo>
                  <a:lnTo>
                    <a:pt x="533244" y="2226"/>
                  </a:lnTo>
                  <a:lnTo>
                    <a:pt x="578828" y="8770"/>
                  </a:lnTo>
                  <a:lnTo>
                    <a:pt x="622948" y="19427"/>
                  </a:lnTo>
                  <a:lnTo>
                    <a:pt x="665401" y="33994"/>
                  </a:lnTo>
                  <a:lnTo>
                    <a:pt x="705983" y="52267"/>
                  </a:lnTo>
                  <a:lnTo>
                    <a:pt x="744489" y="74042"/>
                  </a:lnTo>
                  <a:lnTo>
                    <a:pt x="780716" y="99115"/>
                  </a:lnTo>
                  <a:lnTo>
                    <a:pt x="814461" y="127283"/>
                  </a:lnTo>
                  <a:lnTo>
                    <a:pt x="845518" y="158340"/>
                  </a:lnTo>
                  <a:lnTo>
                    <a:pt x="873686" y="192085"/>
                  </a:lnTo>
                  <a:lnTo>
                    <a:pt x="898759" y="228312"/>
                  </a:lnTo>
                  <a:lnTo>
                    <a:pt x="920534" y="266819"/>
                  </a:lnTo>
                  <a:lnTo>
                    <a:pt x="938807" y="307400"/>
                  </a:lnTo>
                  <a:lnTo>
                    <a:pt x="953374" y="349853"/>
                  </a:lnTo>
                  <a:lnTo>
                    <a:pt x="964031" y="393973"/>
                  </a:lnTo>
                  <a:lnTo>
                    <a:pt x="970575" y="439557"/>
                  </a:lnTo>
                  <a:lnTo>
                    <a:pt x="972801" y="486401"/>
                  </a:lnTo>
                  <a:lnTo>
                    <a:pt x="970575" y="533244"/>
                  </a:lnTo>
                  <a:lnTo>
                    <a:pt x="964031" y="578828"/>
                  </a:lnTo>
                  <a:lnTo>
                    <a:pt x="953374" y="622948"/>
                  </a:lnTo>
                  <a:lnTo>
                    <a:pt x="938807" y="665401"/>
                  </a:lnTo>
                  <a:lnTo>
                    <a:pt x="920534" y="705983"/>
                  </a:lnTo>
                  <a:lnTo>
                    <a:pt x="898759" y="744489"/>
                  </a:lnTo>
                  <a:lnTo>
                    <a:pt x="873686" y="780716"/>
                  </a:lnTo>
                  <a:lnTo>
                    <a:pt x="845518" y="814461"/>
                  </a:lnTo>
                  <a:lnTo>
                    <a:pt x="814461" y="845518"/>
                  </a:lnTo>
                  <a:lnTo>
                    <a:pt x="780716" y="873686"/>
                  </a:lnTo>
                  <a:lnTo>
                    <a:pt x="744489" y="898759"/>
                  </a:lnTo>
                  <a:lnTo>
                    <a:pt x="705983" y="920534"/>
                  </a:lnTo>
                  <a:lnTo>
                    <a:pt x="665401" y="938806"/>
                  </a:lnTo>
                  <a:lnTo>
                    <a:pt x="622948" y="953374"/>
                  </a:lnTo>
                  <a:lnTo>
                    <a:pt x="578828" y="964031"/>
                  </a:lnTo>
                  <a:lnTo>
                    <a:pt x="533244" y="970575"/>
                  </a:lnTo>
                  <a:lnTo>
                    <a:pt x="486401" y="972801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4" name="object 24"/>
          <p:cNvSpPr txBox="1"/>
          <p:nvPr/>
        </p:nvSpPr>
        <p:spPr>
          <a:xfrm>
            <a:off x="9670344" y="7229969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6609834" y="993140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7198098" y="1774425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061595" y="1915931"/>
            <a:ext cx="1987550" cy="1987550"/>
          </a:xfrm>
          <a:custGeom>
            <a:avLst/>
            <a:gdLst/>
            <a:ahLst/>
            <a:cxnLst/>
            <a:rect l="l" t="t" r="r" b="b"/>
            <a:pathLst>
              <a:path w="1987550" h="1987550">
                <a:moveTo>
                  <a:pt x="993786" y="1987502"/>
                </a:moveTo>
                <a:lnTo>
                  <a:pt x="945603" y="1986356"/>
                </a:lnTo>
                <a:lnTo>
                  <a:pt x="898046" y="1982953"/>
                </a:lnTo>
                <a:lnTo>
                  <a:pt x="851133" y="1977345"/>
                </a:lnTo>
                <a:lnTo>
                  <a:pt x="804915" y="1969584"/>
                </a:lnTo>
                <a:lnTo>
                  <a:pt x="759445" y="1959721"/>
                </a:lnTo>
                <a:lnTo>
                  <a:pt x="714774" y="1947810"/>
                </a:lnTo>
                <a:lnTo>
                  <a:pt x="670956" y="1933901"/>
                </a:lnTo>
                <a:lnTo>
                  <a:pt x="628041" y="1918048"/>
                </a:lnTo>
                <a:lnTo>
                  <a:pt x="586081" y="1900302"/>
                </a:lnTo>
                <a:lnTo>
                  <a:pt x="545130" y="1880715"/>
                </a:lnTo>
                <a:lnTo>
                  <a:pt x="505238" y="1859340"/>
                </a:lnTo>
                <a:lnTo>
                  <a:pt x="466459" y="1836228"/>
                </a:lnTo>
                <a:lnTo>
                  <a:pt x="428843" y="1811431"/>
                </a:lnTo>
                <a:lnTo>
                  <a:pt x="392444" y="1785002"/>
                </a:lnTo>
                <a:lnTo>
                  <a:pt x="357313" y="1756992"/>
                </a:lnTo>
                <a:lnTo>
                  <a:pt x="323501" y="1727454"/>
                </a:lnTo>
                <a:lnTo>
                  <a:pt x="291063" y="1696439"/>
                </a:lnTo>
                <a:lnTo>
                  <a:pt x="260048" y="1664001"/>
                </a:lnTo>
                <a:lnTo>
                  <a:pt x="230510" y="1630189"/>
                </a:lnTo>
                <a:lnTo>
                  <a:pt x="202500" y="1595058"/>
                </a:lnTo>
                <a:lnTo>
                  <a:pt x="176071" y="1558659"/>
                </a:lnTo>
                <a:lnTo>
                  <a:pt x="151274" y="1521043"/>
                </a:lnTo>
                <a:lnTo>
                  <a:pt x="128162" y="1482264"/>
                </a:lnTo>
                <a:lnTo>
                  <a:pt x="106786" y="1442372"/>
                </a:lnTo>
                <a:lnTo>
                  <a:pt x="87200" y="1401421"/>
                </a:lnTo>
                <a:lnTo>
                  <a:pt x="69454" y="1359462"/>
                </a:lnTo>
                <a:lnTo>
                  <a:pt x="53600" y="1316546"/>
                </a:lnTo>
                <a:lnTo>
                  <a:pt x="39692" y="1272728"/>
                </a:lnTo>
                <a:lnTo>
                  <a:pt x="27781" y="1228057"/>
                </a:lnTo>
                <a:lnTo>
                  <a:pt x="17918" y="1182587"/>
                </a:lnTo>
                <a:lnTo>
                  <a:pt x="10157" y="1136369"/>
                </a:lnTo>
                <a:lnTo>
                  <a:pt x="4548" y="1089456"/>
                </a:lnTo>
                <a:lnTo>
                  <a:pt x="1145" y="1041899"/>
                </a:lnTo>
                <a:lnTo>
                  <a:pt x="0" y="993744"/>
                </a:lnTo>
                <a:lnTo>
                  <a:pt x="1145" y="945603"/>
                </a:lnTo>
                <a:lnTo>
                  <a:pt x="4548" y="898046"/>
                </a:lnTo>
                <a:lnTo>
                  <a:pt x="10157" y="851133"/>
                </a:lnTo>
                <a:lnTo>
                  <a:pt x="17918" y="804915"/>
                </a:lnTo>
                <a:lnTo>
                  <a:pt x="27781" y="759445"/>
                </a:lnTo>
                <a:lnTo>
                  <a:pt x="39692" y="714774"/>
                </a:lnTo>
                <a:lnTo>
                  <a:pt x="53600" y="670955"/>
                </a:lnTo>
                <a:lnTo>
                  <a:pt x="69454" y="628040"/>
                </a:lnTo>
                <a:lnTo>
                  <a:pt x="87200" y="586081"/>
                </a:lnTo>
                <a:lnTo>
                  <a:pt x="106786" y="545130"/>
                </a:lnTo>
                <a:lnTo>
                  <a:pt x="128162" y="505238"/>
                </a:lnTo>
                <a:lnTo>
                  <a:pt x="151274" y="466459"/>
                </a:lnTo>
                <a:lnTo>
                  <a:pt x="176071" y="428843"/>
                </a:lnTo>
                <a:lnTo>
                  <a:pt x="202500" y="392444"/>
                </a:lnTo>
                <a:lnTo>
                  <a:pt x="230510" y="357312"/>
                </a:lnTo>
                <a:lnTo>
                  <a:pt x="260048" y="323501"/>
                </a:lnTo>
                <a:lnTo>
                  <a:pt x="291063" y="291063"/>
                </a:lnTo>
                <a:lnTo>
                  <a:pt x="323501" y="260048"/>
                </a:lnTo>
                <a:lnTo>
                  <a:pt x="357313" y="230510"/>
                </a:lnTo>
                <a:lnTo>
                  <a:pt x="392444" y="202500"/>
                </a:lnTo>
                <a:lnTo>
                  <a:pt x="428843" y="176071"/>
                </a:lnTo>
                <a:lnTo>
                  <a:pt x="466459" y="151274"/>
                </a:lnTo>
                <a:lnTo>
                  <a:pt x="505238" y="128162"/>
                </a:lnTo>
                <a:lnTo>
                  <a:pt x="545130" y="106787"/>
                </a:lnTo>
                <a:lnTo>
                  <a:pt x="586081" y="87200"/>
                </a:lnTo>
                <a:lnTo>
                  <a:pt x="628041" y="69454"/>
                </a:lnTo>
                <a:lnTo>
                  <a:pt x="670956" y="53601"/>
                </a:lnTo>
                <a:lnTo>
                  <a:pt x="714774" y="39692"/>
                </a:lnTo>
                <a:lnTo>
                  <a:pt x="759445" y="27781"/>
                </a:lnTo>
                <a:lnTo>
                  <a:pt x="804915" y="17918"/>
                </a:lnTo>
                <a:lnTo>
                  <a:pt x="851133" y="10157"/>
                </a:lnTo>
                <a:lnTo>
                  <a:pt x="898046" y="4549"/>
                </a:lnTo>
                <a:lnTo>
                  <a:pt x="945603" y="1145"/>
                </a:lnTo>
                <a:lnTo>
                  <a:pt x="993751" y="0"/>
                </a:lnTo>
                <a:lnTo>
                  <a:pt x="1041899" y="1145"/>
                </a:lnTo>
                <a:lnTo>
                  <a:pt x="1089456" y="4549"/>
                </a:lnTo>
                <a:lnTo>
                  <a:pt x="1136369" y="10157"/>
                </a:lnTo>
                <a:lnTo>
                  <a:pt x="1182587" y="17918"/>
                </a:lnTo>
                <a:lnTo>
                  <a:pt x="1228057" y="27781"/>
                </a:lnTo>
                <a:lnTo>
                  <a:pt x="1272728" y="39692"/>
                </a:lnTo>
                <a:lnTo>
                  <a:pt x="1316546" y="53601"/>
                </a:lnTo>
                <a:lnTo>
                  <a:pt x="1359461" y="69454"/>
                </a:lnTo>
                <a:lnTo>
                  <a:pt x="1401421" y="87200"/>
                </a:lnTo>
                <a:lnTo>
                  <a:pt x="1442372" y="106787"/>
                </a:lnTo>
                <a:lnTo>
                  <a:pt x="1482264" y="128162"/>
                </a:lnTo>
                <a:lnTo>
                  <a:pt x="1521043" y="151274"/>
                </a:lnTo>
                <a:lnTo>
                  <a:pt x="1558659" y="176071"/>
                </a:lnTo>
                <a:lnTo>
                  <a:pt x="1595058" y="202500"/>
                </a:lnTo>
                <a:lnTo>
                  <a:pt x="1630189" y="230510"/>
                </a:lnTo>
                <a:lnTo>
                  <a:pt x="1664000" y="260048"/>
                </a:lnTo>
                <a:lnTo>
                  <a:pt x="1696439" y="291063"/>
                </a:lnTo>
                <a:lnTo>
                  <a:pt x="1727454" y="323501"/>
                </a:lnTo>
                <a:lnTo>
                  <a:pt x="1756992" y="357312"/>
                </a:lnTo>
                <a:lnTo>
                  <a:pt x="1785002" y="392444"/>
                </a:lnTo>
                <a:lnTo>
                  <a:pt x="1811431" y="428843"/>
                </a:lnTo>
                <a:lnTo>
                  <a:pt x="1836228" y="466459"/>
                </a:lnTo>
                <a:lnTo>
                  <a:pt x="1859340" y="505238"/>
                </a:lnTo>
                <a:lnTo>
                  <a:pt x="1880715" y="545130"/>
                </a:lnTo>
                <a:lnTo>
                  <a:pt x="1900302" y="586081"/>
                </a:lnTo>
                <a:lnTo>
                  <a:pt x="1918048" y="628040"/>
                </a:lnTo>
                <a:lnTo>
                  <a:pt x="1933901" y="670955"/>
                </a:lnTo>
                <a:lnTo>
                  <a:pt x="1947810" y="714774"/>
                </a:lnTo>
                <a:lnTo>
                  <a:pt x="1959721" y="759445"/>
                </a:lnTo>
                <a:lnTo>
                  <a:pt x="1969584" y="804915"/>
                </a:lnTo>
                <a:lnTo>
                  <a:pt x="1977345" y="851133"/>
                </a:lnTo>
                <a:lnTo>
                  <a:pt x="1982953" y="898046"/>
                </a:lnTo>
                <a:lnTo>
                  <a:pt x="1986356" y="945603"/>
                </a:lnTo>
                <a:lnTo>
                  <a:pt x="1987502" y="993754"/>
                </a:lnTo>
                <a:lnTo>
                  <a:pt x="1986356" y="1041899"/>
                </a:lnTo>
                <a:lnTo>
                  <a:pt x="1982953" y="1089456"/>
                </a:lnTo>
                <a:lnTo>
                  <a:pt x="1977345" y="1136369"/>
                </a:lnTo>
                <a:lnTo>
                  <a:pt x="1969584" y="1182587"/>
                </a:lnTo>
                <a:lnTo>
                  <a:pt x="1959721" y="1228057"/>
                </a:lnTo>
                <a:lnTo>
                  <a:pt x="1947810" y="1272728"/>
                </a:lnTo>
                <a:lnTo>
                  <a:pt x="1933901" y="1316546"/>
                </a:lnTo>
                <a:lnTo>
                  <a:pt x="1918048" y="1359462"/>
                </a:lnTo>
                <a:lnTo>
                  <a:pt x="1900302" y="1401421"/>
                </a:lnTo>
                <a:lnTo>
                  <a:pt x="1880715" y="1442372"/>
                </a:lnTo>
                <a:lnTo>
                  <a:pt x="1859340" y="1482264"/>
                </a:lnTo>
                <a:lnTo>
                  <a:pt x="1836228" y="1521043"/>
                </a:lnTo>
                <a:lnTo>
                  <a:pt x="1811431" y="1558659"/>
                </a:lnTo>
                <a:lnTo>
                  <a:pt x="1785002" y="1595058"/>
                </a:lnTo>
                <a:lnTo>
                  <a:pt x="1756992" y="1630189"/>
                </a:lnTo>
                <a:lnTo>
                  <a:pt x="1727454" y="1664001"/>
                </a:lnTo>
                <a:lnTo>
                  <a:pt x="1696439" y="1696439"/>
                </a:lnTo>
                <a:lnTo>
                  <a:pt x="1664000" y="1727454"/>
                </a:lnTo>
                <a:lnTo>
                  <a:pt x="1630189" y="1756992"/>
                </a:lnTo>
                <a:lnTo>
                  <a:pt x="1595058" y="1785002"/>
                </a:lnTo>
                <a:lnTo>
                  <a:pt x="1558659" y="1811431"/>
                </a:lnTo>
                <a:lnTo>
                  <a:pt x="1521043" y="1836228"/>
                </a:lnTo>
                <a:lnTo>
                  <a:pt x="1482264" y="1859340"/>
                </a:lnTo>
                <a:lnTo>
                  <a:pt x="1442372" y="1880715"/>
                </a:lnTo>
                <a:lnTo>
                  <a:pt x="1401421" y="1900302"/>
                </a:lnTo>
                <a:lnTo>
                  <a:pt x="1359461" y="1918048"/>
                </a:lnTo>
                <a:lnTo>
                  <a:pt x="1316546" y="1933901"/>
                </a:lnTo>
                <a:lnTo>
                  <a:pt x="1272728" y="1947810"/>
                </a:lnTo>
                <a:lnTo>
                  <a:pt x="1228057" y="1959721"/>
                </a:lnTo>
                <a:lnTo>
                  <a:pt x="1182587" y="1969584"/>
                </a:lnTo>
                <a:lnTo>
                  <a:pt x="1136369" y="1977345"/>
                </a:lnTo>
                <a:lnTo>
                  <a:pt x="1089456" y="1982953"/>
                </a:lnTo>
                <a:lnTo>
                  <a:pt x="1041899" y="1986356"/>
                </a:lnTo>
                <a:lnTo>
                  <a:pt x="993786" y="1987502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522763" y="2754193"/>
            <a:ext cx="1064895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700" b="1" spc="-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مسئله</a:t>
            </a:r>
            <a:endParaRPr sz="17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615874" y="4123803"/>
            <a:ext cx="1987550" cy="1987550"/>
          </a:xfrm>
          <a:custGeom>
            <a:avLst/>
            <a:gdLst/>
            <a:ahLst/>
            <a:cxnLst/>
            <a:rect l="l" t="t" r="r" b="b"/>
            <a:pathLst>
              <a:path w="1987550" h="1987550">
                <a:moveTo>
                  <a:pt x="993757" y="1987502"/>
                </a:moveTo>
                <a:lnTo>
                  <a:pt x="945603" y="1986356"/>
                </a:lnTo>
                <a:lnTo>
                  <a:pt x="898046" y="1982953"/>
                </a:lnTo>
                <a:lnTo>
                  <a:pt x="851133" y="1977345"/>
                </a:lnTo>
                <a:lnTo>
                  <a:pt x="804915" y="1969584"/>
                </a:lnTo>
                <a:lnTo>
                  <a:pt x="759444" y="1959721"/>
                </a:lnTo>
                <a:lnTo>
                  <a:pt x="714774" y="1947810"/>
                </a:lnTo>
                <a:lnTo>
                  <a:pt x="670955" y="1933901"/>
                </a:lnTo>
                <a:lnTo>
                  <a:pt x="628040" y="1918048"/>
                </a:lnTo>
                <a:lnTo>
                  <a:pt x="586080" y="1900302"/>
                </a:lnTo>
                <a:lnTo>
                  <a:pt x="545129" y="1880715"/>
                </a:lnTo>
                <a:lnTo>
                  <a:pt x="505237" y="1859340"/>
                </a:lnTo>
                <a:lnTo>
                  <a:pt x="466458" y="1836228"/>
                </a:lnTo>
                <a:lnTo>
                  <a:pt x="428842" y="1811431"/>
                </a:lnTo>
                <a:lnTo>
                  <a:pt x="392443" y="1785002"/>
                </a:lnTo>
                <a:lnTo>
                  <a:pt x="357312" y="1756992"/>
                </a:lnTo>
                <a:lnTo>
                  <a:pt x="323501" y="1727454"/>
                </a:lnTo>
                <a:lnTo>
                  <a:pt x="291062" y="1696439"/>
                </a:lnTo>
                <a:lnTo>
                  <a:pt x="260047" y="1664001"/>
                </a:lnTo>
                <a:lnTo>
                  <a:pt x="230509" y="1630189"/>
                </a:lnTo>
                <a:lnTo>
                  <a:pt x="202499" y="1595058"/>
                </a:lnTo>
                <a:lnTo>
                  <a:pt x="176070" y="1558659"/>
                </a:lnTo>
                <a:lnTo>
                  <a:pt x="151273" y="1521043"/>
                </a:lnTo>
                <a:lnTo>
                  <a:pt x="128161" y="1482264"/>
                </a:lnTo>
                <a:lnTo>
                  <a:pt x="106786" y="1442372"/>
                </a:lnTo>
                <a:lnTo>
                  <a:pt x="87199" y="1401421"/>
                </a:lnTo>
                <a:lnTo>
                  <a:pt x="69453" y="1359462"/>
                </a:lnTo>
                <a:lnTo>
                  <a:pt x="53600" y="1316546"/>
                </a:lnTo>
                <a:lnTo>
                  <a:pt x="39691" y="1272728"/>
                </a:lnTo>
                <a:lnTo>
                  <a:pt x="27780" y="1228057"/>
                </a:lnTo>
                <a:lnTo>
                  <a:pt x="17918" y="1182587"/>
                </a:lnTo>
                <a:lnTo>
                  <a:pt x="10156" y="1136369"/>
                </a:lnTo>
                <a:lnTo>
                  <a:pt x="4548" y="1089456"/>
                </a:lnTo>
                <a:lnTo>
                  <a:pt x="1145" y="1041899"/>
                </a:lnTo>
                <a:lnTo>
                  <a:pt x="0" y="993720"/>
                </a:lnTo>
                <a:lnTo>
                  <a:pt x="1145" y="945603"/>
                </a:lnTo>
                <a:lnTo>
                  <a:pt x="4548" y="898046"/>
                </a:lnTo>
                <a:lnTo>
                  <a:pt x="10156" y="851133"/>
                </a:lnTo>
                <a:lnTo>
                  <a:pt x="17918" y="804915"/>
                </a:lnTo>
                <a:lnTo>
                  <a:pt x="27780" y="759445"/>
                </a:lnTo>
                <a:lnTo>
                  <a:pt x="39691" y="714774"/>
                </a:lnTo>
                <a:lnTo>
                  <a:pt x="53600" y="670955"/>
                </a:lnTo>
                <a:lnTo>
                  <a:pt x="69453" y="628040"/>
                </a:lnTo>
                <a:lnTo>
                  <a:pt x="87199" y="586081"/>
                </a:lnTo>
                <a:lnTo>
                  <a:pt x="106786" y="545130"/>
                </a:lnTo>
                <a:lnTo>
                  <a:pt x="128161" y="505238"/>
                </a:lnTo>
                <a:lnTo>
                  <a:pt x="151273" y="466459"/>
                </a:lnTo>
                <a:lnTo>
                  <a:pt x="176070" y="428843"/>
                </a:lnTo>
                <a:lnTo>
                  <a:pt x="202499" y="392444"/>
                </a:lnTo>
                <a:lnTo>
                  <a:pt x="230509" y="357312"/>
                </a:lnTo>
                <a:lnTo>
                  <a:pt x="260047" y="323501"/>
                </a:lnTo>
                <a:lnTo>
                  <a:pt x="291062" y="291063"/>
                </a:lnTo>
                <a:lnTo>
                  <a:pt x="323501" y="260048"/>
                </a:lnTo>
                <a:lnTo>
                  <a:pt x="357312" y="230510"/>
                </a:lnTo>
                <a:lnTo>
                  <a:pt x="392443" y="202500"/>
                </a:lnTo>
                <a:lnTo>
                  <a:pt x="428842" y="176071"/>
                </a:lnTo>
                <a:lnTo>
                  <a:pt x="466458" y="151274"/>
                </a:lnTo>
                <a:lnTo>
                  <a:pt x="505237" y="128162"/>
                </a:lnTo>
                <a:lnTo>
                  <a:pt x="545129" y="106787"/>
                </a:lnTo>
                <a:lnTo>
                  <a:pt x="586080" y="87200"/>
                </a:lnTo>
                <a:lnTo>
                  <a:pt x="628040" y="69454"/>
                </a:lnTo>
                <a:lnTo>
                  <a:pt x="670955" y="53601"/>
                </a:lnTo>
                <a:lnTo>
                  <a:pt x="714774" y="39692"/>
                </a:lnTo>
                <a:lnTo>
                  <a:pt x="759444" y="27781"/>
                </a:lnTo>
                <a:lnTo>
                  <a:pt x="804915" y="17918"/>
                </a:lnTo>
                <a:lnTo>
                  <a:pt x="851133" y="10157"/>
                </a:lnTo>
                <a:lnTo>
                  <a:pt x="898046" y="4549"/>
                </a:lnTo>
                <a:lnTo>
                  <a:pt x="945603" y="1145"/>
                </a:lnTo>
                <a:lnTo>
                  <a:pt x="993751" y="0"/>
                </a:lnTo>
                <a:lnTo>
                  <a:pt x="1041899" y="1145"/>
                </a:lnTo>
                <a:lnTo>
                  <a:pt x="1089456" y="4549"/>
                </a:lnTo>
                <a:lnTo>
                  <a:pt x="1136369" y="10157"/>
                </a:lnTo>
                <a:lnTo>
                  <a:pt x="1182587" y="17918"/>
                </a:lnTo>
                <a:lnTo>
                  <a:pt x="1228057" y="27781"/>
                </a:lnTo>
                <a:lnTo>
                  <a:pt x="1272728" y="39692"/>
                </a:lnTo>
                <a:lnTo>
                  <a:pt x="1316546" y="53601"/>
                </a:lnTo>
                <a:lnTo>
                  <a:pt x="1359461" y="69454"/>
                </a:lnTo>
                <a:lnTo>
                  <a:pt x="1401421" y="87200"/>
                </a:lnTo>
                <a:lnTo>
                  <a:pt x="1442372" y="106787"/>
                </a:lnTo>
                <a:lnTo>
                  <a:pt x="1482264" y="128162"/>
                </a:lnTo>
                <a:lnTo>
                  <a:pt x="1521043" y="151274"/>
                </a:lnTo>
                <a:lnTo>
                  <a:pt x="1558658" y="176071"/>
                </a:lnTo>
                <a:lnTo>
                  <a:pt x="1595058" y="202500"/>
                </a:lnTo>
                <a:lnTo>
                  <a:pt x="1630189" y="230510"/>
                </a:lnTo>
                <a:lnTo>
                  <a:pt x="1664000" y="260048"/>
                </a:lnTo>
                <a:lnTo>
                  <a:pt x="1696439" y="291063"/>
                </a:lnTo>
                <a:lnTo>
                  <a:pt x="1727453" y="323501"/>
                </a:lnTo>
                <a:lnTo>
                  <a:pt x="1756992" y="357312"/>
                </a:lnTo>
                <a:lnTo>
                  <a:pt x="1785001" y="392444"/>
                </a:lnTo>
                <a:lnTo>
                  <a:pt x="1811431" y="428843"/>
                </a:lnTo>
                <a:lnTo>
                  <a:pt x="1836227" y="466459"/>
                </a:lnTo>
                <a:lnTo>
                  <a:pt x="1859339" y="505238"/>
                </a:lnTo>
                <a:lnTo>
                  <a:pt x="1880715" y="545130"/>
                </a:lnTo>
                <a:lnTo>
                  <a:pt x="1900302" y="586081"/>
                </a:lnTo>
                <a:lnTo>
                  <a:pt x="1918048" y="628040"/>
                </a:lnTo>
                <a:lnTo>
                  <a:pt x="1933901" y="670955"/>
                </a:lnTo>
                <a:lnTo>
                  <a:pt x="1947809" y="714774"/>
                </a:lnTo>
                <a:lnTo>
                  <a:pt x="1959721" y="759445"/>
                </a:lnTo>
                <a:lnTo>
                  <a:pt x="1969583" y="804915"/>
                </a:lnTo>
                <a:lnTo>
                  <a:pt x="1977344" y="851133"/>
                </a:lnTo>
                <a:lnTo>
                  <a:pt x="1982953" y="898046"/>
                </a:lnTo>
                <a:lnTo>
                  <a:pt x="1986356" y="945603"/>
                </a:lnTo>
                <a:lnTo>
                  <a:pt x="1987500" y="993751"/>
                </a:lnTo>
                <a:lnTo>
                  <a:pt x="1986356" y="1041899"/>
                </a:lnTo>
                <a:lnTo>
                  <a:pt x="1982953" y="1089456"/>
                </a:lnTo>
                <a:lnTo>
                  <a:pt x="1977344" y="1136369"/>
                </a:lnTo>
                <a:lnTo>
                  <a:pt x="1969583" y="1182587"/>
                </a:lnTo>
                <a:lnTo>
                  <a:pt x="1959721" y="1228057"/>
                </a:lnTo>
                <a:lnTo>
                  <a:pt x="1947809" y="1272728"/>
                </a:lnTo>
                <a:lnTo>
                  <a:pt x="1933901" y="1316546"/>
                </a:lnTo>
                <a:lnTo>
                  <a:pt x="1918048" y="1359462"/>
                </a:lnTo>
                <a:lnTo>
                  <a:pt x="1900302" y="1401421"/>
                </a:lnTo>
                <a:lnTo>
                  <a:pt x="1880715" y="1442372"/>
                </a:lnTo>
                <a:lnTo>
                  <a:pt x="1859339" y="1482264"/>
                </a:lnTo>
                <a:lnTo>
                  <a:pt x="1836227" y="1521043"/>
                </a:lnTo>
                <a:lnTo>
                  <a:pt x="1811431" y="1558659"/>
                </a:lnTo>
                <a:lnTo>
                  <a:pt x="1785001" y="1595058"/>
                </a:lnTo>
                <a:lnTo>
                  <a:pt x="1756992" y="1630189"/>
                </a:lnTo>
                <a:lnTo>
                  <a:pt x="1727453" y="1664001"/>
                </a:lnTo>
                <a:lnTo>
                  <a:pt x="1696439" y="1696439"/>
                </a:lnTo>
                <a:lnTo>
                  <a:pt x="1664000" y="1727454"/>
                </a:lnTo>
                <a:lnTo>
                  <a:pt x="1630189" y="1756992"/>
                </a:lnTo>
                <a:lnTo>
                  <a:pt x="1595058" y="1785002"/>
                </a:lnTo>
                <a:lnTo>
                  <a:pt x="1558658" y="1811431"/>
                </a:lnTo>
                <a:lnTo>
                  <a:pt x="1521043" y="1836228"/>
                </a:lnTo>
                <a:lnTo>
                  <a:pt x="1482264" y="1859340"/>
                </a:lnTo>
                <a:lnTo>
                  <a:pt x="1442372" y="1880715"/>
                </a:lnTo>
                <a:lnTo>
                  <a:pt x="1401421" y="1900302"/>
                </a:lnTo>
                <a:lnTo>
                  <a:pt x="1359461" y="1918048"/>
                </a:lnTo>
                <a:lnTo>
                  <a:pt x="1316546" y="1933901"/>
                </a:lnTo>
                <a:lnTo>
                  <a:pt x="1272728" y="1947810"/>
                </a:lnTo>
                <a:lnTo>
                  <a:pt x="1228057" y="1959721"/>
                </a:lnTo>
                <a:lnTo>
                  <a:pt x="1182587" y="1969584"/>
                </a:lnTo>
                <a:lnTo>
                  <a:pt x="1136369" y="1977345"/>
                </a:lnTo>
                <a:lnTo>
                  <a:pt x="1089456" y="1982953"/>
                </a:lnTo>
                <a:lnTo>
                  <a:pt x="1041899" y="1986356"/>
                </a:lnTo>
                <a:lnTo>
                  <a:pt x="993757" y="1987502"/>
                </a:lnTo>
                <a:close/>
              </a:path>
            </a:pathLst>
          </a:custGeom>
          <a:solidFill>
            <a:srgbClr val="36D0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3307874" y="4962066"/>
            <a:ext cx="603250" cy="2744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700" b="1" spc="-1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خواندن</a:t>
            </a:r>
            <a:endParaRPr sz="17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1622125" y="7164284"/>
            <a:ext cx="1987550" cy="1987550"/>
          </a:xfrm>
          <a:custGeom>
            <a:avLst/>
            <a:gdLst/>
            <a:ahLst/>
            <a:cxnLst/>
            <a:rect l="l" t="t" r="r" b="b"/>
            <a:pathLst>
              <a:path w="1987550" h="1987550">
                <a:moveTo>
                  <a:pt x="1041897" y="1145"/>
                </a:moveTo>
                <a:lnTo>
                  <a:pt x="945601" y="1145"/>
                </a:lnTo>
                <a:lnTo>
                  <a:pt x="993749" y="0"/>
                </a:lnTo>
                <a:lnTo>
                  <a:pt x="1041897" y="1145"/>
                </a:lnTo>
                <a:close/>
              </a:path>
              <a:path w="1987550" h="1987550">
                <a:moveTo>
                  <a:pt x="993760" y="1987502"/>
                </a:moveTo>
                <a:lnTo>
                  <a:pt x="945601" y="1986356"/>
                </a:lnTo>
                <a:lnTo>
                  <a:pt x="898044" y="1982953"/>
                </a:lnTo>
                <a:lnTo>
                  <a:pt x="851131" y="1977345"/>
                </a:lnTo>
                <a:lnTo>
                  <a:pt x="804913" y="1969583"/>
                </a:lnTo>
                <a:lnTo>
                  <a:pt x="759443" y="1959721"/>
                </a:lnTo>
                <a:lnTo>
                  <a:pt x="714773" y="1947810"/>
                </a:lnTo>
                <a:lnTo>
                  <a:pt x="670954" y="1933901"/>
                </a:lnTo>
                <a:lnTo>
                  <a:pt x="628039" y="1918048"/>
                </a:lnTo>
                <a:lnTo>
                  <a:pt x="586079" y="1900302"/>
                </a:lnTo>
                <a:lnTo>
                  <a:pt x="545128" y="1880715"/>
                </a:lnTo>
                <a:lnTo>
                  <a:pt x="505236" y="1859340"/>
                </a:lnTo>
                <a:lnTo>
                  <a:pt x="466457" y="1836227"/>
                </a:lnTo>
                <a:lnTo>
                  <a:pt x="428841" y="1811431"/>
                </a:lnTo>
                <a:lnTo>
                  <a:pt x="392442" y="1785002"/>
                </a:lnTo>
                <a:lnTo>
                  <a:pt x="357311" y="1756992"/>
                </a:lnTo>
                <a:lnTo>
                  <a:pt x="323500" y="1727454"/>
                </a:lnTo>
                <a:lnTo>
                  <a:pt x="291061" y="1696439"/>
                </a:lnTo>
                <a:lnTo>
                  <a:pt x="260046" y="1664000"/>
                </a:lnTo>
                <a:lnTo>
                  <a:pt x="230508" y="1630189"/>
                </a:lnTo>
                <a:lnTo>
                  <a:pt x="202498" y="1595058"/>
                </a:lnTo>
                <a:lnTo>
                  <a:pt x="176069" y="1558659"/>
                </a:lnTo>
                <a:lnTo>
                  <a:pt x="151272" y="1521043"/>
                </a:lnTo>
                <a:lnTo>
                  <a:pt x="128160" y="1482263"/>
                </a:lnTo>
                <a:lnTo>
                  <a:pt x="106785" y="1442372"/>
                </a:lnTo>
                <a:lnTo>
                  <a:pt x="87198" y="1401421"/>
                </a:lnTo>
                <a:lnTo>
                  <a:pt x="69452" y="1359461"/>
                </a:lnTo>
                <a:lnTo>
                  <a:pt x="53599" y="1316546"/>
                </a:lnTo>
                <a:lnTo>
                  <a:pt x="39690" y="1272727"/>
                </a:lnTo>
                <a:lnTo>
                  <a:pt x="27779" y="1228057"/>
                </a:lnTo>
                <a:lnTo>
                  <a:pt x="17917" y="1182587"/>
                </a:lnTo>
                <a:lnTo>
                  <a:pt x="10155" y="1136369"/>
                </a:lnTo>
                <a:lnTo>
                  <a:pt x="4547" y="1089456"/>
                </a:lnTo>
                <a:lnTo>
                  <a:pt x="1144" y="1041899"/>
                </a:lnTo>
                <a:lnTo>
                  <a:pt x="0" y="993676"/>
                </a:lnTo>
                <a:lnTo>
                  <a:pt x="1144" y="945603"/>
                </a:lnTo>
                <a:lnTo>
                  <a:pt x="4547" y="898046"/>
                </a:lnTo>
                <a:lnTo>
                  <a:pt x="10155" y="851133"/>
                </a:lnTo>
                <a:lnTo>
                  <a:pt x="17917" y="804915"/>
                </a:lnTo>
                <a:lnTo>
                  <a:pt x="27779" y="759445"/>
                </a:lnTo>
                <a:lnTo>
                  <a:pt x="39690" y="714774"/>
                </a:lnTo>
                <a:lnTo>
                  <a:pt x="53599" y="670955"/>
                </a:lnTo>
                <a:lnTo>
                  <a:pt x="69452" y="628040"/>
                </a:lnTo>
                <a:lnTo>
                  <a:pt x="87198" y="586081"/>
                </a:lnTo>
                <a:lnTo>
                  <a:pt x="106785" y="545130"/>
                </a:lnTo>
                <a:lnTo>
                  <a:pt x="128160" y="505238"/>
                </a:lnTo>
                <a:lnTo>
                  <a:pt x="151272" y="466459"/>
                </a:lnTo>
                <a:lnTo>
                  <a:pt x="176069" y="428843"/>
                </a:lnTo>
                <a:lnTo>
                  <a:pt x="202498" y="392444"/>
                </a:lnTo>
                <a:lnTo>
                  <a:pt x="230508" y="357312"/>
                </a:lnTo>
                <a:lnTo>
                  <a:pt x="260046" y="323501"/>
                </a:lnTo>
                <a:lnTo>
                  <a:pt x="291061" y="291063"/>
                </a:lnTo>
                <a:lnTo>
                  <a:pt x="323500" y="260048"/>
                </a:lnTo>
                <a:lnTo>
                  <a:pt x="357311" y="230510"/>
                </a:lnTo>
                <a:lnTo>
                  <a:pt x="392442" y="202500"/>
                </a:lnTo>
                <a:lnTo>
                  <a:pt x="428841" y="176071"/>
                </a:lnTo>
                <a:lnTo>
                  <a:pt x="466457" y="151274"/>
                </a:lnTo>
                <a:lnTo>
                  <a:pt x="505236" y="128162"/>
                </a:lnTo>
                <a:lnTo>
                  <a:pt x="545128" y="106787"/>
                </a:lnTo>
                <a:lnTo>
                  <a:pt x="586079" y="87200"/>
                </a:lnTo>
                <a:lnTo>
                  <a:pt x="628039" y="69454"/>
                </a:lnTo>
                <a:lnTo>
                  <a:pt x="670954" y="53601"/>
                </a:lnTo>
                <a:lnTo>
                  <a:pt x="714773" y="39692"/>
                </a:lnTo>
                <a:lnTo>
                  <a:pt x="759443" y="27781"/>
                </a:lnTo>
                <a:lnTo>
                  <a:pt x="804913" y="17918"/>
                </a:lnTo>
                <a:lnTo>
                  <a:pt x="851131" y="10157"/>
                </a:lnTo>
                <a:lnTo>
                  <a:pt x="898044" y="4549"/>
                </a:lnTo>
                <a:lnTo>
                  <a:pt x="945601" y="1145"/>
                </a:lnTo>
                <a:lnTo>
                  <a:pt x="1041897" y="1145"/>
                </a:lnTo>
                <a:lnTo>
                  <a:pt x="1089454" y="4549"/>
                </a:lnTo>
                <a:lnTo>
                  <a:pt x="1136367" y="10157"/>
                </a:lnTo>
                <a:lnTo>
                  <a:pt x="1182585" y="17918"/>
                </a:lnTo>
                <a:lnTo>
                  <a:pt x="1228055" y="27781"/>
                </a:lnTo>
                <a:lnTo>
                  <a:pt x="1272726" y="39692"/>
                </a:lnTo>
                <a:lnTo>
                  <a:pt x="1316545" y="53601"/>
                </a:lnTo>
                <a:lnTo>
                  <a:pt x="1359460" y="69454"/>
                </a:lnTo>
                <a:lnTo>
                  <a:pt x="1401419" y="87200"/>
                </a:lnTo>
                <a:lnTo>
                  <a:pt x="1442370" y="106787"/>
                </a:lnTo>
                <a:lnTo>
                  <a:pt x="1482262" y="128162"/>
                </a:lnTo>
                <a:lnTo>
                  <a:pt x="1521041" y="151274"/>
                </a:lnTo>
                <a:lnTo>
                  <a:pt x="1558657" y="176071"/>
                </a:lnTo>
                <a:lnTo>
                  <a:pt x="1595056" y="202500"/>
                </a:lnTo>
                <a:lnTo>
                  <a:pt x="1630188" y="230510"/>
                </a:lnTo>
                <a:lnTo>
                  <a:pt x="1663999" y="260048"/>
                </a:lnTo>
                <a:lnTo>
                  <a:pt x="1696438" y="291063"/>
                </a:lnTo>
                <a:lnTo>
                  <a:pt x="1727452" y="323501"/>
                </a:lnTo>
                <a:lnTo>
                  <a:pt x="1756991" y="357312"/>
                </a:lnTo>
                <a:lnTo>
                  <a:pt x="1785000" y="392444"/>
                </a:lnTo>
                <a:lnTo>
                  <a:pt x="1811430" y="428843"/>
                </a:lnTo>
                <a:lnTo>
                  <a:pt x="1836226" y="466459"/>
                </a:lnTo>
                <a:lnTo>
                  <a:pt x="1859339" y="505238"/>
                </a:lnTo>
                <a:lnTo>
                  <a:pt x="1880714" y="545130"/>
                </a:lnTo>
                <a:lnTo>
                  <a:pt x="1900301" y="586081"/>
                </a:lnTo>
                <a:lnTo>
                  <a:pt x="1918047" y="628040"/>
                </a:lnTo>
                <a:lnTo>
                  <a:pt x="1933900" y="670955"/>
                </a:lnTo>
                <a:lnTo>
                  <a:pt x="1947809" y="714774"/>
                </a:lnTo>
                <a:lnTo>
                  <a:pt x="1959720" y="759445"/>
                </a:lnTo>
                <a:lnTo>
                  <a:pt x="1969582" y="804915"/>
                </a:lnTo>
                <a:lnTo>
                  <a:pt x="1977344" y="851133"/>
                </a:lnTo>
                <a:lnTo>
                  <a:pt x="1982952" y="898046"/>
                </a:lnTo>
                <a:lnTo>
                  <a:pt x="1986355" y="945603"/>
                </a:lnTo>
                <a:lnTo>
                  <a:pt x="1987498" y="993751"/>
                </a:lnTo>
                <a:lnTo>
                  <a:pt x="1986355" y="1041899"/>
                </a:lnTo>
                <a:lnTo>
                  <a:pt x="1982952" y="1089456"/>
                </a:lnTo>
                <a:lnTo>
                  <a:pt x="1977344" y="1136369"/>
                </a:lnTo>
                <a:lnTo>
                  <a:pt x="1969582" y="1182587"/>
                </a:lnTo>
                <a:lnTo>
                  <a:pt x="1959720" y="1228057"/>
                </a:lnTo>
                <a:lnTo>
                  <a:pt x="1947809" y="1272727"/>
                </a:lnTo>
                <a:lnTo>
                  <a:pt x="1933900" y="1316546"/>
                </a:lnTo>
                <a:lnTo>
                  <a:pt x="1918047" y="1359461"/>
                </a:lnTo>
                <a:lnTo>
                  <a:pt x="1900301" y="1401421"/>
                </a:lnTo>
                <a:lnTo>
                  <a:pt x="1880714" y="1442372"/>
                </a:lnTo>
                <a:lnTo>
                  <a:pt x="1859339" y="1482263"/>
                </a:lnTo>
                <a:lnTo>
                  <a:pt x="1836226" y="1521043"/>
                </a:lnTo>
                <a:lnTo>
                  <a:pt x="1811430" y="1558659"/>
                </a:lnTo>
                <a:lnTo>
                  <a:pt x="1785000" y="1595058"/>
                </a:lnTo>
                <a:lnTo>
                  <a:pt x="1756991" y="1630189"/>
                </a:lnTo>
                <a:lnTo>
                  <a:pt x="1727452" y="1664000"/>
                </a:lnTo>
                <a:lnTo>
                  <a:pt x="1696438" y="1696439"/>
                </a:lnTo>
                <a:lnTo>
                  <a:pt x="1663999" y="1727454"/>
                </a:lnTo>
                <a:lnTo>
                  <a:pt x="1630188" y="1756992"/>
                </a:lnTo>
                <a:lnTo>
                  <a:pt x="1595056" y="1785002"/>
                </a:lnTo>
                <a:lnTo>
                  <a:pt x="1558657" y="1811431"/>
                </a:lnTo>
                <a:lnTo>
                  <a:pt x="1521041" y="1836227"/>
                </a:lnTo>
                <a:lnTo>
                  <a:pt x="1482262" y="1859340"/>
                </a:lnTo>
                <a:lnTo>
                  <a:pt x="1442370" y="1880715"/>
                </a:lnTo>
                <a:lnTo>
                  <a:pt x="1401419" y="1900302"/>
                </a:lnTo>
                <a:lnTo>
                  <a:pt x="1359460" y="1918048"/>
                </a:lnTo>
                <a:lnTo>
                  <a:pt x="1316545" y="1933901"/>
                </a:lnTo>
                <a:lnTo>
                  <a:pt x="1272726" y="1947810"/>
                </a:lnTo>
                <a:lnTo>
                  <a:pt x="1228055" y="1959721"/>
                </a:lnTo>
                <a:lnTo>
                  <a:pt x="1182585" y="1969583"/>
                </a:lnTo>
                <a:lnTo>
                  <a:pt x="1136367" y="1977345"/>
                </a:lnTo>
                <a:lnTo>
                  <a:pt x="1089454" y="1982953"/>
                </a:lnTo>
                <a:lnTo>
                  <a:pt x="1041897" y="1986356"/>
                </a:lnTo>
                <a:lnTo>
                  <a:pt x="993760" y="1987502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1816932" y="8002547"/>
            <a:ext cx="1597660" cy="2744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700" b="1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فرضیه سازی کنید</a:t>
            </a:r>
            <a:endParaRPr sz="17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8222244" y="7164284"/>
            <a:ext cx="1987550" cy="1987550"/>
          </a:xfrm>
          <a:custGeom>
            <a:avLst/>
            <a:gdLst/>
            <a:ahLst/>
            <a:cxnLst/>
            <a:rect l="l" t="t" r="r" b="b"/>
            <a:pathLst>
              <a:path w="1987550" h="1987550">
                <a:moveTo>
                  <a:pt x="1041899" y="1145"/>
                </a:moveTo>
                <a:lnTo>
                  <a:pt x="945603" y="1145"/>
                </a:lnTo>
                <a:lnTo>
                  <a:pt x="993751" y="0"/>
                </a:lnTo>
                <a:lnTo>
                  <a:pt x="1041899" y="1145"/>
                </a:lnTo>
                <a:close/>
              </a:path>
              <a:path w="1987550" h="1987550">
                <a:moveTo>
                  <a:pt x="993762" y="1987502"/>
                </a:moveTo>
                <a:lnTo>
                  <a:pt x="945603" y="1986356"/>
                </a:lnTo>
                <a:lnTo>
                  <a:pt x="898046" y="1982953"/>
                </a:lnTo>
                <a:lnTo>
                  <a:pt x="851133" y="1977345"/>
                </a:lnTo>
                <a:lnTo>
                  <a:pt x="804915" y="1969583"/>
                </a:lnTo>
                <a:lnTo>
                  <a:pt x="759445" y="1959721"/>
                </a:lnTo>
                <a:lnTo>
                  <a:pt x="714774" y="1947810"/>
                </a:lnTo>
                <a:lnTo>
                  <a:pt x="670955" y="1933901"/>
                </a:lnTo>
                <a:lnTo>
                  <a:pt x="628040" y="1918048"/>
                </a:lnTo>
                <a:lnTo>
                  <a:pt x="586081" y="1900302"/>
                </a:lnTo>
                <a:lnTo>
                  <a:pt x="545130" y="1880715"/>
                </a:lnTo>
                <a:lnTo>
                  <a:pt x="505238" y="1859340"/>
                </a:lnTo>
                <a:lnTo>
                  <a:pt x="466459" y="1836227"/>
                </a:lnTo>
                <a:lnTo>
                  <a:pt x="428843" y="1811431"/>
                </a:lnTo>
                <a:lnTo>
                  <a:pt x="392444" y="1785002"/>
                </a:lnTo>
                <a:lnTo>
                  <a:pt x="357312" y="1756992"/>
                </a:lnTo>
                <a:lnTo>
                  <a:pt x="323501" y="1727454"/>
                </a:lnTo>
                <a:lnTo>
                  <a:pt x="291063" y="1696439"/>
                </a:lnTo>
                <a:lnTo>
                  <a:pt x="260048" y="1664000"/>
                </a:lnTo>
                <a:lnTo>
                  <a:pt x="230510" y="1630189"/>
                </a:lnTo>
                <a:lnTo>
                  <a:pt x="202500" y="1595058"/>
                </a:lnTo>
                <a:lnTo>
                  <a:pt x="176071" y="1558659"/>
                </a:lnTo>
                <a:lnTo>
                  <a:pt x="151274" y="1521043"/>
                </a:lnTo>
                <a:lnTo>
                  <a:pt x="128162" y="1482263"/>
                </a:lnTo>
                <a:lnTo>
                  <a:pt x="106786" y="1442372"/>
                </a:lnTo>
                <a:lnTo>
                  <a:pt x="87200" y="1401421"/>
                </a:lnTo>
                <a:lnTo>
                  <a:pt x="69454" y="1359461"/>
                </a:lnTo>
                <a:lnTo>
                  <a:pt x="53600" y="1316546"/>
                </a:lnTo>
                <a:lnTo>
                  <a:pt x="39692" y="1272727"/>
                </a:lnTo>
                <a:lnTo>
                  <a:pt x="27781" y="1228057"/>
                </a:lnTo>
                <a:lnTo>
                  <a:pt x="17918" y="1182587"/>
                </a:lnTo>
                <a:lnTo>
                  <a:pt x="10157" y="1136369"/>
                </a:lnTo>
                <a:lnTo>
                  <a:pt x="4548" y="1089456"/>
                </a:lnTo>
                <a:lnTo>
                  <a:pt x="1145" y="1041899"/>
                </a:lnTo>
                <a:lnTo>
                  <a:pt x="0" y="993759"/>
                </a:lnTo>
                <a:lnTo>
                  <a:pt x="1145" y="945603"/>
                </a:lnTo>
                <a:lnTo>
                  <a:pt x="4548" y="898046"/>
                </a:lnTo>
                <a:lnTo>
                  <a:pt x="10157" y="851133"/>
                </a:lnTo>
                <a:lnTo>
                  <a:pt x="17918" y="804915"/>
                </a:lnTo>
                <a:lnTo>
                  <a:pt x="27781" y="759445"/>
                </a:lnTo>
                <a:lnTo>
                  <a:pt x="39692" y="714774"/>
                </a:lnTo>
                <a:lnTo>
                  <a:pt x="53600" y="670955"/>
                </a:lnTo>
                <a:lnTo>
                  <a:pt x="69454" y="628040"/>
                </a:lnTo>
                <a:lnTo>
                  <a:pt x="87200" y="586081"/>
                </a:lnTo>
                <a:lnTo>
                  <a:pt x="106786" y="545130"/>
                </a:lnTo>
                <a:lnTo>
                  <a:pt x="128162" y="505238"/>
                </a:lnTo>
                <a:lnTo>
                  <a:pt x="151274" y="466459"/>
                </a:lnTo>
                <a:lnTo>
                  <a:pt x="176071" y="428843"/>
                </a:lnTo>
                <a:lnTo>
                  <a:pt x="202500" y="392444"/>
                </a:lnTo>
                <a:lnTo>
                  <a:pt x="230510" y="357312"/>
                </a:lnTo>
                <a:lnTo>
                  <a:pt x="260048" y="323501"/>
                </a:lnTo>
                <a:lnTo>
                  <a:pt x="291063" y="291063"/>
                </a:lnTo>
                <a:lnTo>
                  <a:pt x="323501" y="260048"/>
                </a:lnTo>
                <a:lnTo>
                  <a:pt x="357312" y="230510"/>
                </a:lnTo>
                <a:lnTo>
                  <a:pt x="392444" y="202500"/>
                </a:lnTo>
                <a:lnTo>
                  <a:pt x="428843" y="176071"/>
                </a:lnTo>
                <a:lnTo>
                  <a:pt x="466459" y="151274"/>
                </a:lnTo>
                <a:lnTo>
                  <a:pt x="505238" y="128162"/>
                </a:lnTo>
                <a:lnTo>
                  <a:pt x="545130" y="106787"/>
                </a:lnTo>
                <a:lnTo>
                  <a:pt x="586081" y="87200"/>
                </a:lnTo>
                <a:lnTo>
                  <a:pt x="628040" y="69454"/>
                </a:lnTo>
                <a:lnTo>
                  <a:pt x="670955" y="53601"/>
                </a:lnTo>
                <a:lnTo>
                  <a:pt x="714774" y="39692"/>
                </a:lnTo>
                <a:lnTo>
                  <a:pt x="759445" y="27781"/>
                </a:lnTo>
                <a:lnTo>
                  <a:pt x="804915" y="17918"/>
                </a:lnTo>
                <a:lnTo>
                  <a:pt x="851133" y="10157"/>
                </a:lnTo>
                <a:lnTo>
                  <a:pt x="898046" y="4549"/>
                </a:lnTo>
                <a:lnTo>
                  <a:pt x="945603" y="1145"/>
                </a:lnTo>
                <a:lnTo>
                  <a:pt x="1041899" y="1145"/>
                </a:lnTo>
                <a:lnTo>
                  <a:pt x="1089456" y="4549"/>
                </a:lnTo>
                <a:lnTo>
                  <a:pt x="1136369" y="10157"/>
                </a:lnTo>
                <a:lnTo>
                  <a:pt x="1182587" y="17918"/>
                </a:lnTo>
                <a:lnTo>
                  <a:pt x="1228057" y="27781"/>
                </a:lnTo>
                <a:lnTo>
                  <a:pt x="1272727" y="39692"/>
                </a:lnTo>
                <a:lnTo>
                  <a:pt x="1316546" y="53601"/>
                </a:lnTo>
                <a:lnTo>
                  <a:pt x="1359461" y="69454"/>
                </a:lnTo>
                <a:lnTo>
                  <a:pt x="1401420" y="87200"/>
                </a:lnTo>
                <a:lnTo>
                  <a:pt x="1442372" y="106787"/>
                </a:lnTo>
                <a:lnTo>
                  <a:pt x="1482263" y="128162"/>
                </a:lnTo>
                <a:lnTo>
                  <a:pt x="1521043" y="151274"/>
                </a:lnTo>
                <a:lnTo>
                  <a:pt x="1558658" y="176071"/>
                </a:lnTo>
                <a:lnTo>
                  <a:pt x="1595058" y="202500"/>
                </a:lnTo>
                <a:lnTo>
                  <a:pt x="1630189" y="230510"/>
                </a:lnTo>
                <a:lnTo>
                  <a:pt x="1664000" y="260048"/>
                </a:lnTo>
                <a:lnTo>
                  <a:pt x="1696439" y="291063"/>
                </a:lnTo>
                <a:lnTo>
                  <a:pt x="1727454" y="323501"/>
                </a:lnTo>
                <a:lnTo>
                  <a:pt x="1756992" y="357312"/>
                </a:lnTo>
                <a:lnTo>
                  <a:pt x="1785002" y="392444"/>
                </a:lnTo>
                <a:lnTo>
                  <a:pt x="1811431" y="428843"/>
                </a:lnTo>
                <a:lnTo>
                  <a:pt x="1836228" y="466459"/>
                </a:lnTo>
                <a:lnTo>
                  <a:pt x="1859340" y="505238"/>
                </a:lnTo>
                <a:lnTo>
                  <a:pt x="1880715" y="545130"/>
                </a:lnTo>
                <a:lnTo>
                  <a:pt x="1900302" y="586081"/>
                </a:lnTo>
                <a:lnTo>
                  <a:pt x="1918048" y="628040"/>
                </a:lnTo>
                <a:lnTo>
                  <a:pt x="1933901" y="670955"/>
                </a:lnTo>
                <a:lnTo>
                  <a:pt x="1947810" y="714774"/>
                </a:lnTo>
                <a:lnTo>
                  <a:pt x="1959721" y="759445"/>
                </a:lnTo>
                <a:lnTo>
                  <a:pt x="1969583" y="804915"/>
                </a:lnTo>
                <a:lnTo>
                  <a:pt x="1977345" y="851133"/>
                </a:lnTo>
                <a:lnTo>
                  <a:pt x="1982953" y="898046"/>
                </a:lnTo>
                <a:lnTo>
                  <a:pt x="1986356" y="945603"/>
                </a:lnTo>
                <a:lnTo>
                  <a:pt x="1987502" y="993759"/>
                </a:lnTo>
                <a:lnTo>
                  <a:pt x="1986356" y="1041899"/>
                </a:lnTo>
                <a:lnTo>
                  <a:pt x="1982953" y="1089456"/>
                </a:lnTo>
                <a:lnTo>
                  <a:pt x="1977345" y="1136369"/>
                </a:lnTo>
                <a:lnTo>
                  <a:pt x="1969583" y="1182587"/>
                </a:lnTo>
                <a:lnTo>
                  <a:pt x="1959721" y="1228057"/>
                </a:lnTo>
                <a:lnTo>
                  <a:pt x="1947810" y="1272727"/>
                </a:lnTo>
                <a:lnTo>
                  <a:pt x="1933901" y="1316546"/>
                </a:lnTo>
                <a:lnTo>
                  <a:pt x="1918048" y="1359461"/>
                </a:lnTo>
                <a:lnTo>
                  <a:pt x="1900302" y="1401421"/>
                </a:lnTo>
                <a:lnTo>
                  <a:pt x="1880715" y="1442372"/>
                </a:lnTo>
                <a:lnTo>
                  <a:pt x="1859340" y="1482263"/>
                </a:lnTo>
                <a:lnTo>
                  <a:pt x="1836228" y="1521043"/>
                </a:lnTo>
                <a:lnTo>
                  <a:pt x="1811431" y="1558659"/>
                </a:lnTo>
                <a:lnTo>
                  <a:pt x="1785002" y="1595058"/>
                </a:lnTo>
                <a:lnTo>
                  <a:pt x="1756992" y="1630189"/>
                </a:lnTo>
                <a:lnTo>
                  <a:pt x="1727454" y="1664000"/>
                </a:lnTo>
                <a:lnTo>
                  <a:pt x="1696439" y="1696439"/>
                </a:lnTo>
                <a:lnTo>
                  <a:pt x="1664000" y="1727454"/>
                </a:lnTo>
                <a:lnTo>
                  <a:pt x="1630189" y="1756992"/>
                </a:lnTo>
                <a:lnTo>
                  <a:pt x="1595058" y="1785002"/>
                </a:lnTo>
                <a:lnTo>
                  <a:pt x="1558658" y="1811431"/>
                </a:lnTo>
                <a:lnTo>
                  <a:pt x="1521043" y="1836227"/>
                </a:lnTo>
                <a:lnTo>
                  <a:pt x="1482263" y="1859340"/>
                </a:lnTo>
                <a:lnTo>
                  <a:pt x="1442372" y="1880715"/>
                </a:lnTo>
                <a:lnTo>
                  <a:pt x="1401420" y="1900302"/>
                </a:lnTo>
                <a:lnTo>
                  <a:pt x="1359461" y="1918048"/>
                </a:lnTo>
                <a:lnTo>
                  <a:pt x="1316546" y="1933901"/>
                </a:lnTo>
                <a:lnTo>
                  <a:pt x="1272727" y="1947810"/>
                </a:lnTo>
                <a:lnTo>
                  <a:pt x="1228057" y="1959721"/>
                </a:lnTo>
                <a:lnTo>
                  <a:pt x="1182587" y="1969583"/>
                </a:lnTo>
                <a:lnTo>
                  <a:pt x="1136369" y="1977345"/>
                </a:lnTo>
                <a:lnTo>
                  <a:pt x="1089456" y="1982953"/>
                </a:lnTo>
                <a:lnTo>
                  <a:pt x="1041899" y="1986356"/>
                </a:lnTo>
                <a:lnTo>
                  <a:pt x="993762" y="1987502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602494" y="8002547"/>
            <a:ext cx="122682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7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پژوهش</a:t>
            </a:r>
            <a:endParaRPr sz="17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7228493" y="4123803"/>
            <a:ext cx="1987550" cy="1987550"/>
          </a:xfrm>
          <a:custGeom>
            <a:avLst/>
            <a:gdLst/>
            <a:ahLst/>
            <a:cxnLst/>
            <a:rect l="l" t="t" r="r" b="b"/>
            <a:pathLst>
              <a:path w="1987550" h="1987550">
                <a:moveTo>
                  <a:pt x="993757" y="1987502"/>
                </a:moveTo>
                <a:lnTo>
                  <a:pt x="945603" y="1986356"/>
                </a:lnTo>
                <a:lnTo>
                  <a:pt x="898046" y="1982953"/>
                </a:lnTo>
                <a:lnTo>
                  <a:pt x="851133" y="1977345"/>
                </a:lnTo>
                <a:lnTo>
                  <a:pt x="804915" y="1969584"/>
                </a:lnTo>
                <a:lnTo>
                  <a:pt x="759445" y="1959721"/>
                </a:lnTo>
                <a:lnTo>
                  <a:pt x="714774" y="1947810"/>
                </a:lnTo>
                <a:lnTo>
                  <a:pt x="670955" y="1933901"/>
                </a:lnTo>
                <a:lnTo>
                  <a:pt x="628040" y="1918048"/>
                </a:lnTo>
                <a:lnTo>
                  <a:pt x="586081" y="1900302"/>
                </a:lnTo>
                <a:lnTo>
                  <a:pt x="545130" y="1880715"/>
                </a:lnTo>
                <a:lnTo>
                  <a:pt x="505238" y="1859340"/>
                </a:lnTo>
                <a:lnTo>
                  <a:pt x="466459" y="1836228"/>
                </a:lnTo>
                <a:lnTo>
                  <a:pt x="428843" y="1811431"/>
                </a:lnTo>
                <a:lnTo>
                  <a:pt x="392444" y="1785002"/>
                </a:lnTo>
                <a:lnTo>
                  <a:pt x="357312" y="1756992"/>
                </a:lnTo>
                <a:lnTo>
                  <a:pt x="323501" y="1727454"/>
                </a:lnTo>
                <a:lnTo>
                  <a:pt x="291062" y="1696439"/>
                </a:lnTo>
                <a:lnTo>
                  <a:pt x="260048" y="1664001"/>
                </a:lnTo>
                <a:lnTo>
                  <a:pt x="230510" y="1630189"/>
                </a:lnTo>
                <a:lnTo>
                  <a:pt x="202500" y="1595058"/>
                </a:lnTo>
                <a:lnTo>
                  <a:pt x="176071" y="1558659"/>
                </a:lnTo>
                <a:lnTo>
                  <a:pt x="151274" y="1521043"/>
                </a:lnTo>
                <a:lnTo>
                  <a:pt x="128162" y="1482264"/>
                </a:lnTo>
                <a:lnTo>
                  <a:pt x="106786" y="1442372"/>
                </a:lnTo>
                <a:lnTo>
                  <a:pt x="87200" y="1401421"/>
                </a:lnTo>
                <a:lnTo>
                  <a:pt x="69454" y="1359462"/>
                </a:lnTo>
                <a:lnTo>
                  <a:pt x="53600" y="1316546"/>
                </a:lnTo>
                <a:lnTo>
                  <a:pt x="39692" y="1272728"/>
                </a:lnTo>
                <a:lnTo>
                  <a:pt x="27781" y="1228057"/>
                </a:lnTo>
                <a:lnTo>
                  <a:pt x="17918" y="1182587"/>
                </a:lnTo>
                <a:lnTo>
                  <a:pt x="10157" y="1136369"/>
                </a:lnTo>
                <a:lnTo>
                  <a:pt x="4548" y="1089456"/>
                </a:lnTo>
                <a:lnTo>
                  <a:pt x="1145" y="1041899"/>
                </a:lnTo>
                <a:lnTo>
                  <a:pt x="0" y="993744"/>
                </a:lnTo>
                <a:lnTo>
                  <a:pt x="1145" y="945603"/>
                </a:lnTo>
                <a:lnTo>
                  <a:pt x="4548" y="898046"/>
                </a:lnTo>
                <a:lnTo>
                  <a:pt x="10157" y="851133"/>
                </a:lnTo>
                <a:lnTo>
                  <a:pt x="17918" y="804915"/>
                </a:lnTo>
                <a:lnTo>
                  <a:pt x="27781" y="759445"/>
                </a:lnTo>
                <a:lnTo>
                  <a:pt x="39692" y="714774"/>
                </a:lnTo>
                <a:lnTo>
                  <a:pt x="53600" y="670955"/>
                </a:lnTo>
                <a:lnTo>
                  <a:pt x="69454" y="628040"/>
                </a:lnTo>
                <a:lnTo>
                  <a:pt x="87200" y="586081"/>
                </a:lnTo>
                <a:lnTo>
                  <a:pt x="106786" y="545130"/>
                </a:lnTo>
                <a:lnTo>
                  <a:pt x="128162" y="505238"/>
                </a:lnTo>
                <a:lnTo>
                  <a:pt x="151274" y="466459"/>
                </a:lnTo>
                <a:lnTo>
                  <a:pt x="176071" y="428843"/>
                </a:lnTo>
                <a:lnTo>
                  <a:pt x="202500" y="392444"/>
                </a:lnTo>
                <a:lnTo>
                  <a:pt x="230510" y="357312"/>
                </a:lnTo>
                <a:lnTo>
                  <a:pt x="260048" y="323501"/>
                </a:lnTo>
                <a:lnTo>
                  <a:pt x="291062" y="291063"/>
                </a:lnTo>
                <a:lnTo>
                  <a:pt x="323501" y="260048"/>
                </a:lnTo>
                <a:lnTo>
                  <a:pt x="357312" y="230510"/>
                </a:lnTo>
                <a:lnTo>
                  <a:pt x="392444" y="202500"/>
                </a:lnTo>
                <a:lnTo>
                  <a:pt x="428843" y="176071"/>
                </a:lnTo>
                <a:lnTo>
                  <a:pt x="466459" y="151274"/>
                </a:lnTo>
                <a:lnTo>
                  <a:pt x="505238" y="128162"/>
                </a:lnTo>
                <a:lnTo>
                  <a:pt x="545130" y="106787"/>
                </a:lnTo>
                <a:lnTo>
                  <a:pt x="586081" y="87200"/>
                </a:lnTo>
                <a:lnTo>
                  <a:pt x="628040" y="69454"/>
                </a:lnTo>
                <a:lnTo>
                  <a:pt x="670955" y="53601"/>
                </a:lnTo>
                <a:lnTo>
                  <a:pt x="714774" y="39692"/>
                </a:lnTo>
                <a:lnTo>
                  <a:pt x="759445" y="27781"/>
                </a:lnTo>
                <a:lnTo>
                  <a:pt x="804915" y="17918"/>
                </a:lnTo>
                <a:lnTo>
                  <a:pt x="851133" y="10157"/>
                </a:lnTo>
                <a:lnTo>
                  <a:pt x="898046" y="4549"/>
                </a:lnTo>
                <a:lnTo>
                  <a:pt x="945603" y="1145"/>
                </a:lnTo>
                <a:lnTo>
                  <a:pt x="993751" y="0"/>
                </a:lnTo>
                <a:lnTo>
                  <a:pt x="1041899" y="1145"/>
                </a:lnTo>
                <a:lnTo>
                  <a:pt x="1089456" y="4549"/>
                </a:lnTo>
                <a:lnTo>
                  <a:pt x="1136369" y="10157"/>
                </a:lnTo>
                <a:lnTo>
                  <a:pt x="1182587" y="17918"/>
                </a:lnTo>
                <a:lnTo>
                  <a:pt x="1228057" y="27781"/>
                </a:lnTo>
                <a:lnTo>
                  <a:pt x="1272727" y="39692"/>
                </a:lnTo>
                <a:lnTo>
                  <a:pt x="1316546" y="53601"/>
                </a:lnTo>
                <a:lnTo>
                  <a:pt x="1359461" y="69454"/>
                </a:lnTo>
                <a:lnTo>
                  <a:pt x="1401420" y="87200"/>
                </a:lnTo>
                <a:lnTo>
                  <a:pt x="1442372" y="106787"/>
                </a:lnTo>
                <a:lnTo>
                  <a:pt x="1482263" y="128162"/>
                </a:lnTo>
                <a:lnTo>
                  <a:pt x="1521043" y="151274"/>
                </a:lnTo>
                <a:lnTo>
                  <a:pt x="1558658" y="176071"/>
                </a:lnTo>
                <a:lnTo>
                  <a:pt x="1595058" y="202500"/>
                </a:lnTo>
                <a:lnTo>
                  <a:pt x="1630189" y="230510"/>
                </a:lnTo>
                <a:lnTo>
                  <a:pt x="1664000" y="260048"/>
                </a:lnTo>
                <a:lnTo>
                  <a:pt x="1696439" y="291063"/>
                </a:lnTo>
                <a:lnTo>
                  <a:pt x="1727453" y="323501"/>
                </a:lnTo>
                <a:lnTo>
                  <a:pt x="1756992" y="357312"/>
                </a:lnTo>
                <a:lnTo>
                  <a:pt x="1785001" y="392444"/>
                </a:lnTo>
                <a:lnTo>
                  <a:pt x="1811431" y="428843"/>
                </a:lnTo>
                <a:lnTo>
                  <a:pt x="1836227" y="466459"/>
                </a:lnTo>
                <a:lnTo>
                  <a:pt x="1859339" y="505238"/>
                </a:lnTo>
                <a:lnTo>
                  <a:pt x="1880715" y="545130"/>
                </a:lnTo>
                <a:lnTo>
                  <a:pt x="1900302" y="586081"/>
                </a:lnTo>
                <a:lnTo>
                  <a:pt x="1918048" y="628040"/>
                </a:lnTo>
                <a:lnTo>
                  <a:pt x="1933901" y="670955"/>
                </a:lnTo>
                <a:lnTo>
                  <a:pt x="1947809" y="714774"/>
                </a:lnTo>
                <a:lnTo>
                  <a:pt x="1959721" y="759445"/>
                </a:lnTo>
                <a:lnTo>
                  <a:pt x="1969583" y="804915"/>
                </a:lnTo>
                <a:lnTo>
                  <a:pt x="1977345" y="851133"/>
                </a:lnTo>
                <a:lnTo>
                  <a:pt x="1982953" y="898046"/>
                </a:lnTo>
                <a:lnTo>
                  <a:pt x="1986356" y="945603"/>
                </a:lnTo>
                <a:lnTo>
                  <a:pt x="1987502" y="993751"/>
                </a:lnTo>
                <a:lnTo>
                  <a:pt x="1986356" y="1041899"/>
                </a:lnTo>
                <a:lnTo>
                  <a:pt x="1982953" y="1089456"/>
                </a:lnTo>
                <a:lnTo>
                  <a:pt x="1977345" y="1136369"/>
                </a:lnTo>
                <a:lnTo>
                  <a:pt x="1969583" y="1182587"/>
                </a:lnTo>
                <a:lnTo>
                  <a:pt x="1959721" y="1228057"/>
                </a:lnTo>
                <a:lnTo>
                  <a:pt x="1947809" y="1272728"/>
                </a:lnTo>
                <a:lnTo>
                  <a:pt x="1933901" y="1316546"/>
                </a:lnTo>
                <a:lnTo>
                  <a:pt x="1918048" y="1359462"/>
                </a:lnTo>
                <a:lnTo>
                  <a:pt x="1900302" y="1401421"/>
                </a:lnTo>
                <a:lnTo>
                  <a:pt x="1880715" y="1442372"/>
                </a:lnTo>
                <a:lnTo>
                  <a:pt x="1859339" y="1482264"/>
                </a:lnTo>
                <a:lnTo>
                  <a:pt x="1836227" y="1521043"/>
                </a:lnTo>
                <a:lnTo>
                  <a:pt x="1811431" y="1558659"/>
                </a:lnTo>
                <a:lnTo>
                  <a:pt x="1785001" y="1595058"/>
                </a:lnTo>
                <a:lnTo>
                  <a:pt x="1756992" y="1630189"/>
                </a:lnTo>
                <a:lnTo>
                  <a:pt x="1727453" y="1664001"/>
                </a:lnTo>
                <a:lnTo>
                  <a:pt x="1696439" y="1696439"/>
                </a:lnTo>
                <a:lnTo>
                  <a:pt x="1664000" y="1727454"/>
                </a:lnTo>
                <a:lnTo>
                  <a:pt x="1630189" y="1756992"/>
                </a:lnTo>
                <a:lnTo>
                  <a:pt x="1595058" y="1785002"/>
                </a:lnTo>
                <a:lnTo>
                  <a:pt x="1558658" y="1811431"/>
                </a:lnTo>
                <a:lnTo>
                  <a:pt x="1521043" y="1836228"/>
                </a:lnTo>
                <a:lnTo>
                  <a:pt x="1482263" y="1859340"/>
                </a:lnTo>
                <a:lnTo>
                  <a:pt x="1442372" y="1880715"/>
                </a:lnTo>
                <a:lnTo>
                  <a:pt x="1401420" y="1900302"/>
                </a:lnTo>
                <a:lnTo>
                  <a:pt x="1359461" y="1918048"/>
                </a:lnTo>
                <a:lnTo>
                  <a:pt x="1316546" y="1933901"/>
                </a:lnTo>
                <a:lnTo>
                  <a:pt x="1272727" y="1947810"/>
                </a:lnTo>
                <a:lnTo>
                  <a:pt x="1228057" y="1959721"/>
                </a:lnTo>
                <a:lnTo>
                  <a:pt x="1182587" y="1969584"/>
                </a:lnTo>
                <a:lnTo>
                  <a:pt x="1136369" y="1977345"/>
                </a:lnTo>
                <a:lnTo>
                  <a:pt x="1089456" y="1982953"/>
                </a:lnTo>
                <a:lnTo>
                  <a:pt x="1041899" y="1986356"/>
                </a:lnTo>
                <a:lnTo>
                  <a:pt x="993757" y="1987502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449347" y="4962066"/>
            <a:ext cx="1545590" cy="2844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700" b="1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نتیجه</a:t>
            </a:r>
            <a:endParaRPr sz="17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2308917" y="3287729"/>
            <a:ext cx="552450" cy="524510"/>
          </a:xfrm>
          <a:custGeom>
            <a:avLst/>
            <a:gdLst/>
            <a:ahLst/>
            <a:cxnLst/>
            <a:rect l="l" t="t" r="r" b="b"/>
            <a:pathLst>
              <a:path w="552450" h="524510">
                <a:moveTo>
                  <a:pt x="439523" y="295579"/>
                </a:moveTo>
                <a:lnTo>
                  <a:pt x="520964" y="208428"/>
                </a:lnTo>
                <a:lnTo>
                  <a:pt x="529584" y="295579"/>
                </a:lnTo>
                <a:lnTo>
                  <a:pt x="439523" y="295579"/>
                </a:lnTo>
                <a:close/>
              </a:path>
              <a:path w="552450" h="524510">
                <a:moveTo>
                  <a:pt x="0" y="131860"/>
                </a:moveTo>
                <a:lnTo>
                  <a:pt x="123222" y="0"/>
                </a:lnTo>
                <a:lnTo>
                  <a:pt x="439523" y="295579"/>
                </a:lnTo>
                <a:lnTo>
                  <a:pt x="529584" y="295579"/>
                </a:lnTo>
                <a:lnTo>
                  <a:pt x="552145" y="523707"/>
                </a:lnTo>
                <a:lnTo>
                  <a:pt x="551525" y="524371"/>
                </a:lnTo>
                <a:lnTo>
                  <a:pt x="415533" y="520171"/>
                </a:lnTo>
                <a:lnTo>
                  <a:pt x="0" y="131860"/>
                </a:lnTo>
                <a:close/>
              </a:path>
              <a:path w="552450" h="524510">
                <a:moveTo>
                  <a:pt x="237209" y="514663"/>
                </a:moveTo>
                <a:lnTo>
                  <a:pt x="235919" y="513457"/>
                </a:lnTo>
                <a:lnTo>
                  <a:pt x="316301" y="427439"/>
                </a:lnTo>
                <a:lnTo>
                  <a:pt x="415533" y="520171"/>
                </a:lnTo>
                <a:lnTo>
                  <a:pt x="237209" y="514663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1016000" y="993140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16000" y="1774426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3104381" y="6323022"/>
            <a:ext cx="452755" cy="647700"/>
          </a:xfrm>
          <a:custGeom>
            <a:avLst/>
            <a:gdLst/>
            <a:ahLst/>
            <a:cxnLst/>
            <a:rect l="l" t="t" r="r" b="b"/>
            <a:pathLst>
              <a:path w="452755" h="647700">
                <a:moveTo>
                  <a:pt x="0" y="345829"/>
                </a:moveTo>
                <a:lnTo>
                  <a:pt x="737" y="344224"/>
                </a:lnTo>
                <a:lnTo>
                  <a:pt x="107716" y="393377"/>
                </a:lnTo>
                <a:lnTo>
                  <a:pt x="306328" y="393377"/>
                </a:lnTo>
                <a:lnTo>
                  <a:pt x="271708" y="468725"/>
                </a:lnTo>
                <a:lnTo>
                  <a:pt x="380096" y="518524"/>
                </a:lnTo>
                <a:lnTo>
                  <a:pt x="90741" y="647547"/>
                </a:lnTo>
                <a:lnTo>
                  <a:pt x="89916" y="647168"/>
                </a:lnTo>
                <a:lnTo>
                  <a:pt x="0" y="345829"/>
                </a:lnTo>
                <a:close/>
              </a:path>
              <a:path w="452755" h="647700">
                <a:moveTo>
                  <a:pt x="107716" y="393377"/>
                </a:moveTo>
                <a:lnTo>
                  <a:pt x="288457" y="0"/>
                </a:lnTo>
                <a:lnTo>
                  <a:pt x="452449" y="75347"/>
                </a:lnTo>
                <a:lnTo>
                  <a:pt x="306328" y="393377"/>
                </a:lnTo>
                <a:lnTo>
                  <a:pt x="107716" y="393377"/>
                </a:lnTo>
                <a:close/>
              </a:path>
            </a:pathLst>
          </a:custGeom>
          <a:solidFill>
            <a:srgbClr val="36D0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0580602" y="7949983"/>
            <a:ext cx="671195" cy="417830"/>
          </a:xfrm>
          <a:custGeom>
            <a:avLst/>
            <a:gdLst/>
            <a:ahLst/>
            <a:cxnLst/>
            <a:rect l="l" t="t" r="r" b="b"/>
            <a:pathLst>
              <a:path w="671195" h="417829">
                <a:moveTo>
                  <a:pt x="236278" y="0"/>
                </a:moveTo>
                <a:lnTo>
                  <a:pt x="238044" y="0"/>
                </a:lnTo>
                <a:lnTo>
                  <a:pt x="238044" y="117729"/>
                </a:lnTo>
                <a:lnTo>
                  <a:pt x="670957" y="117729"/>
                </a:lnTo>
                <a:lnTo>
                  <a:pt x="670957" y="298203"/>
                </a:lnTo>
                <a:lnTo>
                  <a:pt x="238044" y="298203"/>
                </a:lnTo>
                <a:lnTo>
                  <a:pt x="238044" y="417485"/>
                </a:lnTo>
                <a:lnTo>
                  <a:pt x="0" y="208421"/>
                </a:lnTo>
                <a:lnTo>
                  <a:pt x="0" y="207511"/>
                </a:lnTo>
                <a:lnTo>
                  <a:pt x="236278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8373410" y="6355563"/>
            <a:ext cx="442595" cy="655320"/>
          </a:xfrm>
          <a:custGeom>
            <a:avLst/>
            <a:gdLst/>
            <a:ahLst/>
            <a:cxnLst/>
            <a:rect l="l" t="t" r="r" b="b"/>
            <a:pathLst>
              <a:path w="442595" h="655320">
                <a:moveTo>
                  <a:pt x="385320" y="139390"/>
                </a:moveTo>
                <a:lnTo>
                  <a:pt x="385993" y="141024"/>
                </a:lnTo>
                <a:lnTo>
                  <a:pt x="277144" y="185880"/>
                </a:lnTo>
                <a:lnTo>
                  <a:pt x="305481" y="254643"/>
                </a:lnTo>
                <a:lnTo>
                  <a:pt x="110283" y="254643"/>
                </a:lnTo>
                <a:lnTo>
                  <a:pt x="0" y="300092"/>
                </a:lnTo>
                <a:lnTo>
                  <a:pt x="102595" y="346"/>
                </a:lnTo>
                <a:lnTo>
                  <a:pt x="103436" y="0"/>
                </a:lnTo>
                <a:lnTo>
                  <a:pt x="385320" y="139390"/>
                </a:lnTo>
                <a:close/>
              </a:path>
              <a:path w="442595" h="655320">
                <a:moveTo>
                  <a:pt x="305481" y="254643"/>
                </a:moveTo>
                <a:lnTo>
                  <a:pt x="442090" y="586139"/>
                </a:lnTo>
                <a:lnTo>
                  <a:pt x="275229" y="654902"/>
                </a:lnTo>
                <a:lnTo>
                  <a:pt x="110283" y="254643"/>
                </a:lnTo>
                <a:lnTo>
                  <a:pt x="305481" y="254643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8905231" y="3362191"/>
            <a:ext cx="561975" cy="514350"/>
          </a:xfrm>
          <a:custGeom>
            <a:avLst/>
            <a:gdLst/>
            <a:ahLst/>
            <a:cxnLst/>
            <a:rect l="l" t="t" r="r" b="b"/>
            <a:pathLst>
              <a:path w="561975" h="514350">
                <a:moveTo>
                  <a:pt x="424820" y="904"/>
                </a:moveTo>
                <a:lnTo>
                  <a:pt x="323369" y="91203"/>
                </a:lnTo>
                <a:lnTo>
                  <a:pt x="244063" y="2105"/>
                </a:lnTo>
                <a:lnTo>
                  <a:pt x="424820" y="904"/>
                </a:lnTo>
                <a:close/>
              </a:path>
              <a:path w="561975" h="514350">
                <a:moveTo>
                  <a:pt x="533664" y="226011"/>
                </a:moveTo>
                <a:lnTo>
                  <a:pt x="443360" y="226011"/>
                </a:lnTo>
                <a:lnTo>
                  <a:pt x="119990" y="513839"/>
                </a:lnTo>
                <a:lnTo>
                  <a:pt x="0" y="379032"/>
                </a:lnTo>
                <a:lnTo>
                  <a:pt x="424820" y="904"/>
                </a:lnTo>
                <a:lnTo>
                  <a:pt x="560874" y="0"/>
                </a:lnTo>
                <a:lnTo>
                  <a:pt x="561478" y="678"/>
                </a:lnTo>
                <a:lnTo>
                  <a:pt x="533664" y="226011"/>
                </a:lnTo>
                <a:close/>
              </a:path>
              <a:path w="561975" h="514350">
                <a:moveTo>
                  <a:pt x="522955" y="312774"/>
                </a:moveTo>
                <a:lnTo>
                  <a:pt x="521634" y="313950"/>
                </a:lnTo>
                <a:lnTo>
                  <a:pt x="443360" y="226011"/>
                </a:lnTo>
                <a:lnTo>
                  <a:pt x="533664" y="226011"/>
                </a:lnTo>
                <a:lnTo>
                  <a:pt x="522955" y="312774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837140" y="1090129"/>
            <a:ext cx="2436495" cy="6111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2705" algn="r" rtl="1">
              <a:lnSpc>
                <a:spcPct val="107600"/>
              </a:lnSpc>
              <a:spcBef>
                <a:spcPts val="100"/>
              </a:spcBef>
            </a:pPr>
            <a:r>
              <a:rPr lang="fa-IR" sz="1800" spc="-200" dirty="0"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429877" y="4788625"/>
            <a:ext cx="2458720" cy="6111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95580" marR="5080" indent="-183515" algn="r" rtl="1">
              <a:lnSpc>
                <a:spcPct val="107600"/>
              </a:lnSpc>
              <a:spcBef>
                <a:spcPts val="100"/>
              </a:spcBef>
            </a:pPr>
            <a:r>
              <a:rPr lang="fa-IR" sz="1800" spc="-200" dirty="0"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5303085" y="7829106"/>
            <a:ext cx="2560955" cy="6111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699770" algn="r" rtl="1">
              <a:lnSpc>
                <a:spcPct val="107600"/>
              </a:lnSpc>
              <a:spcBef>
                <a:spcPts val="100"/>
              </a:spcBef>
            </a:pPr>
            <a:r>
              <a:rPr lang="fa-IR" sz="1800" spc="-5" dirty="0">
                <a:latin typeface="Tahoma"/>
                <a:cs typeface="B Nazanin" panose="00000700000000000000" pitchFamily="2" charset="-78"/>
              </a:rPr>
              <a:t>منابع را برای حمایت از فرضیه خود بخوانید.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3968401" y="7681469"/>
            <a:ext cx="2349500" cy="9112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7600"/>
              </a:lnSpc>
              <a:spcBef>
                <a:spcPts val="100"/>
              </a:spcBef>
            </a:pPr>
            <a:r>
              <a:rPr lang="fa-IR" sz="1800" spc="175" dirty="0">
                <a:latin typeface="Tahoma"/>
                <a:cs typeface="B Nazanin" panose="00000700000000000000" pitchFamily="2" charset="-78"/>
              </a:rPr>
              <a:t>بر اساس تحقیقات خود یک حدس علمی ارائه دهید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4943101" y="4788625"/>
            <a:ext cx="2128520" cy="61119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7600"/>
              </a:lnSpc>
              <a:spcBef>
                <a:spcPts val="100"/>
              </a:spcBef>
            </a:pPr>
            <a:r>
              <a:rPr lang="fa-IR" sz="1800" spc="-5" dirty="0"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34767" y="3503689"/>
            <a:ext cx="1463675" cy="1463675"/>
          </a:xfrm>
          <a:custGeom>
            <a:avLst/>
            <a:gdLst/>
            <a:ahLst/>
            <a:cxnLst/>
            <a:rect l="l" t="t" r="r" b="b"/>
            <a:pathLst>
              <a:path w="1463675" h="1463675">
                <a:moveTo>
                  <a:pt x="731619" y="1463229"/>
                </a:moveTo>
                <a:lnTo>
                  <a:pt x="683511" y="1461673"/>
                </a:lnTo>
                <a:lnTo>
                  <a:pt x="636238" y="1457069"/>
                </a:lnTo>
                <a:lnTo>
                  <a:pt x="589892" y="1449513"/>
                </a:lnTo>
                <a:lnTo>
                  <a:pt x="544570" y="1439102"/>
                </a:lnTo>
                <a:lnTo>
                  <a:pt x="500368" y="1425931"/>
                </a:lnTo>
                <a:lnTo>
                  <a:pt x="457382" y="1410099"/>
                </a:lnTo>
                <a:lnTo>
                  <a:pt x="415709" y="1391700"/>
                </a:lnTo>
                <a:lnTo>
                  <a:pt x="375446" y="1370831"/>
                </a:lnTo>
                <a:lnTo>
                  <a:pt x="336688" y="1347589"/>
                </a:lnTo>
                <a:lnTo>
                  <a:pt x="299532" y="1322070"/>
                </a:lnTo>
                <a:lnTo>
                  <a:pt x="264075" y="1294371"/>
                </a:lnTo>
                <a:lnTo>
                  <a:pt x="230413" y="1264588"/>
                </a:lnTo>
                <a:lnTo>
                  <a:pt x="198641" y="1232816"/>
                </a:lnTo>
                <a:lnTo>
                  <a:pt x="168858" y="1199154"/>
                </a:lnTo>
                <a:lnTo>
                  <a:pt x="141159" y="1163697"/>
                </a:lnTo>
                <a:lnTo>
                  <a:pt x="115640" y="1126541"/>
                </a:lnTo>
                <a:lnTo>
                  <a:pt x="92398" y="1087783"/>
                </a:lnTo>
                <a:lnTo>
                  <a:pt x="71529" y="1047520"/>
                </a:lnTo>
                <a:lnTo>
                  <a:pt x="53130" y="1005847"/>
                </a:lnTo>
                <a:lnTo>
                  <a:pt x="37298" y="962861"/>
                </a:lnTo>
                <a:lnTo>
                  <a:pt x="24127" y="918659"/>
                </a:lnTo>
                <a:lnTo>
                  <a:pt x="13716" y="873337"/>
                </a:lnTo>
                <a:lnTo>
                  <a:pt x="6160" y="826991"/>
                </a:lnTo>
                <a:lnTo>
                  <a:pt x="1556" y="779718"/>
                </a:lnTo>
                <a:lnTo>
                  <a:pt x="0" y="731616"/>
                </a:lnTo>
                <a:lnTo>
                  <a:pt x="1556" y="683511"/>
                </a:lnTo>
                <a:lnTo>
                  <a:pt x="6160" y="636237"/>
                </a:lnTo>
                <a:lnTo>
                  <a:pt x="13716" y="589892"/>
                </a:lnTo>
                <a:lnTo>
                  <a:pt x="24127" y="544570"/>
                </a:lnTo>
                <a:lnTo>
                  <a:pt x="37298" y="500367"/>
                </a:lnTo>
                <a:lnTo>
                  <a:pt x="53130" y="457382"/>
                </a:lnTo>
                <a:lnTo>
                  <a:pt x="71529" y="415709"/>
                </a:lnTo>
                <a:lnTo>
                  <a:pt x="92398" y="375446"/>
                </a:lnTo>
                <a:lnTo>
                  <a:pt x="115640" y="336688"/>
                </a:lnTo>
                <a:lnTo>
                  <a:pt x="141159" y="299532"/>
                </a:lnTo>
                <a:lnTo>
                  <a:pt x="168858" y="264075"/>
                </a:lnTo>
                <a:lnTo>
                  <a:pt x="198641" y="230412"/>
                </a:lnTo>
                <a:lnTo>
                  <a:pt x="230413" y="198641"/>
                </a:lnTo>
                <a:lnTo>
                  <a:pt x="264075" y="168858"/>
                </a:lnTo>
                <a:lnTo>
                  <a:pt x="299532" y="141159"/>
                </a:lnTo>
                <a:lnTo>
                  <a:pt x="336688" y="115640"/>
                </a:lnTo>
                <a:lnTo>
                  <a:pt x="375446" y="92398"/>
                </a:lnTo>
                <a:lnTo>
                  <a:pt x="415709" y="71529"/>
                </a:lnTo>
                <a:lnTo>
                  <a:pt x="457382" y="53130"/>
                </a:lnTo>
                <a:lnTo>
                  <a:pt x="500368" y="37298"/>
                </a:lnTo>
                <a:lnTo>
                  <a:pt x="544570" y="24127"/>
                </a:lnTo>
                <a:lnTo>
                  <a:pt x="589892" y="13716"/>
                </a:lnTo>
                <a:lnTo>
                  <a:pt x="636238" y="6160"/>
                </a:lnTo>
                <a:lnTo>
                  <a:pt x="683511" y="1556"/>
                </a:lnTo>
                <a:lnTo>
                  <a:pt x="731615" y="0"/>
                </a:lnTo>
                <a:lnTo>
                  <a:pt x="779718" y="1556"/>
                </a:lnTo>
                <a:lnTo>
                  <a:pt x="826991" y="6160"/>
                </a:lnTo>
                <a:lnTo>
                  <a:pt x="873337" y="13716"/>
                </a:lnTo>
                <a:lnTo>
                  <a:pt x="918659" y="24127"/>
                </a:lnTo>
                <a:lnTo>
                  <a:pt x="962861" y="37298"/>
                </a:lnTo>
                <a:lnTo>
                  <a:pt x="1005847" y="53130"/>
                </a:lnTo>
                <a:lnTo>
                  <a:pt x="1047520" y="71529"/>
                </a:lnTo>
                <a:lnTo>
                  <a:pt x="1087783" y="92398"/>
                </a:lnTo>
                <a:lnTo>
                  <a:pt x="1126541" y="115640"/>
                </a:lnTo>
                <a:lnTo>
                  <a:pt x="1163697" y="141159"/>
                </a:lnTo>
                <a:lnTo>
                  <a:pt x="1199154" y="168858"/>
                </a:lnTo>
                <a:lnTo>
                  <a:pt x="1232816" y="198641"/>
                </a:lnTo>
                <a:lnTo>
                  <a:pt x="1264587" y="230412"/>
                </a:lnTo>
                <a:lnTo>
                  <a:pt x="1294371" y="264075"/>
                </a:lnTo>
                <a:lnTo>
                  <a:pt x="1322070" y="299532"/>
                </a:lnTo>
                <a:lnTo>
                  <a:pt x="1347589" y="336688"/>
                </a:lnTo>
                <a:lnTo>
                  <a:pt x="1370831" y="375446"/>
                </a:lnTo>
                <a:lnTo>
                  <a:pt x="1391700" y="415709"/>
                </a:lnTo>
                <a:lnTo>
                  <a:pt x="1410098" y="457382"/>
                </a:lnTo>
                <a:lnTo>
                  <a:pt x="1425931" y="500367"/>
                </a:lnTo>
                <a:lnTo>
                  <a:pt x="1439101" y="544570"/>
                </a:lnTo>
                <a:lnTo>
                  <a:pt x="1449513" y="589892"/>
                </a:lnTo>
                <a:lnTo>
                  <a:pt x="1457069" y="636237"/>
                </a:lnTo>
                <a:lnTo>
                  <a:pt x="1461673" y="683511"/>
                </a:lnTo>
                <a:lnTo>
                  <a:pt x="1463229" y="731613"/>
                </a:lnTo>
                <a:lnTo>
                  <a:pt x="1461673" y="779718"/>
                </a:lnTo>
                <a:lnTo>
                  <a:pt x="1457069" y="826991"/>
                </a:lnTo>
                <a:lnTo>
                  <a:pt x="1449513" y="873337"/>
                </a:lnTo>
                <a:lnTo>
                  <a:pt x="1439101" y="918659"/>
                </a:lnTo>
                <a:lnTo>
                  <a:pt x="1425931" y="962861"/>
                </a:lnTo>
                <a:lnTo>
                  <a:pt x="1410098" y="1005847"/>
                </a:lnTo>
                <a:lnTo>
                  <a:pt x="1391700" y="1047520"/>
                </a:lnTo>
                <a:lnTo>
                  <a:pt x="1370831" y="1087783"/>
                </a:lnTo>
                <a:lnTo>
                  <a:pt x="1347589" y="1126541"/>
                </a:lnTo>
                <a:lnTo>
                  <a:pt x="1322070" y="1163697"/>
                </a:lnTo>
                <a:lnTo>
                  <a:pt x="1294371" y="1199154"/>
                </a:lnTo>
                <a:lnTo>
                  <a:pt x="1264587" y="1232816"/>
                </a:lnTo>
                <a:lnTo>
                  <a:pt x="1232816" y="1264588"/>
                </a:lnTo>
                <a:lnTo>
                  <a:pt x="1199154" y="1294371"/>
                </a:lnTo>
                <a:lnTo>
                  <a:pt x="1163697" y="1322070"/>
                </a:lnTo>
                <a:lnTo>
                  <a:pt x="1126541" y="1347589"/>
                </a:lnTo>
                <a:lnTo>
                  <a:pt x="1087783" y="1370831"/>
                </a:lnTo>
                <a:lnTo>
                  <a:pt x="1047520" y="1391700"/>
                </a:lnTo>
                <a:lnTo>
                  <a:pt x="1005847" y="1410099"/>
                </a:lnTo>
                <a:lnTo>
                  <a:pt x="962861" y="1425931"/>
                </a:lnTo>
                <a:lnTo>
                  <a:pt x="918659" y="1439102"/>
                </a:lnTo>
                <a:lnTo>
                  <a:pt x="873337" y="1449513"/>
                </a:lnTo>
                <a:lnTo>
                  <a:pt x="826991" y="1457069"/>
                </a:lnTo>
                <a:lnTo>
                  <a:pt x="779718" y="1461673"/>
                </a:lnTo>
                <a:lnTo>
                  <a:pt x="731619" y="1463229"/>
                </a:lnTo>
                <a:close/>
              </a:path>
            </a:pathLst>
          </a:custGeom>
          <a:solidFill>
            <a:srgbClr val="78DDE3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310683" y="3919614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4939936" y="6798234"/>
            <a:ext cx="1463675" cy="2206625"/>
            <a:chOff x="4939936" y="6798234"/>
            <a:chExt cx="1463675" cy="2206625"/>
          </a:xfrm>
        </p:grpSpPr>
        <p:sp>
          <p:nvSpPr>
            <p:cNvPr id="5" name="object 5"/>
            <p:cNvSpPr/>
            <p:nvPr/>
          </p:nvSpPr>
          <p:spPr>
            <a:xfrm>
              <a:off x="5671527" y="6929800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h="611504">
                  <a:moveTo>
                    <a:pt x="0" y="611396"/>
                  </a:moveTo>
                  <a:lnTo>
                    <a:pt x="0" y="0"/>
                  </a:lnTo>
                </a:path>
              </a:pathLst>
            </a:custGeom>
            <a:ln w="47855">
              <a:solidFill>
                <a:srgbClr val="36D0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5576197" y="6798234"/>
              <a:ext cx="190659" cy="143494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4939936" y="7541220"/>
              <a:ext cx="1463675" cy="1463675"/>
            </a:xfrm>
            <a:custGeom>
              <a:avLst/>
              <a:gdLst/>
              <a:ahLst/>
              <a:cxnLst/>
              <a:rect l="l" t="t" r="r" b="b"/>
              <a:pathLst>
                <a:path w="1463675" h="1463675">
                  <a:moveTo>
                    <a:pt x="731618" y="1463229"/>
                  </a:moveTo>
                  <a:lnTo>
                    <a:pt x="683510" y="1461673"/>
                  </a:lnTo>
                  <a:lnTo>
                    <a:pt x="636237" y="1457069"/>
                  </a:lnTo>
                  <a:lnTo>
                    <a:pt x="589892" y="1449513"/>
                  </a:lnTo>
                  <a:lnTo>
                    <a:pt x="544569" y="1439101"/>
                  </a:lnTo>
                  <a:lnTo>
                    <a:pt x="500367" y="1425931"/>
                  </a:lnTo>
                  <a:lnTo>
                    <a:pt x="457382" y="1410098"/>
                  </a:lnTo>
                  <a:lnTo>
                    <a:pt x="415709" y="1391699"/>
                  </a:lnTo>
                  <a:lnTo>
                    <a:pt x="375446" y="1370831"/>
                  </a:lnTo>
                  <a:lnTo>
                    <a:pt x="336688" y="1347589"/>
                  </a:lnTo>
                  <a:lnTo>
                    <a:pt x="299532" y="1322070"/>
                  </a:lnTo>
                  <a:lnTo>
                    <a:pt x="264075" y="1294371"/>
                  </a:lnTo>
                  <a:lnTo>
                    <a:pt x="230412" y="1264588"/>
                  </a:lnTo>
                  <a:lnTo>
                    <a:pt x="198641" y="1232816"/>
                  </a:lnTo>
                  <a:lnTo>
                    <a:pt x="168858" y="1199154"/>
                  </a:lnTo>
                  <a:lnTo>
                    <a:pt x="141159" y="1163697"/>
                  </a:lnTo>
                  <a:lnTo>
                    <a:pt x="115640" y="1126541"/>
                  </a:lnTo>
                  <a:lnTo>
                    <a:pt x="92398" y="1087783"/>
                  </a:lnTo>
                  <a:lnTo>
                    <a:pt x="71529" y="1047520"/>
                  </a:lnTo>
                  <a:lnTo>
                    <a:pt x="53130" y="1005847"/>
                  </a:lnTo>
                  <a:lnTo>
                    <a:pt x="37298" y="962862"/>
                  </a:lnTo>
                  <a:lnTo>
                    <a:pt x="24127" y="918660"/>
                  </a:lnTo>
                  <a:lnTo>
                    <a:pt x="13716" y="873337"/>
                  </a:lnTo>
                  <a:lnTo>
                    <a:pt x="6160" y="826992"/>
                  </a:lnTo>
                  <a:lnTo>
                    <a:pt x="1556" y="779719"/>
                  </a:lnTo>
                  <a:lnTo>
                    <a:pt x="0" y="731610"/>
                  </a:lnTo>
                  <a:lnTo>
                    <a:pt x="1556" y="683511"/>
                  </a:lnTo>
                  <a:lnTo>
                    <a:pt x="6160" y="636238"/>
                  </a:lnTo>
                  <a:lnTo>
                    <a:pt x="13716" y="589892"/>
                  </a:lnTo>
                  <a:lnTo>
                    <a:pt x="24127" y="544570"/>
                  </a:lnTo>
                  <a:lnTo>
                    <a:pt x="37298" y="500368"/>
                  </a:lnTo>
                  <a:lnTo>
                    <a:pt x="53130" y="457382"/>
                  </a:lnTo>
                  <a:lnTo>
                    <a:pt x="71529" y="415709"/>
                  </a:lnTo>
                  <a:lnTo>
                    <a:pt x="92398" y="375446"/>
                  </a:lnTo>
                  <a:lnTo>
                    <a:pt x="115640" y="336688"/>
                  </a:lnTo>
                  <a:lnTo>
                    <a:pt x="141159" y="299532"/>
                  </a:lnTo>
                  <a:lnTo>
                    <a:pt x="168858" y="264075"/>
                  </a:lnTo>
                  <a:lnTo>
                    <a:pt x="198641" y="230413"/>
                  </a:lnTo>
                  <a:lnTo>
                    <a:pt x="230412" y="198641"/>
                  </a:lnTo>
                  <a:lnTo>
                    <a:pt x="264075" y="168858"/>
                  </a:lnTo>
                  <a:lnTo>
                    <a:pt x="299532" y="141159"/>
                  </a:lnTo>
                  <a:lnTo>
                    <a:pt x="336688" y="115640"/>
                  </a:lnTo>
                  <a:lnTo>
                    <a:pt x="375446" y="92398"/>
                  </a:lnTo>
                  <a:lnTo>
                    <a:pt x="415709" y="71529"/>
                  </a:lnTo>
                  <a:lnTo>
                    <a:pt x="457382" y="53130"/>
                  </a:lnTo>
                  <a:lnTo>
                    <a:pt x="500367" y="37298"/>
                  </a:lnTo>
                  <a:lnTo>
                    <a:pt x="544569" y="24127"/>
                  </a:lnTo>
                  <a:lnTo>
                    <a:pt x="589892" y="13716"/>
                  </a:lnTo>
                  <a:lnTo>
                    <a:pt x="636237" y="6160"/>
                  </a:lnTo>
                  <a:lnTo>
                    <a:pt x="683510" y="1556"/>
                  </a:lnTo>
                  <a:lnTo>
                    <a:pt x="731615" y="0"/>
                  </a:lnTo>
                  <a:lnTo>
                    <a:pt x="779718" y="1556"/>
                  </a:lnTo>
                  <a:lnTo>
                    <a:pt x="826991" y="6160"/>
                  </a:lnTo>
                  <a:lnTo>
                    <a:pt x="873337" y="13716"/>
                  </a:lnTo>
                  <a:lnTo>
                    <a:pt x="918659" y="24127"/>
                  </a:lnTo>
                  <a:lnTo>
                    <a:pt x="962861" y="37298"/>
                  </a:lnTo>
                  <a:lnTo>
                    <a:pt x="1005847" y="53130"/>
                  </a:lnTo>
                  <a:lnTo>
                    <a:pt x="1047520" y="71529"/>
                  </a:lnTo>
                  <a:lnTo>
                    <a:pt x="1087783" y="92398"/>
                  </a:lnTo>
                  <a:lnTo>
                    <a:pt x="1126541" y="115640"/>
                  </a:lnTo>
                  <a:lnTo>
                    <a:pt x="1163697" y="141159"/>
                  </a:lnTo>
                  <a:lnTo>
                    <a:pt x="1199154" y="168858"/>
                  </a:lnTo>
                  <a:lnTo>
                    <a:pt x="1232816" y="198641"/>
                  </a:lnTo>
                  <a:lnTo>
                    <a:pt x="1264587" y="230413"/>
                  </a:lnTo>
                  <a:lnTo>
                    <a:pt x="1294371" y="264075"/>
                  </a:lnTo>
                  <a:lnTo>
                    <a:pt x="1322070" y="299532"/>
                  </a:lnTo>
                  <a:lnTo>
                    <a:pt x="1347589" y="336688"/>
                  </a:lnTo>
                  <a:lnTo>
                    <a:pt x="1370831" y="375446"/>
                  </a:lnTo>
                  <a:lnTo>
                    <a:pt x="1391700" y="415709"/>
                  </a:lnTo>
                  <a:lnTo>
                    <a:pt x="1410098" y="457382"/>
                  </a:lnTo>
                  <a:lnTo>
                    <a:pt x="1425931" y="500368"/>
                  </a:lnTo>
                  <a:lnTo>
                    <a:pt x="1439102" y="544570"/>
                  </a:lnTo>
                  <a:lnTo>
                    <a:pt x="1449513" y="589892"/>
                  </a:lnTo>
                  <a:lnTo>
                    <a:pt x="1457069" y="636238"/>
                  </a:lnTo>
                  <a:lnTo>
                    <a:pt x="1461673" y="683511"/>
                  </a:lnTo>
                  <a:lnTo>
                    <a:pt x="1463229" y="731615"/>
                  </a:lnTo>
                  <a:lnTo>
                    <a:pt x="1461673" y="779719"/>
                  </a:lnTo>
                  <a:lnTo>
                    <a:pt x="1457069" y="826992"/>
                  </a:lnTo>
                  <a:lnTo>
                    <a:pt x="1449513" y="873337"/>
                  </a:lnTo>
                  <a:lnTo>
                    <a:pt x="1439102" y="918660"/>
                  </a:lnTo>
                  <a:lnTo>
                    <a:pt x="1425931" y="962862"/>
                  </a:lnTo>
                  <a:lnTo>
                    <a:pt x="1410098" y="1005847"/>
                  </a:lnTo>
                  <a:lnTo>
                    <a:pt x="1391700" y="1047520"/>
                  </a:lnTo>
                  <a:lnTo>
                    <a:pt x="1370831" y="1087783"/>
                  </a:lnTo>
                  <a:lnTo>
                    <a:pt x="1347589" y="1126541"/>
                  </a:lnTo>
                  <a:lnTo>
                    <a:pt x="1322070" y="1163697"/>
                  </a:lnTo>
                  <a:lnTo>
                    <a:pt x="1294371" y="1199154"/>
                  </a:lnTo>
                  <a:lnTo>
                    <a:pt x="1264587" y="1232816"/>
                  </a:lnTo>
                  <a:lnTo>
                    <a:pt x="1232816" y="1264588"/>
                  </a:lnTo>
                  <a:lnTo>
                    <a:pt x="1199154" y="1294371"/>
                  </a:lnTo>
                  <a:lnTo>
                    <a:pt x="1163697" y="1322070"/>
                  </a:lnTo>
                  <a:lnTo>
                    <a:pt x="1126541" y="1347589"/>
                  </a:lnTo>
                  <a:lnTo>
                    <a:pt x="1087783" y="1370831"/>
                  </a:lnTo>
                  <a:lnTo>
                    <a:pt x="1047520" y="1391699"/>
                  </a:lnTo>
                  <a:lnTo>
                    <a:pt x="1005847" y="1410098"/>
                  </a:lnTo>
                  <a:lnTo>
                    <a:pt x="962861" y="1425931"/>
                  </a:lnTo>
                  <a:lnTo>
                    <a:pt x="918659" y="1439101"/>
                  </a:lnTo>
                  <a:lnTo>
                    <a:pt x="873337" y="1449513"/>
                  </a:lnTo>
                  <a:lnTo>
                    <a:pt x="826991" y="1457069"/>
                  </a:lnTo>
                  <a:lnTo>
                    <a:pt x="779718" y="1461673"/>
                  </a:lnTo>
                  <a:lnTo>
                    <a:pt x="731618" y="1463229"/>
                  </a:lnTo>
                  <a:close/>
                </a:path>
              </a:pathLst>
            </a:custGeom>
            <a:solidFill>
              <a:srgbClr val="36D0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" name="object 8"/>
          <p:cNvSpPr/>
          <p:nvPr/>
        </p:nvSpPr>
        <p:spPr>
          <a:xfrm>
            <a:off x="8412476" y="3503689"/>
            <a:ext cx="1463675" cy="1463675"/>
          </a:xfrm>
          <a:custGeom>
            <a:avLst/>
            <a:gdLst/>
            <a:ahLst/>
            <a:cxnLst/>
            <a:rect l="l" t="t" r="r" b="b"/>
            <a:pathLst>
              <a:path w="1463675" h="1463675">
                <a:moveTo>
                  <a:pt x="731620" y="1463229"/>
                </a:moveTo>
                <a:lnTo>
                  <a:pt x="683511" y="1461673"/>
                </a:lnTo>
                <a:lnTo>
                  <a:pt x="636238" y="1457069"/>
                </a:lnTo>
                <a:lnTo>
                  <a:pt x="589892" y="1449513"/>
                </a:lnTo>
                <a:lnTo>
                  <a:pt x="544570" y="1439102"/>
                </a:lnTo>
                <a:lnTo>
                  <a:pt x="500368" y="1425931"/>
                </a:lnTo>
                <a:lnTo>
                  <a:pt x="457382" y="1410099"/>
                </a:lnTo>
                <a:lnTo>
                  <a:pt x="415709" y="1391700"/>
                </a:lnTo>
                <a:lnTo>
                  <a:pt x="375446" y="1370831"/>
                </a:lnTo>
                <a:lnTo>
                  <a:pt x="336688" y="1347589"/>
                </a:lnTo>
                <a:lnTo>
                  <a:pt x="299532" y="1322070"/>
                </a:lnTo>
                <a:lnTo>
                  <a:pt x="264075" y="1294371"/>
                </a:lnTo>
                <a:lnTo>
                  <a:pt x="230412" y="1264588"/>
                </a:lnTo>
                <a:lnTo>
                  <a:pt x="198641" y="1232816"/>
                </a:lnTo>
                <a:lnTo>
                  <a:pt x="168858" y="1199154"/>
                </a:lnTo>
                <a:lnTo>
                  <a:pt x="141159" y="1163697"/>
                </a:lnTo>
                <a:lnTo>
                  <a:pt x="115640" y="1126541"/>
                </a:lnTo>
                <a:lnTo>
                  <a:pt x="92398" y="1087783"/>
                </a:lnTo>
                <a:lnTo>
                  <a:pt x="71529" y="1047520"/>
                </a:lnTo>
                <a:lnTo>
                  <a:pt x="53130" y="1005847"/>
                </a:lnTo>
                <a:lnTo>
                  <a:pt x="37298" y="962861"/>
                </a:lnTo>
                <a:lnTo>
                  <a:pt x="24127" y="918659"/>
                </a:lnTo>
                <a:lnTo>
                  <a:pt x="13716" y="873337"/>
                </a:lnTo>
                <a:lnTo>
                  <a:pt x="6160" y="826991"/>
                </a:lnTo>
                <a:lnTo>
                  <a:pt x="1556" y="779718"/>
                </a:lnTo>
                <a:lnTo>
                  <a:pt x="0" y="731611"/>
                </a:lnTo>
                <a:lnTo>
                  <a:pt x="1556" y="683511"/>
                </a:lnTo>
                <a:lnTo>
                  <a:pt x="6160" y="636237"/>
                </a:lnTo>
                <a:lnTo>
                  <a:pt x="13716" y="589892"/>
                </a:lnTo>
                <a:lnTo>
                  <a:pt x="24127" y="544570"/>
                </a:lnTo>
                <a:lnTo>
                  <a:pt x="37298" y="500367"/>
                </a:lnTo>
                <a:lnTo>
                  <a:pt x="53130" y="457382"/>
                </a:lnTo>
                <a:lnTo>
                  <a:pt x="71529" y="415709"/>
                </a:lnTo>
                <a:lnTo>
                  <a:pt x="92398" y="375446"/>
                </a:lnTo>
                <a:lnTo>
                  <a:pt x="115640" y="336688"/>
                </a:lnTo>
                <a:lnTo>
                  <a:pt x="141159" y="299532"/>
                </a:lnTo>
                <a:lnTo>
                  <a:pt x="168858" y="264075"/>
                </a:lnTo>
                <a:lnTo>
                  <a:pt x="198641" y="230412"/>
                </a:lnTo>
                <a:lnTo>
                  <a:pt x="230412" y="198641"/>
                </a:lnTo>
                <a:lnTo>
                  <a:pt x="264075" y="168858"/>
                </a:lnTo>
                <a:lnTo>
                  <a:pt x="299532" y="141159"/>
                </a:lnTo>
                <a:lnTo>
                  <a:pt x="336688" y="115640"/>
                </a:lnTo>
                <a:lnTo>
                  <a:pt x="375446" y="92398"/>
                </a:lnTo>
                <a:lnTo>
                  <a:pt x="415709" y="71529"/>
                </a:lnTo>
                <a:lnTo>
                  <a:pt x="457382" y="53130"/>
                </a:lnTo>
                <a:lnTo>
                  <a:pt x="500368" y="37298"/>
                </a:lnTo>
                <a:lnTo>
                  <a:pt x="544570" y="24127"/>
                </a:lnTo>
                <a:lnTo>
                  <a:pt x="589892" y="13716"/>
                </a:lnTo>
                <a:lnTo>
                  <a:pt x="636238" y="6160"/>
                </a:lnTo>
                <a:lnTo>
                  <a:pt x="683511" y="1556"/>
                </a:lnTo>
                <a:lnTo>
                  <a:pt x="731615" y="0"/>
                </a:lnTo>
                <a:lnTo>
                  <a:pt x="779719" y="1556"/>
                </a:lnTo>
                <a:lnTo>
                  <a:pt x="826992" y="6160"/>
                </a:lnTo>
                <a:lnTo>
                  <a:pt x="873337" y="13716"/>
                </a:lnTo>
                <a:lnTo>
                  <a:pt x="918659" y="24127"/>
                </a:lnTo>
                <a:lnTo>
                  <a:pt x="962861" y="37298"/>
                </a:lnTo>
                <a:lnTo>
                  <a:pt x="1005847" y="53130"/>
                </a:lnTo>
                <a:lnTo>
                  <a:pt x="1047520" y="71529"/>
                </a:lnTo>
                <a:lnTo>
                  <a:pt x="1087783" y="92398"/>
                </a:lnTo>
                <a:lnTo>
                  <a:pt x="1126541" y="115640"/>
                </a:lnTo>
                <a:lnTo>
                  <a:pt x="1163697" y="141159"/>
                </a:lnTo>
                <a:lnTo>
                  <a:pt x="1199154" y="168858"/>
                </a:lnTo>
                <a:lnTo>
                  <a:pt x="1232816" y="198641"/>
                </a:lnTo>
                <a:lnTo>
                  <a:pt x="1264587" y="230412"/>
                </a:lnTo>
                <a:lnTo>
                  <a:pt x="1294371" y="264075"/>
                </a:lnTo>
                <a:lnTo>
                  <a:pt x="1322070" y="299532"/>
                </a:lnTo>
                <a:lnTo>
                  <a:pt x="1347589" y="336688"/>
                </a:lnTo>
                <a:lnTo>
                  <a:pt x="1370831" y="375446"/>
                </a:lnTo>
                <a:lnTo>
                  <a:pt x="1391699" y="415709"/>
                </a:lnTo>
                <a:lnTo>
                  <a:pt x="1410098" y="457382"/>
                </a:lnTo>
                <a:lnTo>
                  <a:pt x="1425931" y="500367"/>
                </a:lnTo>
                <a:lnTo>
                  <a:pt x="1439101" y="544570"/>
                </a:lnTo>
                <a:lnTo>
                  <a:pt x="1449513" y="589892"/>
                </a:lnTo>
                <a:lnTo>
                  <a:pt x="1457069" y="636237"/>
                </a:lnTo>
                <a:lnTo>
                  <a:pt x="1461673" y="683511"/>
                </a:lnTo>
                <a:lnTo>
                  <a:pt x="1463229" y="731614"/>
                </a:lnTo>
                <a:lnTo>
                  <a:pt x="1461673" y="779718"/>
                </a:lnTo>
                <a:lnTo>
                  <a:pt x="1457069" y="826991"/>
                </a:lnTo>
                <a:lnTo>
                  <a:pt x="1449513" y="873337"/>
                </a:lnTo>
                <a:lnTo>
                  <a:pt x="1439101" y="918659"/>
                </a:lnTo>
                <a:lnTo>
                  <a:pt x="1425931" y="962861"/>
                </a:lnTo>
                <a:lnTo>
                  <a:pt x="1410098" y="1005847"/>
                </a:lnTo>
                <a:lnTo>
                  <a:pt x="1391699" y="1047520"/>
                </a:lnTo>
                <a:lnTo>
                  <a:pt x="1370831" y="1087783"/>
                </a:lnTo>
                <a:lnTo>
                  <a:pt x="1347589" y="1126541"/>
                </a:lnTo>
                <a:lnTo>
                  <a:pt x="1322070" y="1163697"/>
                </a:lnTo>
                <a:lnTo>
                  <a:pt x="1294371" y="1199154"/>
                </a:lnTo>
                <a:lnTo>
                  <a:pt x="1264587" y="1232816"/>
                </a:lnTo>
                <a:lnTo>
                  <a:pt x="1232816" y="1264588"/>
                </a:lnTo>
                <a:lnTo>
                  <a:pt x="1199154" y="1294371"/>
                </a:lnTo>
                <a:lnTo>
                  <a:pt x="1163697" y="1322070"/>
                </a:lnTo>
                <a:lnTo>
                  <a:pt x="1126541" y="1347589"/>
                </a:lnTo>
                <a:lnTo>
                  <a:pt x="1087783" y="1370831"/>
                </a:lnTo>
                <a:lnTo>
                  <a:pt x="1047520" y="1391700"/>
                </a:lnTo>
                <a:lnTo>
                  <a:pt x="1005847" y="1410099"/>
                </a:lnTo>
                <a:lnTo>
                  <a:pt x="962861" y="1425931"/>
                </a:lnTo>
                <a:lnTo>
                  <a:pt x="918659" y="1439102"/>
                </a:lnTo>
                <a:lnTo>
                  <a:pt x="873337" y="1449513"/>
                </a:lnTo>
                <a:lnTo>
                  <a:pt x="826992" y="1457069"/>
                </a:lnTo>
                <a:lnTo>
                  <a:pt x="779719" y="1461673"/>
                </a:lnTo>
                <a:lnTo>
                  <a:pt x="731620" y="1463229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988391" y="3919614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9048862" y="4966979"/>
            <a:ext cx="190500" cy="905510"/>
            <a:chOff x="9048862" y="4966979"/>
            <a:chExt cx="190500" cy="905510"/>
          </a:xfrm>
        </p:grpSpPr>
        <p:sp>
          <p:nvSpPr>
            <p:cNvPr id="11" name="object 11"/>
            <p:cNvSpPr/>
            <p:nvPr/>
          </p:nvSpPr>
          <p:spPr>
            <a:xfrm>
              <a:off x="9144031" y="4966979"/>
              <a:ext cx="0" cy="774700"/>
            </a:xfrm>
            <a:custGeom>
              <a:avLst/>
              <a:gdLst/>
              <a:ahLst/>
              <a:cxnLst/>
              <a:rect l="l" t="t" r="r" b="b"/>
              <a:pathLst>
                <a:path h="774700">
                  <a:moveTo>
                    <a:pt x="0" y="0"/>
                  </a:moveTo>
                  <a:lnTo>
                    <a:pt x="0" y="774668"/>
                  </a:lnTo>
                </a:path>
              </a:pathLst>
            </a:custGeom>
            <a:ln w="47391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048862" y="5729764"/>
              <a:ext cx="190338" cy="142245"/>
            </a:xfrm>
            <a:prstGeom prst="rect">
              <a:avLst/>
            </a:prstGeom>
          </p:spPr>
        </p:pic>
      </p:grpSp>
      <p:sp>
        <p:nvSpPr>
          <p:cNvPr id="13" name="object 13"/>
          <p:cNvSpPr/>
          <p:nvPr/>
        </p:nvSpPr>
        <p:spPr>
          <a:xfrm>
            <a:off x="15090185" y="3503689"/>
            <a:ext cx="1463675" cy="1463675"/>
          </a:xfrm>
          <a:custGeom>
            <a:avLst/>
            <a:gdLst/>
            <a:ahLst/>
            <a:cxnLst/>
            <a:rect l="l" t="t" r="r" b="b"/>
            <a:pathLst>
              <a:path w="1463675" h="1463675">
                <a:moveTo>
                  <a:pt x="731620" y="1463229"/>
                </a:moveTo>
                <a:lnTo>
                  <a:pt x="683511" y="1461673"/>
                </a:lnTo>
                <a:lnTo>
                  <a:pt x="636238" y="1457069"/>
                </a:lnTo>
                <a:lnTo>
                  <a:pt x="589892" y="1449513"/>
                </a:lnTo>
                <a:lnTo>
                  <a:pt x="544570" y="1439102"/>
                </a:lnTo>
                <a:lnTo>
                  <a:pt x="500368" y="1425931"/>
                </a:lnTo>
                <a:lnTo>
                  <a:pt x="457382" y="1410099"/>
                </a:lnTo>
                <a:lnTo>
                  <a:pt x="415709" y="1391700"/>
                </a:lnTo>
                <a:lnTo>
                  <a:pt x="375446" y="1370831"/>
                </a:lnTo>
                <a:lnTo>
                  <a:pt x="336688" y="1347589"/>
                </a:lnTo>
                <a:lnTo>
                  <a:pt x="299532" y="1322070"/>
                </a:lnTo>
                <a:lnTo>
                  <a:pt x="264075" y="1294371"/>
                </a:lnTo>
                <a:lnTo>
                  <a:pt x="230413" y="1264588"/>
                </a:lnTo>
                <a:lnTo>
                  <a:pt x="198642" y="1232816"/>
                </a:lnTo>
                <a:lnTo>
                  <a:pt x="168858" y="1199154"/>
                </a:lnTo>
                <a:lnTo>
                  <a:pt x="141159" y="1163697"/>
                </a:lnTo>
                <a:lnTo>
                  <a:pt x="115640" y="1126541"/>
                </a:lnTo>
                <a:lnTo>
                  <a:pt x="92398" y="1087783"/>
                </a:lnTo>
                <a:lnTo>
                  <a:pt x="71529" y="1047520"/>
                </a:lnTo>
                <a:lnTo>
                  <a:pt x="53130" y="1005847"/>
                </a:lnTo>
                <a:lnTo>
                  <a:pt x="37298" y="962861"/>
                </a:lnTo>
                <a:lnTo>
                  <a:pt x="24127" y="918659"/>
                </a:lnTo>
                <a:lnTo>
                  <a:pt x="13716" y="873337"/>
                </a:lnTo>
                <a:lnTo>
                  <a:pt x="6160" y="826991"/>
                </a:lnTo>
                <a:lnTo>
                  <a:pt x="1555" y="779718"/>
                </a:lnTo>
                <a:lnTo>
                  <a:pt x="0" y="731606"/>
                </a:lnTo>
                <a:lnTo>
                  <a:pt x="1555" y="683511"/>
                </a:lnTo>
                <a:lnTo>
                  <a:pt x="6160" y="636237"/>
                </a:lnTo>
                <a:lnTo>
                  <a:pt x="13716" y="589892"/>
                </a:lnTo>
                <a:lnTo>
                  <a:pt x="24127" y="544570"/>
                </a:lnTo>
                <a:lnTo>
                  <a:pt x="37298" y="500367"/>
                </a:lnTo>
                <a:lnTo>
                  <a:pt x="53130" y="457382"/>
                </a:lnTo>
                <a:lnTo>
                  <a:pt x="71529" y="415709"/>
                </a:lnTo>
                <a:lnTo>
                  <a:pt x="92398" y="375446"/>
                </a:lnTo>
                <a:lnTo>
                  <a:pt x="115640" y="336688"/>
                </a:lnTo>
                <a:lnTo>
                  <a:pt x="141159" y="299532"/>
                </a:lnTo>
                <a:lnTo>
                  <a:pt x="168858" y="264075"/>
                </a:lnTo>
                <a:lnTo>
                  <a:pt x="198642" y="230412"/>
                </a:lnTo>
                <a:lnTo>
                  <a:pt x="230413" y="198641"/>
                </a:lnTo>
                <a:lnTo>
                  <a:pt x="264075" y="168858"/>
                </a:lnTo>
                <a:lnTo>
                  <a:pt x="299532" y="141159"/>
                </a:lnTo>
                <a:lnTo>
                  <a:pt x="336688" y="115640"/>
                </a:lnTo>
                <a:lnTo>
                  <a:pt x="375446" y="92398"/>
                </a:lnTo>
                <a:lnTo>
                  <a:pt x="415709" y="71529"/>
                </a:lnTo>
                <a:lnTo>
                  <a:pt x="457382" y="53130"/>
                </a:lnTo>
                <a:lnTo>
                  <a:pt x="500368" y="37298"/>
                </a:lnTo>
                <a:lnTo>
                  <a:pt x="544570" y="24127"/>
                </a:lnTo>
                <a:lnTo>
                  <a:pt x="589892" y="13716"/>
                </a:lnTo>
                <a:lnTo>
                  <a:pt x="636238" y="6160"/>
                </a:lnTo>
                <a:lnTo>
                  <a:pt x="683511" y="1556"/>
                </a:lnTo>
                <a:lnTo>
                  <a:pt x="731615" y="0"/>
                </a:lnTo>
                <a:lnTo>
                  <a:pt x="779718" y="1556"/>
                </a:lnTo>
                <a:lnTo>
                  <a:pt x="826991" y="6160"/>
                </a:lnTo>
                <a:lnTo>
                  <a:pt x="873337" y="13716"/>
                </a:lnTo>
                <a:lnTo>
                  <a:pt x="918659" y="24127"/>
                </a:lnTo>
                <a:lnTo>
                  <a:pt x="962861" y="37298"/>
                </a:lnTo>
                <a:lnTo>
                  <a:pt x="1005847" y="53130"/>
                </a:lnTo>
                <a:lnTo>
                  <a:pt x="1047520" y="71529"/>
                </a:lnTo>
                <a:lnTo>
                  <a:pt x="1087783" y="92398"/>
                </a:lnTo>
                <a:lnTo>
                  <a:pt x="1126541" y="115640"/>
                </a:lnTo>
                <a:lnTo>
                  <a:pt x="1163697" y="141159"/>
                </a:lnTo>
                <a:lnTo>
                  <a:pt x="1199154" y="168858"/>
                </a:lnTo>
                <a:lnTo>
                  <a:pt x="1232816" y="198641"/>
                </a:lnTo>
                <a:lnTo>
                  <a:pt x="1264588" y="230412"/>
                </a:lnTo>
                <a:lnTo>
                  <a:pt x="1294371" y="264075"/>
                </a:lnTo>
                <a:lnTo>
                  <a:pt x="1322070" y="299532"/>
                </a:lnTo>
                <a:lnTo>
                  <a:pt x="1347589" y="336688"/>
                </a:lnTo>
                <a:lnTo>
                  <a:pt x="1370831" y="375446"/>
                </a:lnTo>
                <a:lnTo>
                  <a:pt x="1391700" y="415709"/>
                </a:lnTo>
                <a:lnTo>
                  <a:pt x="1410099" y="457382"/>
                </a:lnTo>
                <a:lnTo>
                  <a:pt x="1425931" y="500367"/>
                </a:lnTo>
                <a:lnTo>
                  <a:pt x="1439102" y="544570"/>
                </a:lnTo>
                <a:lnTo>
                  <a:pt x="1449513" y="589892"/>
                </a:lnTo>
                <a:lnTo>
                  <a:pt x="1457069" y="636237"/>
                </a:lnTo>
                <a:lnTo>
                  <a:pt x="1461674" y="683511"/>
                </a:lnTo>
                <a:lnTo>
                  <a:pt x="1463229" y="731621"/>
                </a:lnTo>
                <a:lnTo>
                  <a:pt x="1461674" y="779718"/>
                </a:lnTo>
                <a:lnTo>
                  <a:pt x="1457069" y="826991"/>
                </a:lnTo>
                <a:lnTo>
                  <a:pt x="1449513" y="873337"/>
                </a:lnTo>
                <a:lnTo>
                  <a:pt x="1439102" y="918659"/>
                </a:lnTo>
                <a:lnTo>
                  <a:pt x="1425931" y="962861"/>
                </a:lnTo>
                <a:lnTo>
                  <a:pt x="1410099" y="1005847"/>
                </a:lnTo>
                <a:lnTo>
                  <a:pt x="1391700" y="1047520"/>
                </a:lnTo>
                <a:lnTo>
                  <a:pt x="1370831" y="1087783"/>
                </a:lnTo>
                <a:lnTo>
                  <a:pt x="1347589" y="1126541"/>
                </a:lnTo>
                <a:lnTo>
                  <a:pt x="1322070" y="1163697"/>
                </a:lnTo>
                <a:lnTo>
                  <a:pt x="1294371" y="1199154"/>
                </a:lnTo>
                <a:lnTo>
                  <a:pt x="1264588" y="1232816"/>
                </a:lnTo>
                <a:lnTo>
                  <a:pt x="1232816" y="1264588"/>
                </a:lnTo>
                <a:lnTo>
                  <a:pt x="1199154" y="1294371"/>
                </a:lnTo>
                <a:lnTo>
                  <a:pt x="1163697" y="1322070"/>
                </a:lnTo>
                <a:lnTo>
                  <a:pt x="1126541" y="1347589"/>
                </a:lnTo>
                <a:lnTo>
                  <a:pt x="1087783" y="1370831"/>
                </a:lnTo>
                <a:lnTo>
                  <a:pt x="1047520" y="1391700"/>
                </a:lnTo>
                <a:lnTo>
                  <a:pt x="1005847" y="1410099"/>
                </a:lnTo>
                <a:lnTo>
                  <a:pt x="962861" y="1425931"/>
                </a:lnTo>
                <a:lnTo>
                  <a:pt x="918659" y="1439102"/>
                </a:lnTo>
                <a:lnTo>
                  <a:pt x="873337" y="1449513"/>
                </a:lnTo>
                <a:lnTo>
                  <a:pt x="826991" y="1457069"/>
                </a:lnTo>
                <a:lnTo>
                  <a:pt x="779718" y="1461673"/>
                </a:lnTo>
                <a:lnTo>
                  <a:pt x="731620" y="1463229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5666101" y="3919614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15726571" y="4966979"/>
            <a:ext cx="190500" cy="905510"/>
            <a:chOff x="15726571" y="4966979"/>
            <a:chExt cx="190500" cy="905510"/>
          </a:xfrm>
        </p:grpSpPr>
        <p:sp>
          <p:nvSpPr>
            <p:cNvPr id="16" name="object 16"/>
            <p:cNvSpPr/>
            <p:nvPr/>
          </p:nvSpPr>
          <p:spPr>
            <a:xfrm>
              <a:off x="15821740" y="4966979"/>
              <a:ext cx="0" cy="774700"/>
            </a:xfrm>
            <a:custGeom>
              <a:avLst/>
              <a:gdLst/>
              <a:ahLst/>
              <a:cxnLst/>
              <a:rect l="l" t="t" r="r" b="b"/>
              <a:pathLst>
                <a:path h="774700">
                  <a:moveTo>
                    <a:pt x="0" y="0"/>
                  </a:moveTo>
                  <a:lnTo>
                    <a:pt x="0" y="774668"/>
                  </a:lnTo>
                </a:path>
              </a:pathLst>
            </a:custGeom>
            <a:ln w="47391">
              <a:solidFill>
                <a:srgbClr val="12538A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7" name="object 1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726571" y="5729764"/>
              <a:ext cx="190338" cy="142245"/>
            </a:xfrm>
            <a:prstGeom prst="rect">
              <a:avLst/>
            </a:prstGeom>
          </p:spPr>
        </p:pic>
      </p:grpSp>
      <p:sp>
        <p:nvSpPr>
          <p:cNvPr id="18" name="object 18"/>
          <p:cNvSpPr txBox="1"/>
          <p:nvPr/>
        </p:nvSpPr>
        <p:spPr>
          <a:xfrm>
            <a:off x="5515852" y="7957145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9" name="object 19"/>
          <p:cNvGrpSpPr/>
          <p:nvPr/>
        </p:nvGrpSpPr>
        <p:grpSpPr>
          <a:xfrm>
            <a:off x="11751331" y="6798234"/>
            <a:ext cx="1463675" cy="2206625"/>
            <a:chOff x="11751331" y="6798234"/>
            <a:chExt cx="1463675" cy="2206625"/>
          </a:xfrm>
        </p:grpSpPr>
        <p:sp>
          <p:nvSpPr>
            <p:cNvPr id="20" name="object 20"/>
            <p:cNvSpPr/>
            <p:nvPr/>
          </p:nvSpPr>
          <p:spPr>
            <a:xfrm>
              <a:off x="12482922" y="6929800"/>
              <a:ext cx="0" cy="611505"/>
            </a:xfrm>
            <a:custGeom>
              <a:avLst/>
              <a:gdLst/>
              <a:ahLst/>
              <a:cxnLst/>
              <a:rect l="l" t="t" r="r" b="b"/>
              <a:pathLst>
                <a:path h="611504">
                  <a:moveTo>
                    <a:pt x="0" y="611396"/>
                  </a:moveTo>
                  <a:lnTo>
                    <a:pt x="0" y="0"/>
                  </a:lnTo>
                </a:path>
              </a:pathLst>
            </a:custGeom>
            <a:ln w="47855">
              <a:solidFill>
                <a:srgbClr val="2B91D5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387593" y="6798234"/>
              <a:ext cx="190659" cy="143494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11751331" y="7541220"/>
              <a:ext cx="1463675" cy="1463675"/>
            </a:xfrm>
            <a:custGeom>
              <a:avLst/>
              <a:gdLst/>
              <a:ahLst/>
              <a:cxnLst/>
              <a:rect l="l" t="t" r="r" b="b"/>
              <a:pathLst>
                <a:path w="1463675" h="1463675">
                  <a:moveTo>
                    <a:pt x="731618" y="1463229"/>
                  </a:moveTo>
                  <a:lnTo>
                    <a:pt x="683511" y="1461673"/>
                  </a:lnTo>
                  <a:lnTo>
                    <a:pt x="636237" y="1457069"/>
                  </a:lnTo>
                  <a:lnTo>
                    <a:pt x="589892" y="1449513"/>
                  </a:lnTo>
                  <a:lnTo>
                    <a:pt x="544569" y="1439101"/>
                  </a:lnTo>
                  <a:lnTo>
                    <a:pt x="500367" y="1425931"/>
                  </a:lnTo>
                  <a:lnTo>
                    <a:pt x="457382" y="1410098"/>
                  </a:lnTo>
                  <a:lnTo>
                    <a:pt x="415709" y="1391699"/>
                  </a:lnTo>
                  <a:lnTo>
                    <a:pt x="375445" y="1370831"/>
                  </a:lnTo>
                  <a:lnTo>
                    <a:pt x="336688" y="1347589"/>
                  </a:lnTo>
                  <a:lnTo>
                    <a:pt x="299532" y="1322070"/>
                  </a:lnTo>
                  <a:lnTo>
                    <a:pt x="264075" y="1294371"/>
                  </a:lnTo>
                  <a:lnTo>
                    <a:pt x="230412" y="1264588"/>
                  </a:lnTo>
                  <a:lnTo>
                    <a:pt x="198641" y="1232816"/>
                  </a:lnTo>
                  <a:lnTo>
                    <a:pt x="168858" y="1199154"/>
                  </a:lnTo>
                  <a:lnTo>
                    <a:pt x="141158" y="1163697"/>
                  </a:lnTo>
                  <a:lnTo>
                    <a:pt x="115640" y="1126541"/>
                  </a:lnTo>
                  <a:lnTo>
                    <a:pt x="92398" y="1087783"/>
                  </a:lnTo>
                  <a:lnTo>
                    <a:pt x="71529" y="1047520"/>
                  </a:lnTo>
                  <a:lnTo>
                    <a:pt x="53130" y="1005847"/>
                  </a:lnTo>
                  <a:lnTo>
                    <a:pt x="37297" y="962862"/>
                  </a:lnTo>
                  <a:lnTo>
                    <a:pt x="24127" y="918660"/>
                  </a:lnTo>
                  <a:lnTo>
                    <a:pt x="13716" y="873337"/>
                  </a:lnTo>
                  <a:lnTo>
                    <a:pt x="6160" y="826992"/>
                  </a:lnTo>
                  <a:lnTo>
                    <a:pt x="1555" y="779719"/>
                  </a:lnTo>
                  <a:lnTo>
                    <a:pt x="0" y="731603"/>
                  </a:lnTo>
                  <a:lnTo>
                    <a:pt x="1555" y="683511"/>
                  </a:lnTo>
                  <a:lnTo>
                    <a:pt x="6160" y="636238"/>
                  </a:lnTo>
                  <a:lnTo>
                    <a:pt x="13716" y="589892"/>
                  </a:lnTo>
                  <a:lnTo>
                    <a:pt x="24127" y="544570"/>
                  </a:lnTo>
                  <a:lnTo>
                    <a:pt x="37297" y="500368"/>
                  </a:lnTo>
                  <a:lnTo>
                    <a:pt x="53130" y="457382"/>
                  </a:lnTo>
                  <a:lnTo>
                    <a:pt x="71529" y="415709"/>
                  </a:lnTo>
                  <a:lnTo>
                    <a:pt x="92398" y="375446"/>
                  </a:lnTo>
                  <a:lnTo>
                    <a:pt x="115640" y="336688"/>
                  </a:lnTo>
                  <a:lnTo>
                    <a:pt x="141158" y="299532"/>
                  </a:lnTo>
                  <a:lnTo>
                    <a:pt x="168858" y="264075"/>
                  </a:lnTo>
                  <a:lnTo>
                    <a:pt x="198641" y="230413"/>
                  </a:lnTo>
                  <a:lnTo>
                    <a:pt x="230412" y="198641"/>
                  </a:lnTo>
                  <a:lnTo>
                    <a:pt x="264075" y="168858"/>
                  </a:lnTo>
                  <a:lnTo>
                    <a:pt x="299532" y="141159"/>
                  </a:lnTo>
                  <a:lnTo>
                    <a:pt x="336688" y="115640"/>
                  </a:lnTo>
                  <a:lnTo>
                    <a:pt x="375445" y="92398"/>
                  </a:lnTo>
                  <a:lnTo>
                    <a:pt x="415709" y="71529"/>
                  </a:lnTo>
                  <a:lnTo>
                    <a:pt x="457382" y="53130"/>
                  </a:lnTo>
                  <a:lnTo>
                    <a:pt x="500367" y="37298"/>
                  </a:lnTo>
                  <a:lnTo>
                    <a:pt x="544569" y="24127"/>
                  </a:lnTo>
                  <a:lnTo>
                    <a:pt x="589892" y="13716"/>
                  </a:lnTo>
                  <a:lnTo>
                    <a:pt x="636237" y="6160"/>
                  </a:lnTo>
                  <a:lnTo>
                    <a:pt x="683511" y="1556"/>
                  </a:lnTo>
                  <a:lnTo>
                    <a:pt x="731615" y="0"/>
                  </a:lnTo>
                  <a:lnTo>
                    <a:pt x="779718" y="1556"/>
                  </a:lnTo>
                  <a:lnTo>
                    <a:pt x="826991" y="6160"/>
                  </a:lnTo>
                  <a:lnTo>
                    <a:pt x="873337" y="13716"/>
                  </a:lnTo>
                  <a:lnTo>
                    <a:pt x="918659" y="24127"/>
                  </a:lnTo>
                  <a:lnTo>
                    <a:pt x="962861" y="37298"/>
                  </a:lnTo>
                  <a:lnTo>
                    <a:pt x="1005847" y="53130"/>
                  </a:lnTo>
                  <a:lnTo>
                    <a:pt x="1047520" y="71529"/>
                  </a:lnTo>
                  <a:lnTo>
                    <a:pt x="1087783" y="92398"/>
                  </a:lnTo>
                  <a:lnTo>
                    <a:pt x="1126541" y="115640"/>
                  </a:lnTo>
                  <a:lnTo>
                    <a:pt x="1163697" y="141159"/>
                  </a:lnTo>
                  <a:lnTo>
                    <a:pt x="1199154" y="168858"/>
                  </a:lnTo>
                  <a:lnTo>
                    <a:pt x="1232816" y="198641"/>
                  </a:lnTo>
                  <a:lnTo>
                    <a:pt x="1264587" y="230413"/>
                  </a:lnTo>
                  <a:lnTo>
                    <a:pt x="1294371" y="264075"/>
                  </a:lnTo>
                  <a:lnTo>
                    <a:pt x="1322070" y="299532"/>
                  </a:lnTo>
                  <a:lnTo>
                    <a:pt x="1347589" y="336688"/>
                  </a:lnTo>
                  <a:lnTo>
                    <a:pt x="1370831" y="375446"/>
                  </a:lnTo>
                  <a:lnTo>
                    <a:pt x="1391700" y="415709"/>
                  </a:lnTo>
                  <a:lnTo>
                    <a:pt x="1410099" y="457382"/>
                  </a:lnTo>
                  <a:lnTo>
                    <a:pt x="1425931" y="500368"/>
                  </a:lnTo>
                  <a:lnTo>
                    <a:pt x="1439102" y="544570"/>
                  </a:lnTo>
                  <a:lnTo>
                    <a:pt x="1449513" y="589892"/>
                  </a:lnTo>
                  <a:lnTo>
                    <a:pt x="1457069" y="636238"/>
                  </a:lnTo>
                  <a:lnTo>
                    <a:pt x="1461673" y="683511"/>
                  </a:lnTo>
                  <a:lnTo>
                    <a:pt x="1463229" y="731617"/>
                  </a:lnTo>
                  <a:lnTo>
                    <a:pt x="1461673" y="779719"/>
                  </a:lnTo>
                  <a:lnTo>
                    <a:pt x="1457069" y="826992"/>
                  </a:lnTo>
                  <a:lnTo>
                    <a:pt x="1449513" y="873337"/>
                  </a:lnTo>
                  <a:lnTo>
                    <a:pt x="1439102" y="918660"/>
                  </a:lnTo>
                  <a:lnTo>
                    <a:pt x="1425931" y="962862"/>
                  </a:lnTo>
                  <a:lnTo>
                    <a:pt x="1410099" y="1005847"/>
                  </a:lnTo>
                  <a:lnTo>
                    <a:pt x="1391700" y="1047520"/>
                  </a:lnTo>
                  <a:lnTo>
                    <a:pt x="1370831" y="1087783"/>
                  </a:lnTo>
                  <a:lnTo>
                    <a:pt x="1347589" y="1126541"/>
                  </a:lnTo>
                  <a:lnTo>
                    <a:pt x="1322070" y="1163697"/>
                  </a:lnTo>
                  <a:lnTo>
                    <a:pt x="1294371" y="1199154"/>
                  </a:lnTo>
                  <a:lnTo>
                    <a:pt x="1264587" y="1232816"/>
                  </a:lnTo>
                  <a:lnTo>
                    <a:pt x="1232816" y="1264588"/>
                  </a:lnTo>
                  <a:lnTo>
                    <a:pt x="1199154" y="1294371"/>
                  </a:lnTo>
                  <a:lnTo>
                    <a:pt x="1163697" y="1322070"/>
                  </a:lnTo>
                  <a:lnTo>
                    <a:pt x="1126541" y="1347589"/>
                  </a:lnTo>
                  <a:lnTo>
                    <a:pt x="1087783" y="1370831"/>
                  </a:lnTo>
                  <a:lnTo>
                    <a:pt x="1047520" y="1391699"/>
                  </a:lnTo>
                  <a:lnTo>
                    <a:pt x="1005847" y="1410098"/>
                  </a:lnTo>
                  <a:lnTo>
                    <a:pt x="962861" y="1425931"/>
                  </a:lnTo>
                  <a:lnTo>
                    <a:pt x="918659" y="1439101"/>
                  </a:lnTo>
                  <a:lnTo>
                    <a:pt x="873337" y="1449513"/>
                  </a:lnTo>
                  <a:lnTo>
                    <a:pt x="826991" y="1457069"/>
                  </a:lnTo>
                  <a:lnTo>
                    <a:pt x="779718" y="1461673"/>
                  </a:lnTo>
                  <a:lnTo>
                    <a:pt x="731618" y="146322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3" name="object 23"/>
          <p:cNvSpPr txBox="1"/>
          <p:nvPr/>
        </p:nvSpPr>
        <p:spPr>
          <a:xfrm>
            <a:off x="12327246" y="7957145"/>
            <a:ext cx="31115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6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3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06646" y="6775822"/>
            <a:ext cx="2367280" cy="14285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مسئله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-210" dirty="0">
                <a:latin typeface="Tahoma"/>
                <a:cs typeface="B Nazanin" panose="00000700000000000000" pitchFamily="2" charset="-78"/>
              </a:rPr>
              <a:t>یک مشکل را شناسایی کنید و یک بیانیه پایان نامه تشکیل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2371153" y="4966979"/>
            <a:ext cx="190500" cy="905510"/>
            <a:chOff x="2371153" y="4966979"/>
            <a:chExt cx="190500" cy="905510"/>
          </a:xfrm>
        </p:grpSpPr>
        <p:sp>
          <p:nvSpPr>
            <p:cNvPr id="26" name="object 26"/>
            <p:cNvSpPr/>
            <p:nvPr/>
          </p:nvSpPr>
          <p:spPr>
            <a:xfrm>
              <a:off x="2466322" y="4966979"/>
              <a:ext cx="0" cy="774700"/>
            </a:xfrm>
            <a:custGeom>
              <a:avLst/>
              <a:gdLst/>
              <a:ahLst/>
              <a:cxnLst/>
              <a:rect l="l" t="t" r="r" b="b"/>
              <a:pathLst>
                <a:path h="774700">
                  <a:moveTo>
                    <a:pt x="0" y="0"/>
                  </a:moveTo>
                  <a:lnTo>
                    <a:pt x="0" y="774668"/>
                  </a:lnTo>
                </a:path>
              </a:pathLst>
            </a:custGeom>
            <a:ln w="47391">
              <a:solidFill>
                <a:srgbClr val="78DDE3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7" name="object 2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371153" y="5729764"/>
              <a:ext cx="190338" cy="142245"/>
            </a:xfrm>
            <a:prstGeom prst="rect">
              <a:avLst/>
            </a:prstGeom>
          </p:spPr>
        </p:pic>
      </p:grpSp>
      <p:sp>
        <p:nvSpPr>
          <p:cNvPr id="28" name="object 28"/>
          <p:cNvSpPr txBox="1"/>
          <p:nvPr/>
        </p:nvSpPr>
        <p:spPr>
          <a:xfrm>
            <a:off x="4621502" y="3477717"/>
            <a:ext cx="2148205" cy="1624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75" dirty="0">
                <a:latin typeface="Tahoma"/>
                <a:cs typeface="B Nazanin" panose="00000700000000000000" pitchFamily="2" charset="-78"/>
              </a:rPr>
              <a:t>خواندن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ts val="2630"/>
              </a:lnSpc>
              <a:spcBef>
                <a:spcPts val="1680"/>
              </a:spcBef>
            </a:pPr>
            <a:r>
              <a:rPr lang="fa-IR" sz="2200" spc="65" dirty="0">
                <a:latin typeface="Tahoma"/>
                <a:cs typeface="B Nazanin" panose="00000700000000000000" pitchFamily="2" charset="-78"/>
              </a:rPr>
              <a:t>ادبیات مرتبط با موضوع خود را مرور کنید.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7969460" y="6719246"/>
            <a:ext cx="2301875" cy="14414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80" dirty="0">
                <a:latin typeface="Tahoma"/>
                <a:cs typeface="B Nazanin" panose="00000700000000000000" pitchFamily="2" charset="-78"/>
              </a:rPr>
              <a:t>فرضیه سازی کنید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120" dirty="0">
                <a:latin typeface="Tahoma"/>
                <a:cs typeface="B Nazanin" panose="00000700000000000000" pitchFamily="2" charset="-78"/>
              </a:rPr>
              <a:t>بر اساس تحقیقات خود یک حدس علمی ارائه دهید.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501208" y="3477717"/>
            <a:ext cx="2011045" cy="1624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50" dirty="0">
                <a:latin typeface="Tahoma"/>
                <a:cs typeface="B Nazanin" panose="00000700000000000000" pitchFamily="2" charset="-78"/>
              </a:rPr>
              <a:t>پژوهش</a:t>
            </a:r>
            <a:endParaRPr sz="2600" dirty="0">
              <a:latin typeface="Tahoma"/>
              <a:cs typeface="B Nazanin" panose="00000700000000000000" pitchFamily="2" charset="-78"/>
            </a:endParaRPr>
          </a:p>
          <a:p>
            <a:pPr marL="12065" marR="5080" algn="ctr" rtl="1">
              <a:lnSpc>
                <a:spcPts val="2630"/>
              </a:lnSpc>
              <a:spcBef>
                <a:spcPts val="1680"/>
              </a:spcBef>
            </a:pPr>
            <a:r>
              <a:rPr lang="fa-IR" sz="2200" spc="25" dirty="0">
                <a:latin typeface="Tahoma"/>
                <a:cs typeface="B Nazanin" panose="00000700000000000000" pitchFamily="2" charset="-78"/>
              </a:rPr>
              <a:t>منابع را برای حمایت از فرضیه خود بخوانید.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14680804" y="6719246"/>
            <a:ext cx="2234565" cy="142859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600" b="1" spc="-45" dirty="0">
                <a:latin typeface="Tahoma"/>
                <a:cs typeface="B Nazanin" panose="00000700000000000000" pitchFamily="2" charset="-78"/>
              </a:rPr>
              <a:t>نتیجه</a:t>
            </a:r>
          </a:p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200" spc="5" dirty="0">
                <a:latin typeface="Tahoma"/>
                <a:cs typeface="B Nazanin" panose="00000700000000000000" pitchFamily="2" charset="-78"/>
              </a:rPr>
              <a:t>نتایج را تفسیر کنید و نتیجه گیری خود را بنویسید.</a:t>
            </a:r>
            <a:endParaRPr sz="2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2" name="object 32"/>
          <p:cNvSpPr txBox="1">
            <a:spLocks noGrp="1"/>
          </p:cNvSpPr>
          <p:nvPr>
            <p:ph type="title"/>
          </p:nvPr>
        </p:nvSpPr>
        <p:spPr>
          <a:xfrm>
            <a:off x="6609729" y="993143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7197993" y="1774428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6470627" y="8781129"/>
            <a:ext cx="5309235" cy="952500"/>
            <a:chOff x="6470627" y="8781129"/>
            <a:chExt cx="5309235" cy="952500"/>
          </a:xfrm>
        </p:grpSpPr>
        <p:sp>
          <p:nvSpPr>
            <p:cNvPr id="3" name="object 3"/>
            <p:cNvSpPr/>
            <p:nvPr/>
          </p:nvSpPr>
          <p:spPr>
            <a:xfrm>
              <a:off x="6470627" y="8781129"/>
              <a:ext cx="5309235" cy="951230"/>
            </a:xfrm>
            <a:custGeom>
              <a:avLst/>
              <a:gdLst/>
              <a:ahLst/>
              <a:cxnLst/>
              <a:rect l="l" t="t" r="r" b="b"/>
              <a:pathLst>
                <a:path w="5309234" h="951229">
                  <a:moveTo>
                    <a:pt x="5065990" y="950931"/>
                  </a:moveTo>
                  <a:lnTo>
                    <a:pt x="242655" y="950931"/>
                  </a:lnTo>
                  <a:lnTo>
                    <a:pt x="240779" y="950782"/>
                  </a:lnTo>
                  <a:lnTo>
                    <a:pt x="197320" y="940315"/>
                  </a:lnTo>
                  <a:lnTo>
                    <a:pt x="156141" y="923258"/>
                  </a:lnTo>
                  <a:lnTo>
                    <a:pt x="118010" y="899930"/>
                  </a:lnTo>
                  <a:lnTo>
                    <a:pt x="83694" y="870647"/>
                  </a:lnTo>
                  <a:lnTo>
                    <a:pt x="54411" y="836331"/>
                  </a:lnTo>
                  <a:lnTo>
                    <a:pt x="31083" y="798200"/>
                  </a:lnTo>
                  <a:lnTo>
                    <a:pt x="14026" y="757021"/>
                  </a:lnTo>
                  <a:lnTo>
                    <a:pt x="3559" y="713563"/>
                  </a:lnTo>
                  <a:lnTo>
                    <a:pt x="0" y="668592"/>
                  </a:lnTo>
                  <a:lnTo>
                    <a:pt x="0" y="285750"/>
                  </a:lnTo>
                  <a:lnTo>
                    <a:pt x="3559" y="240779"/>
                  </a:lnTo>
                  <a:lnTo>
                    <a:pt x="14026" y="197320"/>
                  </a:lnTo>
                  <a:lnTo>
                    <a:pt x="31083" y="156141"/>
                  </a:lnTo>
                  <a:lnTo>
                    <a:pt x="54411" y="118010"/>
                  </a:lnTo>
                  <a:lnTo>
                    <a:pt x="83694" y="83694"/>
                  </a:lnTo>
                  <a:lnTo>
                    <a:pt x="118010" y="54412"/>
                  </a:lnTo>
                  <a:lnTo>
                    <a:pt x="156141" y="31083"/>
                  </a:lnTo>
                  <a:lnTo>
                    <a:pt x="197320" y="14026"/>
                  </a:lnTo>
                  <a:lnTo>
                    <a:pt x="240779" y="3559"/>
                  </a:lnTo>
                  <a:lnTo>
                    <a:pt x="285750" y="0"/>
                  </a:lnTo>
                  <a:lnTo>
                    <a:pt x="5022895" y="0"/>
                  </a:lnTo>
                  <a:lnTo>
                    <a:pt x="5067866" y="3559"/>
                  </a:lnTo>
                  <a:lnTo>
                    <a:pt x="5111324" y="14026"/>
                  </a:lnTo>
                  <a:lnTo>
                    <a:pt x="5152503" y="31083"/>
                  </a:lnTo>
                  <a:lnTo>
                    <a:pt x="5190634" y="54412"/>
                  </a:lnTo>
                  <a:lnTo>
                    <a:pt x="5224951" y="83694"/>
                  </a:lnTo>
                  <a:lnTo>
                    <a:pt x="5254233" y="118010"/>
                  </a:lnTo>
                  <a:lnTo>
                    <a:pt x="5277561" y="156141"/>
                  </a:lnTo>
                  <a:lnTo>
                    <a:pt x="5294618" y="197320"/>
                  </a:lnTo>
                  <a:lnTo>
                    <a:pt x="5305085" y="240779"/>
                  </a:lnTo>
                  <a:lnTo>
                    <a:pt x="5308645" y="285750"/>
                  </a:lnTo>
                  <a:lnTo>
                    <a:pt x="5308645" y="668592"/>
                  </a:lnTo>
                  <a:lnTo>
                    <a:pt x="5305085" y="713563"/>
                  </a:lnTo>
                  <a:lnTo>
                    <a:pt x="5294618" y="757021"/>
                  </a:lnTo>
                  <a:lnTo>
                    <a:pt x="5277561" y="798200"/>
                  </a:lnTo>
                  <a:lnTo>
                    <a:pt x="5254233" y="836331"/>
                  </a:lnTo>
                  <a:lnTo>
                    <a:pt x="5224951" y="870647"/>
                  </a:lnTo>
                  <a:lnTo>
                    <a:pt x="5190634" y="899930"/>
                  </a:lnTo>
                  <a:lnTo>
                    <a:pt x="5152503" y="923258"/>
                  </a:lnTo>
                  <a:lnTo>
                    <a:pt x="5111324" y="940315"/>
                  </a:lnTo>
                  <a:lnTo>
                    <a:pt x="5067866" y="950782"/>
                  </a:lnTo>
                  <a:lnTo>
                    <a:pt x="5065990" y="950931"/>
                  </a:lnTo>
                  <a:close/>
                </a:path>
              </a:pathLst>
            </a:custGeom>
            <a:solidFill>
              <a:srgbClr val="ECF0F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6470735" y="8781130"/>
              <a:ext cx="5305425" cy="952500"/>
            </a:xfrm>
            <a:custGeom>
              <a:avLst/>
              <a:gdLst/>
              <a:ahLst/>
              <a:cxnLst/>
              <a:rect l="l" t="t" r="r" b="b"/>
              <a:pathLst>
                <a:path w="5305425" h="952500">
                  <a:moveTo>
                    <a:pt x="304603" y="19014"/>
                  </a:moveTo>
                  <a:lnTo>
                    <a:pt x="285564" y="19014"/>
                  </a:lnTo>
                  <a:lnTo>
                    <a:pt x="285564" y="0"/>
                  </a:lnTo>
                  <a:lnTo>
                    <a:pt x="304603" y="0"/>
                  </a:lnTo>
                  <a:lnTo>
                    <a:pt x="304603" y="19014"/>
                  </a:lnTo>
                  <a:close/>
                </a:path>
                <a:path w="5305425" h="952500">
                  <a:moveTo>
                    <a:pt x="342681" y="19014"/>
                  </a:moveTo>
                  <a:lnTo>
                    <a:pt x="323642" y="19014"/>
                  </a:lnTo>
                  <a:lnTo>
                    <a:pt x="323642" y="0"/>
                  </a:lnTo>
                  <a:lnTo>
                    <a:pt x="342681" y="0"/>
                  </a:lnTo>
                  <a:lnTo>
                    <a:pt x="342681" y="19014"/>
                  </a:lnTo>
                  <a:close/>
                </a:path>
                <a:path w="5305425" h="952500">
                  <a:moveTo>
                    <a:pt x="380758" y="19014"/>
                  </a:moveTo>
                  <a:lnTo>
                    <a:pt x="361720" y="19014"/>
                  </a:lnTo>
                  <a:lnTo>
                    <a:pt x="361720" y="0"/>
                  </a:lnTo>
                  <a:lnTo>
                    <a:pt x="380758" y="0"/>
                  </a:lnTo>
                  <a:lnTo>
                    <a:pt x="380758" y="19014"/>
                  </a:lnTo>
                  <a:close/>
                </a:path>
                <a:path w="5305425" h="952500">
                  <a:moveTo>
                    <a:pt x="418836" y="19014"/>
                  </a:moveTo>
                  <a:lnTo>
                    <a:pt x="399797" y="19014"/>
                  </a:lnTo>
                  <a:lnTo>
                    <a:pt x="399797" y="0"/>
                  </a:lnTo>
                  <a:lnTo>
                    <a:pt x="418836" y="0"/>
                  </a:lnTo>
                  <a:lnTo>
                    <a:pt x="418836" y="19014"/>
                  </a:lnTo>
                  <a:close/>
                </a:path>
                <a:path w="5305425" h="952500">
                  <a:moveTo>
                    <a:pt x="456913" y="19014"/>
                  </a:moveTo>
                  <a:lnTo>
                    <a:pt x="437875" y="19014"/>
                  </a:lnTo>
                  <a:lnTo>
                    <a:pt x="437875" y="0"/>
                  </a:lnTo>
                  <a:lnTo>
                    <a:pt x="456913" y="0"/>
                  </a:lnTo>
                  <a:lnTo>
                    <a:pt x="456913" y="19014"/>
                  </a:lnTo>
                  <a:close/>
                </a:path>
                <a:path w="5305425" h="952500">
                  <a:moveTo>
                    <a:pt x="494991" y="19014"/>
                  </a:moveTo>
                  <a:lnTo>
                    <a:pt x="475952" y="19014"/>
                  </a:lnTo>
                  <a:lnTo>
                    <a:pt x="475952" y="0"/>
                  </a:lnTo>
                  <a:lnTo>
                    <a:pt x="494991" y="0"/>
                  </a:lnTo>
                  <a:lnTo>
                    <a:pt x="494991" y="19014"/>
                  </a:lnTo>
                  <a:close/>
                </a:path>
                <a:path w="5305425" h="952500">
                  <a:moveTo>
                    <a:pt x="533069" y="19014"/>
                  </a:moveTo>
                  <a:lnTo>
                    <a:pt x="514030" y="19014"/>
                  </a:lnTo>
                  <a:lnTo>
                    <a:pt x="514030" y="0"/>
                  </a:lnTo>
                  <a:lnTo>
                    <a:pt x="533069" y="0"/>
                  </a:lnTo>
                  <a:lnTo>
                    <a:pt x="533069" y="19014"/>
                  </a:lnTo>
                  <a:close/>
                </a:path>
                <a:path w="5305425" h="952500">
                  <a:moveTo>
                    <a:pt x="571146" y="19014"/>
                  </a:moveTo>
                  <a:lnTo>
                    <a:pt x="552107" y="19014"/>
                  </a:lnTo>
                  <a:lnTo>
                    <a:pt x="552107" y="0"/>
                  </a:lnTo>
                  <a:lnTo>
                    <a:pt x="571146" y="0"/>
                  </a:lnTo>
                  <a:lnTo>
                    <a:pt x="571146" y="19014"/>
                  </a:lnTo>
                  <a:close/>
                </a:path>
                <a:path w="5305425" h="952500">
                  <a:moveTo>
                    <a:pt x="609224" y="19014"/>
                  </a:moveTo>
                  <a:lnTo>
                    <a:pt x="590185" y="19014"/>
                  </a:lnTo>
                  <a:lnTo>
                    <a:pt x="590185" y="0"/>
                  </a:lnTo>
                  <a:lnTo>
                    <a:pt x="609224" y="0"/>
                  </a:lnTo>
                  <a:lnTo>
                    <a:pt x="609224" y="19014"/>
                  </a:lnTo>
                  <a:close/>
                </a:path>
                <a:path w="5305425" h="952500">
                  <a:moveTo>
                    <a:pt x="647301" y="19014"/>
                  </a:moveTo>
                  <a:lnTo>
                    <a:pt x="628262" y="19014"/>
                  </a:lnTo>
                  <a:lnTo>
                    <a:pt x="628262" y="0"/>
                  </a:lnTo>
                  <a:lnTo>
                    <a:pt x="647301" y="0"/>
                  </a:lnTo>
                  <a:lnTo>
                    <a:pt x="647301" y="19014"/>
                  </a:lnTo>
                  <a:close/>
                </a:path>
                <a:path w="5305425" h="952500">
                  <a:moveTo>
                    <a:pt x="685379" y="19014"/>
                  </a:moveTo>
                  <a:lnTo>
                    <a:pt x="666340" y="19014"/>
                  </a:lnTo>
                  <a:lnTo>
                    <a:pt x="666340" y="0"/>
                  </a:lnTo>
                  <a:lnTo>
                    <a:pt x="685379" y="0"/>
                  </a:lnTo>
                  <a:lnTo>
                    <a:pt x="685379" y="19014"/>
                  </a:lnTo>
                  <a:close/>
                </a:path>
                <a:path w="5305425" h="952500">
                  <a:moveTo>
                    <a:pt x="723456" y="19014"/>
                  </a:moveTo>
                  <a:lnTo>
                    <a:pt x="704418" y="19014"/>
                  </a:lnTo>
                  <a:lnTo>
                    <a:pt x="704418" y="0"/>
                  </a:lnTo>
                  <a:lnTo>
                    <a:pt x="723456" y="0"/>
                  </a:lnTo>
                  <a:lnTo>
                    <a:pt x="723456" y="19014"/>
                  </a:lnTo>
                  <a:close/>
                </a:path>
                <a:path w="5305425" h="952500">
                  <a:moveTo>
                    <a:pt x="761534" y="19014"/>
                  </a:moveTo>
                  <a:lnTo>
                    <a:pt x="742495" y="19014"/>
                  </a:lnTo>
                  <a:lnTo>
                    <a:pt x="742495" y="0"/>
                  </a:lnTo>
                  <a:lnTo>
                    <a:pt x="761534" y="0"/>
                  </a:lnTo>
                  <a:lnTo>
                    <a:pt x="761534" y="19014"/>
                  </a:lnTo>
                  <a:close/>
                </a:path>
                <a:path w="5305425" h="952500">
                  <a:moveTo>
                    <a:pt x="799612" y="19014"/>
                  </a:moveTo>
                  <a:lnTo>
                    <a:pt x="780573" y="19014"/>
                  </a:lnTo>
                  <a:lnTo>
                    <a:pt x="780573" y="0"/>
                  </a:lnTo>
                  <a:lnTo>
                    <a:pt x="799612" y="0"/>
                  </a:lnTo>
                  <a:lnTo>
                    <a:pt x="799612" y="19014"/>
                  </a:lnTo>
                  <a:close/>
                </a:path>
                <a:path w="5305425" h="952500">
                  <a:moveTo>
                    <a:pt x="837689" y="19014"/>
                  </a:moveTo>
                  <a:lnTo>
                    <a:pt x="818650" y="19014"/>
                  </a:lnTo>
                  <a:lnTo>
                    <a:pt x="818650" y="0"/>
                  </a:lnTo>
                  <a:lnTo>
                    <a:pt x="837689" y="0"/>
                  </a:lnTo>
                  <a:lnTo>
                    <a:pt x="837689" y="19014"/>
                  </a:lnTo>
                  <a:close/>
                </a:path>
                <a:path w="5305425" h="952500">
                  <a:moveTo>
                    <a:pt x="875767" y="19014"/>
                  </a:moveTo>
                  <a:lnTo>
                    <a:pt x="856728" y="19014"/>
                  </a:lnTo>
                  <a:lnTo>
                    <a:pt x="856728" y="0"/>
                  </a:lnTo>
                  <a:lnTo>
                    <a:pt x="875767" y="0"/>
                  </a:lnTo>
                  <a:lnTo>
                    <a:pt x="875767" y="19014"/>
                  </a:lnTo>
                  <a:close/>
                </a:path>
                <a:path w="5305425" h="952500">
                  <a:moveTo>
                    <a:pt x="913844" y="19014"/>
                  </a:moveTo>
                  <a:lnTo>
                    <a:pt x="894805" y="19014"/>
                  </a:lnTo>
                  <a:lnTo>
                    <a:pt x="894805" y="0"/>
                  </a:lnTo>
                  <a:lnTo>
                    <a:pt x="913844" y="0"/>
                  </a:lnTo>
                  <a:lnTo>
                    <a:pt x="913844" y="19014"/>
                  </a:lnTo>
                  <a:close/>
                </a:path>
                <a:path w="5305425" h="952500">
                  <a:moveTo>
                    <a:pt x="951922" y="19014"/>
                  </a:moveTo>
                  <a:lnTo>
                    <a:pt x="932883" y="19014"/>
                  </a:lnTo>
                  <a:lnTo>
                    <a:pt x="932883" y="0"/>
                  </a:lnTo>
                  <a:lnTo>
                    <a:pt x="951922" y="0"/>
                  </a:lnTo>
                  <a:lnTo>
                    <a:pt x="951922" y="19014"/>
                  </a:lnTo>
                  <a:close/>
                </a:path>
                <a:path w="5305425" h="952500">
                  <a:moveTo>
                    <a:pt x="989999" y="19014"/>
                  </a:moveTo>
                  <a:lnTo>
                    <a:pt x="970961" y="19014"/>
                  </a:lnTo>
                  <a:lnTo>
                    <a:pt x="970961" y="0"/>
                  </a:lnTo>
                  <a:lnTo>
                    <a:pt x="989999" y="0"/>
                  </a:lnTo>
                  <a:lnTo>
                    <a:pt x="989999" y="19014"/>
                  </a:lnTo>
                  <a:close/>
                </a:path>
                <a:path w="5305425" h="952500">
                  <a:moveTo>
                    <a:pt x="1028077" y="19014"/>
                  </a:moveTo>
                  <a:lnTo>
                    <a:pt x="1009038" y="19014"/>
                  </a:lnTo>
                  <a:lnTo>
                    <a:pt x="1009038" y="0"/>
                  </a:lnTo>
                  <a:lnTo>
                    <a:pt x="1028077" y="0"/>
                  </a:lnTo>
                  <a:lnTo>
                    <a:pt x="1028077" y="19014"/>
                  </a:lnTo>
                  <a:close/>
                </a:path>
                <a:path w="5305425" h="952500">
                  <a:moveTo>
                    <a:pt x="1066154" y="19014"/>
                  </a:moveTo>
                  <a:lnTo>
                    <a:pt x="1047116" y="19014"/>
                  </a:lnTo>
                  <a:lnTo>
                    <a:pt x="1047116" y="0"/>
                  </a:lnTo>
                  <a:lnTo>
                    <a:pt x="1066154" y="0"/>
                  </a:lnTo>
                  <a:lnTo>
                    <a:pt x="1066154" y="19014"/>
                  </a:lnTo>
                  <a:close/>
                </a:path>
                <a:path w="5305425" h="952500">
                  <a:moveTo>
                    <a:pt x="1104232" y="19014"/>
                  </a:moveTo>
                  <a:lnTo>
                    <a:pt x="1085193" y="19014"/>
                  </a:lnTo>
                  <a:lnTo>
                    <a:pt x="1085193" y="0"/>
                  </a:lnTo>
                  <a:lnTo>
                    <a:pt x="1104232" y="0"/>
                  </a:lnTo>
                  <a:lnTo>
                    <a:pt x="1104232" y="19014"/>
                  </a:lnTo>
                  <a:close/>
                </a:path>
                <a:path w="5305425" h="952500">
                  <a:moveTo>
                    <a:pt x="1142310" y="19014"/>
                  </a:moveTo>
                  <a:lnTo>
                    <a:pt x="1123271" y="19014"/>
                  </a:lnTo>
                  <a:lnTo>
                    <a:pt x="1123271" y="0"/>
                  </a:lnTo>
                  <a:lnTo>
                    <a:pt x="1142310" y="0"/>
                  </a:lnTo>
                  <a:lnTo>
                    <a:pt x="1142310" y="19014"/>
                  </a:lnTo>
                  <a:close/>
                </a:path>
                <a:path w="5305425" h="952500">
                  <a:moveTo>
                    <a:pt x="1180387" y="19014"/>
                  </a:moveTo>
                  <a:lnTo>
                    <a:pt x="1161348" y="19014"/>
                  </a:lnTo>
                  <a:lnTo>
                    <a:pt x="1161348" y="0"/>
                  </a:lnTo>
                  <a:lnTo>
                    <a:pt x="1180387" y="0"/>
                  </a:lnTo>
                  <a:lnTo>
                    <a:pt x="1180387" y="19014"/>
                  </a:lnTo>
                  <a:close/>
                </a:path>
                <a:path w="5305425" h="952500">
                  <a:moveTo>
                    <a:pt x="1218465" y="19014"/>
                  </a:moveTo>
                  <a:lnTo>
                    <a:pt x="1199426" y="19014"/>
                  </a:lnTo>
                  <a:lnTo>
                    <a:pt x="1199426" y="0"/>
                  </a:lnTo>
                  <a:lnTo>
                    <a:pt x="1218465" y="0"/>
                  </a:lnTo>
                  <a:lnTo>
                    <a:pt x="1218465" y="19014"/>
                  </a:lnTo>
                  <a:close/>
                </a:path>
                <a:path w="5305425" h="952500">
                  <a:moveTo>
                    <a:pt x="1256542" y="19014"/>
                  </a:moveTo>
                  <a:lnTo>
                    <a:pt x="1237503" y="19014"/>
                  </a:lnTo>
                  <a:lnTo>
                    <a:pt x="1237503" y="0"/>
                  </a:lnTo>
                  <a:lnTo>
                    <a:pt x="1256542" y="0"/>
                  </a:lnTo>
                  <a:lnTo>
                    <a:pt x="1256542" y="19014"/>
                  </a:lnTo>
                  <a:close/>
                </a:path>
                <a:path w="5305425" h="952500">
                  <a:moveTo>
                    <a:pt x="1294620" y="19014"/>
                  </a:moveTo>
                  <a:lnTo>
                    <a:pt x="1275581" y="19014"/>
                  </a:lnTo>
                  <a:lnTo>
                    <a:pt x="1275581" y="0"/>
                  </a:lnTo>
                  <a:lnTo>
                    <a:pt x="1294620" y="0"/>
                  </a:lnTo>
                  <a:lnTo>
                    <a:pt x="1294620" y="19014"/>
                  </a:lnTo>
                  <a:close/>
                </a:path>
                <a:path w="5305425" h="952500">
                  <a:moveTo>
                    <a:pt x="1332697" y="19014"/>
                  </a:moveTo>
                  <a:lnTo>
                    <a:pt x="1313659" y="19014"/>
                  </a:lnTo>
                  <a:lnTo>
                    <a:pt x="1313659" y="0"/>
                  </a:lnTo>
                  <a:lnTo>
                    <a:pt x="1332697" y="0"/>
                  </a:lnTo>
                  <a:lnTo>
                    <a:pt x="1332697" y="19014"/>
                  </a:lnTo>
                  <a:close/>
                </a:path>
                <a:path w="5305425" h="952500">
                  <a:moveTo>
                    <a:pt x="1370775" y="19014"/>
                  </a:moveTo>
                  <a:lnTo>
                    <a:pt x="1351736" y="19014"/>
                  </a:lnTo>
                  <a:lnTo>
                    <a:pt x="1351736" y="0"/>
                  </a:lnTo>
                  <a:lnTo>
                    <a:pt x="1370775" y="0"/>
                  </a:lnTo>
                  <a:lnTo>
                    <a:pt x="1370775" y="19014"/>
                  </a:lnTo>
                  <a:close/>
                </a:path>
                <a:path w="5305425" h="952500">
                  <a:moveTo>
                    <a:pt x="1408853" y="19014"/>
                  </a:moveTo>
                  <a:lnTo>
                    <a:pt x="1389814" y="19014"/>
                  </a:lnTo>
                  <a:lnTo>
                    <a:pt x="1389814" y="0"/>
                  </a:lnTo>
                  <a:lnTo>
                    <a:pt x="1408853" y="0"/>
                  </a:lnTo>
                  <a:lnTo>
                    <a:pt x="1408853" y="19014"/>
                  </a:lnTo>
                  <a:close/>
                </a:path>
                <a:path w="5305425" h="952500">
                  <a:moveTo>
                    <a:pt x="1446930" y="19014"/>
                  </a:moveTo>
                  <a:lnTo>
                    <a:pt x="1427891" y="19014"/>
                  </a:lnTo>
                  <a:lnTo>
                    <a:pt x="1427891" y="0"/>
                  </a:lnTo>
                  <a:lnTo>
                    <a:pt x="1446930" y="0"/>
                  </a:lnTo>
                  <a:lnTo>
                    <a:pt x="1446930" y="19014"/>
                  </a:lnTo>
                  <a:close/>
                </a:path>
                <a:path w="5305425" h="952500">
                  <a:moveTo>
                    <a:pt x="1485008" y="19014"/>
                  </a:moveTo>
                  <a:lnTo>
                    <a:pt x="1465969" y="19014"/>
                  </a:lnTo>
                  <a:lnTo>
                    <a:pt x="1465969" y="0"/>
                  </a:lnTo>
                  <a:lnTo>
                    <a:pt x="1485008" y="0"/>
                  </a:lnTo>
                  <a:lnTo>
                    <a:pt x="1485008" y="19014"/>
                  </a:lnTo>
                  <a:close/>
                </a:path>
                <a:path w="5305425" h="952500">
                  <a:moveTo>
                    <a:pt x="1523085" y="19014"/>
                  </a:moveTo>
                  <a:lnTo>
                    <a:pt x="1504046" y="19014"/>
                  </a:lnTo>
                  <a:lnTo>
                    <a:pt x="1504046" y="0"/>
                  </a:lnTo>
                  <a:lnTo>
                    <a:pt x="1523085" y="0"/>
                  </a:lnTo>
                  <a:lnTo>
                    <a:pt x="1523085" y="19014"/>
                  </a:lnTo>
                  <a:close/>
                </a:path>
                <a:path w="5305425" h="952500">
                  <a:moveTo>
                    <a:pt x="1561163" y="19014"/>
                  </a:moveTo>
                  <a:lnTo>
                    <a:pt x="1542124" y="19014"/>
                  </a:lnTo>
                  <a:lnTo>
                    <a:pt x="1542124" y="0"/>
                  </a:lnTo>
                  <a:lnTo>
                    <a:pt x="1561163" y="0"/>
                  </a:lnTo>
                  <a:lnTo>
                    <a:pt x="1561163" y="19014"/>
                  </a:lnTo>
                  <a:close/>
                </a:path>
                <a:path w="5305425" h="952500">
                  <a:moveTo>
                    <a:pt x="1599240" y="19014"/>
                  </a:moveTo>
                  <a:lnTo>
                    <a:pt x="1580202" y="19014"/>
                  </a:lnTo>
                  <a:lnTo>
                    <a:pt x="1580202" y="0"/>
                  </a:lnTo>
                  <a:lnTo>
                    <a:pt x="1599240" y="0"/>
                  </a:lnTo>
                  <a:lnTo>
                    <a:pt x="1599240" y="19014"/>
                  </a:lnTo>
                  <a:close/>
                </a:path>
                <a:path w="5305425" h="952500">
                  <a:moveTo>
                    <a:pt x="1637318" y="19014"/>
                  </a:moveTo>
                  <a:lnTo>
                    <a:pt x="1618279" y="19014"/>
                  </a:lnTo>
                  <a:lnTo>
                    <a:pt x="1618279" y="0"/>
                  </a:lnTo>
                  <a:lnTo>
                    <a:pt x="1637318" y="0"/>
                  </a:lnTo>
                  <a:lnTo>
                    <a:pt x="1637318" y="19014"/>
                  </a:lnTo>
                  <a:close/>
                </a:path>
                <a:path w="5305425" h="952500">
                  <a:moveTo>
                    <a:pt x="1675395" y="19014"/>
                  </a:moveTo>
                  <a:lnTo>
                    <a:pt x="1656357" y="19014"/>
                  </a:lnTo>
                  <a:lnTo>
                    <a:pt x="1656357" y="0"/>
                  </a:lnTo>
                  <a:lnTo>
                    <a:pt x="1675395" y="0"/>
                  </a:lnTo>
                  <a:lnTo>
                    <a:pt x="1675395" y="19014"/>
                  </a:lnTo>
                  <a:close/>
                </a:path>
                <a:path w="5305425" h="952500">
                  <a:moveTo>
                    <a:pt x="1713473" y="19014"/>
                  </a:moveTo>
                  <a:lnTo>
                    <a:pt x="1694434" y="19014"/>
                  </a:lnTo>
                  <a:lnTo>
                    <a:pt x="1694434" y="0"/>
                  </a:lnTo>
                  <a:lnTo>
                    <a:pt x="1713473" y="0"/>
                  </a:lnTo>
                  <a:lnTo>
                    <a:pt x="1713473" y="19014"/>
                  </a:lnTo>
                  <a:close/>
                </a:path>
                <a:path w="5305425" h="952500">
                  <a:moveTo>
                    <a:pt x="1751551" y="19014"/>
                  </a:moveTo>
                  <a:lnTo>
                    <a:pt x="1732512" y="19014"/>
                  </a:lnTo>
                  <a:lnTo>
                    <a:pt x="1732512" y="0"/>
                  </a:lnTo>
                  <a:lnTo>
                    <a:pt x="1751551" y="0"/>
                  </a:lnTo>
                  <a:lnTo>
                    <a:pt x="1751551" y="19014"/>
                  </a:lnTo>
                  <a:close/>
                </a:path>
                <a:path w="5305425" h="952500">
                  <a:moveTo>
                    <a:pt x="1789628" y="19014"/>
                  </a:moveTo>
                  <a:lnTo>
                    <a:pt x="1770589" y="19014"/>
                  </a:lnTo>
                  <a:lnTo>
                    <a:pt x="1770589" y="0"/>
                  </a:lnTo>
                  <a:lnTo>
                    <a:pt x="1789628" y="0"/>
                  </a:lnTo>
                  <a:lnTo>
                    <a:pt x="1789628" y="19014"/>
                  </a:lnTo>
                  <a:close/>
                </a:path>
                <a:path w="5305425" h="952500">
                  <a:moveTo>
                    <a:pt x="1827706" y="19014"/>
                  </a:moveTo>
                  <a:lnTo>
                    <a:pt x="1808667" y="19014"/>
                  </a:lnTo>
                  <a:lnTo>
                    <a:pt x="1808667" y="0"/>
                  </a:lnTo>
                  <a:lnTo>
                    <a:pt x="1827706" y="0"/>
                  </a:lnTo>
                  <a:lnTo>
                    <a:pt x="1827706" y="19014"/>
                  </a:lnTo>
                  <a:close/>
                </a:path>
                <a:path w="5305425" h="952500">
                  <a:moveTo>
                    <a:pt x="1865783" y="19014"/>
                  </a:moveTo>
                  <a:lnTo>
                    <a:pt x="1846745" y="19014"/>
                  </a:lnTo>
                  <a:lnTo>
                    <a:pt x="1846745" y="0"/>
                  </a:lnTo>
                  <a:lnTo>
                    <a:pt x="1865783" y="0"/>
                  </a:lnTo>
                  <a:lnTo>
                    <a:pt x="1865783" y="19014"/>
                  </a:lnTo>
                  <a:close/>
                </a:path>
                <a:path w="5305425" h="952500">
                  <a:moveTo>
                    <a:pt x="1903861" y="19014"/>
                  </a:moveTo>
                  <a:lnTo>
                    <a:pt x="1884822" y="19014"/>
                  </a:lnTo>
                  <a:lnTo>
                    <a:pt x="1884822" y="0"/>
                  </a:lnTo>
                  <a:lnTo>
                    <a:pt x="1903861" y="0"/>
                  </a:lnTo>
                  <a:lnTo>
                    <a:pt x="1903861" y="19014"/>
                  </a:lnTo>
                  <a:close/>
                </a:path>
                <a:path w="5305425" h="952500">
                  <a:moveTo>
                    <a:pt x="1941938" y="19014"/>
                  </a:moveTo>
                  <a:lnTo>
                    <a:pt x="1922900" y="19014"/>
                  </a:lnTo>
                  <a:lnTo>
                    <a:pt x="1922900" y="0"/>
                  </a:lnTo>
                  <a:lnTo>
                    <a:pt x="1941938" y="0"/>
                  </a:lnTo>
                  <a:lnTo>
                    <a:pt x="1941938" y="19014"/>
                  </a:lnTo>
                  <a:close/>
                </a:path>
                <a:path w="5305425" h="952500">
                  <a:moveTo>
                    <a:pt x="1980016" y="19014"/>
                  </a:moveTo>
                  <a:lnTo>
                    <a:pt x="1960977" y="19014"/>
                  </a:lnTo>
                  <a:lnTo>
                    <a:pt x="1960977" y="0"/>
                  </a:lnTo>
                  <a:lnTo>
                    <a:pt x="1980016" y="0"/>
                  </a:lnTo>
                  <a:lnTo>
                    <a:pt x="1980016" y="19014"/>
                  </a:lnTo>
                  <a:close/>
                </a:path>
                <a:path w="5305425" h="952500">
                  <a:moveTo>
                    <a:pt x="2018094" y="19014"/>
                  </a:moveTo>
                  <a:lnTo>
                    <a:pt x="1999055" y="19014"/>
                  </a:lnTo>
                  <a:lnTo>
                    <a:pt x="1999055" y="0"/>
                  </a:lnTo>
                  <a:lnTo>
                    <a:pt x="2018094" y="0"/>
                  </a:lnTo>
                  <a:lnTo>
                    <a:pt x="2018094" y="19014"/>
                  </a:lnTo>
                  <a:close/>
                </a:path>
                <a:path w="5305425" h="952500">
                  <a:moveTo>
                    <a:pt x="2056171" y="19014"/>
                  </a:moveTo>
                  <a:lnTo>
                    <a:pt x="2037132" y="19014"/>
                  </a:lnTo>
                  <a:lnTo>
                    <a:pt x="2037132" y="0"/>
                  </a:lnTo>
                  <a:lnTo>
                    <a:pt x="2056171" y="0"/>
                  </a:lnTo>
                  <a:lnTo>
                    <a:pt x="2056171" y="19014"/>
                  </a:lnTo>
                  <a:close/>
                </a:path>
                <a:path w="5305425" h="952500">
                  <a:moveTo>
                    <a:pt x="2094249" y="19014"/>
                  </a:moveTo>
                  <a:lnTo>
                    <a:pt x="2075210" y="19014"/>
                  </a:lnTo>
                  <a:lnTo>
                    <a:pt x="2075210" y="0"/>
                  </a:lnTo>
                  <a:lnTo>
                    <a:pt x="2094249" y="0"/>
                  </a:lnTo>
                  <a:lnTo>
                    <a:pt x="2094249" y="19014"/>
                  </a:lnTo>
                  <a:close/>
                </a:path>
                <a:path w="5305425" h="952500">
                  <a:moveTo>
                    <a:pt x="2132326" y="19014"/>
                  </a:moveTo>
                  <a:lnTo>
                    <a:pt x="2113287" y="19014"/>
                  </a:lnTo>
                  <a:lnTo>
                    <a:pt x="2113287" y="0"/>
                  </a:lnTo>
                  <a:lnTo>
                    <a:pt x="2132326" y="0"/>
                  </a:lnTo>
                  <a:lnTo>
                    <a:pt x="2132326" y="19014"/>
                  </a:lnTo>
                  <a:close/>
                </a:path>
                <a:path w="5305425" h="952500">
                  <a:moveTo>
                    <a:pt x="2170404" y="19014"/>
                  </a:moveTo>
                  <a:lnTo>
                    <a:pt x="2151365" y="19014"/>
                  </a:lnTo>
                  <a:lnTo>
                    <a:pt x="2151365" y="0"/>
                  </a:lnTo>
                  <a:lnTo>
                    <a:pt x="2170404" y="0"/>
                  </a:lnTo>
                  <a:lnTo>
                    <a:pt x="2170404" y="19014"/>
                  </a:lnTo>
                  <a:close/>
                </a:path>
                <a:path w="5305425" h="952500">
                  <a:moveTo>
                    <a:pt x="2208481" y="19014"/>
                  </a:moveTo>
                  <a:lnTo>
                    <a:pt x="2189443" y="19014"/>
                  </a:lnTo>
                  <a:lnTo>
                    <a:pt x="2189443" y="0"/>
                  </a:lnTo>
                  <a:lnTo>
                    <a:pt x="2208481" y="0"/>
                  </a:lnTo>
                  <a:lnTo>
                    <a:pt x="2208481" y="19014"/>
                  </a:lnTo>
                  <a:close/>
                </a:path>
                <a:path w="5305425" h="952500">
                  <a:moveTo>
                    <a:pt x="2246559" y="19014"/>
                  </a:moveTo>
                  <a:lnTo>
                    <a:pt x="2227520" y="19014"/>
                  </a:lnTo>
                  <a:lnTo>
                    <a:pt x="2227520" y="0"/>
                  </a:lnTo>
                  <a:lnTo>
                    <a:pt x="2246559" y="0"/>
                  </a:lnTo>
                  <a:lnTo>
                    <a:pt x="2246559" y="19014"/>
                  </a:lnTo>
                  <a:close/>
                </a:path>
                <a:path w="5305425" h="952500">
                  <a:moveTo>
                    <a:pt x="2284637" y="19014"/>
                  </a:moveTo>
                  <a:lnTo>
                    <a:pt x="2265598" y="19014"/>
                  </a:lnTo>
                  <a:lnTo>
                    <a:pt x="2265598" y="0"/>
                  </a:lnTo>
                  <a:lnTo>
                    <a:pt x="2284637" y="0"/>
                  </a:lnTo>
                  <a:lnTo>
                    <a:pt x="2284637" y="19014"/>
                  </a:lnTo>
                  <a:close/>
                </a:path>
                <a:path w="5305425" h="952500">
                  <a:moveTo>
                    <a:pt x="2322714" y="19014"/>
                  </a:moveTo>
                  <a:lnTo>
                    <a:pt x="2303675" y="19014"/>
                  </a:lnTo>
                  <a:lnTo>
                    <a:pt x="2303675" y="0"/>
                  </a:lnTo>
                  <a:lnTo>
                    <a:pt x="2322714" y="0"/>
                  </a:lnTo>
                  <a:lnTo>
                    <a:pt x="2322714" y="19014"/>
                  </a:lnTo>
                  <a:close/>
                </a:path>
                <a:path w="5305425" h="952500">
                  <a:moveTo>
                    <a:pt x="2360792" y="19014"/>
                  </a:moveTo>
                  <a:lnTo>
                    <a:pt x="2341753" y="19014"/>
                  </a:lnTo>
                  <a:lnTo>
                    <a:pt x="2341753" y="0"/>
                  </a:lnTo>
                  <a:lnTo>
                    <a:pt x="2360792" y="0"/>
                  </a:lnTo>
                  <a:lnTo>
                    <a:pt x="2360792" y="19014"/>
                  </a:lnTo>
                  <a:close/>
                </a:path>
                <a:path w="5305425" h="952500">
                  <a:moveTo>
                    <a:pt x="2398869" y="19014"/>
                  </a:moveTo>
                  <a:lnTo>
                    <a:pt x="2379830" y="19014"/>
                  </a:lnTo>
                  <a:lnTo>
                    <a:pt x="2379830" y="0"/>
                  </a:lnTo>
                  <a:lnTo>
                    <a:pt x="2398869" y="0"/>
                  </a:lnTo>
                  <a:lnTo>
                    <a:pt x="2398869" y="19014"/>
                  </a:lnTo>
                  <a:close/>
                </a:path>
                <a:path w="5305425" h="952500">
                  <a:moveTo>
                    <a:pt x="2436947" y="19014"/>
                  </a:moveTo>
                  <a:lnTo>
                    <a:pt x="2417908" y="19014"/>
                  </a:lnTo>
                  <a:lnTo>
                    <a:pt x="2417908" y="0"/>
                  </a:lnTo>
                  <a:lnTo>
                    <a:pt x="2436947" y="0"/>
                  </a:lnTo>
                  <a:lnTo>
                    <a:pt x="2436947" y="19014"/>
                  </a:lnTo>
                  <a:close/>
                </a:path>
                <a:path w="5305425" h="952500">
                  <a:moveTo>
                    <a:pt x="2475024" y="19014"/>
                  </a:moveTo>
                  <a:lnTo>
                    <a:pt x="2455986" y="19014"/>
                  </a:lnTo>
                  <a:lnTo>
                    <a:pt x="2455986" y="0"/>
                  </a:lnTo>
                  <a:lnTo>
                    <a:pt x="2475024" y="0"/>
                  </a:lnTo>
                  <a:lnTo>
                    <a:pt x="2475024" y="19014"/>
                  </a:lnTo>
                  <a:close/>
                </a:path>
                <a:path w="5305425" h="952500">
                  <a:moveTo>
                    <a:pt x="2513102" y="19014"/>
                  </a:moveTo>
                  <a:lnTo>
                    <a:pt x="2494063" y="19014"/>
                  </a:lnTo>
                  <a:lnTo>
                    <a:pt x="2494063" y="0"/>
                  </a:lnTo>
                  <a:lnTo>
                    <a:pt x="2513102" y="0"/>
                  </a:lnTo>
                  <a:lnTo>
                    <a:pt x="2513102" y="19014"/>
                  </a:lnTo>
                  <a:close/>
                </a:path>
                <a:path w="5305425" h="952500">
                  <a:moveTo>
                    <a:pt x="2551179" y="19014"/>
                  </a:moveTo>
                  <a:lnTo>
                    <a:pt x="2532141" y="19014"/>
                  </a:lnTo>
                  <a:lnTo>
                    <a:pt x="2532141" y="0"/>
                  </a:lnTo>
                  <a:lnTo>
                    <a:pt x="2551179" y="0"/>
                  </a:lnTo>
                  <a:lnTo>
                    <a:pt x="2551179" y="19014"/>
                  </a:lnTo>
                  <a:close/>
                </a:path>
                <a:path w="5305425" h="952500">
                  <a:moveTo>
                    <a:pt x="2589257" y="19014"/>
                  </a:moveTo>
                  <a:lnTo>
                    <a:pt x="2570218" y="19014"/>
                  </a:lnTo>
                  <a:lnTo>
                    <a:pt x="2570218" y="0"/>
                  </a:lnTo>
                  <a:lnTo>
                    <a:pt x="2589257" y="0"/>
                  </a:lnTo>
                  <a:lnTo>
                    <a:pt x="2589257" y="19014"/>
                  </a:lnTo>
                  <a:close/>
                </a:path>
                <a:path w="5305425" h="952500">
                  <a:moveTo>
                    <a:pt x="2627335" y="19014"/>
                  </a:moveTo>
                  <a:lnTo>
                    <a:pt x="2608296" y="19014"/>
                  </a:lnTo>
                  <a:lnTo>
                    <a:pt x="2608296" y="0"/>
                  </a:lnTo>
                  <a:lnTo>
                    <a:pt x="2627335" y="0"/>
                  </a:lnTo>
                  <a:lnTo>
                    <a:pt x="2627335" y="19014"/>
                  </a:lnTo>
                  <a:close/>
                </a:path>
                <a:path w="5305425" h="952500">
                  <a:moveTo>
                    <a:pt x="2665412" y="19014"/>
                  </a:moveTo>
                  <a:lnTo>
                    <a:pt x="2646373" y="19014"/>
                  </a:lnTo>
                  <a:lnTo>
                    <a:pt x="2646373" y="0"/>
                  </a:lnTo>
                  <a:lnTo>
                    <a:pt x="2665412" y="0"/>
                  </a:lnTo>
                  <a:lnTo>
                    <a:pt x="2665412" y="19014"/>
                  </a:lnTo>
                  <a:close/>
                </a:path>
                <a:path w="5305425" h="952500">
                  <a:moveTo>
                    <a:pt x="2703490" y="19014"/>
                  </a:moveTo>
                  <a:lnTo>
                    <a:pt x="2684451" y="19014"/>
                  </a:lnTo>
                  <a:lnTo>
                    <a:pt x="2684451" y="0"/>
                  </a:lnTo>
                  <a:lnTo>
                    <a:pt x="2703490" y="0"/>
                  </a:lnTo>
                  <a:lnTo>
                    <a:pt x="2703490" y="19014"/>
                  </a:lnTo>
                  <a:close/>
                </a:path>
                <a:path w="5305425" h="952500">
                  <a:moveTo>
                    <a:pt x="2741567" y="19014"/>
                  </a:moveTo>
                  <a:lnTo>
                    <a:pt x="2722528" y="19014"/>
                  </a:lnTo>
                  <a:lnTo>
                    <a:pt x="2722528" y="0"/>
                  </a:lnTo>
                  <a:lnTo>
                    <a:pt x="2741567" y="0"/>
                  </a:lnTo>
                  <a:lnTo>
                    <a:pt x="2741567" y="19014"/>
                  </a:lnTo>
                  <a:close/>
                </a:path>
                <a:path w="5305425" h="952500">
                  <a:moveTo>
                    <a:pt x="2779645" y="19014"/>
                  </a:moveTo>
                  <a:lnTo>
                    <a:pt x="2760606" y="19014"/>
                  </a:lnTo>
                  <a:lnTo>
                    <a:pt x="2760606" y="0"/>
                  </a:lnTo>
                  <a:lnTo>
                    <a:pt x="2779645" y="0"/>
                  </a:lnTo>
                  <a:lnTo>
                    <a:pt x="2779645" y="19014"/>
                  </a:lnTo>
                  <a:close/>
                </a:path>
                <a:path w="5305425" h="952500">
                  <a:moveTo>
                    <a:pt x="2817722" y="19014"/>
                  </a:moveTo>
                  <a:lnTo>
                    <a:pt x="2798684" y="19014"/>
                  </a:lnTo>
                  <a:lnTo>
                    <a:pt x="2798684" y="0"/>
                  </a:lnTo>
                  <a:lnTo>
                    <a:pt x="2817722" y="0"/>
                  </a:lnTo>
                  <a:lnTo>
                    <a:pt x="2817722" y="19014"/>
                  </a:lnTo>
                  <a:close/>
                </a:path>
                <a:path w="5305425" h="952500">
                  <a:moveTo>
                    <a:pt x="2855800" y="19014"/>
                  </a:moveTo>
                  <a:lnTo>
                    <a:pt x="2836761" y="19014"/>
                  </a:lnTo>
                  <a:lnTo>
                    <a:pt x="2836761" y="0"/>
                  </a:lnTo>
                  <a:lnTo>
                    <a:pt x="2855800" y="0"/>
                  </a:lnTo>
                  <a:lnTo>
                    <a:pt x="2855800" y="19014"/>
                  </a:lnTo>
                  <a:close/>
                </a:path>
                <a:path w="5305425" h="952500">
                  <a:moveTo>
                    <a:pt x="2893878" y="19014"/>
                  </a:moveTo>
                  <a:lnTo>
                    <a:pt x="2874839" y="19014"/>
                  </a:lnTo>
                  <a:lnTo>
                    <a:pt x="2874839" y="0"/>
                  </a:lnTo>
                  <a:lnTo>
                    <a:pt x="2893878" y="0"/>
                  </a:lnTo>
                  <a:lnTo>
                    <a:pt x="2893878" y="19014"/>
                  </a:lnTo>
                  <a:close/>
                </a:path>
                <a:path w="5305425" h="952500">
                  <a:moveTo>
                    <a:pt x="2931955" y="19014"/>
                  </a:moveTo>
                  <a:lnTo>
                    <a:pt x="2912916" y="19014"/>
                  </a:lnTo>
                  <a:lnTo>
                    <a:pt x="2912916" y="0"/>
                  </a:lnTo>
                  <a:lnTo>
                    <a:pt x="2931955" y="0"/>
                  </a:lnTo>
                  <a:lnTo>
                    <a:pt x="2931955" y="19014"/>
                  </a:lnTo>
                  <a:close/>
                </a:path>
                <a:path w="5305425" h="952500">
                  <a:moveTo>
                    <a:pt x="2970033" y="19014"/>
                  </a:moveTo>
                  <a:lnTo>
                    <a:pt x="2950994" y="19014"/>
                  </a:lnTo>
                  <a:lnTo>
                    <a:pt x="2950994" y="0"/>
                  </a:lnTo>
                  <a:lnTo>
                    <a:pt x="2970033" y="0"/>
                  </a:lnTo>
                  <a:lnTo>
                    <a:pt x="2970033" y="19014"/>
                  </a:lnTo>
                  <a:close/>
                </a:path>
                <a:path w="5305425" h="952500">
                  <a:moveTo>
                    <a:pt x="3008110" y="19014"/>
                  </a:moveTo>
                  <a:lnTo>
                    <a:pt x="2989071" y="19014"/>
                  </a:lnTo>
                  <a:lnTo>
                    <a:pt x="2989071" y="0"/>
                  </a:lnTo>
                  <a:lnTo>
                    <a:pt x="3008110" y="0"/>
                  </a:lnTo>
                  <a:lnTo>
                    <a:pt x="3008110" y="19014"/>
                  </a:lnTo>
                  <a:close/>
                </a:path>
                <a:path w="5305425" h="952500">
                  <a:moveTo>
                    <a:pt x="3046188" y="19014"/>
                  </a:moveTo>
                  <a:lnTo>
                    <a:pt x="3027149" y="19014"/>
                  </a:lnTo>
                  <a:lnTo>
                    <a:pt x="3027149" y="0"/>
                  </a:lnTo>
                  <a:lnTo>
                    <a:pt x="3046188" y="0"/>
                  </a:lnTo>
                  <a:lnTo>
                    <a:pt x="3046188" y="19014"/>
                  </a:lnTo>
                  <a:close/>
                </a:path>
                <a:path w="5305425" h="952500">
                  <a:moveTo>
                    <a:pt x="3084265" y="19014"/>
                  </a:moveTo>
                  <a:lnTo>
                    <a:pt x="3065227" y="19014"/>
                  </a:lnTo>
                  <a:lnTo>
                    <a:pt x="3065227" y="0"/>
                  </a:lnTo>
                  <a:lnTo>
                    <a:pt x="3084265" y="0"/>
                  </a:lnTo>
                  <a:lnTo>
                    <a:pt x="3084265" y="19014"/>
                  </a:lnTo>
                  <a:close/>
                </a:path>
                <a:path w="5305425" h="952500">
                  <a:moveTo>
                    <a:pt x="3122343" y="19014"/>
                  </a:moveTo>
                  <a:lnTo>
                    <a:pt x="3103304" y="19014"/>
                  </a:lnTo>
                  <a:lnTo>
                    <a:pt x="3103304" y="0"/>
                  </a:lnTo>
                  <a:lnTo>
                    <a:pt x="3122343" y="0"/>
                  </a:lnTo>
                  <a:lnTo>
                    <a:pt x="3122343" y="19014"/>
                  </a:lnTo>
                  <a:close/>
                </a:path>
                <a:path w="5305425" h="952500">
                  <a:moveTo>
                    <a:pt x="3160420" y="19014"/>
                  </a:moveTo>
                  <a:lnTo>
                    <a:pt x="3141382" y="19014"/>
                  </a:lnTo>
                  <a:lnTo>
                    <a:pt x="3141382" y="0"/>
                  </a:lnTo>
                  <a:lnTo>
                    <a:pt x="3160420" y="0"/>
                  </a:lnTo>
                  <a:lnTo>
                    <a:pt x="3160420" y="19014"/>
                  </a:lnTo>
                  <a:close/>
                </a:path>
                <a:path w="5305425" h="952500">
                  <a:moveTo>
                    <a:pt x="3198498" y="19014"/>
                  </a:moveTo>
                  <a:lnTo>
                    <a:pt x="3179459" y="19014"/>
                  </a:lnTo>
                  <a:lnTo>
                    <a:pt x="3179459" y="0"/>
                  </a:lnTo>
                  <a:lnTo>
                    <a:pt x="3198498" y="0"/>
                  </a:lnTo>
                  <a:lnTo>
                    <a:pt x="3198498" y="19014"/>
                  </a:lnTo>
                  <a:close/>
                </a:path>
                <a:path w="5305425" h="952500">
                  <a:moveTo>
                    <a:pt x="3236576" y="19014"/>
                  </a:moveTo>
                  <a:lnTo>
                    <a:pt x="3217537" y="19014"/>
                  </a:lnTo>
                  <a:lnTo>
                    <a:pt x="3217537" y="0"/>
                  </a:lnTo>
                  <a:lnTo>
                    <a:pt x="3236576" y="0"/>
                  </a:lnTo>
                  <a:lnTo>
                    <a:pt x="3236576" y="19014"/>
                  </a:lnTo>
                  <a:close/>
                </a:path>
                <a:path w="5305425" h="952500">
                  <a:moveTo>
                    <a:pt x="3274653" y="19014"/>
                  </a:moveTo>
                  <a:lnTo>
                    <a:pt x="3255614" y="19014"/>
                  </a:lnTo>
                  <a:lnTo>
                    <a:pt x="3255614" y="0"/>
                  </a:lnTo>
                  <a:lnTo>
                    <a:pt x="3274653" y="0"/>
                  </a:lnTo>
                  <a:lnTo>
                    <a:pt x="3274653" y="19014"/>
                  </a:lnTo>
                  <a:close/>
                </a:path>
                <a:path w="5305425" h="952500">
                  <a:moveTo>
                    <a:pt x="3312731" y="19014"/>
                  </a:moveTo>
                  <a:lnTo>
                    <a:pt x="3293692" y="19014"/>
                  </a:lnTo>
                  <a:lnTo>
                    <a:pt x="3293692" y="0"/>
                  </a:lnTo>
                  <a:lnTo>
                    <a:pt x="3312731" y="0"/>
                  </a:lnTo>
                  <a:lnTo>
                    <a:pt x="3312731" y="19014"/>
                  </a:lnTo>
                  <a:close/>
                </a:path>
                <a:path w="5305425" h="952500">
                  <a:moveTo>
                    <a:pt x="3350808" y="19014"/>
                  </a:moveTo>
                  <a:lnTo>
                    <a:pt x="3331770" y="19014"/>
                  </a:lnTo>
                  <a:lnTo>
                    <a:pt x="3331770" y="0"/>
                  </a:lnTo>
                  <a:lnTo>
                    <a:pt x="3350808" y="0"/>
                  </a:lnTo>
                  <a:lnTo>
                    <a:pt x="3350808" y="19014"/>
                  </a:lnTo>
                  <a:close/>
                </a:path>
                <a:path w="5305425" h="952500">
                  <a:moveTo>
                    <a:pt x="3388886" y="19014"/>
                  </a:moveTo>
                  <a:lnTo>
                    <a:pt x="3369847" y="19014"/>
                  </a:lnTo>
                  <a:lnTo>
                    <a:pt x="3369847" y="0"/>
                  </a:lnTo>
                  <a:lnTo>
                    <a:pt x="3388886" y="0"/>
                  </a:lnTo>
                  <a:lnTo>
                    <a:pt x="3388886" y="19014"/>
                  </a:lnTo>
                  <a:close/>
                </a:path>
                <a:path w="5305425" h="952500">
                  <a:moveTo>
                    <a:pt x="3426963" y="19014"/>
                  </a:moveTo>
                  <a:lnTo>
                    <a:pt x="3407925" y="19014"/>
                  </a:lnTo>
                  <a:lnTo>
                    <a:pt x="3407925" y="0"/>
                  </a:lnTo>
                  <a:lnTo>
                    <a:pt x="3426963" y="0"/>
                  </a:lnTo>
                  <a:lnTo>
                    <a:pt x="3426963" y="19014"/>
                  </a:lnTo>
                  <a:close/>
                </a:path>
                <a:path w="5305425" h="952500">
                  <a:moveTo>
                    <a:pt x="3465041" y="19014"/>
                  </a:moveTo>
                  <a:lnTo>
                    <a:pt x="3446002" y="19014"/>
                  </a:lnTo>
                  <a:lnTo>
                    <a:pt x="3446002" y="0"/>
                  </a:lnTo>
                  <a:lnTo>
                    <a:pt x="3465041" y="0"/>
                  </a:lnTo>
                  <a:lnTo>
                    <a:pt x="3465041" y="19014"/>
                  </a:lnTo>
                  <a:close/>
                </a:path>
                <a:path w="5305425" h="952500">
                  <a:moveTo>
                    <a:pt x="3503119" y="19014"/>
                  </a:moveTo>
                  <a:lnTo>
                    <a:pt x="3484080" y="19014"/>
                  </a:lnTo>
                  <a:lnTo>
                    <a:pt x="3484080" y="0"/>
                  </a:lnTo>
                  <a:lnTo>
                    <a:pt x="3503119" y="0"/>
                  </a:lnTo>
                  <a:lnTo>
                    <a:pt x="3503119" y="19014"/>
                  </a:lnTo>
                  <a:close/>
                </a:path>
                <a:path w="5305425" h="952500">
                  <a:moveTo>
                    <a:pt x="3541196" y="19014"/>
                  </a:moveTo>
                  <a:lnTo>
                    <a:pt x="3522157" y="19014"/>
                  </a:lnTo>
                  <a:lnTo>
                    <a:pt x="3522157" y="0"/>
                  </a:lnTo>
                  <a:lnTo>
                    <a:pt x="3541196" y="0"/>
                  </a:lnTo>
                  <a:lnTo>
                    <a:pt x="3541196" y="19014"/>
                  </a:lnTo>
                  <a:close/>
                </a:path>
                <a:path w="5305425" h="952500">
                  <a:moveTo>
                    <a:pt x="3579274" y="19014"/>
                  </a:moveTo>
                  <a:lnTo>
                    <a:pt x="3560235" y="19014"/>
                  </a:lnTo>
                  <a:lnTo>
                    <a:pt x="3560235" y="0"/>
                  </a:lnTo>
                  <a:lnTo>
                    <a:pt x="3579274" y="0"/>
                  </a:lnTo>
                  <a:lnTo>
                    <a:pt x="3579274" y="19014"/>
                  </a:lnTo>
                  <a:close/>
                </a:path>
                <a:path w="5305425" h="952500">
                  <a:moveTo>
                    <a:pt x="3617351" y="19014"/>
                  </a:moveTo>
                  <a:lnTo>
                    <a:pt x="3598312" y="19014"/>
                  </a:lnTo>
                  <a:lnTo>
                    <a:pt x="3598312" y="0"/>
                  </a:lnTo>
                  <a:lnTo>
                    <a:pt x="3617351" y="0"/>
                  </a:lnTo>
                  <a:lnTo>
                    <a:pt x="3617351" y="19014"/>
                  </a:lnTo>
                  <a:close/>
                </a:path>
                <a:path w="5305425" h="952500">
                  <a:moveTo>
                    <a:pt x="3655429" y="19014"/>
                  </a:moveTo>
                  <a:lnTo>
                    <a:pt x="3636390" y="19014"/>
                  </a:lnTo>
                  <a:lnTo>
                    <a:pt x="3636390" y="0"/>
                  </a:lnTo>
                  <a:lnTo>
                    <a:pt x="3655429" y="0"/>
                  </a:lnTo>
                  <a:lnTo>
                    <a:pt x="3655429" y="19014"/>
                  </a:lnTo>
                  <a:close/>
                </a:path>
                <a:path w="5305425" h="952500">
                  <a:moveTo>
                    <a:pt x="3693506" y="19014"/>
                  </a:moveTo>
                  <a:lnTo>
                    <a:pt x="3674468" y="19014"/>
                  </a:lnTo>
                  <a:lnTo>
                    <a:pt x="3674468" y="0"/>
                  </a:lnTo>
                  <a:lnTo>
                    <a:pt x="3693506" y="0"/>
                  </a:lnTo>
                  <a:lnTo>
                    <a:pt x="3693506" y="19014"/>
                  </a:lnTo>
                  <a:close/>
                </a:path>
                <a:path w="5305425" h="952500">
                  <a:moveTo>
                    <a:pt x="3731584" y="19014"/>
                  </a:moveTo>
                  <a:lnTo>
                    <a:pt x="3712545" y="19014"/>
                  </a:lnTo>
                  <a:lnTo>
                    <a:pt x="3712545" y="0"/>
                  </a:lnTo>
                  <a:lnTo>
                    <a:pt x="3731584" y="0"/>
                  </a:lnTo>
                  <a:lnTo>
                    <a:pt x="3731584" y="19014"/>
                  </a:lnTo>
                  <a:close/>
                </a:path>
                <a:path w="5305425" h="952500">
                  <a:moveTo>
                    <a:pt x="3769662" y="19014"/>
                  </a:moveTo>
                  <a:lnTo>
                    <a:pt x="3750623" y="19014"/>
                  </a:lnTo>
                  <a:lnTo>
                    <a:pt x="3750623" y="0"/>
                  </a:lnTo>
                  <a:lnTo>
                    <a:pt x="3769662" y="0"/>
                  </a:lnTo>
                  <a:lnTo>
                    <a:pt x="3769662" y="19014"/>
                  </a:lnTo>
                  <a:close/>
                </a:path>
                <a:path w="5305425" h="952500">
                  <a:moveTo>
                    <a:pt x="3807739" y="19014"/>
                  </a:moveTo>
                  <a:lnTo>
                    <a:pt x="3788700" y="19014"/>
                  </a:lnTo>
                  <a:lnTo>
                    <a:pt x="3788700" y="0"/>
                  </a:lnTo>
                  <a:lnTo>
                    <a:pt x="3807739" y="0"/>
                  </a:lnTo>
                  <a:lnTo>
                    <a:pt x="3807739" y="19014"/>
                  </a:lnTo>
                  <a:close/>
                </a:path>
                <a:path w="5305425" h="952500">
                  <a:moveTo>
                    <a:pt x="3845817" y="19014"/>
                  </a:moveTo>
                  <a:lnTo>
                    <a:pt x="3826778" y="19014"/>
                  </a:lnTo>
                  <a:lnTo>
                    <a:pt x="3826778" y="0"/>
                  </a:lnTo>
                  <a:lnTo>
                    <a:pt x="3845817" y="0"/>
                  </a:lnTo>
                  <a:lnTo>
                    <a:pt x="3845817" y="19014"/>
                  </a:lnTo>
                  <a:close/>
                </a:path>
                <a:path w="5305425" h="952500">
                  <a:moveTo>
                    <a:pt x="3883894" y="19014"/>
                  </a:moveTo>
                  <a:lnTo>
                    <a:pt x="3864855" y="19014"/>
                  </a:lnTo>
                  <a:lnTo>
                    <a:pt x="3864855" y="0"/>
                  </a:lnTo>
                  <a:lnTo>
                    <a:pt x="3883894" y="0"/>
                  </a:lnTo>
                  <a:lnTo>
                    <a:pt x="3883894" y="19014"/>
                  </a:lnTo>
                  <a:close/>
                </a:path>
                <a:path w="5305425" h="952500">
                  <a:moveTo>
                    <a:pt x="3921972" y="19014"/>
                  </a:moveTo>
                  <a:lnTo>
                    <a:pt x="3902933" y="19014"/>
                  </a:lnTo>
                  <a:lnTo>
                    <a:pt x="3902933" y="0"/>
                  </a:lnTo>
                  <a:lnTo>
                    <a:pt x="3921972" y="0"/>
                  </a:lnTo>
                  <a:lnTo>
                    <a:pt x="3921972" y="19014"/>
                  </a:lnTo>
                  <a:close/>
                </a:path>
                <a:path w="5305425" h="952500">
                  <a:moveTo>
                    <a:pt x="3960049" y="19014"/>
                  </a:moveTo>
                  <a:lnTo>
                    <a:pt x="3941011" y="19014"/>
                  </a:lnTo>
                  <a:lnTo>
                    <a:pt x="3941011" y="0"/>
                  </a:lnTo>
                  <a:lnTo>
                    <a:pt x="3960049" y="0"/>
                  </a:lnTo>
                  <a:lnTo>
                    <a:pt x="3960049" y="19014"/>
                  </a:lnTo>
                  <a:close/>
                </a:path>
                <a:path w="5305425" h="952500">
                  <a:moveTo>
                    <a:pt x="3998127" y="19014"/>
                  </a:moveTo>
                  <a:lnTo>
                    <a:pt x="3979088" y="19014"/>
                  </a:lnTo>
                  <a:lnTo>
                    <a:pt x="3979088" y="0"/>
                  </a:lnTo>
                  <a:lnTo>
                    <a:pt x="3998127" y="0"/>
                  </a:lnTo>
                  <a:lnTo>
                    <a:pt x="3998127" y="19014"/>
                  </a:lnTo>
                  <a:close/>
                </a:path>
                <a:path w="5305425" h="952500">
                  <a:moveTo>
                    <a:pt x="4036204" y="19014"/>
                  </a:moveTo>
                  <a:lnTo>
                    <a:pt x="4017166" y="19014"/>
                  </a:lnTo>
                  <a:lnTo>
                    <a:pt x="4017166" y="0"/>
                  </a:lnTo>
                  <a:lnTo>
                    <a:pt x="4036204" y="0"/>
                  </a:lnTo>
                  <a:lnTo>
                    <a:pt x="4036204" y="19014"/>
                  </a:lnTo>
                  <a:close/>
                </a:path>
                <a:path w="5305425" h="952500">
                  <a:moveTo>
                    <a:pt x="4074282" y="19014"/>
                  </a:moveTo>
                  <a:lnTo>
                    <a:pt x="4055243" y="19014"/>
                  </a:lnTo>
                  <a:lnTo>
                    <a:pt x="4055243" y="0"/>
                  </a:lnTo>
                  <a:lnTo>
                    <a:pt x="4074282" y="0"/>
                  </a:lnTo>
                  <a:lnTo>
                    <a:pt x="4074282" y="19014"/>
                  </a:lnTo>
                  <a:close/>
                </a:path>
                <a:path w="5305425" h="952500">
                  <a:moveTo>
                    <a:pt x="4112360" y="19014"/>
                  </a:moveTo>
                  <a:lnTo>
                    <a:pt x="4093321" y="19014"/>
                  </a:lnTo>
                  <a:lnTo>
                    <a:pt x="4093321" y="0"/>
                  </a:lnTo>
                  <a:lnTo>
                    <a:pt x="4112360" y="0"/>
                  </a:lnTo>
                  <a:lnTo>
                    <a:pt x="4112360" y="19014"/>
                  </a:lnTo>
                  <a:close/>
                </a:path>
                <a:path w="5305425" h="952500">
                  <a:moveTo>
                    <a:pt x="4150437" y="19014"/>
                  </a:moveTo>
                  <a:lnTo>
                    <a:pt x="4131398" y="19014"/>
                  </a:lnTo>
                  <a:lnTo>
                    <a:pt x="4131398" y="0"/>
                  </a:lnTo>
                  <a:lnTo>
                    <a:pt x="4150437" y="0"/>
                  </a:lnTo>
                  <a:lnTo>
                    <a:pt x="4150437" y="19014"/>
                  </a:lnTo>
                  <a:close/>
                </a:path>
                <a:path w="5305425" h="952500">
                  <a:moveTo>
                    <a:pt x="4188515" y="19014"/>
                  </a:moveTo>
                  <a:lnTo>
                    <a:pt x="4169476" y="19014"/>
                  </a:lnTo>
                  <a:lnTo>
                    <a:pt x="4169476" y="0"/>
                  </a:lnTo>
                  <a:lnTo>
                    <a:pt x="4188515" y="0"/>
                  </a:lnTo>
                  <a:lnTo>
                    <a:pt x="4188515" y="19014"/>
                  </a:lnTo>
                  <a:close/>
                </a:path>
                <a:path w="5305425" h="952500">
                  <a:moveTo>
                    <a:pt x="4226592" y="19014"/>
                  </a:moveTo>
                  <a:lnTo>
                    <a:pt x="4207554" y="19014"/>
                  </a:lnTo>
                  <a:lnTo>
                    <a:pt x="4207554" y="0"/>
                  </a:lnTo>
                  <a:lnTo>
                    <a:pt x="4226592" y="0"/>
                  </a:lnTo>
                  <a:lnTo>
                    <a:pt x="4226592" y="19014"/>
                  </a:lnTo>
                  <a:close/>
                </a:path>
                <a:path w="5305425" h="952500">
                  <a:moveTo>
                    <a:pt x="4264670" y="19014"/>
                  </a:moveTo>
                  <a:lnTo>
                    <a:pt x="4245631" y="19014"/>
                  </a:lnTo>
                  <a:lnTo>
                    <a:pt x="4245631" y="0"/>
                  </a:lnTo>
                  <a:lnTo>
                    <a:pt x="4264670" y="0"/>
                  </a:lnTo>
                  <a:lnTo>
                    <a:pt x="4264670" y="19014"/>
                  </a:lnTo>
                  <a:close/>
                </a:path>
                <a:path w="5305425" h="952500">
                  <a:moveTo>
                    <a:pt x="4302747" y="19014"/>
                  </a:moveTo>
                  <a:lnTo>
                    <a:pt x="4283709" y="19014"/>
                  </a:lnTo>
                  <a:lnTo>
                    <a:pt x="4283709" y="0"/>
                  </a:lnTo>
                  <a:lnTo>
                    <a:pt x="4302747" y="0"/>
                  </a:lnTo>
                  <a:lnTo>
                    <a:pt x="4302747" y="19014"/>
                  </a:lnTo>
                  <a:close/>
                </a:path>
                <a:path w="5305425" h="952500">
                  <a:moveTo>
                    <a:pt x="4340825" y="19014"/>
                  </a:moveTo>
                  <a:lnTo>
                    <a:pt x="4321786" y="19014"/>
                  </a:lnTo>
                  <a:lnTo>
                    <a:pt x="4321786" y="0"/>
                  </a:lnTo>
                  <a:lnTo>
                    <a:pt x="4340825" y="0"/>
                  </a:lnTo>
                  <a:lnTo>
                    <a:pt x="4340825" y="19014"/>
                  </a:lnTo>
                  <a:close/>
                </a:path>
                <a:path w="5305425" h="952500">
                  <a:moveTo>
                    <a:pt x="4378903" y="19014"/>
                  </a:moveTo>
                  <a:lnTo>
                    <a:pt x="4359864" y="19014"/>
                  </a:lnTo>
                  <a:lnTo>
                    <a:pt x="4359864" y="0"/>
                  </a:lnTo>
                  <a:lnTo>
                    <a:pt x="4378903" y="0"/>
                  </a:lnTo>
                  <a:lnTo>
                    <a:pt x="4378903" y="19014"/>
                  </a:lnTo>
                  <a:close/>
                </a:path>
                <a:path w="5305425" h="952500">
                  <a:moveTo>
                    <a:pt x="4416980" y="19014"/>
                  </a:moveTo>
                  <a:lnTo>
                    <a:pt x="4397941" y="19014"/>
                  </a:lnTo>
                  <a:lnTo>
                    <a:pt x="4397941" y="0"/>
                  </a:lnTo>
                  <a:lnTo>
                    <a:pt x="4416980" y="0"/>
                  </a:lnTo>
                  <a:lnTo>
                    <a:pt x="4416980" y="19014"/>
                  </a:lnTo>
                  <a:close/>
                </a:path>
                <a:path w="5305425" h="952500">
                  <a:moveTo>
                    <a:pt x="4455058" y="19014"/>
                  </a:moveTo>
                  <a:lnTo>
                    <a:pt x="4436019" y="19014"/>
                  </a:lnTo>
                  <a:lnTo>
                    <a:pt x="4436019" y="0"/>
                  </a:lnTo>
                  <a:lnTo>
                    <a:pt x="4455058" y="0"/>
                  </a:lnTo>
                  <a:lnTo>
                    <a:pt x="4455058" y="19014"/>
                  </a:lnTo>
                  <a:close/>
                </a:path>
                <a:path w="5305425" h="952500">
                  <a:moveTo>
                    <a:pt x="4493135" y="19014"/>
                  </a:moveTo>
                  <a:lnTo>
                    <a:pt x="4474096" y="19014"/>
                  </a:lnTo>
                  <a:lnTo>
                    <a:pt x="4474096" y="0"/>
                  </a:lnTo>
                  <a:lnTo>
                    <a:pt x="4493135" y="0"/>
                  </a:lnTo>
                  <a:lnTo>
                    <a:pt x="4493135" y="19014"/>
                  </a:lnTo>
                  <a:close/>
                </a:path>
                <a:path w="5305425" h="952500">
                  <a:moveTo>
                    <a:pt x="4531213" y="19014"/>
                  </a:moveTo>
                  <a:lnTo>
                    <a:pt x="4512174" y="19014"/>
                  </a:lnTo>
                  <a:lnTo>
                    <a:pt x="4512174" y="0"/>
                  </a:lnTo>
                  <a:lnTo>
                    <a:pt x="4531213" y="0"/>
                  </a:lnTo>
                  <a:lnTo>
                    <a:pt x="4531213" y="19014"/>
                  </a:lnTo>
                  <a:close/>
                </a:path>
                <a:path w="5305425" h="952500">
                  <a:moveTo>
                    <a:pt x="4569290" y="19014"/>
                  </a:moveTo>
                  <a:lnTo>
                    <a:pt x="4550252" y="19014"/>
                  </a:lnTo>
                  <a:lnTo>
                    <a:pt x="4550252" y="0"/>
                  </a:lnTo>
                  <a:lnTo>
                    <a:pt x="4569290" y="0"/>
                  </a:lnTo>
                  <a:lnTo>
                    <a:pt x="4569290" y="19014"/>
                  </a:lnTo>
                  <a:close/>
                </a:path>
                <a:path w="5305425" h="952500">
                  <a:moveTo>
                    <a:pt x="4607368" y="19014"/>
                  </a:moveTo>
                  <a:lnTo>
                    <a:pt x="4588329" y="19014"/>
                  </a:lnTo>
                  <a:lnTo>
                    <a:pt x="4588329" y="0"/>
                  </a:lnTo>
                  <a:lnTo>
                    <a:pt x="4607368" y="0"/>
                  </a:lnTo>
                  <a:lnTo>
                    <a:pt x="4607368" y="19014"/>
                  </a:lnTo>
                  <a:close/>
                </a:path>
                <a:path w="5305425" h="952500">
                  <a:moveTo>
                    <a:pt x="4645446" y="19014"/>
                  </a:moveTo>
                  <a:lnTo>
                    <a:pt x="4626407" y="19014"/>
                  </a:lnTo>
                  <a:lnTo>
                    <a:pt x="4626407" y="0"/>
                  </a:lnTo>
                  <a:lnTo>
                    <a:pt x="4645446" y="0"/>
                  </a:lnTo>
                  <a:lnTo>
                    <a:pt x="4645446" y="19014"/>
                  </a:lnTo>
                  <a:close/>
                </a:path>
                <a:path w="5305425" h="952500">
                  <a:moveTo>
                    <a:pt x="4683523" y="19014"/>
                  </a:moveTo>
                  <a:lnTo>
                    <a:pt x="4664484" y="19014"/>
                  </a:lnTo>
                  <a:lnTo>
                    <a:pt x="4664484" y="0"/>
                  </a:lnTo>
                  <a:lnTo>
                    <a:pt x="4683523" y="0"/>
                  </a:lnTo>
                  <a:lnTo>
                    <a:pt x="4683523" y="19014"/>
                  </a:lnTo>
                  <a:close/>
                </a:path>
                <a:path w="5305425" h="952500">
                  <a:moveTo>
                    <a:pt x="4721601" y="19014"/>
                  </a:moveTo>
                  <a:lnTo>
                    <a:pt x="4702562" y="19014"/>
                  </a:lnTo>
                  <a:lnTo>
                    <a:pt x="4702562" y="0"/>
                  </a:lnTo>
                  <a:lnTo>
                    <a:pt x="4721601" y="0"/>
                  </a:lnTo>
                  <a:lnTo>
                    <a:pt x="4721601" y="19014"/>
                  </a:lnTo>
                  <a:close/>
                </a:path>
                <a:path w="5305425" h="952500">
                  <a:moveTo>
                    <a:pt x="4759678" y="19014"/>
                  </a:moveTo>
                  <a:lnTo>
                    <a:pt x="4740639" y="19014"/>
                  </a:lnTo>
                  <a:lnTo>
                    <a:pt x="4740639" y="0"/>
                  </a:lnTo>
                  <a:lnTo>
                    <a:pt x="4759678" y="0"/>
                  </a:lnTo>
                  <a:lnTo>
                    <a:pt x="4759678" y="19014"/>
                  </a:lnTo>
                  <a:close/>
                </a:path>
                <a:path w="5305425" h="952500">
                  <a:moveTo>
                    <a:pt x="4797756" y="19014"/>
                  </a:moveTo>
                  <a:lnTo>
                    <a:pt x="4778717" y="19014"/>
                  </a:lnTo>
                  <a:lnTo>
                    <a:pt x="4778717" y="0"/>
                  </a:lnTo>
                  <a:lnTo>
                    <a:pt x="4797756" y="0"/>
                  </a:lnTo>
                  <a:lnTo>
                    <a:pt x="4797756" y="19014"/>
                  </a:lnTo>
                  <a:close/>
                </a:path>
                <a:path w="5305425" h="952500">
                  <a:moveTo>
                    <a:pt x="4835833" y="19014"/>
                  </a:moveTo>
                  <a:lnTo>
                    <a:pt x="4816795" y="19014"/>
                  </a:lnTo>
                  <a:lnTo>
                    <a:pt x="4816795" y="0"/>
                  </a:lnTo>
                  <a:lnTo>
                    <a:pt x="4835833" y="0"/>
                  </a:lnTo>
                  <a:lnTo>
                    <a:pt x="4835833" y="19014"/>
                  </a:lnTo>
                  <a:close/>
                </a:path>
                <a:path w="5305425" h="952500">
                  <a:moveTo>
                    <a:pt x="4873911" y="19014"/>
                  </a:moveTo>
                  <a:lnTo>
                    <a:pt x="4854872" y="19014"/>
                  </a:lnTo>
                  <a:lnTo>
                    <a:pt x="4854872" y="0"/>
                  </a:lnTo>
                  <a:lnTo>
                    <a:pt x="4873911" y="0"/>
                  </a:lnTo>
                  <a:lnTo>
                    <a:pt x="4873911" y="19014"/>
                  </a:lnTo>
                  <a:close/>
                </a:path>
                <a:path w="5305425" h="952500">
                  <a:moveTo>
                    <a:pt x="4911988" y="19014"/>
                  </a:moveTo>
                  <a:lnTo>
                    <a:pt x="4892950" y="19014"/>
                  </a:lnTo>
                  <a:lnTo>
                    <a:pt x="4892950" y="0"/>
                  </a:lnTo>
                  <a:lnTo>
                    <a:pt x="4911988" y="0"/>
                  </a:lnTo>
                  <a:lnTo>
                    <a:pt x="4911988" y="19014"/>
                  </a:lnTo>
                  <a:close/>
                </a:path>
                <a:path w="5305425" h="952500">
                  <a:moveTo>
                    <a:pt x="4950066" y="19014"/>
                  </a:moveTo>
                  <a:lnTo>
                    <a:pt x="4931027" y="19014"/>
                  </a:lnTo>
                  <a:lnTo>
                    <a:pt x="4931027" y="0"/>
                  </a:lnTo>
                  <a:lnTo>
                    <a:pt x="4950066" y="0"/>
                  </a:lnTo>
                  <a:lnTo>
                    <a:pt x="4950066" y="19014"/>
                  </a:lnTo>
                  <a:close/>
                </a:path>
                <a:path w="5305425" h="952500">
                  <a:moveTo>
                    <a:pt x="4988144" y="19014"/>
                  </a:moveTo>
                  <a:lnTo>
                    <a:pt x="4969105" y="19014"/>
                  </a:lnTo>
                  <a:lnTo>
                    <a:pt x="4969105" y="0"/>
                  </a:lnTo>
                  <a:lnTo>
                    <a:pt x="4988144" y="0"/>
                  </a:lnTo>
                  <a:lnTo>
                    <a:pt x="4988144" y="19014"/>
                  </a:lnTo>
                  <a:close/>
                </a:path>
                <a:path w="5305425" h="952500">
                  <a:moveTo>
                    <a:pt x="5025836" y="19085"/>
                  </a:moveTo>
                  <a:lnTo>
                    <a:pt x="5021707" y="19014"/>
                  </a:lnTo>
                  <a:lnTo>
                    <a:pt x="5007182" y="19014"/>
                  </a:lnTo>
                  <a:lnTo>
                    <a:pt x="5007182" y="0"/>
                  </a:lnTo>
                  <a:lnTo>
                    <a:pt x="5019641" y="0"/>
                  </a:lnTo>
                  <a:lnTo>
                    <a:pt x="5026268" y="523"/>
                  </a:lnTo>
                  <a:lnTo>
                    <a:pt x="5025836" y="19085"/>
                  </a:lnTo>
                  <a:close/>
                </a:path>
                <a:path w="5305425" h="952500">
                  <a:moveTo>
                    <a:pt x="5061276" y="22280"/>
                  </a:moveTo>
                  <a:lnTo>
                    <a:pt x="5055426" y="21356"/>
                  </a:lnTo>
                  <a:lnTo>
                    <a:pt x="5049553" y="20628"/>
                  </a:lnTo>
                  <a:lnTo>
                    <a:pt x="5043655" y="20095"/>
                  </a:lnTo>
                  <a:lnTo>
                    <a:pt x="5045291" y="2027"/>
                  </a:lnTo>
                  <a:lnTo>
                    <a:pt x="5064246" y="3526"/>
                  </a:lnTo>
                  <a:lnTo>
                    <a:pt x="5061276" y="22280"/>
                  </a:lnTo>
                  <a:close/>
                </a:path>
                <a:path w="5305425" h="952500">
                  <a:moveTo>
                    <a:pt x="5095931" y="30151"/>
                  </a:moveTo>
                  <a:lnTo>
                    <a:pt x="5090241" y="28453"/>
                  </a:lnTo>
                  <a:lnTo>
                    <a:pt x="5084500" y="26947"/>
                  </a:lnTo>
                  <a:lnTo>
                    <a:pt x="5078709" y="25632"/>
                  </a:lnTo>
                  <a:lnTo>
                    <a:pt x="5082741" y="7920"/>
                  </a:lnTo>
                  <a:lnTo>
                    <a:pt x="5101250" y="12372"/>
                  </a:lnTo>
                  <a:lnTo>
                    <a:pt x="5095931" y="30151"/>
                  </a:lnTo>
                  <a:close/>
                </a:path>
                <a:path w="5305425" h="952500">
                  <a:moveTo>
                    <a:pt x="5129220" y="42551"/>
                  </a:moveTo>
                  <a:lnTo>
                    <a:pt x="5123818" y="40118"/>
                  </a:lnTo>
                  <a:lnTo>
                    <a:pt x="5118340" y="37867"/>
                  </a:lnTo>
                  <a:lnTo>
                    <a:pt x="5112788" y="35798"/>
                  </a:lnTo>
                  <a:lnTo>
                    <a:pt x="5119201" y="18627"/>
                  </a:lnTo>
                  <a:lnTo>
                    <a:pt x="5136746" y="25885"/>
                  </a:lnTo>
                  <a:lnTo>
                    <a:pt x="5129220" y="42551"/>
                  </a:lnTo>
                  <a:close/>
                </a:path>
                <a:path w="5305425" h="952500">
                  <a:moveTo>
                    <a:pt x="5160590" y="59280"/>
                  </a:moveTo>
                  <a:lnTo>
                    <a:pt x="5155549" y="56142"/>
                  </a:lnTo>
                  <a:lnTo>
                    <a:pt x="5150410" y="53178"/>
                  </a:lnTo>
                  <a:lnTo>
                    <a:pt x="5145174" y="50386"/>
                  </a:lnTo>
                  <a:lnTo>
                    <a:pt x="5153958" y="33951"/>
                  </a:lnTo>
                  <a:lnTo>
                    <a:pt x="5170200" y="43875"/>
                  </a:lnTo>
                  <a:lnTo>
                    <a:pt x="5160590" y="59280"/>
                  </a:lnTo>
                  <a:close/>
                </a:path>
                <a:path w="5305425" h="952500">
                  <a:moveTo>
                    <a:pt x="5189396" y="79987"/>
                  </a:moveTo>
                  <a:lnTo>
                    <a:pt x="5184830" y="76219"/>
                  </a:lnTo>
                  <a:lnTo>
                    <a:pt x="5180146" y="72609"/>
                  </a:lnTo>
                  <a:lnTo>
                    <a:pt x="5175343" y="69156"/>
                  </a:lnTo>
                  <a:lnTo>
                    <a:pt x="5186420" y="53786"/>
                  </a:lnTo>
                  <a:lnTo>
                    <a:pt x="5187273" y="54307"/>
                  </a:lnTo>
                  <a:lnTo>
                    <a:pt x="5200978" y="65987"/>
                  </a:lnTo>
                  <a:lnTo>
                    <a:pt x="5189396" y="79987"/>
                  </a:lnTo>
                  <a:close/>
                </a:path>
                <a:path w="5305425" h="952500">
                  <a:moveTo>
                    <a:pt x="5215357" y="104510"/>
                  </a:moveTo>
                  <a:lnTo>
                    <a:pt x="5202763" y="91790"/>
                  </a:lnTo>
                  <a:lnTo>
                    <a:pt x="5215486" y="78350"/>
                  </a:lnTo>
                  <a:lnTo>
                    <a:pt x="5221567" y="83532"/>
                  </a:lnTo>
                  <a:lnTo>
                    <a:pt x="5228848" y="92054"/>
                  </a:lnTo>
                  <a:lnTo>
                    <a:pt x="5215357" y="104510"/>
                  </a:lnTo>
                  <a:close/>
                </a:path>
                <a:path w="5305425" h="952500">
                  <a:moveTo>
                    <a:pt x="5237690" y="132123"/>
                  </a:moveTo>
                  <a:lnTo>
                    <a:pt x="5234285" y="127286"/>
                  </a:lnTo>
                  <a:lnTo>
                    <a:pt x="5230726" y="122571"/>
                  </a:lnTo>
                  <a:lnTo>
                    <a:pt x="5227012" y="117978"/>
                  </a:lnTo>
                  <a:lnTo>
                    <a:pt x="5241212" y="106526"/>
                  </a:lnTo>
                  <a:lnTo>
                    <a:pt x="5250830" y="117782"/>
                  </a:lnTo>
                  <a:lnTo>
                    <a:pt x="5253022" y="121360"/>
                  </a:lnTo>
                  <a:lnTo>
                    <a:pt x="5237690" y="132123"/>
                  </a:lnTo>
                  <a:close/>
                </a:path>
                <a:path w="5305425" h="952500">
                  <a:moveTo>
                    <a:pt x="5256151" y="162475"/>
                  </a:moveTo>
                  <a:lnTo>
                    <a:pt x="5253410" y="157206"/>
                  </a:lnTo>
                  <a:lnTo>
                    <a:pt x="5250501" y="152043"/>
                  </a:lnTo>
                  <a:lnTo>
                    <a:pt x="5247424" y="146984"/>
                  </a:lnTo>
                  <a:lnTo>
                    <a:pt x="5262948" y="137564"/>
                  </a:lnTo>
                  <a:lnTo>
                    <a:pt x="5272888" y="153791"/>
                  </a:lnTo>
                  <a:lnTo>
                    <a:pt x="5256151" y="162475"/>
                  </a:lnTo>
                  <a:close/>
                </a:path>
                <a:path w="5305425" h="952500">
                  <a:moveTo>
                    <a:pt x="5270393" y="194979"/>
                  </a:moveTo>
                  <a:lnTo>
                    <a:pt x="5268383" y="189410"/>
                  </a:lnTo>
                  <a:lnTo>
                    <a:pt x="5266191" y="183914"/>
                  </a:lnTo>
                  <a:lnTo>
                    <a:pt x="5263815" y="178492"/>
                  </a:lnTo>
                  <a:lnTo>
                    <a:pt x="5280512" y="171196"/>
                  </a:lnTo>
                  <a:lnTo>
                    <a:pt x="5287781" y="188722"/>
                  </a:lnTo>
                  <a:lnTo>
                    <a:pt x="5270393" y="194979"/>
                  </a:lnTo>
                  <a:close/>
                </a:path>
                <a:path w="5305425" h="952500">
                  <a:moveTo>
                    <a:pt x="5280190" y="229135"/>
                  </a:moveTo>
                  <a:lnTo>
                    <a:pt x="5278938" y="223328"/>
                  </a:lnTo>
                  <a:lnTo>
                    <a:pt x="5277494" y="217576"/>
                  </a:lnTo>
                  <a:lnTo>
                    <a:pt x="5275858" y="211878"/>
                  </a:lnTo>
                  <a:lnTo>
                    <a:pt x="5293569" y="206809"/>
                  </a:lnTo>
                  <a:lnTo>
                    <a:pt x="5298028" y="225296"/>
                  </a:lnTo>
                  <a:lnTo>
                    <a:pt x="5280190" y="229135"/>
                  </a:lnTo>
                  <a:close/>
                </a:path>
                <a:path w="5305425" h="952500">
                  <a:moveTo>
                    <a:pt x="5285338" y="264200"/>
                  </a:moveTo>
                  <a:lnTo>
                    <a:pt x="5284870" y="258296"/>
                  </a:lnTo>
                  <a:lnTo>
                    <a:pt x="5284206" y="252418"/>
                  </a:lnTo>
                  <a:lnTo>
                    <a:pt x="5283347" y="246564"/>
                  </a:lnTo>
                  <a:lnTo>
                    <a:pt x="5301929" y="243842"/>
                  </a:lnTo>
                  <a:lnTo>
                    <a:pt x="5303429" y="262770"/>
                  </a:lnTo>
                  <a:lnTo>
                    <a:pt x="5285338" y="264200"/>
                  </a:lnTo>
                  <a:close/>
                </a:path>
                <a:path w="5305425" h="952500">
                  <a:moveTo>
                    <a:pt x="5305207" y="300843"/>
                  </a:moveTo>
                  <a:lnTo>
                    <a:pt x="5286168" y="300843"/>
                  </a:lnTo>
                  <a:lnTo>
                    <a:pt x="5286148" y="281911"/>
                  </a:lnTo>
                  <a:lnTo>
                    <a:pt x="5304937" y="281799"/>
                  </a:lnTo>
                  <a:lnTo>
                    <a:pt x="5305207" y="285198"/>
                  </a:lnTo>
                  <a:lnTo>
                    <a:pt x="5305207" y="300843"/>
                  </a:lnTo>
                  <a:close/>
                </a:path>
                <a:path w="5305425" h="952500">
                  <a:moveTo>
                    <a:pt x="5305207" y="338872"/>
                  </a:moveTo>
                  <a:lnTo>
                    <a:pt x="5286168" y="338872"/>
                  </a:lnTo>
                  <a:lnTo>
                    <a:pt x="5286168" y="319857"/>
                  </a:lnTo>
                  <a:lnTo>
                    <a:pt x="5305207" y="319857"/>
                  </a:lnTo>
                  <a:lnTo>
                    <a:pt x="5305207" y="338872"/>
                  </a:lnTo>
                  <a:close/>
                </a:path>
                <a:path w="5305425" h="952500">
                  <a:moveTo>
                    <a:pt x="5305207" y="376900"/>
                  </a:moveTo>
                  <a:lnTo>
                    <a:pt x="5286168" y="376900"/>
                  </a:lnTo>
                  <a:lnTo>
                    <a:pt x="5286168" y="357886"/>
                  </a:lnTo>
                  <a:lnTo>
                    <a:pt x="5305207" y="357886"/>
                  </a:lnTo>
                  <a:lnTo>
                    <a:pt x="5305207" y="376900"/>
                  </a:lnTo>
                  <a:close/>
                </a:path>
                <a:path w="5305425" h="952500">
                  <a:moveTo>
                    <a:pt x="5305207" y="414929"/>
                  </a:moveTo>
                  <a:lnTo>
                    <a:pt x="5286168" y="414929"/>
                  </a:lnTo>
                  <a:lnTo>
                    <a:pt x="5286168" y="395915"/>
                  </a:lnTo>
                  <a:lnTo>
                    <a:pt x="5305207" y="395915"/>
                  </a:lnTo>
                  <a:lnTo>
                    <a:pt x="5305207" y="414929"/>
                  </a:lnTo>
                  <a:close/>
                </a:path>
                <a:path w="5305425" h="952500">
                  <a:moveTo>
                    <a:pt x="5305207" y="452958"/>
                  </a:moveTo>
                  <a:lnTo>
                    <a:pt x="5286168" y="452958"/>
                  </a:lnTo>
                  <a:lnTo>
                    <a:pt x="5286168" y="433943"/>
                  </a:lnTo>
                  <a:lnTo>
                    <a:pt x="5305207" y="433943"/>
                  </a:lnTo>
                  <a:lnTo>
                    <a:pt x="5305207" y="452958"/>
                  </a:lnTo>
                  <a:close/>
                </a:path>
                <a:path w="5305425" h="952500">
                  <a:moveTo>
                    <a:pt x="5305207" y="490986"/>
                  </a:moveTo>
                  <a:lnTo>
                    <a:pt x="5286168" y="490986"/>
                  </a:lnTo>
                  <a:lnTo>
                    <a:pt x="5286168" y="471972"/>
                  </a:lnTo>
                  <a:lnTo>
                    <a:pt x="5305207" y="471972"/>
                  </a:lnTo>
                  <a:lnTo>
                    <a:pt x="5305207" y="490986"/>
                  </a:lnTo>
                  <a:close/>
                </a:path>
                <a:path w="5305425" h="952500">
                  <a:moveTo>
                    <a:pt x="5305207" y="529015"/>
                  </a:moveTo>
                  <a:lnTo>
                    <a:pt x="5286168" y="529015"/>
                  </a:lnTo>
                  <a:lnTo>
                    <a:pt x="5286168" y="510001"/>
                  </a:lnTo>
                  <a:lnTo>
                    <a:pt x="5305207" y="510001"/>
                  </a:lnTo>
                  <a:lnTo>
                    <a:pt x="5305207" y="529015"/>
                  </a:lnTo>
                  <a:close/>
                </a:path>
                <a:path w="5305425" h="952500">
                  <a:moveTo>
                    <a:pt x="5305207" y="567044"/>
                  </a:moveTo>
                  <a:lnTo>
                    <a:pt x="5286168" y="567044"/>
                  </a:lnTo>
                  <a:lnTo>
                    <a:pt x="5286168" y="548030"/>
                  </a:lnTo>
                  <a:lnTo>
                    <a:pt x="5305207" y="548030"/>
                  </a:lnTo>
                  <a:lnTo>
                    <a:pt x="5305207" y="567044"/>
                  </a:lnTo>
                  <a:close/>
                </a:path>
                <a:path w="5305425" h="952500">
                  <a:moveTo>
                    <a:pt x="5305207" y="605073"/>
                  </a:moveTo>
                  <a:lnTo>
                    <a:pt x="5286168" y="605073"/>
                  </a:lnTo>
                  <a:lnTo>
                    <a:pt x="5286168" y="586058"/>
                  </a:lnTo>
                  <a:lnTo>
                    <a:pt x="5305207" y="586058"/>
                  </a:lnTo>
                  <a:lnTo>
                    <a:pt x="5305207" y="605073"/>
                  </a:lnTo>
                  <a:close/>
                </a:path>
                <a:path w="5305425" h="952500">
                  <a:moveTo>
                    <a:pt x="5305207" y="643101"/>
                  </a:moveTo>
                  <a:lnTo>
                    <a:pt x="5286168" y="643101"/>
                  </a:lnTo>
                  <a:lnTo>
                    <a:pt x="5286168" y="624087"/>
                  </a:lnTo>
                  <a:lnTo>
                    <a:pt x="5305207" y="624087"/>
                  </a:lnTo>
                  <a:lnTo>
                    <a:pt x="5305207" y="643101"/>
                  </a:lnTo>
                  <a:close/>
                </a:path>
                <a:path w="5305425" h="952500">
                  <a:moveTo>
                    <a:pt x="5304106" y="681191"/>
                  </a:moveTo>
                  <a:lnTo>
                    <a:pt x="5285850" y="680300"/>
                  </a:lnTo>
                  <a:lnTo>
                    <a:pt x="5286062" y="675971"/>
                  </a:lnTo>
                  <a:lnTo>
                    <a:pt x="5286168" y="662116"/>
                  </a:lnTo>
                  <a:lnTo>
                    <a:pt x="5305207" y="662116"/>
                  </a:lnTo>
                  <a:lnTo>
                    <a:pt x="5305207" y="667301"/>
                  </a:lnTo>
                  <a:lnTo>
                    <a:pt x="5304106" y="681191"/>
                  </a:lnTo>
                  <a:close/>
                </a:path>
                <a:path w="5305425" h="952500">
                  <a:moveTo>
                    <a:pt x="5300030" y="718899"/>
                  </a:moveTo>
                  <a:lnTo>
                    <a:pt x="5281757" y="715537"/>
                  </a:lnTo>
                  <a:lnTo>
                    <a:pt x="5282829" y="709726"/>
                  </a:lnTo>
                  <a:lnTo>
                    <a:pt x="5283705" y="703890"/>
                  </a:lnTo>
                  <a:lnTo>
                    <a:pt x="5284387" y="698028"/>
                  </a:lnTo>
                  <a:lnTo>
                    <a:pt x="5302604" y="700141"/>
                  </a:lnTo>
                  <a:lnTo>
                    <a:pt x="5301649" y="712185"/>
                  </a:lnTo>
                  <a:lnTo>
                    <a:pt x="5300030" y="718899"/>
                  </a:lnTo>
                  <a:close/>
                </a:path>
                <a:path w="5305425" h="952500">
                  <a:moveTo>
                    <a:pt x="5291063" y="755863"/>
                  </a:moveTo>
                  <a:lnTo>
                    <a:pt x="5272990" y="749965"/>
                  </a:lnTo>
                  <a:lnTo>
                    <a:pt x="5274833" y="744332"/>
                  </a:lnTo>
                  <a:lnTo>
                    <a:pt x="5276486" y="738643"/>
                  </a:lnTo>
                  <a:lnTo>
                    <a:pt x="5277949" y="732898"/>
                  </a:lnTo>
                  <a:lnTo>
                    <a:pt x="5295575" y="737375"/>
                  </a:lnTo>
                  <a:lnTo>
                    <a:pt x="5291189" y="755560"/>
                  </a:lnTo>
                  <a:lnTo>
                    <a:pt x="5291063" y="755863"/>
                  </a:lnTo>
                  <a:close/>
                </a:path>
                <a:path w="5305425" h="952500">
                  <a:moveTo>
                    <a:pt x="5276509" y="790955"/>
                  </a:moveTo>
                  <a:lnTo>
                    <a:pt x="5259732" y="782879"/>
                  </a:lnTo>
                  <a:lnTo>
                    <a:pt x="5262304" y="777548"/>
                  </a:lnTo>
                  <a:lnTo>
                    <a:pt x="5264698" y="772136"/>
                  </a:lnTo>
                  <a:lnTo>
                    <a:pt x="5266911" y="766643"/>
                  </a:lnTo>
                  <a:lnTo>
                    <a:pt x="5283781" y="773422"/>
                  </a:lnTo>
                  <a:lnTo>
                    <a:pt x="5276509" y="790955"/>
                  </a:lnTo>
                  <a:close/>
                </a:path>
                <a:path w="5305425" h="952500">
                  <a:moveTo>
                    <a:pt x="5257477" y="823865"/>
                  </a:moveTo>
                  <a:lnTo>
                    <a:pt x="5242177" y="813792"/>
                  </a:lnTo>
                  <a:lnTo>
                    <a:pt x="5245446" y="808839"/>
                  </a:lnTo>
                  <a:lnTo>
                    <a:pt x="5248547" y="803780"/>
                  </a:lnTo>
                  <a:lnTo>
                    <a:pt x="5251480" y="798614"/>
                  </a:lnTo>
                  <a:lnTo>
                    <a:pt x="5267417" y="807640"/>
                  </a:lnTo>
                  <a:lnTo>
                    <a:pt x="5257477" y="823865"/>
                  </a:lnTo>
                  <a:close/>
                </a:path>
                <a:path w="5305425" h="952500">
                  <a:moveTo>
                    <a:pt x="5234420" y="853923"/>
                  </a:moveTo>
                  <a:lnTo>
                    <a:pt x="5220720" y="842017"/>
                  </a:lnTo>
                  <a:lnTo>
                    <a:pt x="5224613" y="837548"/>
                  </a:lnTo>
                  <a:lnTo>
                    <a:pt x="5228353" y="832955"/>
                  </a:lnTo>
                  <a:lnTo>
                    <a:pt x="5231938" y="828237"/>
                  </a:lnTo>
                  <a:lnTo>
                    <a:pt x="5246763" y="839477"/>
                  </a:lnTo>
                  <a:lnTo>
                    <a:pt x="5234420" y="853923"/>
                  </a:lnTo>
                  <a:close/>
                </a:path>
                <a:path w="5305425" h="952500">
                  <a:moveTo>
                    <a:pt x="5207492" y="880962"/>
                  </a:moveTo>
                  <a:lnTo>
                    <a:pt x="5195498" y="867321"/>
                  </a:lnTo>
                  <a:lnTo>
                    <a:pt x="5199828" y="863523"/>
                  </a:lnTo>
                  <a:lnTo>
                    <a:pt x="5204027" y="859594"/>
                  </a:lnTo>
                  <a:lnTo>
                    <a:pt x="5208554" y="855071"/>
                  </a:lnTo>
                  <a:lnTo>
                    <a:pt x="5221994" y="868467"/>
                  </a:lnTo>
                  <a:lnTo>
                    <a:pt x="5221567" y="868967"/>
                  </a:lnTo>
                  <a:lnTo>
                    <a:pt x="5207492" y="880962"/>
                  </a:lnTo>
                  <a:close/>
                </a:path>
                <a:path w="5305425" h="952500">
                  <a:moveTo>
                    <a:pt x="5177517" y="904153"/>
                  </a:moveTo>
                  <a:lnTo>
                    <a:pt x="5167337" y="888879"/>
                  </a:lnTo>
                  <a:lnTo>
                    <a:pt x="5172254" y="885610"/>
                  </a:lnTo>
                  <a:lnTo>
                    <a:pt x="5177057" y="882181"/>
                  </a:lnTo>
                  <a:lnTo>
                    <a:pt x="5181747" y="878592"/>
                  </a:lnTo>
                  <a:lnTo>
                    <a:pt x="5193025" y="893290"/>
                  </a:lnTo>
                  <a:lnTo>
                    <a:pt x="5187273" y="898193"/>
                  </a:lnTo>
                  <a:lnTo>
                    <a:pt x="5177517" y="904153"/>
                  </a:lnTo>
                  <a:close/>
                </a:path>
                <a:path w="5305425" h="952500">
                  <a:moveTo>
                    <a:pt x="5144655" y="923342"/>
                  </a:moveTo>
                  <a:lnTo>
                    <a:pt x="5136459" y="906555"/>
                  </a:lnTo>
                  <a:lnTo>
                    <a:pt x="5141792" y="903958"/>
                  </a:lnTo>
                  <a:lnTo>
                    <a:pt x="5147032" y="901187"/>
                  </a:lnTo>
                  <a:lnTo>
                    <a:pt x="5152179" y="898241"/>
                  </a:lnTo>
                  <a:lnTo>
                    <a:pt x="5161268" y="914081"/>
                  </a:lnTo>
                  <a:lnTo>
                    <a:pt x="5149166" y="921476"/>
                  </a:lnTo>
                  <a:lnTo>
                    <a:pt x="5144655" y="923342"/>
                  </a:lnTo>
                  <a:close/>
                </a:path>
                <a:path w="5305425" h="952500">
                  <a:moveTo>
                    <a:pt x="5109521" y="937876"/>
                  </a:moveTo>
                  <a:lnTo>
                    <a:pt x="5103565" y="919945"/>
                  </a:lnTo>
                  <a:lnTo>
                    <a:pt x="5109189" y="918082"/>
                  </a:lnTo>
                  <a:lnTo>
                    <a:pt x="5114746" y="916032"/>
                  </a:lnTo>
                  <a:lnTo>
                    <a:pt x="5120237" y="913798"/>
                  </a:lnTo>
                  <a:lnTo>
                    <a:pt x="5127096" y="930606"/>
                  </a:lnTo>
                  <a:lnTo>
                    <a:pt x="5109521" y="937876"/>
                  </a:lnTo>
                  <a:close/>
                </a:path>
                <a:path w="5305425" h="952500">
                  <a:moveTo>
                    <a:pt x="5072563" y="947027"/>
                  </a:moveTo>
                  <a:lnTo>
                    <a:pt x="5069125" y="928858"/>
                  </a:lnTo>
                  <a:lnTo>
                    <a:pt x="5074960" y="927757"/>
                  </a:lnTo>
                  <a:lnTo>
                    <a:pt x="5080752" y="926463"/>
                  </a:lnTo>
                  <a:lnTo>
                    <a:pt x="5086500" y="924975"/>
                  </a:lnTo>
                  <a:lnTo>
                    <a:pt x="5091068" y="942576"/>
                  </a:lnTo>
                  <a:lnTo>
                    <a:pt x="5072563" y="947027"/>
                  </a:lnTo>
                  <a:close/>
                </a:path>
                <a:path w="5305425" h="952500">
                  <a:moveTo>
                    <a:pt x="5034847" y="951297"/>
                  </a:moveTo>
                  <a:lnTo>
                    <a:pt x="5033874" y="933106"/>
                  </a:lnTo>
                  <a:lnTo>
                    <a:pt x="5039804" y="932789"/>
                  </a:lnTo>
                  <a:lnTo>
                    <a:pt x="5045716" y="932275"/>
                  </a:lnTo>
                  <a:lnTo>
                    <a:pt x="5051610" y="931564"/>
                  </a:lnTo>
                  <a:lnTo>
                    <a:pt x="5053816" y="949798"/>
                  </a:lnTo>
                  <a:lnTo>
                    <a:pt x="5034847" y="951297"/>
                  </a:lnTo>
                  <a:close/>
                </a:path>
                <a:path w="5305425" h="952500">
                  <a:moveTo>
                    <a:pt x="5015748" y="952499"/>
                  </a:moveTo>
                  <a:lnTo>
                    <a:pt x="4996709" y="952499"/>
                  </a:lnTo>
                  <a:lnTo>
                    <a:pt x="4996709" y="933485"/>
                  </a:lnTo>
                  <a:lnTo>
                    <a:pt x="5015748" y="933485"/>
                  </a:lnTo>
                  <a:lnTo>
                    <a:pt x="5015748" y="952499"/>
                  </a:lnTo>
                  <a:close/>
                </a:path>
                <a:path w="5305425" h="952500">
                  <a:moveTo>
                    <a:pt x="4977670" y="952499"/>
                  </a:moveTo>
                  <a:lnTo>
                    <a:pt x="4958631" y="952499"/>
                  </a:lnTo>
                  <a:lnTo>
                    <a:pt x="4958631" y="933485"/>
                  </a:lnTo>
                  <a:lnTo>
                    <a:pt x="4977670" y="933485"/>
                  </a:lnTo>
                  <a:lnTo>
                    <a:pt x="4977670" y="952499"/>
                  </a:lnTo>
                  <a:close/>
                </a:path>
                <a:path w="5305425" h="952500">
                  <a:moveTo>
                    <a:pt x="4939593" y="952499"/>
                  </a:moveTo>
                  <a:lnTo>
                    <a:pt x="4920554" y="952499"/>
                  </a:lnTo>
                  <a:lnTo>
                    <a:pt x="4920554" y="933485"/>
                  </a:lnTo>
                  <a:lnTo>
                    <a:pt x="4939593" y="933485"/>
                  </a:lnTo>
                  <a:lnTo>
                    <a:pt x="4939593" y="952499"/>
                  </a:lnTo>
                  <a:close/>
                </a:path>
                <a:path w="5305425" h="952500">
                  <a:moveTo>
                    <a:pt x="4901515" y="952499"/>
                  </a:moveTo>
                  <a:lnTo>
                    <a:pt x="4882476" y="952499"/>
                  </a:lnTo>
                  <a:lnTo>
                    <a:pt x="4882476" y="933485"/>
                  </a:lnTo>
                  <a:lnTo>
                    <a:pt x="4901515" y="933485"/>
                  </a:lnTo>
                  <a:lnTo>
                    <a:pt x="4901515" y="952499"/>
                  </a:lnTo>
                  <a:close/>
                </a:path>
                <a:path w="5305425" h="952500">
                  <a:moveTo>
                    <a:pt x="4863438" y="952499"/>
                  </a:moveTo>
                  <a:lnTo>
                    <a:pt x="4844399" y="952499"/>
                  </a:lnTo>
                  <a:lnTo>
                    <a:pt x="4844399" y="933485"/>
                  </a:lnTo>
                  <a:lnTo>
                    <a:pt x="4863438" y="933485"/>
                  </a:lnTo>
                  <a:lnTo>
                    <a:pt x="4863438" y="952499"/>
                  </a:lnTo>
                  <a:close/>
                </a:path>
                <a:path w="5305425" h="952500">
                  <a:moveTo>
                    <a:pt x="4825360" y="952499"/>
                  </a:moveTo>
                  <a:lnTo>
                    <a:pt x="4806321" y="952499"/>
                  </a:lnTo>
                  <a:lnTo>
                    <a:pt x="4806321" y="933485"/>
                  </a:lnTo>
                  <a:lnTo>
                    <a:pt x="4825360" y="933485"/>
                  </a:lnTo>
                  <a:lnTo>
                    <a:pt x="4825360" y="952499"/>
                  </a:lnTo>
                  <a:close/>
                </a:path>
                <a:path w="5305425" h="952500">
                  <a:moveTo>
                    <a:pt x="4787282" y="952499"/>
                  </a:moveTo>
                  <a:lnTo>
                    <a:pt x="4768244" y="952499"/>
                  </a:lnTo>
                  <a:lnTo>
                    <a:pt x="4768244" y="933485"/>
                  </a:lnTo>
                  <a:lnTo>
                    <a:pt x="4787282" y="933485"/>
                  </a:lnTo>
                  <a:lnTo>
                    <a:pt x="4787282" y="952499"/>
                  </a:lnTo>
                  <a:close/>
                </a:path>
                <a:path w="5305425" h="952500">
                  <a:moveTo>
                    <a:pt x="4749205" y="952499"/>
                  </a:moveTo>
                  <a:lnTo>
                    <a:pt x="4730166" y="952499"/>
                  </a:lnTo>
                  <a:lnTo>
                    <a:pt x="4730166" y="933485"/>
                  </a:lnTo>
                  <a:lnTo>
                    <a:pt x="4749205" y="933485"/>
                  </a:lnTo>
                  <a:lnTo>
                    <a:pt x="4749205" y="952499"/>
                  </a:lnTo>
                  <a:close/>
                </a:path>
                <a:path w="5305425" h="952500">
                  <a:moveTo>
                    <a:pt x="4711127" y="952499"/>
                  </a:moveTo>
                  <a:lnTo>
                    <a:pt x="4692088" y="952499"/>
                  </a:lnTo>
                  <a:lnTo>
                    <a:pt x="4692088" y="933485"/>
                  </a:lnTo>
                  <a:lnTo>
                    <a:pt x="4711127" y="933485"/>
                  </a:lnTo>
                  <a:lnTo>
                    <a:pt x="4711127" y="952499"/>
                  </a:lnTo>
                  <a:close/>
                </a:path>
                <a:path w="5305425" h="952500">
                  <a:moveTo>
                    <a:pt x="4673050" y="952499"/>
                  </a:moveTo>
                  <a:lnTo>
                    <a:pt x="4654011" y="952499"/>
                  </a:lnTo>
                  <a:lnTo>
                    <a:pt x="4654011" y="933485"/>
                  </a:lnTo>
                  <a:lnTo>
                    <a:pt x="4673050" y="933485"/>
                  </a:lnTo>
                  <a:lnTo>
                    <a:pt x="4673050" y="952499"/>
                  </a:lnTo>
                  <a:close/>
                </a:path>
                <a:path w="5305425" h="952500">
                  <a:moveTo>
                    <a:pt x="4634972" y="952499"/>
                  </a:moveTo>
                  <a:lnTo>
                    <a:pt x="4615933" y="952499"/>
                  </a:lnTo>
                  <a:lnTo>
                    <a:pt x="4615933" y="933485"/>
                  </a:lnTo>
                  <a:lnTo>
                    <a:pt x="4634972" y="933485"/>
                  </a:lnTo>
                  <a:lnTo>
                    <a:pt x="4634972" y="952499"/>
                  </a:lnTo>
                  <a:close/>
                </a:path>
                <a:path w="5305425" h="952500">
                  <a:moveTo>
                    <a:pt x="4596895" y="952499"/>
                  </a:moveTo>
                  <a:lnTo>
                    <a:pt x="4577856" y="952499"/>
                  </a:lnTo>
                  <a:lnTo>
                    <a:pt x="4577856" y="933485"/>
                  </a:lnTo>
                  <a:lnTo>
                    <a:pt x="4596895" y="933485"/>
                  </a:lnTo>
                  <a:lnTo>
                    <a:pt x="4596895" y="952499"/>
                  </a:lnTo>
                  <a:close/>
                </a:path>
                <a:path w="5305425" h="952500">
                  <a:moveTo>
                    <a:pt x="4558817" y="952499"/>
                  </a:moveTo>
                  <a:lnTo>
                    <a:pt x="4539778" y="952499"/>
                  </a:lnTo>
                  <a:lnTo>
                    <a:pt x="4539778" y="933485"/>
                  </a:lnTo>
                  <a:lnTo>
                    <a:pt x="4558817" y="933485"/>
                  </a:lnTo>
                  <a:lnTo>
                    <a:pt x="4558817" y="952499"/>
                  </a:lnTo>
                  <a:close/>
                </a:path>
                <a:path w="5305425" h="952500">
                  <a:moveTo>
                    <a:pt x="4520739" y="952499"/>
                  </a:moveTo>
                  <a:lnTo>
                    <a:pt x="4501701" y="952499"/>
                  </a:lnTo>
                  <a:lnTo>
                    <a:pt x="4501701" y="933485"/>
                  </a:lnTo>
                  <a:lnTo>
                    <a:pt x="4520739" y="933485"/>
                  </a:lnTo>
                  <a:lnTo>
                    <a:pt x="4520739" y="952499"/>
                  </a:lnTo>
                  <a:close/>
                </a:path>
                <a:path w="5305425" h="952500">
                  <a:moveTo>
                    <a:pt x="4482662" y="952499"/>
                  </a:moveTo>
                  <a:lnTo>
                    <a:pt x="4463623" y="952499"/>
                  </a:lnTo>
                  <a:lnTo>
                    <a:pt x="4463623" y="933485"/>
                  </a:lnTo>
                  <a:lnTo>
                    <a:pt x="4482662" y="933485"/>
                  </a:lnTo>
                  <a:lnTo>
                    <a:pt x="4482662" y="952499"/>
                  </a:lnTo>
                  <a:close/>
                </a:path>
                <a:path w="5305425" h="952500">
                  <a:moveTo>
                    <a:pt x="4444584" y="952499"/>
                  </a:moveTo>
                  <a:lnTo>
                    <a:pt x="4425546" y="952499"/>
                  </a:lnTo>
                  <a:lnTo>
                    <a:pt x="4425546" y="933485"/>
                  </a:lnTo>
                  <a:lnTo>
                    <a:pt x="4444584" y="933485"/>
                  </a:lnTo>
                  <a:lnTo>
                    <a:pt x="4444584" y="952499"/>
                  </a:lnTo>
                  <a:close/>
                </a:path>
                <a:path w="5305425" h="952500">
                  <a:moveTo>
                    <a:pt x="4406507" y="952499"/>
                  </a:moveTo>
                  <a:lnTo>
                    <a:pt x="4387468" y="952499"/>
                  </a:lnTo>
                  <a:lnTo>
                    <a:pt x="4387468" y="933485"/>
                  </a:lnTo>
                  <a:lnTo>
                    <a:pt x="4406507" y="933485"/>
                  </a:lnTo>
                  <a:lnTo>
                    <a:pt x="4406507" y="952499"/>
                  </a:lnTo>
                  <a:close/>
                </a:path>
                <a:path w="5305425" h="952500">
                  <a:moveTo>
                    <a:pt x="4368429" y="952499"/>
                  </a:moveTo>
                  <a:lnTo>
                    <a:pt x="4349390" y="952499"/>
                  </a:lnTo>
                  <a:lnTo>
                    <a:pt x="4349390" y="933485"/>
                  </a:lnTo>
                  <a:lnTo>
                    <a:pt x="4368429" y="933485"/>
                  </a:lnTo>
                  <a:lnTo>
                    <a:pt x="4368429" y="952499"/>
                  </a:lnTo>
                  <a:close/>
                </a:path>
                <a:path w="5305425" h="952500">
                  <a:moveTo>
                    <a:pt x="4330352" y="952499"/>
                  </a:moveTo>
                  <a:lnTo>
                    <a:pt x="4311313" y="952499"/>
                  </a:lnTo>
                  <a:lnTo>
                    <a:pt x="4311313" y="933485"/>
                  </a:lnTo>
                  <a:lnTo>
                    <a:pt x="4330352" y="933485"/>
                  </a:lnTo>
                  <a:lnTo>
                    <a:pt x="4330352" y="952499"/>
                  </a:lnTo>
                  <a:close/>
                </a:path>
                <a:path w="5305425" h="952500">
                  <a:moveTo>
                    <a:pt x="4292274" y="952499"/>
                  </a:moveTo>
                  <a:lnTo>
                    <a:pt x="4273235" y="952499"/>
                  </a:lnTo>
                  <a:lnTo>
                    <a:pt x="4273235" y="933485"/>
                  </a:lnTo>
                  <a:lnTo>
                    <a:pt x="4292274" y="933485"/>
                  </a:lnTo>
                  <a:lnTo>
                    <a:pt x="4292274" y="952499"/>
                  </a:lnTo>
                  <a:close/>
                </a:path>
                <a:path w="5305425" h="952500">
                  <a:moveTo>
                    <a:pt x="4254196" y="952499"/>
                  </a:moveTo>
                  <a:lnTo>
                    <a:pt x="4235158" y="952499"/>
                  </a:lnTo>
                  <a:lnTo>
                    <a:pt x="4235158" y="933485"/>
                  </a:lnTo>
                  <a:lnTo>
                    <a:pt x="4254196" y="933485"/>
                  </a:lnTo>
                  <a:lnTo>
                    <a:pt x="4254196" y="952499"/>
                  </a:lnTo>
                  <a:close/>
                </a:path>
                <a:path w="5305425" h="952500">
                  <a:moveTo>
                    <a:pt x="4216119" y="952499"/>
                  </a:moveTo>
                  <a:lnTo>
                    <a:pt x="4197080" y="952499"/>
                  </a:lnTo>
                  <a:lnTo>
                    <a:pt x="4197080" y="933485"/>
                  </a:lnTo>
                  <a:lnTo>
                    <a:pt x="4216119" y="933485"/>
                  </a:lnTo>
                  <a:lnTo>
                    <a:pt x="4216119" y="952499"/>
                  </a:lnTo>
                  <a:close/>
                </a:path>
                <a:path w="5305425" h="952500">
                  <a:moveTo>
                    <a:pt x="4178041" y="952499"/>
                  </a:moveTo>
                  <a:lnTo>
                    <a:pt x="4159003" y="952499"/>
                  </a:lnTo>
                  <a:lnTo>
                    <a:pt x="4159003" y="933485"/>
                  </a:lnTo>
                  <a:lnTo>
                    <a:pt x="4178041" y="933485"/>
                  </a:lnTo>
                  <a:lnTo>
                    <a:pt x="4178041" y="952499"/>
                  </a:lnTo>
                  <a:close/>
                </a:path>
                <a:path w="5305425" h="952500">
                  <a:moveTo>
                    <a:pt x="4139964" y="952499"/>
                  </a:moveTo>
                  <a:lnTo>
                    <a:pt x="4120925" y="952499"/>
                  </a:lnTo>
                  <a:lnTo>
                    <a:pt x="4120925" y="933485"/>
                  </a:lnTo>
                  <a:lnTo>
                    <a:pt x="4139964" y="933485"/>
                  </a:lnTo>
                  <a:lnTo>
                    <a:pt x="4139964" y="952499"/>
                  </a:lnTo>
                  <a:close/>
                </a:path>
                <a:path w="5305425" h="952500">
                  <a:moveTo>
                    <a:pt x="4101886" y="952499"/>
                  </a:moveTo>
                  <a:lnTo>
                    <a:pt x="4082847" y="952499"/>
                  </a:lnTo>
                  <a:lnTo>
                    <a:pt x="4082847" y="933485"/>
                  </a:lnTo>
                  <a:lnTo>
                    <a:pt x="4101886" y="933485"/>
                  </a:lnTo>
                  <a:lnTo>
                    <a:pt x="4101886" y="952499"/>
                  </a:lnTo>
                  <a:close/>
                </a:path>
                <a:path w="5305425" h="952500">
                  <a:moveTo>
                    <a:pt x="4063809" y="952499"/>
                  </a:moveTo>
                  <a:lnTo>
                    <a:pt x="4044770" y="952499"/>
                  </a:lnTo>
                  <a:lnTo>
                    <a:pt x="4044770" y="933485"/>
                  </a:lnTo>
                  <a:lnTo>
                    <a:pt x="4063809" y="933485"/>
                  </a:lnTo>
                  <a:lnTo>
                    <a:pt x="4063809" y="952499"/>
                  </a:lnTo>
                  <a:close/>
                </a:path>
                <a:path w="5305425" h="952500">
                  <a:moveTo>
                    <a:pt x="4025731" y="952499"/>
                  </a:moveTo>
                  <a:lnTo>
                    <a:pt x="4006692" y="952499"/>
                  </a:lnTo>
                  <a:lnTo>
                    <a:pt x="4006692" y="933485"/>
                  </a:lnTo>
                  <a:lnTo>
                    <a:pt x="4025731" y="933485"/>
                  </a:lnTo>
                  <a:lnTo>
                    <a:pt x="4025731" y="952499"/>
                  </a:lnTo>
                  <a:close/>
                </a:path>
                <a:path w="5305425" h="952500">
                  <a:moveTo>
                    <a:pt x="3987654" y="952499"/>
                  </a:moveTo>
                  <a:lnTo>
                    <a:pt x="3968615" y="952499"/>
                  </a:lnTo>
                  <a:lnTo>
                    <a:pt x="3968615" y="933485"/>
                  </a:lnTo>
                  <a:lnTo>
                    <a:pt x="3987654" y="933485"/>
                  </a:lnTo>
                  <a:lnTo>
                    <a:pt x="3987654" y="952499"/>
                  </a:lnTo>
                  <a:close/>
                </a:path>
                <a:path w="5305425" h="952500">
                  <a:moveTo>
                    <a:pt x="3949576" y="952499"/>
                  </a:moveTo>
                  <a:lnTo>
                    <a:pt x="3930537" y="952499"/>
                  </a:lnTo>
                  <a:lnTo>
                    <a:pt x="3930537" y="933485"/>
                  </a:lnTo>
                  <a:lnTo>
                    <a:pt x="3949576" y="933485"/>
                  </a:lnTo>
                  <a:lnTo>
                    <a:pt x="3949576" y="952499"/>
                  </a:lnTo>
                  <a:close/>
                </a:path>
                <a:path w="5305425" h="952500">
                  <a:moveTo>
                    <a:pt x="3911498" y="952499"/>
                  </a:moveTo>
                  <a:lnTo>
                    <a:pt x="3892460" y="952499"/>
                  </a:lnTo>
                  <a:lnTo>
                    <a:pt x="3892460" y="933485"/>
                  </a:lnTo>
                  <a:lnTo>
                    <a:pt x="3911498" y="933485"/>
                  </a:lnTo>
                  <a:lnTo>
                    <a:pt x="3911498" y="952499"/>
                  </a:lnTo>
                  <a:close/>
                </a:path>
                <a:path w="5305425" h="952500">
                  <a:moveTo>
                    <a:pt x="3873421" y="952499"/>
                  </a:moveTo>
                  <a:lnTo>
                    <a:pt x="3854382" y="952499"/>
                  </a:lnTo>
                  <a:lnTo>
                    <a:pt x="3854382" y="933485"/>
                  </a:lnTo>
                  <a:lnTo>
                    <a:pt x="3873421" y="933485"/>
                  </a:lnTo>
                  <a:lnTo>
                    <a:pt x="3873421" y="952499"/>
                  </a:lnTo>
                  <a:close/>
                </a:path>
                <a:path w="5305425" h="952500">
                  <a:moveTo>
                    <a:pt x="3835343" y="952499"/>
                  </a:moveTo>
                  <a:lnTo>
                    <a:pt x="3816304" y="952499"/>
                  </a:lnTo>
                  <a:lnTo>
                    <a:pt x="3816304" y="933485"/>
                  </a:lnTo>
                  <a:lnTo>
                    <a:pt x="3835343" y="933485"/>
                  </a:lnTo>
                  <a:lnTo>
                    <a:pt x="3835343" y="952499"/>
                  </a:lnTo>
                  <a:close/>
                </a:path>
                <a:path w="5305425" h="952500">
                  <a:moveTo>
                    <a:pt x="3797266" y="952499"/>
                  </a:moveTo>
                  <a:lnTo>
                    <a:pt x="3778227" y="952499"/>
                  </a:lnTo>
                  <a:lnTo>
                    <a:pt x="3778227" y="933485"/>
                  </a:lnTo>
                  <a:lnTo>
                    <a:pt x="3797266" y="933485"/>
                  </a:lnTo>
                  <a:lnTo>
                    <a:pt x="3797266" y="952499"/>
                  </a:lnTo>
                  <a:close/>
                </a:path>
                <a:path w="5305425" h="952500">
                  <a:moveTo>
                    <a:pt x="3759188" y="952499"/>
                  </a:moveTo>
                  <a:lnTo>
                    <a:pt x="3740149" y="952499"/>
                  </a:lnTo>
                  <a:lnTo>
                    <a:pt x="3740149" y="933485"/>
                  </a:lnTo>
                  <a:lnTo>
                    <a:pt x="3759188" y="933485"/>
                  </a:lnTo>
                  <a:lnTo>
                    <a:pt x="3759188" y="952499"/>
                  </a:lnTo>
                  <a:close/>
                </a:path>
                <a:path w="5305425" h="952500">
                  <a:moveTo>
                    <a:pt x="3721111" y="952499"/>
                  </a:moveTo>
                  <a:lnTo>
                    <a:pt x="3702072" y="952499"/>
                  </a:lnTo>
                  <a:lnTo>
                    <a:pt x="3702072" y="933485"/>
                  </a:lnTo>
                  <a:lnTo>
                    <a:pt x="3721111" y="933485"/>
                  </a:lnTo>
                  <a:lnTo>
                    <a:pt x="3721111" y="952499"/>
                  </a:lnTo>
                  <a:close/>
                </a:path>
                <a:path w="5305425" h="952500">
                  <a:moveTo>
                    <a:pt x="3683033" y="952499"/>
                  </a:moveTo>
                  <a:lnTo>
                    <a:pt x="3663994" y="952499"/>
                  </a:lnTo>
                  <a:lnTo>
                    <a:pt x="3663994" y="933485"/>
                  </a:lnTo>
                  <a:lnTo>
                    <a:pt x="3683033" y="933485"/>
                  </a:lnTo>
                  <a:lnTo>
                    <a:pt x="3683033" y="952499"/>
                  </a:lnTo>
                  <a:close/>
                </a:path>
                <a:path w="5305425" h="952500">
                  <a:moveTo>
                    <a:pt x="3644955" y="952499"/>
                  </a:moveTo>
                  <a:lnTo>
                    <a:pt x="3625917" y="952499"/>
                  </a:lnTo>
                  <a:lnTo>
                    <a:pt x="3625917" y="933485"/>
                  </a:lnTo>
                  <a:lnTo>
                    <a:pt x="3644955" y="933485"/>
                  </a:lnTo>
                  <a:lnTo>
                    <a:pt x="3644955" y="952499"/>
                  </a:lnTo>
                  <a:close/>
                </a:path>
                <a:path w="5305425" h="952500">
                  <a:moveTo>
                    <a:pt x="3606878" y="952499"/>
                  </a:moveTo>
                  <a:lnTo>
                    <a:pt x="3587839" y="952499"/>
                  </a:lnTo>
                  <a:lnTo>
                    <a:pt x="3587839" y="933485"/>
                  </a:lnTo>
                  <a:lnTo>
                    <a:pt x="3606878" y="933485"/>
                  </a:lnTo>
                  <a:lnTo>
                    <a:pt x="3606878" y="952499"/>
                  </a:lnTo>
                  <a:close/>
                </a:path>
                <a:path w="5305425" h="952500">
                  <a:moveTo>
                    <a:pt x="3568800" y="952499"/>
                  </a:moveTo>
                  <a:lnTo>
                    <a:pt x="3549762" y="952499"/>
                  </a:lnTo>
                  <a:lnTo>
                    <a:pt x="3549762" y="933485"/>
                  </a:lnTo>
                  <a:lnTo>
                    <a:pt x="3568800" y="933485"/>
                  </a:lnTo>
                  <a:lnTo>
                    <a:pt x="3568800" y="952499"/>
                  </a:lnTo>
                  <a:close/>
                </a:path>
                <a:path w="5305425" h="952500">
                  <a:moveTo>
                    <a:pt x="3530723" y="952499"/>
                  </a:moveTo>
                  <a:lnTo>
                    <a:pt x="3511684" y="952499"/>
                  </a:lnTo>
                  <a:lnTo>
                    <a:pt x="3511684" y="933485"/>
                  </a:lnTo>
                  <a:lnTo>
                    <a:pt x="3530723" y="933485"/>
                  </a:lnTo>
                  <a:lnTo>
                    <a:pt x="3530723" y="952499"/>
                  </a:lnTo>
                  <a:close/>
                </a:path>
                <a:path w="5305425" h="952500">
                  <a:moveTo>
                    <a:pt x="3492645" y="952499"/>
                  </a:moveTo>
                  <a:lnTo>
                    <a:pt x="3473606" y="952499"/>
                  </a:lnTo>
                  <a:lnTo>
                    <a:pt x="3473606" y="933485"/>
                  </a:lnTo>
                  <a:lnTo>
                    <a:pt x="3492645" y="933485"/>
                  </a:lnTo>
                  <a:lnTo>
                    <a:pt x="3492645" y="952499"/>
                  </a:lnTo>
                  <a:close/>
                </a:path>
                <a:path w="5305425" h="952500">
                  <a:moveTo>
                    <a:pt x="3454568" y="952499"/>
                  </a:moveTo>
                  <a:lnTo>
                    <a:pt x="3435529" y="952499"/>
                  </a:lnTo>
                  <a:lnTo>
                    <a:pt x="3435529" y="933485"/>
                  </a:lnTo>
                  <a:lnTo>
                    <a:pt x="3454568" y="933485"/>
                  </a:lnTo>
                  <a:lnTo>
                    <a:pt x="3454568" y="952499"/>
                  </a:lnTo>
                  <a:close/>
                </a:path>
                <a:path w="5305425" h="952500">
                  <a:moveTo>
                    <a:pt x="3416490" y="952499"/>
                  </a:moveTo>
                  <a:lnTo>
                    <a:pt x="3397451" y="952499"/>
                  </a:lnTo>
                  <a:lnTo>
                    <a:pt x="3397451" y="933485"/>
                  </a:lnTo>
                  <a:lnTo>
                    <a:pt x="3416490" y="933485"/>
                  </a:lnTo>
                  <a:lnTo>
                    <a:pt x="3416490" y="952499"/>
                  </a:lnTo>
                  <a:close/>
                </a:path>
                <a:path w="5305425" h="952500">
                  <a:moveTo>
                    <a:pt x="3378412" y="952499"/>
                  </a:moveTo>
                  <a:lnTo>
                    <a:pt x="3359374" y="952499"/>
                  </a:lnTo>
                  <a:lnTo>
                    <a:pt x="3359374" y="933485"/>
                  </a:lnTo>
                  <a:lnTo>
                    <a:pt x="3378412" y="933485"/>
                  </a:lnTo>
                  <a:lnTo>
                    <a:pt x="3378412" y="952499"/>
                  </a:lnTo>
                  <a:close/>
                </a:path>
                <a:path w="5305425" h="952500">
                  <a:moveTo>
                    <a:pt x="3340335" y="952499"/>
                  </a:moveTo>
                  <a:lnTo>
                    <a:pt x="3321296" y="952499"/>
                  </a:lnTo>
                  <a:lnTo>
                    <a:pt x="3321296" y="933485"/>
                  </a:lnTo>
                  <a:lnTo>
                    <a:pt x="3340335" y="933485"/>
                  </a:lnTo>
                  <a:lnTo>
                    <a:pt x="3340335" y="952499"/>
                  </a:lnTo>
                  <a:close/>
                </a:path>
                <a:path w="5305425" h="952500">
                  <a:moveTo>
                    <a:pt x="3302257" y="952499"/>
                  </a:moveTo>
                  <a:lnTo>
                    <a:pt x="3283219" y="952499"/>
                  </a:lnTo>
                  <a:lnTo>
                    <a:pt x="3283219" y="933485"/>
                  </a:lnTo>
                  <a:lnTo>
                    <a:pt x="3302257" y="933485"/>
                  </a:lnTo>
                  <a:lnTo>
                    <a:pt x="3302257" y="952499"/>
                  </a:lnTo>
                  <a:close/>
                </a:path>
                <a:path w="5305425" h="952500">
                  <a:moveTo>
                    <a:pt x="3264180" y="952499"/>
                  </a:moveTo>
                  <a:lnTo>
                    <a:pt x="3245141" y="952499"/>
                  </a:lnTo>
                  <a:lnTo>
                    <a:pt x="3245141" y="933485"/>
                  </a:lnTo>
                  <a:lnTo>
                    <a:pt x="3264180" y="933485"/>
                  </a:lnTo>
                  <a:lnTo>
                    <a:pt x="3264180" y="952499"/>
                  </a:lnTo>
                  <a:close/>
                </a:path>
                <a:path w="5305425" h="952500">
                  <a:moveTo>
                    <a:pt x="3226102" y="952499"/>
                  </a:moveTo>
                  <a:lnTo>
                    <a:pt x="3207063" y="952499"/>
                  </a:lnTo>
                  <a:lnTo>
                    <a:pt x="3207063" y="933485"/>
                  </a:lnTo>
                  <a:lnTo>
                    <a:pt x="3226102" y="933485"/>
                  </a:lnTo>
                  <a:lnTo>
                    <a:pt x="3226102" y="952499"/>
                  </a:lnTo>
                  <a:close/>
                </a:path>
                <a:path w="5305425" h="952500">
                  <a:moveTo>
                    <a:pt x="3188025" y="952499"/>
                  </a:moveTo>
                  <a:lnTo>
                    <a:pt x="3168986" y="952499"/>
                  </a:lnTo>
                  <a:lnTo>
                    <a:pt x="3168986" y="933485"/>
                  </a:lnTo>
                  <a:lnTo>
                    <a:pt x="3188025" y="933485"/>
                  </a:lnTo>
                  <a:lnTo>
                    <a:pt x="3188025" y="952499"/>
                  </a:lnTo>
                  <a:close/>
                </a:path>
                <a:path w="5305425" h="952500">
                  <a:moveTo>
                    <a:pt x="3149947" y="952499"/>
                  </a:moveTo>
                  <a:lnTo>
                    <a:pt x="3130908" y="952499"/>
                  </a:lnTo>
                  <a:lnTo>
                    <a:pt x="3130908" y="933485"/>
                  </a:lnTo>
                  <a:lnTo>
                    <a:pt x="3149947" y="933485"/>
                  </a:lnTo>
                  <a:lnTo>
                    <a:pt x="3149947" y="952499"/>
                  </a:lnTo>
                  <a:close/>
                </a:path>
                <a:path w="5305425" h="952500">
                  <a:moveTo>
                    <a:pt x="3111870" y="952499"/>
                  </a:moveTo>
                  <a:lnTo>
                    <a:pt x="3092831" y="952499"/>
                  </a:lnTo>
                  <a:lnTo>
                    <a:pt x="3092831" y="933485"/>
                  </a:lnTo>
                  <a:lnTo>
                    <a:pt x="3111870" y="933485"/>
                  </a:lnTo>
                  <a:lnTo>
                    <a:pt x="3111870" y="952499"/>
                  </a:lnTo>
                  <a:close/>
                </a:path>
                <a:path w="5305425" h="952500">
                  <a:moveTo>
                    <a:pt x="3073792" y="952499"/>
                  </a:moveTo>
                  <a:lnTo>
                    <a:pt x="3054753" y="952499"/>
                  </a:lnTo>
                  <a:lnTo>
                    <a:pt x="3054753" y="933485"/>
                  </a:lnTo>
                  <a:lnTo>
                    <a:pt x="3073792" y="933485"/>
                  </a:lnTo>
                  <a:lnTo>
                    <a:pt x="3073792" y="952499"/>
                  </a:lnTo>
                  <a:close/>
                </a:path>
                <a:path w="5305425" h="952500">
                  <a:moveTo>
                    <a:pt x="3035714" y="952499"/>
                  </a:moveTo>
                  <a:lnTo>
                    <a:pt x="3016676" y="952499"/>
                  </a:lnTo>
                  <a:lnTo>
                    <a:pt x="3016676" y="933485"/>
                  </a:lnTo>
                  <a:lnTo>
                    <a:pt x="3035714" y="933485"/>
                  </a:lnTo>
                  <a:lnTo>
                    <a:pt x="3035714" y="952499"/>
                  </a:lnTo>
                  <a:close/>
                </a:path>
                <a:path w="5305425" h="952500">
                  <a:moveTo>
                    <a:pt x="2997637" y="952499"/>
                  </a:moveTo>
                  <a:lnTo>
                    <a:pt x="2978598" y="952499"/>
                  </a:lnTo>
                  <a:lnTo>
                    <a:pt x="2978598" y="933485"/>
                  </a:lnTo>
                  <a:lnTo>
                    <a:pt x="2997637" y="933485"/>
                  </a:lnTo>
                  <a:lnTo>
                    <a:pt x="2997637" y="952499"/>
                  </a:lnTo>
                  <a:close/>
                </a:path>
                <a:path w="5305425" h="952500">
                  <a:moveTo>
                    <a:pt x="2959559" y="952499"/>
                  </a:moveTo>
                  <a:lnTo>
                    <a:pt x="2940520" y="952499"/>
                  </a:lnTo>
                  <a:lnTo>
                    <a:pt x="2940520" y="933485"/>
                  </a:lnTo>
                  <a:lnTo>
                    <a:pt x="2959559" y="933485"/>
                  </a:lnTo>
                  <a:lnTo>
                    <a:pt x="2959559" y="952499"/>
                  </a:lnTo>
                  <a:close/>
                </a:path>
                <a:path w="5305425" h="952500">
                  <a:moveTo>
                    <a:pt x="2921482" y="952499"/>
                  </a:moveTo>
                  <a:lnTo>
                    <a:pt x="2902443" y="952499"/>
                  </a:lnTo>
                  <a:lnTo>
                    <a:pt x="2902443" y="933485"/>
                  </a:lnTo>
                  <a:lnTo>
                    <a:pt x="2921482" y="933485"/>
                  </a:lnTo>
                  <a:lnTo>
                    <a:pt x="2921482" y="952499"/>
                  </a:lnTo>
                  <a:close/>
                </a:path>
                <a:path w="5305425" h="952500">
                  <a:moveTo>
                    <a:pt x="2883404" y="952499"/>
                  </a:moveTo>
                  <a:lnTo>
                    <a:pt x="2864365" y="952499"/>
                  </a:lnTo>
                  <a:lnTo>
                    <a:pt x="2864365" y="933485"/>
                  </a:lnTo>
                  <a:lnTo>
                    <a:pt x="2883404" y="933485"/>
                  </a:lnTo>
                  <a:lnTo>
                    <a:pt x="2883404" y="952499"/>
                  </a:lnTo>
                  <a:close/>
                </a:path>
                <a:path w="5305425" h="952500">
                  <a:moveTo>
                    <a:pt x="2845327" y="952499"/>
                  </a:moveTo>
                  <a:lnTo>
                    <a:pt x="2826288" y="952499"/>
                  </a:lnTo>
                  <a:lnTo>
                    <a:pt x="2826288" y="933485"/>
                  </a:lnTo>
                  <a:lnTo>
                    <a:pt x="2845327" y="933485"/>
                  </a:lnTo>
                  <a:lnTo>
                    <a:pt x="2845327" y="952499"/>
                  </a:lnTo>
                  <a:close/>
                </a:path>
                <a:path w="5305425" h="952500">
                  <a:moveTo>
                    <a:pt x="2807249" y="952499"/>
                  </a:moveTo>
                  <a:lnTo>
                    <a:pt x="2788210" y="952499"/>
                  </a:lnTo>
                  <a:lnTo>
                    <a:pt x="2788210" y="933485"/>
                  </a:lnTo>
                  <a:lnTo>
                    <a:pt x="2807249" y="933485"/>
                  </a:lnTo>
                  <a:lnTo>
                    <a:pt x="2807249" y="952499"/>
                  </a:lnTo>
                  <a:close/>
                </a:path>
                <a:path w="5305425" h="952500">
                  <a:moveTo>
                    <a:pt x="2769171" y="952499"/>
                  </a:moveTo>
                  <a:lnTo>
                    <a:pt x="2750133" y="952499"/>
                  </a:lnTo>
                  <a:lnTo>
                    <a:pt x="2750133" y="933485"/>
                  </a:lnTo>
                  <a:lnTo>
                    <a:pt x="2769171" y="933485"/>
                  </a:lnTo>
                  <a:lnTo>
                    <a:pt x="2769171" y="952499"/>
                  </a:lnTo>
                  <a:close/>
                </a:path>
                <a:path w="5305425" h="952500">
                  <a:moveTo>
                    <a:pt x="2731094" y="952499"/>
                  </a:moveTo>
                  <a:lnTo>
                    <a:pt x="2712055" y="952499"/>
                  </a:lnTo>
                  <a:lnTo>
                    <a:pt x="2712055" y="933485"/>
                  </a:lnTo>
                  <a:lnTo>
                    <a:pt x="2731094" y="933485"/>
                  </a:lnTo>
                  <a:lnTo>
                    <a:pt x="2731094" y="952499"/>
                  </a:lnTo>
                  <a:close/>
                </a:path>
                <a:path w="5305425" h="952500">
                  <a:moveTo>
                    <a:pt x="2693016" y="952499"/>
                  </a:moveTo>
                  <a:lnTo>
                    <a:pt x="2673978" y="952499"/>
                  </a:lnTo>
                  <a:lnTo>
                    <a:pt x="2673978" y="933485"/>
                  </a:lnTo>
                  <a:lnTo>
                    <a:pt x="2693016" y="933485"/>
                  </a:lnTo>
                  <a:lnTo>
                    <a:pt x="2693016" y="952499"/>
                  </a:lnTo>
                  <a:close/>
                </a:path>
                <a:path w="5305425" h="952500">
                  <a:moveTo>
                    <a:pt x="2654939" y="952499"/>
                  </a:moveTo>
                  <a:lnTo>
                    <a:pt x="2635900" y="952499"/>
                  </a:lnTo>
                  <a:lnTo>
                    <a:pt x="2635900" y="933485"/>
                  </a:lnTo>
                  <a:lnTo>
                    <a:pt x="2654939" y="933485"/>
                  </a:lnTo>
                  <a:lnTo>
                    <a:pt x="2654939" y="952499"/>
                  </a:lnTo>
                  <a:close/>
                </a:path>
                <a:path w="5305425" h="952500">
                  <a:moveTo>
                    <a:pt x="2616861" y="952499"/>
                  </a:moveTo>
                  <a:lnTo>
                    <a:pt x="2597822" y="952499"/>
                  </a:lnTo>
                  <a:lnTo>
                    <a:pt x="2597822" y="933485"/>
                  </a:lnTo>
                  <a:lnTo>
                    <a:pt x="2616861" y="933485"/>
                  </a:lnTo>
                  <a:lnTo>
                    <a:pt x="2616861" y="952499"/>
                  </a:lnTo>
                  <a:close/>
                </a:path>
                <a:path w="5305425" h="952500">
                  <a:moveTo>
                    <a:pt x="2578784" y="952499"/>
                  </a:moveTo>
                  <a:lnTo>
                    <a:pt x="2559745" y="952499"/>
                  </a:lnTo>
                  <a:lnTo>
                    <a:pt x="2559745" y="933485"/>
                  </a:lnTo>
                  <a:lnTo>
                    <a:pt x="2578784" y="933485"/>
                  </a:lnTo>
                  <a:lnTo>
                    <a:pt x="2578784" y="952499"/>
                  </a:lnTo>
                  <a:close/>
                </a:path>
                <a:path w="5305425" h="952500">
                  <a:moveTo>
                    <a:pt x="2540706" y="952499"/>
                  </a:moveTo>
                  <a:lnTo>
                    <a:pt x="2521667" y="952499"/>
                  </a:lnTo>
                  <a:lnTo>
                    <a:pt x="2521667" y="933485"/>
                  </a:lnTo>
                  <a:lnTo>
                    <a:pt x="2540706" y="933485"/>
                  </a:lnTo>
                  <a:lnTo>
                    <a:pt x="2540706" y="952499"/>
                  </a:lnTo>
                  <a:close/>
                </a:path>
                <a:path w="5305425" h="952500">
                  <a:moveTo>
                    <a:pt x="2502628" y="952499"/>
                  </a:moveTo>
                  <a:lnTo>
                    <a:pt x="2483590" y="952499"/>
                  </a:lnTo>
                  <a:lnTo>
                    <a:pt x="2483590" y="933485"/>
                  </a:lnTo>
                  <a:lnTo>
                    <a:pt x="2502628" y="933485"/>
                  </a:lnTo>
                  <a:lnTo>
                    <a:pt x="2502628" y="952499"/>
                  </a:lnTo>
                  <a:close/>
                </a:path>
                <a:path w="5305425" h="952500">
                  <a:moveTo>
                    <a:pt x="2464551" y="952499"/>
                  </a:moveTo>
                  <a:lnTo>
                    <a:pt x="2445512" y="952499"/>
                  </a:lnTo>
                  <a:lnTo>
                    <a:pt x="2445512" y="933485"/>
                  </a:lnTo>
                  <a:lnTo>
                    <a:pt x="2464551" y="933485"/>
                  </a:lnTo>
                  <a:lnTo>
                    <a:pt x="2464551" y="952499"/>
                  </a:lnTo>
                  <a:close/>
                </a:path>
                <a:path w="5305425" h="952500">
                  <a:moveTo>
                    <a:pt x="2426473" y="952499"/>
                  </a:moveTo>
                  <a:lnTo>
                    <a:pt x="2407435" y="952499"/>
                  </a:lnTo>
                  <a:lnTo>
                    <a:pt x="2407435" y="933485"/>
                  </a:lnTo>
                  <a:lnTo>
                    <a:pt x="2426473" y="933485"/>
                  </a:lnTo>
                  <a:lnTo>
                    <a:pt x="2426473" y="952499"/>
                  </a:lnTo>
                  <a:close/>
                </a:path>
                <a:path w="5305425" h="952500">
                  <a:moveTo>
                    <a:pt x="2388396" y="952499"/>
                  </a:moveTo>
                  <a:lnTo>
                    <a:pt x="2369357" y="952499"/>
                  </a:lnTo>
                  <a:lnTo>
                    <a:pt x="2369357" y="933485"/>
                  </a:lnTo>
                  <a:lnTo>
                    <a:pt x="2388396" y="933485"/>
                  </a:lnTo>
                  <a:lnTo>
                    <a:pt x="2388396" y="952499"/>
                  </a:lnTo>
                  <a:close/>
                </a:path>
                <a:path w="5305425" h="952500">
                  <a:moveTo>
                    <a:pt x="2350318" y="952499"/>
                  </a:moveTo>
                  <a:lnTo>
                    <a:pt x="2331279" y="952499"/>
                  </a:lnTo>
                  <a:lnTo>
                    <a:pt x="2331279" y="933485"/>
                  </a:lnTo>
                  <a:lnTo>
                    <a:pt x="2350318" y="933485"/>
                  </a:lnTo>
                  <a:lnTo>
                    <a:pt x="2350318" y="952499"/>
                  </a:lnTo>
                  <a:close/>
                </a:path>
                <a:path w="5305425" h="952500">
                  <a:moveTo>
                    <a:pt x="2312241" y="952499"/>
                  </a:moveTo>
                  <a:lnTo>
                    <a:pt x="2293202" y="952499"/>
                  </a:lnTo>
                  <a:lnTo>
                    <a:pt x="2293202" y="933485"/>
                  </a:lnTo>
                  <a:lnTo>
                    <a:pt x="2312241" y="933485"/>
                  </a:lnTo>
                  <a:lnTo>
                    <a:pt x="2312241" y="952499"/>
                  </a:lnTo>
                  <a:close/>
                </a:path>
                <a:path w="5305425" h="952500">
                  <a:moveTo>
                    <a:pt x="2274163" y="952499"/>
                  </a:moveTo>
                  <a:lnTo>
                    <a:pt x="2255124" y="952499"/>
                  </a:lnTo>
                  <a:lnTo>
                    <a:pt x="2255124" y="933485"/>
                  </a:lnTo>
                  <a:lnTo>
                    <a:pt x="2274163" y="933485"/>
                  </a:lnTo>
                  <a:lnTo>
                    <a:pt x="2274163" y="952499"/>
                  </a:lnTo>
                  <a:close/>
                </a:path>
                <a:path w="5305425" h="952500">
                  <a:moveTo>
                    <a:pt x="2236086" y="952499"/>
                  </a:moveTo>
                  <a:lnTo>
                    <a:pt x="2217047" y="952499"/>
                  </a:lnTo>
                  <a:lnTo>
                    <a:pt x="2217047" y="933485"/>
                  </a:lnTo>
                  <a:lnTo>
                    <a:pt x="2236086" y="933485"/>
                  </a:lnTo>
                  <a:lnTo>
                    <a:pt x="2236086" y="952499"/>
                  </a:lnTo>
                  <a:close/>
                </a:path>
                <a:path w="5305425" h="952500">
                  <a:moveTo>
                    <a:pt x="2198008" y="952499"/>
                  </a:moveTo>
                  <a:lnTo>
                    <a:pt x="2178969" y="952499"/>
                  </a:lnTo>
                  <a:lnTo>
                    <a:pt x="2178969" y="933485"/>
                  </a:lnTo>
                  <a:lnTo>
                    <a:pt x="2198008" y="933485"/>
                  </a:lnTo>
                  <a:lnTo>
                    <a:pt x="2198008" y="952499"/>
                  </a:lnTo>
                  <a:close/>
                </a:path>
                <a:path w="5305425" h="952500">
                  <a:moveTo>
                    <a:pt x="2159930" y="952499"/>
                  </a:moveTo>
                  <a:lnTo>
                    <a:pt x="2140892" y="952499"/>
                  </a:lnTo>
                  <a:lnTo>
                    <a:pt x="2140892" y="933485"/>
                  </a:lnTo>
                  <a:lnTo>
                    <a:pt x="2159930" y="933485"/>
                  </a:lnTo>
                  <a:lnTo>
                    <a:pt x="2159930" y="952499"/>
                  </a:lnTo>
                  <a:close/>
                </a:path>
                <a:path w="5305425" h="952500">
                  <a:moveTo>
                    <a:pt x="2121853" y="952499"/>
                  </a:moveTo>
                  <a:lnTo>
                    <a:pt x="2102814" y="952499"/>
                  </a:lnTo>
                  <a:lnTo>
                    <a:pt x="2102814" y="933485"/>
                  </a:lnTo>
                  <a:lnTo>
                    <a:pt x="2121853" y="933485"/>
                  </a:lnTo>
                  <a:lnTo>
                    <a:pt x="2121853" y="952499"/>
                  </a:lnTo>
                  <a:close/>
                </a:path>
                <a:path w="5305425" h="952500">
                  <a:moveTo>
                    <a:pt x="2083775" y="952499"/>
                  </a:moveTo>
                  <a:lnTo>
                    <a:pt x="2064736" y="952499"/>
                  </a:lnTo>
                  <a:lnTo>
                    <a:pt x="2064736" y="933485"/>
                  </a:lnTo>
                  <a:lnTo>
                    <a:pt x="2083775" y="933485"/>
                  </a:lnTo>
                  <a:lnTo>
                    <a:pt x="2083775" y="952499"/>
                  </a:lnTo>
                  <a:close/>
                </a:path>
                <a:path w="5305425" h="952500">
                  <a:moveTo>
                    <a:pt x="2045698" y="952499"/>
                  </a:moveTo>
                  <a:lnTo>
                    <a:pt x="2026659" y="952499"/>
                  </a:lnTo>
                  <a:lnTo>
                    <a:pt x="2026659" y="933485"/>
                  </a:lnTo>
                  <a:lnTo>
                    <a:pt x="2045698" y="933485"/>
                  </a:lnTo>
                  <a:lnTo>
                    <a:pt x="2045698" y="952499"/>
                  </a:lnTo>
                  <a:close/>
                </a:path>
                <a:path w="5305425" h="952500">
                  <a:moveTo>
                    <a:pt x="2007620" y="952499"/>
                  </a:moveTo>
                  <a:lnTo>
                    <a:pt x="1988581" y="952499"/>
                  </a:lnTo>
                  <a:lnTo>
                    <a:pt x="1988581" y="933485"/>
                  </a:lnTo>
                  <a:lnTo>
                    <a:pt x="2007620" y="933485"/>
                  </a:lnTo>
                  <a:lnTo>
                    <a:pt x="2007620" y="952499"/>
                  </a:lnTo>
                  <a:close/>
                </a:path>
                <a:path w="5305425" h="952500">
                  <a:moveTo>
                    <a:pt x="1969543" y="952499"/>
                  </a:moveTo>
                  <a:lnTo>
                    <a:pt x="1950504" y="952499"/>
                  </a:lnTo>
                  <a:lnTo>
                    <a:pt x="1950504" y="933485"/>
                  </a:lnTo>
                  <a:lnTo>
                    <a:pt x="1969543" y="933485"/>
                  </a:lnTo>
                  <a:lnTo>
                    <a:pt x="1969543" y="952499"/>
                  </a:lnTo>
                  <a:close/>
                </a:path>
                <a:path w="5305425" h="952500">
                  <a:moveTo>
                    <a:pt x="1931465" y="952499"/>
                  </a:moveTo>
                  <a:lnTo>
                    <a:pt x="1912426" y="952499"/>
                  </a:lnTo>
                  <a:lnTo>
                    <a:pt x="1912426" y="933485"/>
                  </a:lnTo>
                  <a:lnTo>
                    <a:pt x="1931465" y="933485"/>
                  </a:lnTo>
                  <a:lnTo>
                    <a:pt x="1931465" y="952499"/>
                  </a:lnTo>
                  <a:close/>
                </a:path>
                <a:path w="5305425" h="952500">
                  <a:moveTo>
                    <a:pt x="1893387" y="952499"/>
                  </a:moveTo>
                  <a:lnTo>
                    <a:pt x="1874349" y="952499"/>
                  </a:lnTo>
                  <a:lnTo>
                    <a:pt x="1874349" y="933485"/>
                  </a:lnTo>
                  <a:lnTo>
                    <a:pt x="1893387" y="933485"/>
                  </a:lnTo>
                  <a:lnTo>
                    <a:pt x="1893387" y="952499"/>
                  </a:lnTo>
                  <a:close/>
                </a:path>
                <a:path w="5305425" h="952500">
                  <a:moveTo>
                    <a:pt x="1855310" y="952499"/>
                  </a:moveTo>
                  <a:lnTo>
                    <a:pt x="1836271" y="952499"/>
                  </a:lnTo>
                  <a:lnTo>
                    <a:pt x="1836271" y="933485"/>
                  </a:lnTo>
                  <a:lnTo>
                    <a:pt x="1855310" y="933485"/>
                  </a:lnTo>
                  <a:lnTo>
                    <a:pt x="1855310" y="952499"/>
                  </a:lnTo>
                  <a:close/>
                </a:path>
                <a:path w="5305425" h="952500">
                  <a:moveTo>
                    <a:pt x="1817232" y="952499"/>
                  </a:moveTo>
                  <a:lnTo>
                    <a:pt x="1798194" y="952499"/>
                  </a:lnTo>
                  <a:lnTo>
                    <a:pt x="1798194" y="933485"/>
                  </a:lnTo>
                  <a:lnTo>
                    <a:pt x="1817232" y="933485"/>
                  </a:lnTo>
                  <a:lnTo>
                    <a:pt x="1817232" y="952499"/>
                  </a:lnTo>
                  <a:close/>
                </a:path>
                <a:path w="5305425" h="952500">
                  <a:moveTo>
                    <a:pt x="1779155" y="952499"/>
                  </a:moveTo>
                  <a:lnTo>
                    <a:pt x="1760116" y="952499"/>
                  </a:lnTo>
                  <a:lnTo>
                    <a:pt x="1760116" y="933485"/>
                  </a:lnTo>
                  <a:lnTo>
                    <a:pt x="1779155" y="933485"/>
                  </a:lnTo>
                  <a:lnTo>
                    <a:pt x="1779155" y="952499"/>
                  </a:lnTo>
                  <a:close/>
                </a:path>
                <a:path w="5305425" h="952500">
                  <a:moveTo>
                    <a:pt x="1741077" y="952499"/>
                  </a:moveTo>
                  <a:lnTo>
                    <a:pt x="1722038" y="952499"/>
                  </a:lnTo>
                  <a:lnTo>
                    <a:pt x="1722038" y="933485"/>
                  </a:lnTo>
                  <a:lnTo>
                    <a:pt x="1741077" y="933485"/>
                  </a:lnTo>
                  <a:lnTo>
                    <a:pt x="1741077" y="952499"/>
                  </a:lnTo>
                  <a:close/>
                </a:path>
                <a:path w="5305425" h="952500">
                  <a:moveTo>
                    <a:pt x="1703000" y="952499"/>
                  </a:moveTo>
                  <a:lnTo>
                    <a:pt x="1683961" y="952499"/>
                  </a:lnTo>
                  <a:lnTo>
                    <a:pt x="1683961" y="933485"/>
                  </a:lnTo>
                  <a:lnTo>
                    <a:pt x="1703000" y="933485"/>
                  </a:lnTo>
                  <a:lnTo>
                    <a:pt x="1703000" y="952499"/>
                  </a:lnTo>
                  <a:close/>
                </a:path>
                <a:path w="5305425" h="952500">
                  <a:moveTo>
                    <a:pt x="1664922" y="952499"/>
                  </a:moveTo>
                  <a:lnTo>
                    <a:pt x="1645883" y="952499"/>
                  </a:lnTo>
                  <a:lnTo>
                    <a:pt x="1645883" y="933485"/>
                  </a:lnTo>
                  <a:lnTo>
                    <a:pt x="1664922" y="933485"/>
                  </a:lnTo>
                  <a:lnTo>
                    <a:pt x="1664922" y="952499"/>
                  </a:lnTo>
                  <a:close/>
                </a:path>
                <a:path w="5305425" h="952500">
                  <a:moveTo>
                    <a:pt x="1626844" y="952499"/>
                  </a:moveTo>
                  <a:lnTo>
                    <a:pt x="1607806" y="952499"/>
                  </a:lnTo>
                  <a:lnTo>
                    <a:pt x="1607806" y="933485"/>
                  </a:lnTo>
                  <a:lnTo>
                    <a:pt x="1626844" y="933485"/>
                  </a:lnTo>
                  <a:lnTo>
                    <a:pt x="1626844" y="952499"/>
                  </a:lnTo>
                  <a:close/>
                </a:path>
                <a:path w="5305425" h="952500">
                  <a:moveTo>
                    <a:pt x="1588767" y="952499"/>
                  </a:moveTo>
                  <a:lnTo>
                    <a:pt x="1569728" y="952499"/>
                  </a:lnTo>
                  <a:lnTo>
                    <a:pt x="1569728" y="933485"/>
                  </a:lnTo>
                  <a:lnTo>
                    <a:pt x="1588767" y="933485"/>
                  </a:lnTo>
                  <a:lnTo>
                    <a:pt x="1588767" y="952499"/>
                  </a:lnTo>
                  <a:close/>
                </a:path>
                <a:path w="5305425" h="952500">
                  <a:moveTo>
                    <a:pt x="1550689" y="952499"/>
                  </a:moveTo>
                  <a:lnTo>
                    <a:pt x="1531651" y="952499"/>
                  </a:lnTo>
                  <a:lnTo>
                    <a:pt x="1531651" y="933485"/>
                  </a:lnTo>
                  <a:lnTo>
                    <a:pt x="1550689" y="933485"/>
                  </a:lnTo>
                  <a:lnTo>
                    <a:pt x="1550689" y="952499"/>
                  </a:lnTo>
                  <a:close/>
                </a:path>
                <a:path w="5305425" h="952500">
                  <a:moveTo>
                    <a:pt x="1512612" y="952499"/>
                  </a:moveTo>
                  <a:lnTo>
                    <a:pt x="1493573" y="952499"/>
                  </a:lnTo>
                  <a:lnTo>
                    <a:pt x="1493573" y="933485"/>
                  </a:lnTo>
                  <a:lnTo>
                    <a:pt x="1512612" y="933485"/>
                  </a:lnTo>
                  <a:lnTo>
                    <a:pt x="1512612" y="952499"/>
                  </a:lnTo>
                  <a:close/>
                </a:path>
                <a:path w="5305425" h="952500">
                  <a:moveTo>
                    <a:pt x="1474534" y="952499"/>
                  </a:moveTo>
                  <a:lnTo>
                    <a:pt x="1455495" y="952499"/>
                  </a:lnTo>
                  <a:lnTo>
                    <a:pt x="1455495" y="933485"/>
                  </a:lnTo>
                  <a:lnTo>
                    <a:pt x="1474534" y="933485"/>
                  </a:lnTo>
                  <a:lnTo>
                    <a:pt x="1474534" y="952499"/>
                  </a:lnTo>
                  <a:close/>
                </a:path>
                <a:path w="5305425" h="952500">
                  <a:moveTo>
                    <a:pt x="1436457" y="952499"/>
                  </a:moveTo>
                  <a:lnTo>
                    <a:pt x="1417418" y="952499"/>
                  </a:lnTo>
                  <a:lnTo>
                    <a:pt x="1417418" y="933485"/>
                  </a:lnTo>
                  <a:lnTo>
                    <a:pt x="1436457" y="933485"/>
                  </a:lnTo>
                  <a:lnTo>
                    <a:pt x="1436457" y="952499"/>
                  </a:lnTo>
                  <a:close/>
                </a:path>
                <a:path w="5305425" h="952500">
                  <a:moveTo>
                    <a:pt x="1398379" y="952499"/>
                  </a:moveTo>
                  <a:lnTo>
                    <a:pt x="1379340" y="952499"/>
                  </a:lnTo>
                  <a:lnTo>
                    <a:pt x="1379340" y="933485"/>
                  </a:lnTo>
                  <a:lnTo>
                    <a:pt x="1398379" y="933485"/>
                  </a:lnTo>
                  <a:lnTo>
                    <a:pt x="1398379" y="952499"/>
                  </a:lnTo>
                  <a:close/>
                </a:path>
                <a:path w="5305425" h="952500">
                  <a:moveTo>
                    <a:pt x="1360302" y="952499"/>
                  </a:moveTo>
                  <a:lnTo>
                    <a:pt x="1341263" y="952499"/>
                  </a:lnTo>
                  <a:lnTo>
                    <a:pt x="1341263" y="933485"/>
                  </a:lnTo>
                  <a:lnTo>
                    <a:pt x="1360302" y="933485"/>
                  </a:lnTo>
                  <a:lnTo>
                    <a:pt x="1360302" y="952499"/>
                  </a:lnTo>
                  <a:close/>
                </a:path>
                <a:path w="5305425" h="952500">
                  <a:moveTo>
                    <a:pt x="1322224" y="952499"/>
                  </a:moveTo>
                  <a:lnTo>
                    <a:pt x="1303185" y="952499"/>
                  </a:lnTo>
                  <a:lnTo>
                    <a:pt x="1303185" y="933485"/>
                  </a:lnTo>
                  <a:lnTo>
                    <a:pt x="1322224" y="933485"/>
                  </a:lnTo>
                  <a:lnTo>
                    <a:pt x="1322224" y="952499"/>
                  </a:lnTo>
                  <a:close/>
                </a:path>
                <a:path w="5305425" h="952500">
                  <a:moveTo>
                    <a:pt x="1284146" y="952499"/>
                  </a:moveTo>
                  <a:lnTo>
                    <a:pt x="1265108" y="952499"/>
                  </a:lnTo>
                  <a:lnTo>
                    <a:pt x="1265108" y="933485"/>
                  </a:lnTo>
                  <a:lnTo>
                    <a:pt x="1284146" y="933485"/>
                  </a:lnTo>
                  <a:lnTo>
                    <a:pt x="1284146" y="952499"/>
                  </a:lnTo>
                  <a:close/>
                </a:path>
                <a:path w="5305425" h="952500">
                  <a:moveTo>
                    <a:pt x="1246069" y="952499"/>
                  </a:moveTo>
                  <a:lnTo>
                    <a:pt x="1227030" y="952499"/>
                  </a:lnTo>
                  <a:lnTo>
                    <a:pt x="1227030" y="933485"/>
                  </a:lnTo>
                  <a:lnTo>
                    <a:pt x="1246069" y="933485"/>
                  </a:lnTo>
                  <a:lnTo>
                    <a:pt x="1246069" y="952499"/>
                  </a:lnTo>
                  <a:close/>
                </a:path>
                <a:path w="5305425" h="952500">
                  <a:moveTo>
                    <a:pt x="1207991" y="952499"/>
                  </a:moveTo>
                  <a:lnTo>
                    <a:pt x="1188952" y="952499"/>
                  </a:lnTo>
                  <a:lnTo>
                    <a:pt x="1188952" y="933485"/>
                  </a:lnTo>
                  <a:lnTo>
                    <a:pt x="1207991" y="933485"/>
                  </a:lnTo>
                  <a:lnTo>
                    <a:pt x="1207991" y="952499"/>
                  </a:lnTo>
                  <a:close/>
                </a:path>
                <a:path w="5305425" h="952500">
                  <a:moveTo>
                    <a:pt x="1169914" y="952499"/>
                  </a:moveTo>
                  <a:lnTo>
                    <a:pt x="1150875" y="952499"/>
                  </a:lnTo>
                  <a:lnTo>
                    <a:pt x="1150875" y="933485"/>
                  </a:lnTo>
                  <a:lnTo>
                    <a:pt x="1169914" y="933485"/>
                  </a:lnTo>
                  <a:lnTo>
                    <a:pt x="1169914" y="952499"/>
                  </a:lnTo>
                  <a:close/>
                </a:path>
                <a:path w="5305425" h="952500">
                  <a:moveTo>
                    <a:pt x="1131836" y="952499"/>
                  </a:moveTo>
                  <a:lnTo>
                    <a:pt x="1112797" y="952499"/>
                  </a:lnTo>
                  <a:lnTo>
                    <a:pt x="1112797" y="933485"/>
                  </a:lnTo>
                  <a:lnTo>
                    <a:pt x="1131836" y="933485"/>
                  </a:lnTo>
                  <a:lnTo>
                    <a:pt x="1131836" y="952499"/>
                  </a:lnTo>
                  <a:close/>
                </a:path>
                <a:path w="5305425" h="952500">
                  <a:moveTo>
                    <a:pt x="1093759" y="952499"/>
                  </a:moveTo>
                  <a:lnTo>
                    <a:pt x="1074720" y="952499"/>
                  </a:lnTo>
                  <a:lnTo>
                    <a:pt x="1074720" y="933485"/>
                  </a:lnTo>
                  <a:lnTo>
                    <a:pt x="1093759" y="933485"/>
                  </a:lnTo>
                  <a:lnTo>
                    <a:pt x="1093759" y="952499"/>
                  </a:lnTo>
                  <a:close/>
                </a:path>
                <a:path w="5305425" h="952500">
                  <a:moveTo>
                    <a:pt x="1055681" y="952499"/>
                  </a:moveTo>
                  <a:lnTo>
                    <a:pt x="1036642" y="952499"/>
                  </a:lnTo>
                  <a:lnTo>
                    <a:pt x="1036642" y="933485"/>
                  </a:lnTo>
                  <a:lnTo>
                    <a:pt x="1055681" y="933485"/>
                  </a:lnTo>
                  <a:lnTo>
                    <a:pt x="1055681" y="952499"/>
                  </a:lnTo>
                  <a:close/>
                </a:path>
                <a:path w="5305425" h="952500">
                  <a:moveTo>
                    <a:pt x="1017603" y="952499"/>
                  </a:moveTo>
                  <a:lnTo>
                    <a:pt x="998565" y="952499"/>
                  </a:lnTo>
                  <a:lnTo>
                    <a:pt x="998565" y="933485"/>
                  </a:lnTo>
                  <a:lnTo>
                    <a:pt x="1017603" y="933485"/>
                  </a:lnTo>
                  <a:lnTo>
                    <a:pt x="1017603" y="952499"/>
                  </a:lnTo>
                  <a:close/>
                </a:path>
                <a:path w="5305425" h="952500">
                  <a:moveTo>
                    <a:pt x="979526" y="952499"/>
                  </a:moveTo>
                  <a:lnTo>
                    <a:pt x="960487" y="952499"/>
                  </a:lnTo>
                  <a:lnTo>
                    <a:pt x="960487" y="933485"/>
                  </a:lnTo>
                  <a:lnTo>
                    <a:pt x="979526" y="933485"/>
                  </a:lnTo>
                  <a:lnTo>
                    <a:pt x="979526" y="952499"/>
                  </a:lnTo>
                  <a:close/>
                </a:path>
                <a:path w="5305425" h="952500">
                  <a:moveTo>
                    <a:pt x="941448" y="952499"/>
                  </a:moveTo>
                  <a:lnTo>
                    <a:pt x="922410" y="952499"/>
                  </a:lnTo>
                  <a:lnTo>
                    <a:pt x="922410" y="933485"/>
                  </a:lnTo>
                  <a:lnTo>
                    <a:pt x="941448" y="933485"/>
                  </a:lnTo>
                  <a:lnTo>
                    <a:pt x="941448" y="952499"/>
                  </a:lnTo>
                  <a:close/>
                </a:path>
                <a:path w="5305425" h="952500">
                  <a:moveTo>
                    <a:pt x="903371" y="952499"/>
                  </a:moveTo>
                  <a:lnTo>
                    <a:pt x="884332" y="952499"/>
                  </a:lnTo>
                  <a:lnTo>
                    <a:pt x="884332" y="933485"/>
                  </a:lnTo>
                  <a:lnTo>
                    <a:pt x="903371" y="933485"/>
                  </a:lnTo>
                  <a:lnTo>
                    <a:pt x="903371" y="952499"/>
                  </a:lnTo>
                  <a:close/>
                </a:path>
                <a:path w="5305425" h="952500">
                  <a:moveTo>
                    <a:pt x="865293" y="952499"/>
                  </a:moveTo>
                  <a:lnTo>
                    <a:pt x="846254" y="952499"/>
                  </a:lnTo>
                  <a:lnTo>
                    <a:pt x="846254" y="933485"/>
                  </a:lnTo>
                  <a:lnTo>
                    <a:pt x="865293" y="933485"/>
                  </a:lnTo>
                  <a:lnTo>
                    <a:pt x="865293" y="952499"/>
                  </a:lnTo>
                  <a:close/>
                </a:path>
                <a:path w="5305425" h="952500">
                  <a:moveTo>
                    <a:pt x="827216" y="952499"/>
                  </a:moveTo>
                  <a:lnTo>
                    <a:pt x="808177" y="952499"/>
                  </a:lnTo>
                  <a:lnTo>
                    <a:pt x="808177" y="933485"/>
                  </a:lnTo>
                  <a:lnTo>
                    <a:pt x="827216" y="933485"/>
                  </a:lnTo>
                  <a:lnTo>
                    <a:pt x="827216" y="952499"/>
                  </a:lnTo>
                  <a:close/>
                </a:path>
                <a:path w="5305425" h="952500">
                  <a:moveTo>
                    <a:pt x="789138" y="952499"/>
                  </a:moveTo>
                  <a:lnTo>
                    <a:pt x="770099" y="952499"/>
                  </a:lnTo>
                  <a:lnTo>
                    <a:pt x="770099" y="933485"/>
                  </a:lnTo>
                  <a:lnTo>
                    <a:pt x="789138" y="933485"/>
                  </a:lnTo>
                  <a:lnTo>
                    <a:pt x="789138" y="952499"/>
                  </a:lnTo>
                  <a:close/>
                </a:path>
                <a:path w="5305425" h="952500">
                  <a:moveTo>
                    <a:pt x="751060" y="952499"/>
                  </a:moveTo>
                  <a:lnTo>
                    <a:pt x="732022" y="952499"/>
                  </a:lnTo>
                  <a:lnTo>
                    <a:pt x="732022" y="933485"/>
                  </a:lnTo>
                  <a:lnTo>
                    <a:pt x="751060" y="933485"/>
                  </a:lnTo>
                  <a:lnTo>
                    <a:pt x="751060" y="952499"/>
                  </a:lnTo>
                  <a:close/>
                </a:path>
                <a:path w="5305425" h="952500">
                  <a:moveTo>
                    <a:pt x="712983" y="952499"/>
                  </a:moveTo>
                  <a:lnTo>
                    <a:pt x="693944" y="952499"/>
                  </a:lnTo>
                  <a:lnTo>
                    <a:pt x="693944" y="933485"/>
                  </a:lnTo>
                  <a:lnTo>
                    <a:pt x="712983" y="933485"/>
                  </a:lnTo>
                  <a:lnTo>
                    <a:pt x="712983" y="952499"/>
                  </a:lnTo>
                  <a:close/>
                </a:path>
                <a:path w="5305425" h="952500">
                  <a:moveTo>
                    <a:pt x="674905" y="952499"/>
                  </a:moveTo>
                  <a:lnTo>
                    <a:pt x="655867" y="952499"/>
                  </a:lnTo>
                  <a:lnTo>
                    <a:pt x="655867" y="933485"/>
                  </a:lnTo>
                  <a:lnTo>
                    <a:pt x="674905" y="933485"/>
                  </a:lnTo>
                  <a:lnTo>
                    <a:pt x="674905" y="952499"/>
                  </a:lnTo>
                  <a:close/>
                </a:path>
                <a:path w="5305425" h="952500">
                  <a:moveTo>
                    <a:pt x="636828" y="952499"/>
                  </a:moveTo>
                  <a:lnTo>
                    <a:pt x="617789" y="952499"/>
                  </a:lnTo>
                  <a:lnTo>
                    <a:pt x="617789" y="933485"/>
                  </a:lnTo>
                  <a:lnTo>
                    <a:pt x="636828" y="933485"/>
                  </a:lnTo>
                  <a:lnTo>
                    <a:pt x="636828" y="952499"/>
                  </a:lnTo>
                  <a:close/>
                </a:path>
                <a:path w="5305425" h="952500">
                  <a:moveTo>
                    <a:pt x="598750" y="952499"/>
                  </a:moveTo>
                  <a:lnTo>
                    <a:pt x="579711" y="952499"/>
                  </a:lnTo>
                  <a:lnTo>
                    <a:pt x="579711" y="933485"/>
                  </a:lnTo>
                  <a:lnTo>
                    <a:pt x="598750" y="933485"/>
                  </a:lnTo>
                  <a:lnTo>
                    <a:pt x="598750" y="952499"/>
                  </a:lnTo>
                  <a:close/>
                </a:path>
                <a:path w="5305425" h="952500">
                  <a:moveTo>
                    <a:pt x="560673" y="952499"/>
                  </a:moveTo>
                  <a:lnTo>
                    <a:pt x="541634" y="952499"/>
                  </a:lnTo>
                  <a:lnTo>
                    <a:pt x="541634" y="933485"/>
                  </a:lnTo>
                  <a:lnTo>
                    <a:pt x="560673" y="933485"/>
                  </a:lnTo>
                  <a:lnTo>
                    <a:pt x="560673" y="952499"/>
                  </a:lnTo>
                  <a:close/>
                </a:path>
                <a:path w="5305425" h="952500">
                  <a:moveTo>
                    <a:pt x="522595" y="952499"/>
                  </a:moveTo>
                  <a:lnTo>
                    <a:pt x="503556" y="952499"/>
                  </a:lnTo>
                  <a:lnTo>
                    <a:pt x="503556" y="933485"/>
                  </a:lnTo>
                  <a:lnTo>
                    <a:pt x="522595" y="933485"/>
                  </a:lnTo>
                  <a:lnTo>
                    <a:pt x="522595" y="952499"/>
                  </a:lnTo>
                  <a:close/>
                </a:path>
                <a:path w="5305425" h="952500">
                  <a:moveTo>
                    <a:pt x="484518" y="952499"/>
                  </a:moveTo>
                  <a:lnTo>
                    <a:pt x="465479" y="952499"/>
                  </a:lnTo>
                  <a:lnTo>
                    <a:pt x="465479" y="933485"/>
                  </a:lnTo>
                  <a:lnTo>
                    <a:pt x="484518" y="933485"/>
                  </a:lnTo>
                  <a:lnTo>
                    <a:pt x="484518" y="952499"/>
                  </a:lnTo>
                  <a:close/>
                </a:path>
                <a:path w="5305425" h="952500">
                  <a:moveTo>
                    <a:pt x="446440" y="952499"/>
                  </a:moveTo>
                  <a:lnTo>
                    <a:pt x="427401" y="952499"/>
                  </a:lnTo>
                  <a:lnTo>
                    <a:pt x="427401" y="933485"/>
                  </a:lnTo>
                  <a:lnTo>
                    <a:pt x="446440" y="933485"/>
                  </a:lnTo>
                  <a:lnTo>
                    <a:pt x="446440" y="952499"/>
                  </a:lnTo>
                  <a:close/>
                </a:path>
                <a:path w="5305425" h="952500">
                  <a:moveTo>
                    <a:pt x="408362" y="952499"/>
                  </a:moveTo>
                  <a:lnTo>
                    <a:pt x="389324" y="952499"/>
                  </a:lnTo>
                  <a:lnTo>
                    <a:pt x="389324" y="933485"/>
                  </a:lnTo>
                  <a:lnTo>
                    <a:pt x="408362" y="933485"/>
                  </a:lnTo>
                  <a:lnTo>
                    <a:pt x="408362" y="952499"/>
                  </a:lnTo>
                  <a:close/>
                </a:path>
                <a:path w="5305425" h="952500">
                  <a:moveTo>
                    <a:pt x="370285" y="952499"/>
                  </a:moveTo>
                  <a:lnTo>
                    <a:pt x="351246" y="952499"/>
                  </a:lnTo>
                  <a:lnTo>
                    <a:pt x="351246" y="933485"/>
                  </a:lnTo>
                  <a:lnTo>
                    <a:pt x="370285" y="933485"/>
                  </a:lnTo>
                  <a:lnTo>
                    <a:pt x="370285" y="952499"/>
                  </a:lnTo>
                  <a:close/>
                </a:path>
                <a:path w="5305425" h="952500">
                  <a:moveTo>
                    <a:pt x="332207" y="952499"/>
                  </a:moveTo>
                  <a:lnTo>
                    <a:pt x="313168" y="952499"/>
                  </a:lnTo>
                  <a:lnTo>
                    <a:pt x="313168" y="933485"/>
                  </a:lnTo>
                  <a:lnTo>
                    <a:pt x="332207" y="933485"/>
                  </a:lnTo>
                  <a:lnTo>
                    <a:pt x="332207" y="952499"/>
                  </a:lnTo>
                  <a:close/>
                </a:path>
                <a:path w="5305425" h="952500">
                  <a:moveTo>
                    <a:pt x="294130" y="952499"/>
                  </a:moveTo>
                  <a:lnTo>
                    <a:pt x="285564" y="952499"/>
                  </a:lnTo>
                  <a:lnTo>
                    <a:pt x="275033" y="951667"/>
                  </a:lnTo>
                  <a:lnTo>
                    <a:pt x="275712" y="933303"/>
                  </a:lnTo>
                  <a:lnTo>
                    <a:pt x="278995" y="933424"/>
                  </a:lnTo>
                  <a:lnTo>
                    <a:pt x="282279" y="933485"/>
                  </a:lnTo>
                  <a:lnTo>
                    <a:pt x="294130" y="933485"/>
                  </a:lnTo>
                  <a:lnTo>
                    <a:pt x="294130" y="952499"/>
                  </a:lnTo>
                  <a:close/>
                </a:path>
                <a:path w="5305425" h="952500">
                  <a:moveTo>
                    <a:pt x="256039" y="950165"/>
                  </a:moveTo>
                  <a:lnTo>
                    <a:pt x="240622" y="948947"/>
                  </a:lnTo>
                  <a:lnTo>
                    <a:pt x="237169" y="948116"/>
                  </a:lnTo>
                  <a:lnTo>
                    <a:pt x="240355" y="929629"/>
                  </a:lnTo>
                  <a:lnTo>
                    <a:pt x="246187" y="930631"/>
                  </a:lnTo>
                  <a:lnTo>
                    <a:pt x="252045" y="931439"/>
                  </a:lnTo>
                  <a:lnTo>
                    <a:pt x="257929" y="932051"/>
                  </a:lnTo>
                  <a:lnTo>
                    <a:pt x="256039" y="950165"/>
                  </a:lnTo>
                  <a:close/>
                </a:path>
                <a:path w="5305425" h="952500">
                  <a:moveTo>
                    <a:pt x="218680" y="943668"/>
                  </a:moveTo>
                  <a:lnTo>
                    <a:pt x="200163" y="939214"/>
                  </a:lnTo>
                  <a:lnTo>
                    <a:pt x="205795" y="921284"/>
                  </a:lnTo>
                  <a:lnTo>
                    <a:pt x="211461" y="923059"/>
                  </a:lnTo>
                  <a:lnTo>
                    <a:pt x="217178" y="924643"/>
                  </a:lnTo>
                  <a:lnTo>
                    <a:pt x="222947" y="926036"/>
                  </a:lnTo>
                  <a:lnTo>
                    <a:pt x="218680" y="943668"/>
                  </a:lnTo>
                  <a:close/>
                </a:path>
                <a:path w="5305425" h="952500">
                  <a:moveTo>
                    <a:pt x="182415" y="932387"/>
                  </a:moveTo>
                  <a:lnTo>
                    <a:pt x="164868" y="925128"/>
                  </a:lnTo>
                  <a:lnTo>
                    <a:pt x="172683" y="908433"/>
                  </a:lnTo>
                  <a:lnTo>
                    <a:pt x="178051" y="910939"/>
                  </a:lnTo>
                  <a:lnTo>
                    <a:pt x="183498" y="913264"/>
                  </a:lnTo>
                  <a:lnTo>
                    <a:pt x="189022" y="915409"/>
                  </a:lnTo>
                  <a:lnTo>
                    <a:pt x="182415" y="932387"/>
                  </a:lnTo>
                  <a:close/>
                </a:path>
                <a:path w="5305425" h="952500">
                  <a:moveTo>
                    <a:pt x="147924" y="916517"/>
                  </a:moveTo>
                  <a:lnTo>
                    <a:pt x="131683" y="906593"/>
                  </a:lnTo>
                  <a:lnTo>
                    <a:pt x="141535" y="891272"/>
                  </a:lnTo>
                  <a:lnTo>
                    <a:pt x="146533" y="894478"/>
                  </a:lnTo>
                  <a:lnTo>
                    <a:pt x="151633" y="897514"/>
                  </a:lnTo>
                  <a:lnTo>
                    <a:pt x="156836" y="900380"/>
                  </a:lnTo>
                  <a:lnTo>
                    <a:pt x="147924" y="916517"/>
                  </a:lnTo>
                  <a:close/>
                </a:path>
                <a:path w="5305425" h="952500">
                  <a:moveTo>
                    <a:pt x="115732" y="896316"/>
                  </a:moveTo>
                  <a:lnTo>
                    <a:pt x="101270" y="883992"/>
                  </a:lnTo>
                  <a:lnTo>
                    <a:pt x="113019" y="870178"/>
                  </a:lnTo>
                  <a:lnTo>
                    <a:pt x="117536" y="874009"/>
                  </a:lnTo>
                  <a:lnTo>
                    <a:pt x="122175" y="877686"/>
                  </a:lnTo>
                  <a:lnTo>
                    <a:pt x="126936" y="881208"/>
                  </a:lnTo>
                  <a:lnTo>
                    <a:pt x="115732" y="896316"/>
                  </a:lnTo>
                  <a:close/>
                </a:path>
                <a:path w="5305425" h="952500">
                  <a:moveTo>
                    <a:pt x="86735" y="871605"/>
                  </a:moveTo>
                  <a:lnTo>
                    <a:pt x="83639" y="868967"/>
                  </a:lnTo>
                  <a:lnTo>
                    <a:pt x="73823" y="857478"/>
                  </a:lnTo>
                  <a:lnTo>
                    <a:pt x="87389" y="845293"/>
                  </a:lnTo>
                  <a:lnTo>
                    <a:pt x="90535" y="848788"/>
                  </a:lnTo>
                  <a:lnTo>
                    <a:pt x="93773" y="852197"/>
                  </a:lnTo>
                  <a:lnTo>
                    <a:pt x="98897" y="857301"/>
                  </a:lnTo>
                  <a:lnTo>
                    <a:pt x="99801" y="858179"/>
                  </a:lnTo>
                  <a:lnTo>
                    <a:pt x="86735" y="871605"/>
                  </a:lnTo>
                  <a:close/>
                </a:path>
                <a:path w="5305425" h="952500">
                  <a:moveTo>
                    <a:pt x="61472" y="843022"/>
                  </a:moveTo>
                  <a:lnTo>
                    <a:pt x="54376" y="834717"/>
                  </a:lnTo>
                  <a:lnTo>
                    <a:pt x="50161" y="827835"/>
                  </a:lnTo>
                  <a:lnTo>
                    <a:pt x="65456" y="817405"/>
                  </a:lnTo>
                  <a:lnTo>
                    <a:pt x="68789" y="822280"/>
                  </a:lnTo>
                  <a:lnTo>
                    <a:pt x="72281" y="827040"/>
                  </a:lnTo>
                  <a:lnTo>
                    <a:pt x="75932" y="831683"/>
                  </a:lnTo>
                  <a:lnTo>
                    <a:pt x="61472" y="843022"/>
                  </a:lnTo>
                  <a:close/>
                </a:path>
                <a:path w="5305425" h="952500">
                  <a:moveTo>
                    <a:pt x="40228" y="811620"/>
                  </a:moveTo>
                  <a:lnTo>
                    <a:pt x="31063" y="796659"/>
                  </a:lnTo>
                  <a:lnTo>
                    <a:pt x="30489" y="795275"/>
                  </a:lnTo>
                  <a:lnTo>
                    <a:pt x="47401" y="786791"/>
                  </a:lnTo>
                  <a:lnTo>
                    <a:pt x="50065" y="792087"/>
                  </a:lnTo>
                  <a:lnTo>
                    <a:pt x="52902" y="797288"/>
                  </a:lnTo>
                  <a:lnTo>
                    <a:pt x="55914" y="802394"/>
                  </a:lnTo>
                  <a:lnTo>
                    <a:pt x="40228" y="811620"/>
                  </a:lnTo>
                  <a:close/>
                </a:path>
                <a:path w="5305425" h="952500">
                  <a:moveTo>
                    <a:pt x="23209" y="777722"/>
                  </a:moveTo>
                  <a:lnTo>
                    <a:pt x="15936" y="760186"/>
                  </a:lnTo>
                  <a:lnTo>
                    <a:pt x="33606" y="754098"/>
                  </a:lnTo>
                  <a:lnTo>
                    <a:pt x="35539" y="759694"/>
                  </a:lnTo>
                  <a:lnTo>
                    <a:pt x="37656" y="765219"/>
                  </a:lnTo>
                  <a:lnTo>
                    <a:pt x="39957" y="770673"/>
                  </a:lnTo>
                  <a:lnTo>
                    <a:pt x="23209" y="777722"/>
                  </a:lnTo>
                  <a:close/>
                </a:path>
                <a:path w="5305425" h="952500">
                  <a:moveTo>
                    <a:pt x="10726" y="741912"/>
                  </a:moveTo>
                  <a:lnTo>
                    <a:pt x="6265" y="723417"/>
                  </a:lnTo>
                  <a:lnTo>
                    <a:pt x="24272" y="719798"/>
                  </a:lnTo>
                  <a:lnTo>
                    <a:pt x="25444" y="725618"/>
                  </a:lnTo>
                  <a:lnTo>
                    <a:pt x="26810" y="731392"/>
                  </a:lnTo>
                  <a:lnTo>
                    <a:pt x="28370" y="737121"/>
                  </a:lnTo>
                  <a:lnTo>
                    <a:pt x="10726" y="741912"/>
                  </a:lnTo>
                  <a:close/>
                </a:path>
                <a:path w="5305425" h="952500">
                  <a:moveTo>
                    <a:pt x="2971" y="704787"/>
                  </a:moveTo>
                  <a:lnTo>
                    <a:pt x="1470" y="685854"/>
                  </a:lnTo>
                  <a:lnTo>
                    <a:pt x="19606" y="684670"/>
                  </a:lnTo>
                  <a:lnTo>
                    <a:pt x="19993" y="690583"/>
                  </a:lnTo>
                  <a:lnTo>
                    <a:pt x="20577" y="696476"/>
                  </a:lnTo>
                  <a:lnTo>
                    <a:pt x="21357" y="702349"/>
                  </a:lnTo>
                  <a:lnTo>
                    <a:pt x="2971" y="704787"/>
                  </a:lnTo>
                  <a:close/>
                </a:path>
                <a:path w="5305425" h="952500">
                  <a:moveTo>
                    <a:pt x="19038" y="666784"/>
                  </a:moveTo>
                  <a:lnTo>
                    <a:pt x="0" y="666784"/>
                  </a:lnTo>
                  <a:lnTo>
                    <a:pt x="0" y="647770"/>
                  </a:lnTo>
                  <a:lnTo>
                    <a:pt x="19038" y="647770"/>
                  </a:lnTo>
                  <a:lnTo>
                    <a:pt x="19038" y="666784"/>
                  </a:lnTo>
                  <a:close/>
                </a:path>
                <a:path w="5305425" h="952500">
                  <a:moveTo>
                    <a:pt x="19038" y="628756"/>
                  </a:moveTo>
                  <a:lnTo>
                    <a:pt x="0" y="628756"/>
                  </a:lnTo>
                  <a:lnTo>
                    <a:pt x="0" y="609741"/>
                  </a:lnTo>
                  <a:lnTo>
                    <a:pt x="19038" y="609741"/>
                  </a:lnTo>
                  <a:lnTo>
                    <a:pt x="19038" y="628756"/>
                  </a:lnTo>
                  <a:close/>
                </a:path>
                <a:path w="5305425" h="952500">
                  <a:moveTo>
                    <a:pt x="19038" y="590727"/>
                  </a:moveTo>
                  <a:lnTo>
                    <a:pt x="0" y="590727"/>
                  </a:lnTo>
                  <a:lnTo>
                    <a:pt x="0" y="571713"/>
                  </a:lnTo>
                  <a:lnTo>
                    <a:pt x="19038" y="571713"/>
                  </a:lnTo>
                  <a:lnTo>
                    <a:pt x="19038" y="590727"/>
                  </a:lnTo>
                  <a:close/>
                </a:path>
                <a:path w="5305425" h="952500">
                  <a:moveTo>
                    <a:pt x="19038" y="552698"/>
                  </a:moveTo>
                  <a:lnTo>
                    <a:pt x="0" y="552698"/>
                  </a:lnTo>
                  <a:lnTo>
                    <a:pt x="0" y="533684"/>
                  </a:lnTo>
                  <a:lnTo>
                    <a:pt x="19038" y="533684"/>
                  </a:lnTo>
                  <a:lnTo>
                    <a:pt x="19038" y="552698"/>
                  </a:lnTo>
                  <a:close/>
                </a:path>
                <a:path w="5305425" h="952500">
                  <a:moveTo>
                    <a:pt x="19038" y="514670"/>
                  </a:moveTo>
                  <a:lnTo>
                    <a:pt x="0" y="514670"/>
                  </a:lnTo>
                  <a:lnTo>
                    <a:pt x="0" y="495655"/>
                  </a:lnTo>
                  <a:lnTo>
                    <a:pt x="19038" y="495655"/>
                  </a:lnTo>
                  <a:lnTo>
                    <a:pt x="19038" y="514670"/>
                  </a:lnTo>
                  <a:close/>
                </a:path>
                <a:path w="5305425" h="952500">
                  <a:moveTo>
                    <a:pt x="19038" y="476641"/>
                  </a:moveTo>
                  <a:lnTo>
                    <a:pt x="0" y="476641"/>
                  </a:lnTo>
                  <a:lnTo>
                    <a:pt x="0" y="457627"/>
                  </a:lnTo>
                  <a:lnTo>
                    <a:pt x="19038" y="457627"/>
                  </a:lnTo>
                  <a:lnTo>
                    <a:pt x="19038" y="476641"/>
                  </a:lnTo>
                  <a:close/>
                </a:path>
                <a:path w="5305425" h="952500">
                  <a:moveTo>
                    <a:pt x="19038" y="438612"/>
                  </a:moveTo>
                  <a:lnTo>
                    <a:pt x="0" y="438612"/>
                  </a:lnTo>
                  <a:lnTo>
                    <a:pt x="0" y="419598"/>
                  </a:lnTo>
                  <a:lnTo>
                    <a:pt x="19038" y="419598"/>
                  </a:lnTo>
                  <a:lnTo>
                    <a:pt x="19038" y="438612"/>
                  </a:lnTo>
                  <a:close/>
                </a:path>
                <a:path w="5305425" h="952500">
                  <a:moveTo>
                    <a:pt x="19038" y="400584"/>
                  </a:moveTo>
                  <a:lnTo>
                    <a:pt x="0" y="400584"/>
                  </a:lnTo>
                  <a:lnTo>
                    <a:pt x="0" y="381569"/>
                  </a:lnTo>
                  <a:lnTo>
                    <a:pt x="19038" y="381569"/>
                  </a:lnTo>
                  <a:lnTo>
                    <a:pt x="19038" y="400584"/>
                  </a:lnTo>
                  <a:close/>
                </a:path>
                <a:path w="5305425" h="952500">
                  <a:moveTo>
                    <a:pt x="19038" y="362555"/>
                  </a:moveTo>
                  <a:lnTo>
                    <a:pt x="0" y="362555"/>
                  </a:lnTo>
                  <a:lnTo>
                    <a:pt x="0" y="343541"/>
                  </a:lnTo>
                  <a:lnTo>
                    <a:pt x="19038" y="343541"/>
                  </a:lnTo>
                  <a:lnTo>
                    <a:pt x="19038" y="362555"/>
                  </a:lnTo>
                  <a:close/>
                </a:path>
                <a:path w="5305425" h="952500">
                  <a:moveTo>
                    <a:pt x="19038" y="324526"/>
                  </a:moveTo>
                  <a:lnTo>
                    <a:pt x="0" y="324526"/>
                  </a:lnTo>
                  <a:lnTo>
                    <a:pt x="0" y="305512"/>
                  </a:lnTo>
                  <a:lnTo>
                    <a:pt x="19038" y="305512"/>
                  </a:lnTo>
                  <a:lnTo>
                    <a:pt x="19038" y="324526"/>
                  </a:lnTo>
                  <a:close/>
                </a:path>
                <a:path w="5305425" h="952500">
                  <a:moveTo>
                    <a:pt x="19038" y="286498"/>
                  </a:moveTo>
                  <a:lnTo>
                    <a:pt x="0" y="286498"/>
                  </a:lnTo>
                  <a:lnTo>
                    <a:pt x="0" y="285198"/>
                  </a:lnTo>
                  <a:lnTo>
                    <a:pt x="1408" y="267426"/>
                  </a:lnTo>
                  <a:lnTo>
                    <a:pt x="19559" y="268561"/>
                  </a:lnTo>
                  <a:lnTo>
                    <a:pt x="19212" y="274100"/>
                  </a:lnTo>
                  <a:lnTo>
                    <a:pt x="19038" y="279645"/>
                  </a:lnTo>
                  <a:lnTo>
                    <a:pt x="19038" y="286498"/>
                  </a:lnTo>
                  <a:close/>
                </a:path>
                <a:path w="5305425" h="952500">
                  <a:moveTo>
                    <a:pt x="21262" y="250874"/>
                  </a:moveTo>
                  <a:lnTo>
                    <a:pt x="2909" y="248491"/>
                  </a:lnTo>
                  <a:lnTo>
                    <a:pt x="3557" y="240314"/>
                  </a:lnTo>
                  <a:lnTo>
                    <a:pt x="6082" y="229842"/>
                  </a:lnTo>
                  <a:lnTo>
                    <a:pt x="24129" y="233417"/>
                  </a:lnTo>
                  <a:lnTo>
                    <a:pt x="22979" y="239204"/>
                  </a:lnTo>
                  <a:lnTo>
                    <a:pt x="22024" y="245023"/>
                  </a:lnTo>
                  <a:lnTo>
                    <a:pt x="21262" y="250874"/>
                  </a:lnTo>
                  <a:close/>
                </a:path>
                <a:path w="5305425" h="952500">
                  <a:moveTo>
                    <a:pt x="28178" y="216084"/>
                  </a:moveTo>
                  <a:lnTo>
                    <a:pt x="10542" y="211348"/>
                  </a:lnTo>
                  <a:lnTo>
                    <a:pt x="14017" y="196939"/>
                  </a:lnTo>
                  <a:lnTo>
                    <a:pt x="15636" y="193038"/>
                  </a:lnTo>
                  <a:lnTo>
                    <a:pt x="33368" y="199092"/>
                  </a:lnTo>
                  <a:lnTo>
                    <a:pt x="31449" y="204699"/>
                  </a:lnTo>
                  <a:lnTo>
                    <a:pt x="29719" y="210363"/>
                  </a:lnTo>
                  <a:lnTo>
                    <a:pt x="28178" y="216084"/>
                  </a:lnTo>
                  <a:close/>
                </a:path>
                <a:path w="5305425" h="952500">
                  <a:moveTo>
                    <a:pt x="39674" y="182499"/>
                  </a:moveTo>
                  <a:lnTo>
                    <a:pt x="22910" y="175498"/>
                  </a:lnTo>
                  <a:lnTo>
                    <a:pt x="30188" y="157949"/>
                  </a:lnTo>
                  <a:lnTo>
                    <a:pt x="47073" y="166362"/>
                  </a:lnTo>
                  <a:lnTo>
                    <a:pt x="44427" y="171659"/>
                  </a:lnTo>
                  <a:lnTo>
                    <a:pt x="41961" y="177038"/>
                  </a:lnTo>
                  <a:lnTo>
                    <a:pt x="39674" y="182499"/>
                  </a:lnTo>
                  <a:close/>
                </a:path>
                <a:path w="5305425" h="952500">
                  <a:moveTo>
                    <a:pt x="55542" y="150736"/>
                  </a:moveTo>
                  <a:lnTo>
                    <a:pt x="39819" y="141546"/>
                  </a:lnTo>
                  <a:lnTo>
                    <a:pt x="49754" y="125328"/>
                  </a:lnTo>
                  <a:lnTo>
                    <a:pt x="65046" y="135695"/>
                  </a:lnTo>
                  <a:lnTo>
                    <a:pt x="61710" y="140603"/>
                  </a:lnTo>
                  <a:lnTo>
                    <a:pt x="58542" y="145617"/>
                  </a:lnTo>
                  <a:lnTo>
                    <a:pt x="55542" y="150736"/>
                  </a:lnTo>
                  <a:close/>
                </a:path>
                <a:path w="5305425" h="952500">
                  <a:moveTo>
                    <a:pt x="75480" y="121391"/>
                  </a:moveTo>
                  <a:lnTo>
                    <a:pt x="60964" y="110072"/>
                  </a:lnTo>
                  <a:lnTo>
                    <a:pt x="73313" y="95618"/>
                  </a:lnTo>
                  <a:lnTo>
                    <a:pt x="86897" y="107752"/>
                  </a:lnTo>
                  <a:lnTo>
                    <a:pt x="82939" y="112172"/>
                  </a:lnTo>
                  <a:lnTo>
                    <a:pt x="79134" y="116718"/>
                  </a:lnTo>
                  <a:lnTo>
                    <a:pt x="75480" y="121391"/>
                  </a:lnTo>
                  <a:close/>
                </a:path>
                <a:path w="5305425" h="952500">
                  <a:moveTo>
                    <a:pt x="99272" y="94834"/>
                  </a:moveTo>
                  <a:lnTo>
                    <a:pt x="86133" y="81408"/>
                  </a:lnTo>
                  <a:lnTo>
                    <a:pt x="100674" y="69016"/>
                  </a:lnTo>
                  <a:lnTo>
                    <a:pt x="112461" y="82796"/>
                  </a:lnTo>
                  <a:lnTo>
                    <a:pt x="107931" y="86661"/>
                  </a:lnTo>
                  <a:lnTo>
                    <a:pt x="103535" y="90673"/>
                  </a:lnTo>
                  <a:lnTo>
                    <a:pt x="99272" y="94834"/>
                  </a:lnTo>
                  <a:close/>
                </a:path>
                <a:path w="5305425" h="952500">
                  <a:moveTo>
                    <a:pt x="126350" y="71726"/>
                  </a:moveTo>
                  <a:lnTo>
                    <a:pt x="115136" y="56691"/>
                  </a:lnTo>
                  <a:lnTo>
                    <a:pt x="117933" y="54307"/>
                  </a:lnTo>
                  <a:lnTo>
                    <a:pt x="131013" y="46315"/>
                  </a:lnTo>
                  <a:lnTo>
                    <a:pt x="140917" y="61624"/>
                  </a:lnTo>
                  <a:lnTo>
                    <a:pt x="135949" y="64830"/>
                  </a:lnTo>
                  <a:lnTo>
                    <a:pt x="131093" y="68197"/>
                  </a:lnTo>
                  <a:lnTo>
                    <a:pt x="126350" y="71726"/>
                  </a:lnTo>
                  <a:close/>
                </a:path>
                <a:path w="5305425" h="952500">
                  <a:moveTo>
                    <a:pt x="156194" y="52474"/>
                  </a:moveTo>
                  <a:lnTo>
                    <a:pt x="147255" y="36391"/>
                  </a:lnTo>
                  <a:lnTo>
                    <a:pt x="156040" y="31023"/>
                  </a:lnTo>
                  <a:lnTo>
                    <a:pt x="164144" y="27671"/>
                  </a:lnTo>
                  <a:lnTo>
                    <a:pt x="172020" y="44376"/>
                  </a:lnTo>
                  <a:lnTo>
                    <a:pt x="166655" y="46900"/>
                  </a:lnTo>
                  <a:lnTo>
                    <a:pt x="161379" y="49599"/>
                  </a:lnTo>
                  <a:lnTo>
                    <a:pt x="156194" y="52474"/>
                  </a:lnTo>
                  <a:close/>
                </a:path>
                <a:path w="5305425" h="952500">
                  <a:moveTo>
                    <a:pt x="188340" y="37356"/>
                  </a:moveTo>
                  <a:lnTo>
                    <a:pt x="181693" y="20411"/>
                  </a:lnTo>
                  <a:lnTo>
                    <a:pt x="197192" y="13999"/>
                  </a:lnTo>
                  <a:lnTo>
                    <a:pt x="199399" y="13469"/>
                  </a:lnTo>
                  <a:lnTo>
                    <a:pt x="205096" y="31435"/>
                  </a:lnTo>
                  <a:lnTo>
                    <a:pt x="199445" y="33222"/>
                  </a:lnTo>
                  <a:lnTo>
                    <a:pt x="193860" y="35196"/>
                  </a:lnTo>
                  <a:lnTo>
                    <a:pt x="188340" y="37356"/>
                  </a:lnTo>
                  <a:close/>
                </a:path>
                <a:path w="5305425" h="952500">
                  <a:moveTo>
                    <a:pt x="222234" y="26636"/>
                  </a:moveTo>
                  <a:lnTo>
                    <a:pt x="217917" y="9014"/>
                  </a:lnTo>
                  <a:lnTo>
                    <a:pt x="236409" y="4566"/>
                  </a:lnTo>
                  <a:lnTo>
                    <a:pt x="239637" y="22994"/>
                  </a:lnTo>
                  <a:lnTo>
                    <a:pt x="233795" y="24015"/>
                  </a:lnTo>
                  <a:lnTo>
                    <a:pt x="227995" y="25229"/>
                  </a:lnTo>
                  <a:lnTo>
                    <a:pt x="222234" y="26636"/>
                  </a:lnTo>
                  <a:close/>
                </a:path>
                <a:path w="5305425" h="952500">
                  <a:moveTo>
                    <a:pt x="257201" y="20524"/>
                  </a:moveTo>
                  <a:lnTo>
                    <a:pt x="255259" y="2395"/>
                  </a:lnTo>
                  <a:lnTo>
                    <a:pt x="274247" y="894"/>
                  </a:lnTo>
                  <a:lnTo>
                    <a:pt x="274976" y="19224"/>
                  </a:lnTo>
                  <a:lnTo>
                    <a:pt x="269036" y="19459"/>
                  </a:lnTo>
                  <a:lnTo>
                    <a:pt x="263110" y="19893"/>
                  </a:lnTo>
                  <a:lnTo>
                    <a:pt x="257201" y="20524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aphicFrame>
        <p:nvGraphicFramePr>
          <p:cNvPr id="5" name="object 5"/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3328960318"/>
              </p:ext>
            </p:extLst>
          </p:nvPr>
        </p:nvGraphicFramePr>
        <p:xfrm>
          <a:off x="1028700" y="3085007"/>
          <a:ext cx="16199483" cy="6173742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322389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3256914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324739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324739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3223894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</a:tblGrid>
              <a:tr h="1013006">
                <a:tc>
                  <a:txBody>
                    <a:bodyPr/>
                    <a:lstStyle/>
                    <a:p>
                      <a:pPr marL="805180">
                        <a:lnSpc>
                          <a:spcPct val="100000"/>
                        </a:lnSpc>
                        <a:spcBef>
                          <a:spcPts val="2275"/>
                        </a:spcBef>
                      </a:pPr>
                      <a:r>
                        <a:rPr lang="fa-IR" sz="2600" b="1" spc="-4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مسئله</a:t>
                      </a:r>
                      <a:endParaRPr sz="2600" dirty="0">
                        <a:latin typeface="Tahoma"/>
                        <a:cs typeface="Tahoma"/>
                      </a:endParaRPr>
                    </a:p>
                  </a:txBody>
                  <a:tcPr marL="0" marR="0" marT="288925" marB="0">
                    <a:lnR w="53975">
                      <a:solidFill>
                        <a:srgbClr val="FFFFFF"/>
                      </a:solidFill>
                      <a:prstDash val="solid"/>
                    </a:lnR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78DDE3"/>
                    </a:solidFill>
                  </a:tcPr>
                </a:tc>
                <a:tc>
                  <a:txBody>
                    <a:bodyPr/>
                    <a:lstStyle/>
                    <a:p>
                      <a:pPr marR="3175" algn="ctr">
                        <a:lnSpc>
                          <a:spcPct val="100000"/>
                        </a:lnSpc>
                        <a:spcBef>
                          <a:spcPts val="2275"/>
                        </a:spcBef>
                      </a:pPr>
                      <a:r>
                        <a:rPr lang="fa-IR" sz="2600" b="1" spc="-7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خواندن</a:t>
                      </a:r>
                      <a:endParaRPr sz="2600" dirty="0">
                        <a:latin typeface="Tahoma"/>
                        <a:cs typeface="Tahoma"/>
                      </a:endParaRPr>
                    </a:p>
                  </a:txBody>
                  <a:tcPr marL="0" marR="0" marT="288925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36D0D5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00000"/>
                        </a:lnSpc>
                        <a:spcBef>
                          <a:spcPts val="2275"/>
                        </a:spcBef>
                      </a:pPr>
                      <a:r>
                        <a:rPr lang="fa-IR" sz="2600" b="1" spc="-8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فرضیه سازی کنید</a:t>
                      </a:r>
                      <a:endParaRPr sz="2600" dirty="0">
                        <a:latin typeface="Tahoma"/>
                        <a:cs typeface="Tahoma"/>
                      </a:endParaRPr>
                    </a:p>
                  </a:txBody>
                  <a:tcPr marL="0" marR="0" marT="288925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37C8EF"/>
                    </a:solidFill>
                  </a:tcPr>
                </a:tc>
                <a:tc>
                  <a:txBody>
                    <a:bodyPr/>
                    <a:lstStyle/>
                    <a:p>
                      <a:pPr marL="749935">
                        <a:lnSpc>
                          <a:spcPct val="100000"/>
                        </a:lnSpc>
                        <a:spcBef>
                          <a:spcPts val="2275"/>
                        </a:spcBef>
                      </a:pPr>
                      <a:r>
                        <a:rPr lang="fa-IR" sz="2600" b="1" spc="-50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پژوهش</a:t>
                      </a:r>
                      <a:endParaRPr sz="2600" dirty="0">
                        <a:latin typeface="Tahoma"/>
                        <a:cs typeface="Tahoma"/>
                      </a:endParaRPr>
                    </a:p>
                  </a:txBody>
                  <a:tcPr marL="0" marR="0" marT="288925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2B91D5"/>
                    </a:solidFill>
                  </a:tcPr>
                </a:tc>
                <a:tc>
                  <a:txBody>
                    <a:bodyPr/>
                    <a:lstStyle/>
                    <a:p>
                      <a:pPr marL="519430">
                        <a:lnSpc>
                          <a:spcPct val="100000"/>
                        </a:lnSpc>
                        <a:spcBef>
                          <a:spcPts val="2275"/>
                        </a:spcBef>
                      </a:pPr>
                      <a:r>
                        <a:rPr lang="fa-IR" sz="2600" b="1" spc="-45" dirty="0">
                          <a:solidFill>
                            <a:srgbClr val="FFFFFF"/>
                          </a:solidFill>
                          <a:latin typeface="Tahoma"/>
                          <a:cs typeface="Tahoma"/>
                        </a:rPr>
                        <a:t>نتیجه</a:t>
                      </a:r>
                      <a:endParaRPr sz="2600" dirty="0">
                        <a:latin typeface="Tahoma"/>
                        <a:cs typeface="Tahoma"/>
                      </a:endParaRPr>
                    </a:p>
                  </a:txBody>
                  <a:tcPr marL="0" marR="0" marT="288925" marB="0">
                    <a:lnL w="53975">
                      <a:solidFill>
                        <a:srgbClr val="FFFFFF"/>
                      </a:solidFill>
                      <a:prstDash val="solid"/>
                    </a:lnL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12538A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10368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10368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10368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1036819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53975">
                      <a:solidFill>
                        <a:srgbClr val="FFFFFF"/>
                      </a:solidFill>
                      <a:prstDash val="solid"/>
                    </a:lnT>
                    <a:lnB w="53975">
                      <a:solidFill>
                        <a:srgbClr val="FFFFFF"/>
                      </a:solidFill>
                      <a:prstDash val="solid"/>
                    </a:lnB>
                    <a:solidFill>
                      <a:srgbClr val="ECF0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1013007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 marR="3175"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 marR="3175"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 algn="r">
                        <a:lnSpc>
                          <a:spcPct val="100000"/>
                        </a:lnSpc>
                      </a:pPr>
                      <a:r>
                        <a:rPr sz="1400" b="1" spc="-25" dirty="0">
                          <a:latin typeface="Tahoma"/>
                          <a:cs typeface="Tahoma"/>
                        </a:rPr>
                        <a:t>Highl</a:t>
                      </a:r>
                      <a:endParaRPr sz="14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700" dirty="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850" dirty="0">
                        <a:latin typeface="Times New Roman"/>
                        <a:cs typeface="Times New Roman"/>
                      </a:endParaRPr>
                    </a:p>
                    <a:p>
                      <a:pPr marR="29209" algn="ctr">
                        <a:lnSpc>
                          <a:spcPct val="100000"/>
                        </a:lnSpc>
                      </a:pPr>
                      <a:r>
                        <a:rPr sz="1400" b="1" spc="-40" dirty="0">
                          <a:latin typeface="Tahoma"/>
                          <a:cs typeface="Tahoma"/>
                        </a:rPr>
                        <a:t>ight</a:t>
                      </a:r>
                      <a:r>
                        <a:rPr sz="1400" b="1" spc="-11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25" dirty="0">
                          <a:latin typeface="Tahoma"/>
                          <a:cs typeface="Tahoma"/>
                        </a:rPr>
                        <a:t>two</a:t>
                      </a:r>
                      <a:r>
                        <a:rPr sz="1400" spc="-14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5" dirty="0">
                          <a:latin typeface="Tahoma"/>
                          <a:cs typeface="Tahoma"/>
                        </a:rPr>
                        <a:t>or</a:t>
                      </a:r>
                      <a:r>
                        <a:rPr sz="1400" spc="-14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10" dirty="0">
                          <a:latin typeface="Tahoma"/>
                          <a:cs typeface="Tahoma"/>
                        </a:rPr>
                        <a:t>more</a:t>
                      </a:r>
                      <a:r>
                        <a:rPr sz="1400" spc="-14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5" dirty="0">
                          <a:latin typeface="Tahoma"/>
                          <a:cs typeface="Tahoma"/>
                        </a:rPr>
                        <a:t>cells,</a:t>
                      </a:r>
                      <a:r>
                        <a:rPr sz="1400" spc="-14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b="1" spc="-45" dirty="0">
                          <a:latin typeface="Tahoma"/>
                          <a:cs typeface="Tahoma"/>
                        </a:rPr>
                        <a:t>right-click</a:t>
                      </a:r>
                      <a:r>
                        <a:rPr sz="1400" b="1" spc="-105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20" dirty="0">
                          <a:latin typeface="Tahoma"/>
                          <a:cs typeface="Tahoma"/>
                        </a:rPr>
                        <a:t>then</a:t>
                      </a:r>
                      <a:r>
                        <a:rPr sz="1400" spc="-140" dirty="0">
                          <a:latin typeface="Tahoma"/>
                          <a:cs typeface="Tahoma"/>
                        </a:rPr>
                        <a:t> </a:t>
                      </a:r>
                      <a:r>
                        <a:rPr sz="1400" spc="90" dirty="0">
                          <a:latin typeface="Tahoma"/>
                          <a:cs typeface="Tahoma"/>
                        </a:rPr>
                        <a:t>c</a:t>
                      </a:r>
                      <a:endParaRPr sz="1400" dirty="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endParaRPr sz="170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  <a:spcBef>
                          <a:spcPts val="5"/>
                        </a:spcBef>
                      </a:pPr>
                      <a:endParaRPr sz="1850">
                        <a:latin typeface="Times New Roman"/>
                        <a:cs typeface="Times New Roman"/>
                      </a:endParaRPr>
                    </a:p>
                    <a:p>
                      <a:pPr>
                        <a:lnSpc>
                          <a:spcPct val="100000"/>
                        </a:lnSpc>
                      </a:pPr>
                      <a:r>
                        <a:rPr sz="1400" spc="35" dirty="0">
                          <a:latin typeface="Tahoma"/>
                          <a:cs typeface="Tahoma"/>
                        </a:rPr>
                        <a:t>hoose</a:t>
                      </a:r>
                      <a:endParaRPr sz="1400">
                        <a:latin typeface="Tahoma"/>
                        <a:cs typeface="Tahoma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R w="53975">
                      <a:solidFill>
                        <a:srgbClr val="FFFFFF"/>
                      </a:solidFill>
                      <a:prstDash val="solid"/>
                    </a:lnR>
                    <a:lnT w="53975">
                      <a:solidFill>
                        <a:srgbClr val="FFFFFF"/>
                      </a:solidFill>
                      <a:prstDash val="solid"/>
                    </a:lnT>
                    <a:solidFill>
                      <a:srgbClr val="ECF0F1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2000" dirty="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lnL w="53975">
                      <a:solidFill>
                        <a:srgbClr val="FFFFFF"/>
                      </a:solidFill>
                      <a:prstDash val="solid"/>
                    </a:lnL>
                    <a:lnT w="53975">
                      <a:solidFill>
                        <a:srgbClr val="FFFFFF"/>
                      </a:solidFill>
                      <a:prstDash val="solid"/>
                    </a:lnT>
                    <a:solidFill>
                      <a:srgbClr val="ECF0F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</a:tbl>
          </a:graphicData>
        </a:graphic>
      </p:graphicFrame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6609834" y="993140"/>
            <a:ext cx="506857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5" dirty="0">
                <a:solidFill>
                  <a:srgbClr val="000000"/>
                </a:solidFill>
                <a:cs typeface="B Nazanin" panose="00000700000000000000" pitchFamily="2" charset="-78"/>
              </a:rPr>
              <a:t>مراحل تحقیق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198098" y="1774428"/>
            <a:ext cx="389255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latin typeface="Tahoma"/>
                <a:cs typeface="B Nazanin" panose="00000700000000000000" pitchFamily="2" charset="-78"/>
              </a:rPr>
              <a:t>کلاس علمی خانم جونز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28687" y="7086294"/>
            <a:ext cx="3525520" cy="2030730"/>
          </a:xfrm>
          <a:custGeom>
            <a:avLst/>
            <a:gdLst/>
            <a:ahLst/>
            <a:cxnLst/>
            <a:rect l="l" t="t" r="r" b="b"/>
            <a:pathLst>
              <a:path w="3525520" h="2030729">
                <a:moveTo>
                  <a:pt x="3525024" y="0"/>
                </a:moveTo>
                <a:lnTo>
                  <a:pt x="0" y="0"/>
                </a:lnTo>
                <a:lnTo>
                  <a:pt x="0" y="1413154"/>
                </a:lnTo>
                <a:lnTo>
                  <a:pt x="0" y="2030323"/>
                </a:lnTo>
                <a:lnTo>
                  <a:pt x="3525024" y="2030323"/>
                </a:lnTo>
                <a:lnTo>
                  <a:pt x="3525024" y="1413154"/>
                </a:lnTo>
                <a:lnTo>
                  <a:pt x="3525024" y="0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028700" y="7086287"/>
            <a:ext cx="2880995" cy="1344599"/>
          </a:xfrm>
          <a:prstGeom prst="rect">
            <a:avLst/>
          </a:prstGeom>
          <a:solidFill>
            <a:srgbClr val="4ECCCC"/>
          </a:solidFill>
        </p:spPr>
        <p:txBody>
          <a:bodyPr vert="horz" wrap="square" lIns="0" tIns="571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45"/>
              </a:spcBef>
            </a:pPr>
            <a:endParaRPr sz="4700">
              <a:latin typeface="Times New Roman"/>
              <a:cs typeface="B Nazanin" panose="00000700000000000000" pitchFamily="2" charset="-78"/>
            </a:endParaRPr>
          </a:p>
          <a:p>
            <a:pPr marL="643890"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3909697" y="6469121"/>
            <a:ext cx="3525520" cy="2647950"/>
            <a:chOff x="3909697" y="6469121"/>
            <a:chExt cx="3525520" cy="2647950"/>
          </a:xfrm>
        </p:grpSpPr>
        <p:sp>
          <p:nvSpPr>
            <p:cNvPr id="5" name="object 5"/>
            <p:cNvSpPr/>
            <p:nvPr/>
          </p:nvSpPr>
          <p:spPr>
            <a:xfrm>
              <a:off x="3909910" y="8499560"/>
              <a:ext cx="643890" cy="617220"/>
            </a:xfrm>
            <a:custGeom>
              <a:avLst/>
              <a:gdLst/>
              <a:ahLst/>
              <a:cxnLst/>
              <a:rect l="l" t="t" r="r" b="b"/>
              <a:pathLst>
                <a:path w="643889" h="617220">
                  <a:moveTo>
                    <a:pt x="0" y="0"/>
                  </a:moveTo>
                  <a:lnTo>
                    <a:pt x="643765" y="0"/>
                  </a:lnTo>
                  <a:lnTo>
                    <a:pt x="643765" y="6169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7B5B4">
                <a:alpha val="4979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909695" y="6469125"/>
              <a:ext cx="3525520" cy="2030730"/>
            </a:xfrm>
            <a:custGeom>
              <a:avLst/>
              <a:gdLst/>
              <a:ahLst/>
              <a:cxnLst/>
              <a:rect l="l" t="t" r="r" b="b"/>
              <a:pathLst>
                <a:path w="3525520" h="2030729">
                  <a:moveTo>
                    <a:pt x="3525012" y="0"/>
                  </a:moveTo>
                  <a:lnTo>
                    <a:pt x="0" y="0"/>
                  </a:lnTo>
                  <a:lnTo>
                    <a:pt x="0" y="1413154"/>
                  </a:lnTo>
                  <a:lnTo>
                    <a:pt x="0" y="2030323"/>
                  </a:lnTo>
                  <a:lnTo>
                    <a:pt x="3525012" y="2030323"/>
                  </a:lnTo>
                  <a:lnTo>
                    <a:pt x="3525012" y="1413154"/>
                  </a:lnTo>
                  <a:lnTo>
                    <a:pt x="3525012" y="0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7" name="object 7"/>
          <p:cNvSpPr txBox="1"/>
          <p:nvPr/>
        </p:nvSpPr>
        <p:spPr>
          <a:xfrm>
            <a:off x="4553722" y="7086287"/>
            <a:ext cx="2289175" cy="691215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74930" rIns="0" bIns="0" rtlCol="0">
            <a:spAutoFit/>
          </a:bodyPr>
          <a:lstStyle/>
          <a:p>
            <a:pPr marR="43815" algn="ctr" rtl="1">
              <a:lnSpc>
                <a:spcPct val="100000"/>
              </a:lnSpc>
              <a:spcBef>
                <a:spcPts val="59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6842430" y="5851956"/>
            <a:ext cx="3525520" cy="2030730"/>
          </a:xfrm>
          <a:custGeom>
            <a:avLst/>
            <a:gdLst/>
            <a:ahLst/>
            <a:cxnLst/>
            <a:rect l="l" t="t" r="r" b="b"/>
            <a:pathLst>
              <a:path w="3525520" h="2030729">
                <a:moveTo>
                  <a:pt x="3525012" y="0"/>
                </a:moveTo>
                <a:lnTo>
                  <a:pt x="0" y="0"/>
                </a:lnTo>
                <a:lnTo>
                  <a:pt x="0" y="1418513"/>
                </a:lnTo>
                <a:lnTo>
                  <a:pt x="0" y="2030323"/>
                </a:lnTo>
                <a:lnTo>
                  <a:pt x="3525012" y="2030323"/>
                </a:lnTo>
                <a:lnTo>
                  <a:pt x="3525012" y="1418513"/>
                </a:lnTo>
                <a:lnTo>
                  <a:pt x="3525012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8429235" y="6531430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749294" y="5240140"/>
            <a:ext cx="3525520" cy="2030730"/>
          </a:xfrm>
          <a:custGeom>
            <a:avLst/>
            <a:gdLst/>
            <a:ahLst/>
            <a:cxnLst/>
            <a:rect l="l" t="t" r="r" b="b"/>
            <a:pathLst>
              <a:path w="3525519" h="2030729">
                <a:moveTo>
                  <a:pt x="0" y="2030322"/>
                </a:moveTo>
                <a:lnTo>
                  <a:pt x="0" y="0"/>
                </a:lnTo>
                <a:lnTo>
                  <a:pt x="3525021" y="0"/>
                </a:lnTo>
                <a:lnTo>
                  <a:pt x="3525021" y="2030322"/>
                </a:lnTo>
                <a:lnTo>
                  <a:pt x="0" y="2030322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0367452" y="5851948"/>
            <a:ext cx="2907030" cy="696344"/>
          </a:xfrm>
          <a:prstGeom prst="rect">
            <a:avLst/>
          </a:prstGeom>
        </p:spPr>
        <p:txBody>
          <a:bodyPr vert="horz" wrap="square" lIns="0" tIns="80010" rIns="0" bIns="0" rtlCol="0">
            <a:spAutoFit/>
          </a:bodyPr>
          <a:lstStyle/>
          <a:p>
            <a:pPr marR="610235" algn="ctr" rtl="1">
              <a:lnSpc>
                <a:spcPct val="100000"/>
              </a:lnSpc>
              <a:spcBef>
                <a:spcPts val="63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6826261" y="3574515"/>
            <a:ext cx="10350500" cy="4925060"/>
            <a:chOff x="6826261" y="3574515"/>
            <a:chExt cx="10350500" cy="4925060"/>
          </a:xfrm>
        </p:grpSpPr>
        <p:sp>
          <p:nvSpPr>
            <p:cNvPr id="13" name="object 13"/>
            <p:cNvSpPr/>
            <p:nvPr/>
          </p:nvSpPr>
          <p:spPr>
            <a:xfrm>
              <a:off x="9739944" y="7265224"/>
              <a:ext cx="618490" cy="617220"/>
            </a:xfrm>
            <a:custGeom>
              <a:avLst/>
              <a:gdLst/>
              <a:ahLst/>
              <a:cxnLst/>
              <a:rect l="l" t="t" r="r" b="b"/>
              <a:pathLst>
                <a:path w="618490" h="617220">
                  <a:moveTo>
                    <a:pt x="0" y="0"/>
                  </a:moveTo>
                  <a:lnTo>
                    <a:pt x="617909" y="0"/>
                  </a:lnTo>
                  <a:lnTo>
                    <a:pt x="617909" y="6169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2B91D5">
                <a:alpha val="4979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826261" y="7882388"/>
              <a:ext cx="618490" cy="617220"/>
            </a:xfrm>
            <a:custGeom>
              <a:avLst/>
              <a:gdLst/>
              <a:ahLst/>
              <a:cxnLst/>
              <a:rect l="l" t="t" r="r" b="b"/>
              <a:pathLst>
                <a:path w="618490" h="617220">
                  <a:moveTo>
                    <a:pt x="0" y="0"/>
                  </a:moveTo>
                  <a:lnTo>
                    <a:pt x="617909" y="0"/>
                  </a:lnTo>
                  <a:lnTo>
                    <a:pt x="617909" y="6169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C8EF">
                <a:alpha val="49798"/>
              </a:srgbClr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2650433" y="3574515"/>
              <a:ext cx="4526280" cy="4020820"/>
            </a:xfrm>
            <a:custGeom>
              <a:avLst/>
              <a:gdLst/>
              <a:ahLst/>
              <a:cxnLst/>
              <a:rect l="l" t="t" r="r" b="b"/>
              <a:pathLst>
                <a:path w="4526280" h="4020820">
                  <a:moveTo>
                    <a:pt x="2644220" y="4020615"/>
                  </a:moveTo>
                  <a:lnTo>
                    <a:pt x="2644220" y="3079755"/>
                  </a:lnTo>
                  <a:lnTo>
                    <a:pt x="0" y="3079755"/>
                  </a:lnTo>
                  <a:lnTo>
                    <a:pt x="0" y="940860"/>
                  </a:lnTo>
                  <a:lnTo>
                    <a:pt x="2644220" y="940860"/>
                  </a:lnTo>
                  <a:lnTo>
                    <a:pt x="2644220" y="0"/>
                  </a:lnTo>
                  <a:lnTo>
                    <a:pt x="4525940" y="2010307"/>
                  </a:lnTo>
                  <a:lnTo>
                    <a:pt x="2644220" y="4020615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" name="object 16"/>
          <p:cNvSpPr txBox="1"/>
          <p:nvPr/>
        </p:nvSpPr>
        <p:spPr>
          <a:xfrm>
            <a:off x="14502451" y="5244596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12641082" y="6648058"/>
            <a:ext cx="618490" cy="617220"/>
          </a:xfrm>
          <a:custGeom>
            <a:avLst/>
            <a:gdLst/>
            <a:ahLst/>
            <a:cxnLst/>
            <a:rect l="l" t="t" r="r" b="b"/>
            <a:pathLst>
              <a:path w="618490" h="617220">
                <a:moveTo>
                  <a:pt x="0" y="0"/>
                </a:moveTo>
                <a:lnTo>
                  <a:pt x="617908" y="0"/>
                </a:lnTo>
                <a:lnTo>
                  <a:pt x="617908" y="616920"/>
                </a:lnTo>
                <a:lnTo>
                  <a:pt x="0" y="0"/>
                </a:lnTo>
                <a:close/>
              </a:path>
            </a:pathLst>
          </a:custGeom>
          <a:solidFill>
            <a:srgbClr val="12538A">
              <a:alpha val="49798"/>
            </a:srgbClr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715896" y="5135757"/>
            <a:ext cx="1590040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موارد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972764" y="6064276"/>
            <a:ext cx="1015365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به سبد خرید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4894529" y="4427097"/>
            <a:ext cx="1195331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اضافه کردن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4894530" y="5374488"/>
            <a:ext cx="1206500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تبلیغاتی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7328666" y="4307311"/>
            <a:ext cx="1937267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marR="5080" indent="-11874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0232641" y="3160323"/>
            <a:ext cx="1722755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5560" algn="just" rtl="1">
              <a:lnSpc>
                <a:spcPct val="115399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3110567" y="3534534"/>
            <a:ext cx="1891664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4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876261"/>
          </a:xfrm>
          <a:prstGeom prst="rect">
            <a:avLst/>
          </a:prstGeom>
        </p:spPr>
        <p:txBody>
          <a:bodyPr vert="horz" wrap="square" lIns="0" tIns="380107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900"/>
              </a:spcBef>
            </a:pPr>
            <a:r>
              <a:rPr lang="fa-IR" sz="320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028741" y="4306228"/>
            <a:ext cx="16230556" cy="3323047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2568714" y="553695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5654814" y="553695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8802511" y="553695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875644" y="553695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4965745" y="553695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898792" y="7592971"/>
            <a:ext cx="2825608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720" marR="5080" indent="-287655" algn="r" rtl="1">
              <a:lnSpc>
                <a:spcPct val="1151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7620000" y="7592971"/>
            <a:ext cx="2207047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marR="5080" indent="-118745" algn="r" rtl="1">
              <a:lnSpc>
                <a:spcPct val="115100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964579" y="7592971"/>
            <a:ext cx="1722755" cy="47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7465" algn="r" rtl="1">
              <a:lnSpc>
                <a:spcPct val="115100"/>
              </a:lnSpc>
              <a:spcBef>
                <a:spcPts val="100"/>
              </a:spcBef>
            </a:pPr>
            <a:r>
              <a:rPr lang="fa-IR" sz="2600" spc="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527863" y="3599730"/>
            <a:ext cx="1891837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71780" algn="r" rtl="1">
              <a:lnSpc>
                <a:spcPct val="1151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تبلیغات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0945084" y="3143500"/>
            <a:ext cx="1891837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5560" algn="just" rtl="1">
              <a:lnSpc>
                <a:spcPct val="115100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814702"/>
          </a:xfrm>
          <a:prstGeom prst="rect">
            <a:avLst/>
          </a:prstGeom>
        </p:spPr>
        <p:txBody>
          <a:bodyPr vert="horz" wrap="square" lIns="0" tIns="380103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900"/>
              </a:spcBef>
            </a:pPr>
            <a:r>
              <a:rPr lang="fa-IR" sz="280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2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447568" y="2834720"/>
            <a:ext cx="2941955" cy="6421755"/>
          </a:xfrm>
          <a:custGeom>
            <a:avLst/>
            <a:gdLst/>
            <a:ahLst/>
            <a:cxnLst/>
            <a:rect l="l" t="t" r="r" b="b"/>
            <a:pathLst>
              <a:path w="2941954" h="6421755">
                <a:moveTo>
                  <a:pt x="2941439" y="6421338"/>
                </a:moveTo>
                <a:lnTo>
                  <a:pt x="0" y="6421338"/>
                </a:lnTo>
                <a:lnTo>
                  <a:pt x="0" y="0"/>
                </a:lnTo>
                <a:lnTo>
                  <a:pt x="2941439" y="0"/>
                </a:lnTo>
                <a:lnTo>
                  <a:pt x="2941439" y="6421338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447568" y="2834720"/>
            <a:ext cx="2941955" cy="3598421"/>
          </a:xfrm>
          <a:prstGeom prst="rect">
            <a:avLst/>
          </a:prstGeom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 dirty="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5"/>
              </a:spcBef>
            </a:pPr>
            <a:endParaRPr sz="2300" dirty="0">
              <a:latin typeface="Times New Roman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Hilda</a:t>
            </a:r>
            <a:r>
              <a:rPr sz="15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Onassis</a:t>
            </a:r>
            <a:endParaRPr sz="1500" dirty="0">
              <a:latin typeface="Tahoma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</a:pPr>
            <a:r>
              <a:rPr sz="15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President</a:t>
            </a:r>
            <a:endParaRPr sz="15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344178" y="3336369"/>
            <a:ext cx="4978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484505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37C8EF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613045" y="2834720"/>
            <a:ext cx="274066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Blaise</a:t>
            </a:r>
            <a:r>
              <a:rPr sz="1500" b="1" spc="-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Martins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622781" y="6116184"/>
            <a:ext cx="273304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sz="1500" b="1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Kathy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Lamprey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613045" y="4472555"/>
            <a:ext cx="2740660" cy="1007968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17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Kiera</a:t>
            </a:r>
            <a:r>
              <a:rPr sz="1500" b="1" spc="-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Landon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622781" y="7754504"/>
            <a:ext cx="274066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Joshua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Scotts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6151945" y="2835407"/>
            <a:ext cx="2721610" cy="1846659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Bryan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Cook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627" y="7430985"/>
            <a:ext cx="49784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484505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17B5B4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6129493" y="6100660"/>
            <a:ext cx="2740660" cy="1882567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950">
              <a:latin typeface="Times New Roman"/>
              <a:cs typeface="B Nazanin" panose="00000700000000000000" pitchFamily="2" charset="-78"/>
            </a:endParaRPr>
          </a:p>
          <a:p>
            <a:pPr marL="2540" algn="ctr" rtl="1">
              <a:lnSpc>
                <a:spcPct val="100000"/>
              </a:lnSpc>
            </a:pP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Jennifer</a:t>
            </a:r>
            <a:r>
              <a:rPr sz="1500" b="1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Executive</a:t>
            </a:r>
            <a:r>
              <a:rPr sz="1500" spc="-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096597" y="2835407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884555" algn="r" rtl="1">
              <a:lnSpc>
                <a:spcPct val="100000"/>
              </a:lnSpc>
            </a:pP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Carl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Miller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48994" algn="r" rtl="1">
              <a:lnSpc>
                <a:spcPct val="100000"/>
              </a:lnSpc>
            </a:pP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Accountant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3096597" y="5012016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737870" algn="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Clara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Holmes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28675" algn="r" rtl="1">
              <a:lnSpc>
                <a:spcPct val="100000"/>
              </a:lnSpc>
            </a:pP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Bookkeeper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109565" y="7189309"/>
            <a:ext cx="273304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Gracie</a:t>
            </a:r>
            <a:r>
              <a:rPr sz="15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Coopers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Compliance</a:t>
            </a:r>
            <a:r>
              <a:rPr sz="1500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096597" y="3923368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Sadie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Jones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500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Manager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096597" y="6100660"/>
            <a:ext cx="2740660" cy="732252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127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10"/>
              </a:spcBef>
            </a:pPr>
            <a:endParaRPr sz="17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Mike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Hollows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Tax</a:t>
            </a:r>
            <a:r>
              <a:rPr sz="1500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096597" y="8277954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698500" algn="r" rtl="1">
              <a:lnSpc>
                <a:spcPct val="100000"/>
              </a:lnSpc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Marga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Dunlop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762000" algn="r" rtl="1">
              <a:lnSpc>
                <a:spcPct val="100000"/>
              </a:lnSpc>
            </a:pPr>
            <a:r>
              <a:rPr sz="15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Risk</a:t>
            </a:r>
            <a:r>
              <a:rPr sz="1500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Manager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8" name="object 18"/>
          <p:cNvGrpSpPr/>
          <p:nvPr/>
        </p:nvGrpSpPr>
        <p:grpSpPr>
          <a:xfrm>
            <a:off x="3107370" y="2023419"/>
            <a:ext cx="2740025" cy="4045585"/>
            <a:chOff x="3107370" y="2023419"/>
            <a:chExt cx="2740025" cy="4045585"/>
          </a:xfrm>
        </p:grpSpPr>
        <p:pic>
          <p:nvPicPr>
            <p:cNvPr id="19" name="object 1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07370" y="2023419"/>
              <a:ext cx="1622603" cy="1622597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389775" y="6011409"/>
              <a:ext cx="351155" cy="0"/>
            </a:xfrm>
            <a:custGeom>
              <a:avLst/>
              <a:gdLst/>
              <a:ahLst/>
              <a:cxnLst/>
              <a:rect l="l" t="t" r="r" b="b"/>
              <a:pathLst>
                <a:path w="351154">
                  <a:moveTo>
                    <a:pt x="0" y="0"/>
                  </a:moveTo>
                  <a:lnTo>
                    <a:pt x="350880" y="0"/>
                  </a:lnTo>
                </a:path>
              </a:pathLst>
            </a:custGeom>
            <a:ln w="2857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1" name="object 21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5733511" y="5954309"/>
              <a:ext cx="113588" cy="114198"/>
            </a:xfrm>
            <a:prstGeom prst="rect">
              <a:avLst/>
            </a:prstGeom>
          </p:spPr>
        </p:pic>
      </p:grpSp>
      <p:sp>
        <p:nvSpPr>
          <p:cNvPr id="22" name="object 22"/>
          <p:cNvSpPr txBox="1"/>
          <p:nvPr/>
        </p:nvSpPr>
        <p:spPr>
          <a:xfrm>
            <a:off x="7514308" y="1497396"/>
            <a:ext cx="3260090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200" spc="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چارت سازمانی</a:t>
            </a:r>
            <a:endParaRPr sz="32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>
            <a:spLocks noGrp="1"/>
          </p:cNvSpPr>
          <p:nvPr>
            <p:ph type="title"/>
          </p:nvPr>
        </p:nvSpPr>
        <p:spPr>
          <a:xfrm>
            <a:off x="6720875" y="834310"/>
            <a:ext cx="4846320" cy="68993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4400" spc="30" dirty="0">
                <a:solidFill>
                  <a:srgbClr val="2B91D5"/>
                </a:solidFill>
                <a:cs typeface="B Nazanin" panose="00000700000000000000" pitchFamily="2" charset="-78"/>
              </a:rPr>
              <a:t>ساختار شبکه‌ای</a:t>
            </a:r>
            <a:endParaRPr sz="4400" dirty="0">
              <a:cs typeface="B Nazanin" panose="00000700000000000000" pitchFamily="2" charset="-78"/>
            </a:endParaRPr>
          </a:p>
        </p:txBody>
      </p:sp>
      <p:grpSp>
        <p:nvGrpSpPr>
          <p:cNvPr id="24" name="object 24"/>
          <p:cNvGrpSpPr/>
          <p:nvPr/>
        </p:nvGrpSpPr>
        <p:grpSpPr>
          <a:xfrm>
            <a:off x="8873327" y="4329681"/>
            <a:ext cx="534035" cy="114300"/>
            <a:chOff x="8873327" y="4329681"/>
            <a:chExt cx="534035" cy="114300"/>
          </a:xfrm>
        </p:grpSpPr>
        <p:sp>
          <p:nvSpPr>
            <p:cNvPr id="25" name="object 25"/>
            <p:cNvSpPr/>
            <p:nvPr/>
          </p:nvSpPr>
          <p:spPr>
            <a:xfrm>
              <a:off x="8873327" y="4386809"/>
              <a:ext cx="426720" cy="0"/>
            </a:xfrm>
            <a:custGeom>
              <a:avLst/>
              <a:gdLst/>
              <a:ahLst/>
              <a:cxnLst/>
              <a:rect l="l" t="t" r="r" b="b"/>
              <a:pathLst>
                <a:path w="426720">
                  <a:moveTo>
                    <a:pt x="0" y="0"/>
                  </a:moveTo>
                  <a:lnTo>
                    <a:pt x="426641" y="0"/>
                  </a:lnTo>
                </a:path>
              </a:pathLst>
            </a:custGeom>
            <a:ln w="28574">
              <a:solidFill>
                <a:srgbClr val="17B5B4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292824" y="4329681"/>
              <a:ext cx="113993" cy="114256"/>
            </a:xfrm>
            <a:prstGeom prst="rect">
              <a:avLst/>
            </a:prstGeom>
          </p:spPr>
        </p:pic>
      </p:grpSp>
      <p:pic>
        <p:nvPicPr>
          <p:cNvPr id="27" name="object 27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776375" y="3534252"/>
            <a:ext cx="113993" cy="114256"/>
          </a:xfrm>
          <a:prstGeom prst="rect">
            <a:avLst/>
          </a:prstGeom>
        </p:spPr>
      </p:pic>
      <p:pic>
        <p:nvPicPr>
          <p:cNvPr id="28" name="object 28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9292825" y="7622351"/>
            <a:ext cx="113993" cy="114256"/>
          </a:xfrm>
          <a:prstGeom prst="rect">
            <a:avLst/>
          </a:prstGeom>
        </p:spPr>
      </p:pic>
      <p:grpSp>
        <p:nvGrpSpPr>
          <p:cNvPr id="29" name="object 29"/>
          <p:cNvGrpSpPr/>
          <p:nvPr/>
        </p:nvGrpSpPr>
        <p:grpSpPr>
          <a:xfrm>
            <a:off x="12356878" y="5175329"/>
            <a:ext cx="534035" cy="114300"/>
            <a:chOff x="12356878" y="5175329"/>
            <a:chExt cx="534035" cy="114300"/>
          </a:xfrm>
        </p:grpSpPr>
        <p:sp>
          <p:nvSpPr>
            <p:cNvPr id="30" name="object 30"/>
            <p:cNvSpPr/>
            <p:nvPr/>
          </p:nvSpPr>
          <p:spPr>
            <a:xfrm>
              <a:off x="12356878" y="5232457"/>
              <a:ext cx="426720" cy="0"/>
            </a:xfrm>
            <a:custGeom>
              <a:avLst/>
              <a:gdLst/>
              <a:ahLst/>
              <a:cxnLst/>
              <a:rect l="l" t="t" r="r" b="b"/>
              <a:pathLst>
                <a:path w="426720">
                  <a:moveTo>
                    <a:pt x="0" y="0"/>
                  </a:moveTo>
                  <a:lnTo>
                    <a:pt x="426641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1" name="object 3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776375" y="5175329"/>
              <a:ext cx="113993" cy="114256"/>
            </a:xfrm>
            <a:prstGeom prst="rect">
              <a:avLst/>
            </a:prstGeom>
          </p:spPr>
        </p:pic>
      </p:grpSp>
      <p:grpSp>
        <p:nvGrpSpPr>
          <p:cNvPr id="32" name="object 32"/>
          <p:cNvGrpSpPr/>
          <p:nvPr/>
        </p:nvGrpSpPr>
        <p:grpSpPr>
          <a:xfrm>
            <a:off x="12356878" y="6811539"/>
            <a:ext cx="534035" cy="114300"/>
            <a:chOff x="12356878" y="6811539"/>
            <a:chExt cx="534035" cy="114300"/>
          </a:xfrm>
        </p:grpSpPr>
        <p:sp>
          <p:nvSpPr>
            <p:cNvPr id="33" name="object 33"/>
            <p:cNvSpPr/>
            <p:nvPr/>
          </p:nvSpPr>
          <p:spPr>
            <a:xfrm>
              <a:off x="12356878" y="6868667"/>
              <a:ext cx="426720" cy="0"/>
            </a:xfrm>
            <a:custGeom>
              <a:avLst/>
              <a:gdLst/>
              <a:ahLst/>
              <a:cxnLst/>
              <a:rect l="l" t="t" r="r" b="b"/>
              <a:pathLst>
                <a:path w="426720">
                  <a:moveTo>
                    <a:pt x="0" y="0"/>
                  </a:moveTo>
                  <a:lnTo>
                    <a:pt x="426641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4" name="object 3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2776375" y="6811539"/>
              <a:ext cx="113993" cy="114256"/>
            </a:xfrm>
            <a:prstGeom prst="rect">
              <a:avLst/>
            </a:prstGeom>
          </p:spPr>
        </p:pic>
      </p:grpSp>
      <p:grpSp>
        <p:nvGrpSpPr>
          <p:cNvPr id="35" name="object 35"/>
          <p:cNvGrpSpPr/>
          <p:nvPr/>
        </p:nvGrpSpPr>
        <p:grpSpPr>
          <a:xfrm>
            <a:off x="12366614" y="8449272"/>
            <a:ext cx="524510" cy="114300"/>
            <a:chOff x="12366614" y="8449272"/>
            <a:chExt cx="524510" cy="114300"/>
          </a:xfrm>
        </p:grpSpPr>
        <p:sp>
          <p:nvSpPr>
            <p:cNvPr id="36" name="object 36"/>
            <p:cNvSpPr/>
            <p:nvPr/>
          </p:nvSpPr>
          <p:spPr>
            <a:xfrm>
              <a:off x="12366614" y="8506402"/>
              <a:ext cx="417195" cy="0"/>
            </a:xfrm>
            <a:custGeom>
              <a:avLst/>
              <a:gdLst/>
              <a:ahLst/>
              <a:cxnLst/>
              <a:rect l="l" t="t" r="r" b="b"/>
              <a:pathLst>
                <a:path w="417195">
                  <a:moveTo>
                    <a:pt x="0" y="0"/>
                  </a:moveTo>
                  <a:lnTo>
                    <a:pt x="417030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7" name="object 3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2776500" y="8449272"/>
              <a:ext cx="114016" cy="114259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4247110425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228458" y="3899579"/>
            <a:ext cx="2503805" cy="1585690"/>
          </a:xfrm>
          <a:prstGeom prst="rect">
            <a:avLst/>
          </a:prstGeom>
          <a:solidFill>
            <a:srgbClr val="4ECCCC"/>
          </a:solidFill>
        </p:spPr>
        <p:txBody>
          <a:bodyPr vert="horz" wrap="square" lIns="0" tIns="63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63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4389521" y="3899579"/>
            <a:ext cx="2503805" cy="1585690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63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63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560449" y="3899579"/>
            <a:ext cx="2503805" cy="2487930"/>
          </a:xfrm>
          <a:custGeom>
            <a:avLst/>
            <a:gdLst/>
            <a:ahLst/>
            <a:cxnLst/>
            <a:rect l="l" t="t" r="r" b="b"/>
            <a:pathLst>
              <a:path w="2503804" h="2487929">
                <a:moveTo>
                  <a:pt x="0" y="0"/>
                </a:moveTo>
                <a:lnTo>
                  <a:pt x="2503587" y="0"/>
                </a:lnTo>
                <a:lnTo>
                  <a:pt x="2503587" y="2487844"/>
                </a:lnTo>
                <a:lnTo>
                  <a:pt x="0" y="2487844"/>
                </a:lnTo>
                <a:lnTo>
                  <a:pt x="0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560449" y="3899579"/>
            <a:ext cx="2503805" cy="1585690"/>
          </a:xfrm>
          <a:prstGeom prst="rect">
            <a:avLst/>
          </a:prstGeom>
        </p:spPr>
        <p:txBody>
          <a:bodyPr vert="horz" wrap="square" lIns="0" tIns="63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63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49839" y="3899579"/>
            <a:ext cx="2503805" cy="1585690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63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939226" y="3899579"/>
            <a:ext cx="2503805" cy="1585690"/>
          </a:xfrm>
          <a:prstGeom prst="rect">
            <a:avLst/>
          </a:prstGeom>
          <a:solidFill>
            <a:srgbClr val="12538A"/>
          </a:solidFill>
        </p:spPr>
        <p:txBody>
          <a:bodyPr vert="horz" wrap="square" lIns="0" tIns="635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"/>
              </a:spcBef>
            </a:pPr>
            <a:endParaRPr sz="63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017250" y="4784686"/>
            <a:ext cx="537210" cy="718185"/>
          </a:xfrm>
          <a:custGeom>
            <a:avLst/>
            <a:gdLst/>
            <a:ahLst/>
            <a:cxnLst/>
            <a:rect l="l" t="t" r="r" b="b"/>
            <a:pathLst>
              <a:path w="537209" h="718185">
                <a:moveTo>
                  <a:pt x="177819" y="717628"/>
                </a:moveTo>
                <a:lnTo>
                  <a:pt x="177819" y="538221"/>
                </a:lnTo>
                <a:lnTo>
                  <a:pt x="0" y="538221"/>
                </a:lnTo>
                <a:lnTo>
                  <a:pt x="0" y="179407"/>
                </a:lnTo>
                <a:lnTo>
                  <a:pt x="177819" y="179407"/>
                </a:lnTo>
                <a:lnTo>
                  <a:pt x="177819" y="0"/>
                </a:lnTo>
                <a:lnTo>
                  <a:pt x="536633" y="358814"/>
                </a:lnTo>
                <a:lnTo>
                  <a:pt x="177819" y="71762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3722521" y="4784686"/>
            <a:ext cx="537210" cy="718185"/>
          </a:xfrm>
          <a:custGeom>
            <a:avLst/>
            <a:gdLst/>
            <a:ahLst/>
            <a:cxnLst/>
            <a:rect l="l" t="t" r="r" b="b"/>
            <a:pathLst>
              <a:path w="537210" h="718185">
                <a:moveTo>
                  <a:pt x="177819" y="717628"/>
                </a:moveTo>
                <a:lnTo>
                  <a:pt x="177819" y="538221"/>
                </a:lnTo>
                <a:lnTo>
                  <a:pt x="0" y="538221"/>
                </a:lnTo>
                <a:lnTo>
                  <a:pt x="0" y="179407"/>
                </a:lnTo>
                <a:lnTo>
                  <a:pt x="177819" y="179407"/>
                </a:lnTo>
                <a:lnTo>
                  <a:pt x="177819" y="0"/>
                </a:lnTo>
                <a:lnTo>
                  <a:pt x="536633" y="358814"/>
                </a:lnTo>
                <a:lnTo>
                  <a:pt x="177819" y="717628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3253428" y="4784686"/>
            <a:ext cx="537210" cy="718185"/>
          </a:xfrm>
          <a:custGeom>
            <a:avLst/>
            <a:gdLst/>
            <a:ahLst/>
            <a:cxnLst/>
            <a:rect l="l" t="t" r="r" b="b"/>
            <a:pathLst>
              <a:path w="537209" h="718185">
                <a:moveTo>
                  <a:pt x="177820" y="717628"/>
                </a:moveTo>
                <a:lnTo>
                  <a:pt x="177819" y="538221"/>
                </a:lnTo>
                <a:lnTo>
                  <a:pt x="0" y="538221"/>
                </a:lnTo>
                <a:lnTo>
                  <a:pt x="0" y="179407"/>
                </a:lnTo>
                <a:lnTo>
                  <a:pt x="177819" y="179407"/>
                </a:lnTo>
                <a:lnTo>
                  <a:pt x="177819" y="0"/>
                </a:lnTo>
                <a:lnTo>
                  <a:pt x="536633" y="358814"/>
                </a:lnTo>
                <a:lnTo>
                  <a:pt x="177820" y="717628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6871417" y="4784686"/>
            <a:ext cx="537210" cy="718185"/>
          </a:xfrm>
          <a:custGeom>
            <a:avLst/>
            <a:gdLst/>
            <a:ahLst/>
            <a:cxnLst/>
            <a:rect l="l" t="t" r="r" b="b"/>
            <a:pathLst>
              <a:path w="537209" h="718185">
                <a:moveTo>
                  <a:pt x="177819" y="717628"/>
                </a:moveTo>
                <a:lnTo>
                  <a:pt x="177818" y="538221"/>
                </a:lnTo>
                <a:lnTo>
                  <a:pt x="0" y="538221"/>
                </a:lnTo>
                <a:lnTo>
                  <a:pt x="0" y="179407"/>
                </a:lnTo>
                <a:lnTo>
                  <a:pt x="177818" y="179407"/>
                </a:lnTo>
                <a:lnTo>
                  <a:pt x="177818" y="0"/>
                </a:lnTo>
                <a:lnTo>
                  <a:pt x="536632" y="358814"/>
                </a:lnTo>
                <a:lnTo>
                  <a:pt x="177819" y="717628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6428414" y="4784686"/>
            <a:ext cx="537210" cy="718185"/>
          </a:xfrm>
          <a:custGeom>
            <a:avLst/>
            <a:gdLst/>
            <a:ahLst/>
            <a:cxnLst/>
            <a:rect l="l" t="t" r="r" b="b"/>
            <a:pathLst>
              <a:path w="537209" h="718185">
                <a:moveTo>
                  <a:pt x="177820" y="717628"/>
                </a:moveTo>
                <a:lnTo>
                  <a:pt x="177820" y="538221"/>
                </a:lnTo>
                <a:lnTo>
                  <a:pt x="0" y="538221"/>
                </a:lnTo>
                <a:lnTo>
                  <a:pt x="0" y="179407"/>
                </a:lnTo>
                <a:lnTo>
                  <a:pt x="177820" y="179407"/>
                </a:lnTo>
                <a:lnTo>
                  <a:pt x="177820" y="0"/>
                </a:lnTo>
                <a:lnTo>
                  <a:pt x="536633" y="358814"/>
                </a:lnTo>
                <a:lnTo>
                  <a:pt x="177820" y="717628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990600" y="7042437"/>
            <a:ext cx="2197430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340360" marR="5080" indent="-32829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815251" y="7036025"/>
            <a:ext cx="1722755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71780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تبلیغات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7951021" y="7042437"/>
            <a:ext cx="1722755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marR="5080" indent="-11874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0942631" y="7042437"/>
            <a:ext cx="1759811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5560" algn="just" rtl="1">
              <a:lnSpc>
                <a:spcPct val="115399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3939226" y="7042437"/>
            <a:ext cx="1759811" cy="47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876258"/>
          </a:xfrm>
          <a:prstGeom prst="rect">
            <a:avLst/>
          </a:prstGeom>
        </p:spPr>
        <p:txBody>
          <a:bodyPr vert="horz" wrap="square" lIns="0" tIns="380104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900"/>
              </a:spcBef>
            </a:pPr>
            <a:r>
              <a:rPr lang="fa-IR" sz="320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8008642"/>
            <a:ext cx="16516985" cy="1242060"/>
          </a:xfrm>
          <a:custGeom>
            <a:avLst/>
            <a:gdLst/>
            <a:ahLst/>
            <a:cxnLst/>
            <a:rect l="l" t="t" r="r" b="b"/>
            <a:pathLst>
              <a:path w="16516985" h="1242059">
                <a:moveTo>
                  <a:pt x="15745079" y="1241742"/>
                </a:moveTo>
                <a:lnTo>
                  <a:pt x="0" y="1241742"/>
                </a:lnTo>
                <a:lnTo>
                  <a:pt x="0" y="0"/>
                </a:lnTo>
                <a:lnTo>
                  <a:pt x="16516604" y="0"/>
                </a:lnTo>
                <a:lnTo>
                  <a:pt x="15745079" y="1241742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6924099" y="8408755"/>
            <a:ext cx="1891664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0" y="5544206"/>
            <a:ext cx="16516985" cy="1242060"/>
          </a:xfrm>
          <a:custGeom>
            <a:avLst/>
            <a:gdLst/>
            <a:ahLst/>
            <a:cxnLst/>
            <a:rect l="l" t="t" r="r" b="b"/>
            <a:pathLst>
              <a:path w="16516985" h="1242059">
                <a:moveTo>
                  <a:pt x="15745079" y="1241742"/>
                </a:moveTo>
                <a:lnTo>
                  <a:pt x="0" y="1241742"/>
                </a:lnTo>
                <a:lnTo>
                  <a:pt x="0" y="0"/>
                </a:lnTo>
                <a:lnTo>
                  <a:pt x="16516604" y="0"/>
                </a:lnTo>
                <a:lnTo>
                  <a:pt x="15745079" y="1241742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562600" y="5944319"/>
            <a:ext cx="3944253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0" y="6776425"/>
            <a:ext cx="16516985" cy="1242060"/>
          </a:xfrm>
          <a:custGeom>
            <a:avLst/>
            <a:gdLst/>
            <a:ahLst/>
            <a:cxnLst/>
            <a:rect l="l" t="t" r="r" b="b"/>
            <a:pathLst>
              <a:path w="16516985" h="1242059">
                <a:moveTo>
                  <a:pt x="15745079" y="1241742"/>
                </a:moveTo>
                <a:lnTo>
                  <a:pt x="0" y="1241742"/>
                </a:lnTo>
                <a:lnTo>
                  <a:pt x="0" y="0"/>
                </a:lnTo>
                <a:lnTo>
                  <a:pt x="16516604" y="0"/>
                </a:lnTo>
                <a:lnTo>
                  <a:pt x="15745079" y="1241742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724400" y="7176538"/>
            <a:ext cx="5106303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0" y="4311992"/>
            <a:ext cx="16516985" cy="1242060"/>
          </a:xfrm>
          <a:custGeom>
            <a:avLst/>
            <a:gdLst/>
            <a:ahLst/>
            <a:cxnLst/>
            <a:rect l="l" t="t" r="r" b="b"/>
            <a:pathLst>
              <a:path w="16516985" h="1242060">
                <a:moveTo>
                  <a:pt x="15745079" y="1241742"/>
                </a:moveTo>
                <a:lnTo>
                  <a:pt x="0" y="1241742"/>
                </a:lnTo>
                <a:lnTo>
                  <a:pt x="0" y="0"/>
                </a:lnTo>
                <a:lnTo>
                  <a:pt x="16516604" y="0"/>
                </a:lnTo>
                <a:lnTo>
                  <a:pt x="15745079" y="1241742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562600" y="4712106"/>
            <a:ext cx="3274129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تبلیغات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0" y="3079773"/>
            <a:ext cx="16516985" cy="1242060"/>
          </a:xfrm>
          <a:custGeom>
            <a:avLst/>
            <a:gdLst/>
            <a:ahLst/>
            <a:cxnLst/>
            <a:rect l="l" t="t" r="r" b="b"/>
            <a:pathLst>
              <a:path w="16516985" h="1242060">
                <a:moveTo>
                  <a:pt x="15745079" y="1241742"/>
                </a:moveTo>
                <a:lnTo>
                  <a:pt x="0" y="1241742"/>
                </a:lnTo>
                <a:lnTo>
                  <a:pt x="0" y="0"/>
                </a:lnTo>
                <a:lnTo>
                  <a:pt x="16516604" y="0"/>
                </a:lnTo>
                <a:lnTo>
                  <a:pt x="15745079" y="1241742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724400" y="3479886"/>
            <a:ext cx="4480728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897148" y="3338967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897148" y="4580646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4897148" y="5806499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897148" y="7032285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897148" y="8289856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1545671"/>
          </a:xfrm>
          <a:prstGeom prst="rect">
            <a:avLst/>
          </a:prstGeom>
        </p:spPr>
        <p:txBody>
          <a:bodyPr vert="horz" wrap="square" lIns="0" tIns="380103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45"/>
              </a:spcBef>
            </a:pPr>
            <a:endParaRPr sz="3600" dirty="0">
              <a:cs typeface="B Nazanin" panose="00000700000000000000" pitchFamily="2" charset="-78"/>
            </a:endParaRPr>
          </a:p>
          <a:p>
            <a:pPr algn="ctr">
              <a:lnSpc>
                <a:spcPct val="100000"/>
              </a:lnSpc>
              <a:spcBef>
                <a:spcPts val="900"/>
              </a:spcBef>
            </a:pPr>
            <a:r>
              <a:rPr lang="fa-IR" sz="320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016915" y="6110481"/>
            <a:ext cx="3072130" cy="951230"/>
          </a:xfrm>
          <a:custGeom>
            <a:avLst/>
            <a:gdLst/>
            <a:ahLst/>
            <a:cxnLst/>
            <a:rect l="l" t="t" r="r" b="b"/>
            <a:pathLst>
              <a:path w="3072129" h="951229">
                <a:moveTo>
                  <a:pt x="2837308" y="951087"/>
                </a:moveTo>
                <a:lnTo>
                  <a:pt x="0" y="951087"/>
                </a:lnTo>
                <a:lnTo>
                  <a:pt x="234757" y="475543"/>
                </a:lnTo>
                <a:lnTo>
                  <a:pt x="0" y="0"/>
                </a:lnTo>
                <a:lnTo>
                  <a:pt x="2837308" y="0"/>
                </a:lnTo>
                <a:lnTo>
                  <a:pt x="3071689" y="475543"/>
                </a:lnTo>
                <a:lnTo>
                  <a:pt x="2837308" y="951087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4318804" y="6110481"/>
            <a:ext cx="3072130" cy="951230"/>
          </a:xfrm>
          <a:custGeom>
            <a:avLst/>
            <a:gdLst/>
            <a:ahLst/>
            <a:cxnLst/>
            <a:rect l="l" t="t" r="r" b="b"/>
            <a:pathLst>
              <a:path w="3072129" h="951229">
                <a:moveTo>
                  <a:pt x="2837308" y="951087"/>
                </a:moveTo>
                <a:lnTo>
                  <a:pt x="0" y="951087"/>
                </a:lnTo>
                <a:lnTo>
                  <a:pt x="234757" y="475543"/>
                </a:lnTo>
                <a:lnTo>
                  <a:pt x="0" y="0"/>
                </a:lnTo>
                <a:lnTo>
                  <a:pt x="2837308" y="0"/>
                </a:lnTo>
                <a:lnTo>
                  <a:pt x="3071689" y="475543"/>
                </a:lnTo>
                <a:lnTo>
                  <a:pt x="2837308" y="951087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607401" y="6110481"/>
            <a:ext cx="3072130" cy="951230"/>
          </a:xfrm>
          <a:custGeom>
            <a:avLst/>
            <a:gdLst/>
            <a:ahLst/>
            <a:cxnLst/>
            <a:rect l="l" t="t" r="r" b="b"/>
            <a:pathLst>
              <a:path w="3072129" h="951229">
                <a:moveTo>
                  <a:pt x="2837308" y="951087"/>
                </a:moveTo>
                <a:lnTo>
                  <a:pt x="0" y="951087"/>
                </a:lnTo>
                <a:lnTo>
                  <a:pt x="234756" y="475543"/>
                </a:lnTo>
                <a:lnTo>
                  <a:pt x="0" y="0"/>
                </a:lnTo>
                <a:lnTo>
                  <a:pt x="2837308" y="0"/>
                </a:lnTo>
                <a:lnTo>
                  <a:pt x="3071689" y="475543"/>
                </a:lnTo>
                <a:lnTo>
                  <a:pt x="2837308" y="951087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870134" y="6110481"/>
            <a:ext cx="3072130" cy="951230"/>
          </a:xfrm>
          <a:custGeom>
            <a:avLst/>
            <a:gdLst/>
            <a:ahLst/>
            <a:cxnLst/>
            <a:rect l="l" t="t" r="r" b="b"/>
            <a:pathLst>
              <a:path w="3072130" h="951229">
                <a:moveTo>
                  <a:pt x="2837309" y="951087"/>
                </a:moveTo>
                <a:lnTo>
                  <a:pt x="0" y="951087"/>
                </a:lnTo>
                <a:lnTo>
                  <a:pt x="234757" y="475543"/>
                </a:lnTo>
                <a:lnTo>
                  <a:pt x="0" y="0"/>
                </a:lnTo>
                <a:lnTo>
                  <a:pt x="2837309" y="0"/>
                </a:lnTo>
                <a:lnTo>
                  <a:pt x="3071689" y="475543"/>
                </a:lnTo>
                <a:lnTo>
                  <a:pt x="2837309" y="951087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184594" y="6110481"/>
            <a:ext cx="3072130" cy="951230"/>
          </a:xfrm>
          <a:custGeom>
            <a:avLst/>
            <a:gdLst/>
            <a:ahLst/>
            <a:cxnLst/>
            <a:rect l="l" t="t" r="r" b="b"/>
            <a:pathLst>
              <a:path w="3072130" h="951229">
                <a:moveTo>
                  <a:pt x="2837308" y="951087"/>
                </a:moveTo>
                <a:lnTo>
                  <a:pt x="0" y="951087"/>
                </a:lnTo>
                <a:lnTo>
                  <a:pt x="234756" y="475543"/>
                </a:lnTo>
                <a:lnTo>
                  <a:pt x="0" y="0"/>
                </a:lnTo>
                <a:lnTo>
                  <a:pt x="2837308" y="0"/>
                </a:lnTo>
                <a:lnTo>
                  <a:pt x="3071688" y="475543"/>
                </a:lnTo>
                <a:lnTo>
                  <a:pt x="2837308" y="951087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661478" y="3702233"/>
            <a:ext cx="1784350" cy="1784350"/>
          </a:xfrm>
          <a:custGeom>
            <a:avLst/>
            <a:gdLst/>
            <a:ahLst/>
            <a:cxnLst/>
            <a:rect l="l" t="t" r="r" b="b"/>
            <a:pathLst>
              <a:path w="1784350" h="1784350">
                <a:moveTo>
                  <a:pt x="939410" y="1236"/>
                </a:moveTo>
                <a:lnTo>
                  <a:pt x="844660" y="1236"/>
                </a:lnTo>
                <a:lnTo>
                  <a:pt x="892017" y="0"/>
                </a:lnTo>
                <a:lnTo>
                  <a:pt x="939410" y="1236"/>
                </a:lnTo>
                <a:close/>
              </a:path>
              <a:path w="1784350" h="1784350">
                <a:moveTo>
                  <a:pt x="892039" y="1784071"/>
                </a:moveTo>
                <a:lnTo>
                  <a:pt x="844660" y="1782834"/>
                </a:lnTo>
                <a:lnTo>
                  <a:pt x="797929" y="1779166"/>
                </a:lnTo>
                <a:lnTo>
                  <a:pt x="751904" y="1773127"/>
                </a:lnTo>
                <a:lnTo>
                  <a:pt x="706646" y="1764780"/>
                </a:lnTo>
                <a:lnTo>
                  <a:pt x="662217" y="1754186"/>
                </a:lnTo>
                <a:lnTo>
                  <a:pt x="618678" y="1741407"/>
                </a:lnTo>
                <a:lnTo>
                  <a:pt x="576092" y="1726504"/>
                </a:lnTo>
                <a:lnTo>
                  <a:pt x="534520" y="1709539"/>
                </a:lnTo>
                <a:lnTo>
                  <a:pt x="494023" y="1690574"/>
                </a:lnTo>
                <a:lnTo>
                  <a:pt x="454664" y="1669670"/>
                </a:lnTo>
                <a:lnTo>
                  <a:pt x="416503" y="1646889"/>
                </a:lnTo>
                <a:lnTo>
                  <a:pt x="379604" y="1622292"/>
                </a:lnTo>
                <a:lnTo>
                  <a:pt x="344026" y="1595942"/>
                </a:lnTo>
                <a:lnTo>
                  <a:pt x="309832" y="1567900"/>
                </a:lnTo>
                <a:lnTo>
                  <a:pt x="277083" y="1538228"/>
                </a:lnTo>
                <a:lnTo>
                  <a:pt x="245842" y="1506986"/>
                </a:lnTo>
                <a:lnTo>
                  <a:pt x="216170" y="1474238"/>
                </a:lnTo>
                <a:lnTo>
                  <a:pt x="188127" y="1440044"/>
                </a:lnTo>
                <a:lnTo>
                  <a:pt x="161777" y="1404466"/>
                </a:lnTo>
                <a:lnTo>
                  <a:pt x="137181" y="1367566"/>
                </a:lnTo>
                <a:lnTo>
                  <a:pt x="114400" y="1329406"/>
                </a:lnTo>
                <a:lnTo>
                  <a:pt x="93496" y="1290047"/>
                </a:lnTo>
                <a:lnTo>
                  <a:pt x="74531" y="1249550"/>
                </a:lnTo>
                <a:lnTo>
                  <a:pt x="57566" y="1207978"/>
                </a:lnTo>
                <a:lnTo>
                  <a:pt x="42663" y="1165392"/>
                </a:lnTo>
                <a:lnTo>
                  <a:pt x="29884" y="1121853"/>
                </a:lnTo>
                <a:lnTo>
                  <a:pt x="19290" y="1077424"/>
                </a:lnTo>
                <a:lnTo>
                  <a:pt x="10943" y="1032166"/>
                </a:lnTo>
                <a:lnTo>
                  <a:pt x="4904" y="986141"/>
                </a:lnTo>
                <a:lnTo>
                  <a:pt x="1236" y="939410"/>
                </a:lnTo>
                <a:lnTo>
                  <a:pt x="0" y="892043"/>
                </a:lnTo>
                <a:lnTo>
                  <a:pt x="1236" y="844660"/>
                </a:lnTo>
                <a:lnTo>
                  <a:pt x="4904" y="797929"/>
                </a:lnTo>
                <a:lnTo>
                  <a:pt x="10943" y="751903"/>
                </a:lnTo>
                <a:lnTo>
                  <a:pt x="19290" y="706645"/>
                </a:lnTo>
                <a:lnTo>
                  <a:pt x="29884" y="662216"/>
                </a:lnTo>
                <a:lnTo>
                  <a:pt x="42663" y="618678"/>
                </a:lnTo>
                <a:lnTo>
                  <a:pt x="57566" y="576092"/>
                </a:lnTo>
                <a:lnTo>
                  <a:pt x="74531" y="534520"/>
                </a:lnTo>
                <a:lnTo>
                  <a:pt x="93496" y="494023"/>
                </a:lnTo>
                <a:lnTo>
                  <a:pt x="114400" y="454664"/>
                </a:lnTo>
                <a:lnTo>
                  <a:pt x="137181" y="416503"/>
                </a:lnTo>
                <a:lnTo>
                  <a:pt x="161777" y="379603"/>
                </a:lnTo>
                <a:lnTo>
                  <a:pt x="188127" y="344025"/>
                </a:lnTo>
                <a:lnTo>
                  <a:pt x="216170" y="309832"/>
                </a:lnTo>
                <a:lnTo>
                  <a:pt x="245842" y="277083"/>
                </a:lnTo>
                <a:lnTo>
                  <a:pt x="277083" y="245842"/>
                </a:lnTo>
                <a:lnTo>
                  <a:pt x="309832" y="216169"/>
                </a:lnTo>
                <a:lnTo>
                  <a:pt x="344026" y="188127"/>
                </a:lnTo>
                <a:lnTo>
                  <a:pt x="379604" y="161777"/>
                </a:lnTo>
                <a:lnTo>
                  <a:pt x="416503" y="137181"/>
                </a:lnTo>
                <a:lnTo>
                  <a:pt x="454664" y="114400"/>
                </a:lnTo>
                <a:lnTo>
                  <a:pt x="494023" y="93496"/>
                </a:lnTo>
                <a:lnTo>
                  <a:pt x="534520" y="74531"/>
                </a:lnTo>
                <a:lnTo>
                  <a:pt x="576092" y="57566"/>
                </a:lnTo>
                <a:lnTo>
                  <a:pt x="618678" y="42663"/>
                </a:lnTo>
                <a:lnTo>
                  <a:pt x="662217" y="29884"/>
                </a:lnTo>
                <a:lnTo>
                  <a:pt x="706646" y="19290"/>
                </a:lnTo>
                <a:lnTo>
                  <a:pt x="751904" y="10942"/>
                </a:lnTo>
                <a:lnTo>
                  <a:pt x="797929" y="4904"/>
                </a:lnTo>
                <a:lnTo>
                  <a:pt x="844660" y="1236"/>
                </a:lnTo>
                <a:lnTo>
                  <a:pt x="939410" y="1236"/>
                </a:lnTo>
                <a:lnTo>
                  <a:pt x="986141" y="4904"/>
                </a:lnTo>
                <a:lnTo>
                  <a:pt x="1032167" y="10942"/>
                </a:lnTo>
                <a:lnTo>
                  <a:pt x="1077425" y="19290"/>
                </a:lnTo>
                <a:lnTo>
                  <a:pt x="1121854" y="29884"/>
                </a:lnTo>
                <a:lnTo>
                  <a:pt x="1165392" y="42663"/>
                </a:lnTo>
                <a:lnTo>
                  <a:pt x="1207978" y="57566"/>
                </a:lnTo>
                <a:lnTo>
                  <a:pt x="1249550" y="74531"/>
                </a:lnTo>
                <a:lnTo>
                  <a:pt x="1290047" y="93496"/>
                </a:lnTo>
                <a:lnTo>
                  <a:pt x="1329406" y="114400"/>
                </a:lnTo>
                <a:lnTo>
                  <a:pt x="1367567" y="137181"/>
                </a:lnTo>
                <a:lnTo>
                  <a:pt x="1404466" y="161777"/>
                </a:lnTo>
                <a:lnTo>
                  <a:pt x="1440044" y="188127"/>
                </a:lnTo>
                <a:lnTo>
                  <a:pt x="1474238" y="216169"/>
                </a:lnTo>
                <a:lnTo>
                  <a:pt x="1506987" y="245842"/>
                </a:lnTo>
                <a:lnTo>
                  <a:pt x="1538228" y="277083"/>
                </a:lnTo>
                <a:lnTo>
                  <a:pt x="1567900" y="309832"/>
                </a:lnTo>
                <a:lnTo>
                  <a:pt x="1595943" y="344025"/>
                </a:lnTo>
                <a:lnTo>
                  <a:pt x="1622293" y="379603"/>
                </a:lnTo>
                <a:lnTo>
                  <a:pt x="1646889" y="416503"/>
                </a:lnTo>
                <a:lnTo>
                  <a:pt x="1669670" y="454664"/>
                </a:lnTo>
                <a:lnTo>
                  <a:pt x="1690574" y="494023"/>
                </a:lnTo>
                <a:lnTo>
                  <a:pt x="1709539" y="534520"/>
                </a:lnTo>
                <a:lnTo>
                  <a:pt x="1726504" y="576092"/>
                </a:lnTo>
                <a:lnTo>
                  <a:pt x="1741407" y="618678"/>
                </a:lnTo>
                <a:lnTo>
                  <a:pt x="1754186" y="662216"/>
                </a:lnTo>
                <a:lnTo>
                  <a:pt x="1764780" y="706645"/>
                </a:lnTo>
                <a:lnTo>
                  <a:pt x="1773127" y="751903"/>
                </a:lnTo>
                <a:lnTo>
                  <a:pt x="1779166" y="797929"/>
                </a:lnTo>
                <a:lnTo>
                  <a:pt x="1782834" y="844660"/>
                </a:lnTo>
                <a:lnTo>
                  <a:pt x="1784070" y="892027"/>
                </a:lnTo>
                <a:lnTo>
                  <a:pt x="1782834" y="939410"/>
                </a:lnTo>
                <a:lnTo>
                  <a:pt x="1779166" y="986141"/>
                </a:lnTo>
                <a:lnTo>
                  <a:pt x="1773127" y="1032166"/>
                </a:lnTo>
                <a:lnTo>
                  <a:pt x="1764780" y="1077424"/>
                </a:lnTo>
                <a:lnTo>
                  <a:pt x="1754186" y="1121853"/>
                </a:lnTo>
                <a:lnTo>
                  <a:pt x="1741407" y="1165392"/>
                </a:lnTo>
                <a:lnTo>
                  <a:pt x="1726504" y="1207978"/>
                </a:lnTo>
                <a:lnTo>
                  <a:pt x="1709539" y="1249550"/>
                </a:lnTo>
                <a:lnTo>
                  <a:pt x="1690574" y="1290047"/>
                </a:lnTo>
                <a:lnTo>
                  <a:pt x="1669670" y="1329406"/>
                </a:lnTo>
                <a:lnTo>
                  <a:pt x="1646889" y="1367566"/>
                </a:lnTo>
                <a:lnTo>
                  <a:pt x="1622293" y="1404466"/>
                </a:lnTo>
                <a:lnTo>
                  <a:pt x="1595943" y="1440044"/>
                </a:lnTo>
                <a:lnTo>
                  <a:pt x="1567900" y="1474238"/>
                </a:lnTo>
                <a:lnTo>
                  <a:pt x="1538228" y="1506986"/>
                </a:lnTo>
                <a:lnTo>
                  <a:pt x="1506987" y="1538228"/>
                </a:lnTo>
                <a:lnTo>
                  <a:pt x="1474238" y="1567900"/>
                </a:lnTo>
                <a:lnTo>
                  <a:pt x="1440044" y="1595942"/>
                </a:lnTo>
                <a:lnTo>
                  <a:pt x="1404466" y="1622292"/>
                </a:lnTo>
                <a:lnTo>
                  <a:pt x="1367567" y="1646889"/>
                </a:lnTo>
                <a:lnTo>
                  <a:pt x="1329406" y="1669670"/>
                </a:lnTo>
                <a:lnTo>
                  <a:pt x="1290047" y="1690574"/>
                </a:lnTo>
                <a:lnTo>
                  <a:pt x="1249550" y="1709539"/>
                </a:lnTo>
                <a:lnTo>
                  <a:pt x="1207978" y="1726504"/>
                </a:lnTo>
                <a:lnTo>
                  <a:pt x="1165392" y="1741407"/>
                </a:lnTo>
                <a:lnTo>
                  <a:pt x="1121854" y="1754186"/>
                </a:lnTo>
                <a:lnTo>
                  <a:pt x="1077425" y="1764780"/>
                </a:lnTo>
                <a:lnTo>
                  <a:pt x="1032167" y="1773127"/>
                </a:lnTo>
                <a:lnTo>
                  <a:pt x="986141" y="1779166"/>
                </a:lnTo>
                <a:lnTo>
                  <a:pt x="939410" y="1782834"/>
                </a:lnTo>
                <a:lnTo>
                  <a:pt x="892039" y="1784071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377619" y="4257890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/>
          <p:nvPr/>
        </p:nvSpPr>
        <p:spPr>
          <a:xfrm>
            <a:off x="4975604" y="3702233"/>
            <a:ext cx="1784350" cy="1784350"/>
          </a:xfrm>
          <a:custGeom>
            <a:avLst/>
            <a:gdLst/>
            <a:ahLst/>
            <a:cxnLst/>
            <a:rect l="l" t="t" r="r" b="b"/>
            <a:pathLst>
              <a:path w="1784350" h="1784350">
                <a:moveTo>
                  <a:pt x="939409" y="1236"/>
                </a:moveTo>
                <a:lnTo>
                  <a:pt x="844659" y="1236"/>
                </a:lnTo>
                <a:lnTo>
                  <a:pt x="892016" y="0"/>
                </a:lnTo>
                <a:lnTo>
                  <a:pt x="939409" y="1236"/>
                </a:lnTo>
                <a:close/>
              </a:path>
              <a:path w="1784350" h="1784350">
                <a:moveTo>
                  <a:pt x="892038" y="1784071"/>
                </a:moveTo>
                <a:lnTo>
                  <a:pt x="844659" y="1782834"/>
                </a:lnTo>
                <a:lnTo>
                  <a:pt x="797928" y="1779166"/>
                </a:lnTo>
                <a:lnTo>
                  <a:pt x="751903" y="1773127"/>
                </a:lnTo>
                <a:lnTo>
                  <a:pt x="706645" y="1764780"/>
                </a:lnTo>
                <a:lnTo>
                  <a:pt x="662216" y="1754186"/>
                </a:lnTo>
                <a:lnTo>
                  <a:pt x="618677" y="1741407"/>
                </a:lnTo>
                <a:lnTo>
                  <a:pt x="576091" y="1726504"/>
                </a:lnTo>
                <a:lnTo>
                  <a:pt x="534519" y="1709539"/>
                </a:lnTo>
                <a:lnTo>
                  <a:pt x="494022" y="1690574"/>
                </a:lnTo>
                <a:lnTo>
                  <a:pt x="454663" y="1669670"/>
                </a:lnTo>
                <a:lnTo>
                  <a:pt x="416503" y="1646889"/>
                </a:lnTo>
                <a:lnTo>
                  <a:pt x="379603" y="1622292"/>
                </a:lnTo>
                <a:lnTo>
                  <a:pt x="344025" y="1595942"/>
                </a:lnTo>
                <a:lnTo>
                  <a:pt x="309831" y="1567900"/>
                </a:lnTo>
                <a:lnTo>
                  <a:pt x="277083" y="1538228"/>
                </a:lnTo>
                <a:lnTo>
                  <a:pt x="245841" y="1506986"/>
                </a:lnTo>
                <a:lnTo>
                  <a:pt x="216169" y="1474238"/>
                </a:lnTo>
                <a:lnTo>
                  <a:pt x="188127" y="1440044"/>
                </a:lnTo>
                <a:lnTo>
                  <a:pt x="161777" y="1404466"/>
                </a:lnTo>
                <a:lnTo>
                  <a:pt x="137180" y="1367566"/>
                </a:lnTo>
                <a:lnTo>
                  <a:pt x="114399" y="1329406"/>
                </a:lnTo>
                <a:lnTo>
                  <a:pt x="93495" y="1290047"/>
                </a:lnTo>
                <a:lnTo>
                  <a:pt x="74530" y="1249550"/>
                </a:lnTo>
                <a:lnTo>
                  <a:pt x="57565" y="1207978"/>
                </a:lnTo>
                <a:lnTo>
                  <a:pt x="42662" y="1165392"/>
                </a:lnTo>
                <a:lnTo>
                  <a:pt x="29883" y="1121853"/>
                </a:lnTo>
                <a:lnTo>
                  <a:pt x="19289" y="1077424"/>
                </a:lnTo>
                <a:lnTo>
                  <a:pt x="10942" y="1032166"/>
                </a:lnTo>
                <a:lnTo>
                  <a:pt x="4903" y="986141"/>
                </a:lnTo>
                <a:lnTo>
                  <a:pt x="1235" y="939410"/>
                </a:lnTo>
                <a:lnTo>
                  <a:pt x="0" y="892075"/>
                </a:lnTo>
                <a:lnTo>
                  <a:pt x="1235" y="844660"/>
                </a:lnTo>
                <a:lnTo>
                  <a:pt x="4903" y="797929"/>
                </a:lnTo>
                <a:lnTo>
                  <a:pt x="10942" y="751903"/>
                </a:lnTo>
                <a:lnTo>
                  <a:pt x="19289" y="706645"/>
                </a:lnTo>
                <a:lnTo>
                  <a:pt x="29883" y="662216"/>
                </a:lnTo>
                <a:lnTo>
                  <a:pt x="42662" y="618678"/>
                </a:lnTo>
                <a:lnTo>
                  <a:pt x="57565" y="576092"/>
                </a:lnTo>
                <a:lnTo>
                  <a:pt x="74530" y="534520"/>
                </a:lnTo>
                <a:lnTo>
                  <a:pt x="93495" y="494023"/>
                </a:lnTo>
                <a:lnTo>
                  <a:pt x="114399" y="454664"/>
                </a:lnTo>
                <a:lnTo>
                  <a:pt x="137180" y="416503"/>
                </a:lnTo>
                <a:lnTo>
                  <a:pt x="161777" y="379603"/>
                </a:lnTo>
                <a:lnTo>
                  <a:pt x="188127" y="344025"/>
                </a:lnTo>
                <a:lnTo>
                  <a:pt x="216169" y="309832"/>
                </a:lnTo>
                <a:lnTo>
                  <a:pt x="245841" y="277083"/>
                </a:lnTo>
                <a:lnTo>
                  <a:pt x="277083" y="245842"/>
                </a:lnTo>
                <a:lnTo>
                  <a:pt x="309831" y="216169"/>
                </a:lnTo>
                <a:lnTo>
                  <a:pt x="344025" y="188127"/>
                </a:lnTo>
                <a:lnTo>
                  <a:pt x="379603" y="161777"/>
                </a:lnTo>
                <a:lnTo>
                  <a:pt x="416503" y="137181"/>
                </a:lnTo>
                <a:lnTo>
                  <a:pt x="454663" y="114400"/>
                </a:lnTo>
                <a:lnTo>
                  <a:pt x="494022" y="93496"/>
                </a:lnTo>
                <a:lnTo>
                  <a:pt x="534519" y="74531"/>
                </a:lnTo>
                <a:lnTo>
                  <a:pt x="576091" y="57566"/>
                </a:lnTo>
                <a:lnTo>
                  <a:pt x="618677" y="42663"/>
                </a:lnTo>
                <a:lnTo>
                  <a:pt x="662216" y="29884"/>
                </a:lnTo>
                <a:lnTo>
                  <a:pt x="706645" y="19290"/>
                </a:lnTo>
                <a:lnTo>
                  <a:pt x="751903" y="10942"/>
                </a:lnTo>
                <a:lnTo>
                  <a:pt x="797928" y="4904"/>
                </a:lnTo>
                <a:lnTo>
                  <a:pt x="844659" y="1236"/>
                </a:lnTo>
                <a:lnTo>
                  <a:pt x="939409" y="1236"/>
                </a:lnTo>
                <a:lnTo>
                  <a:pt x="986140" y="4904"/>
                </a:lnTo>
                <a:lnTo>
                  <a:pt x="1032166" y="10942"/>
                </a:lnTo>
                <a:lnTo>
                  <a:pt x="1077424" y="19290"/>
                </a:lnTo>
                <a:lnTo>
                  <a:pt x="1121853" y="29884"/>
                </a:lnTo>
                <a:lnTo>
                  <a:pt x="1165391" y="42663"/>
                </a:lnTo>
                <a:lnTo>
                  <a:pt x="1207977" y="57566"/>
                </a:lnTo>
                <a:lnTo>
                  <a:pt x="1249549" y="74531"/>
                </a:lnTo>
                <a:lnTo>
                  <a:pt x="1290046" y="93496"/>
                </a:lnTo>
                <a:lnTo>
                  <a:pt x="1329405" y="114400"/>
                </a:lnTo>
                <a:lnTo>
                  <a:pt x="1367566" y="137181"/>
                </a:lnTo>
                <a:lnTo>
                  <a:pt x="1404466" y="161777"/>
                </a:lnTo>
                <a:lnTo>
                  <a:pt x="1440043" y="188127"/>
                </a:lnTo>
                <a:lnTo>
                  <a:pt x="1474237" y="216169"/>
                </a:lnTo>
                <a:lnTo>
                  <a:pt x="1506986" y="245842"/>
                </a:lnTo>
                <a:lnTo>
                  <a:pt x="1538227" y="277083"/>
                </a:lnTo>
                <a:lnTo>
                  <a:pt x="1567900" y="309832"/>
                </a:lnTo>
                <a:lnTo>
                  <a:pt x="1595942" y="344025"/>
                </a:lnTo>
                <a:lnTo>
                  <a:pt x="1622292" y="379603"/>
                </a:lnTo>
                <a:lnTo>
                  <a:pt x="1646888" y="416503"/>
                </a:lnTo>
                <a:lnTo>
                  <a:pt x="1669669" y="454664"/>
                </a:lnTo>
                <a:lnTo>
                  <a:pt x="1690573" y="494023"/>
                </a:lnTo>
                <a:lnTo>
                  <a:pt x="1709538" y="534520"/>
                </a:lnTo>
                <a:lnTo>
                  <a:pt x="1726503" y="576092"/>
                </a:lnTo>
                <a:lnTo>
                  <a:pt x="1741406" y="618678"/>
                </a:lnTo>
                <a:lnTo>
                  <a:pt x="1754186" y="662216"/>
                </a:lnTo>
                <a:lnTo>
                  <a:pt x="1764780" y="706645"/>
                </a:lnTo>
                <a:lnTo>
                  <a:pt x="1773127" y="751903"/>
                </a:lnTo>
                <a:lnTo>
                  <a:pt x="1779166" y="797929"/>
                </a:lnTo>
                <a:lnTo>
                  <a:pt x="1782834" y="844660"/>
                </a:lnTo>
                <a:lnTo>
                  <a:pt x="1784069" y="891995"/>
                </a:lnTo>
                <a:lnTo>
                  <a:pt x="1782834" y="939410"/>
                </a:lnTo>
                <a:lnTo>
                  <a:pt x="1779166" y="986141"/>
                </a:lnTo>
                <a:lnTo>
                  <a:pt x="1773127" y="1032166"/>
                </a:lnTo>
                <a:lnTo>
                  <a:pt x="1764780" y="1077424"/>
                </a:lnTo>
                <a:lnTo>
                  <a:pt x="1754186" y="1121853"/>
                </a:lnTo>
                <a:lnTo>
                  <a:pt x="1741406" y="1165392"/>
                </a:lnTo>
                <a:lnTo>
                  <a:pt x="1726503" y="1207978"/>
                </a:lnTo>
                <a:lnTo>
                  <a:pt x="1709538" y="1249550"/>
                </a:lnTo>
                <a:lnTo>
                  <a:pt x="1690573" y="1290047"/>
                </a:lnTo>
                <a:lnTo>
                  <a:pt x="1669669" y="1329406"/>
                </a:lnTo>
                <a:lnTo>
                  <a:pt x="1646888" y="1367566"/>
                </a:lnTo>
                <a:lnTo>
                  <a:pt x="1622292" y="1404466"/>
                </a:lnTo>
                <a:lnTo>
                  <a:pt x="1595942" y="1440044"/>
                </a:lnTo>
                <a:lnTo>
                  <a:pt x="1567900" y="1474238"/>
                </a:lnTo>
                <a:lnTo>
                  <a:pt x="1538227" y="1506986"/>
                </a:lnTo>
                <a:lnTo>
                  <a:pt x="1506986" y="1538228"/>
                </a:lnTo>
                <a:lnTo>
                  <a:pt x="1474237" y="1567900"/>
                </a:lnTo>
                <a:lnTo>
                  <a:pt x="1440043" y="1595942"/>
                </a:lnTo>
                <a:lnTo>
                  <a:pt x="1404466" y="1622292"/>
                </a:lnTo>
                <a:lnTo>
                  <a:pt x="1367566" y="1646889"/>
                </a:lnTo>
                <a:lnTo>
                  <a:pt x="1329405" y="1669670"/>
                </a:lnTo>
                <a:lnTo>
                  <a:pt x="1290046" y="1690574"/>
                </a:lnTo>
                <a:lnTo>
                  <a:pt x="1249549" y="1709539"/>
                </a:lnTo>
                <a:lnTo>
                  <a:pt x="1207977" y="1726504"/>
                </a:lnTo>
                <a:lnTo>
                  <a:pt x="1165391" y="1741407"/>
                </a:lnTo>
                <a:lnTo>
                  <a:pt x="1121853" y="1754186"/>
                </a:lnTo>
                <a:lnTo>
                  <a:pt x="1077424" y="1764780"/>
                </a:lnTo>
                <a:lnTo>
                  <a:pt x="1032166" y="1773127"/>
                </a:lnTo>
                <a:lnTo>
                  <a:pt x="986140" y="1779166"/>
                </a:lnTo>
                <a:lnTo>
                  <a:pt x="939409" y="1782834"/>
                </a:lnTo>
                <a:lnTo>
                  <a:pt x="892038" y="1784071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5691744" y="4257890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/>
          <p:nvPr/>
        </p:nvSpPr>
        <p:spPr>
          <a:xfrm>
            <a:off x="8264624" y="3702233"/>
            <a:ext cx="1784350" cy="1784350"/>
          </a:xfrm>
          <a:custGeom>
            <a:avLst/>
            <a:gdLst/>
            <a:ahLst/>
            <a:cxnLst/>
            <a:rect l="l" t="t" r="r" b="b"/>
            <a:pathLst>
              <a:path w="1784350" h="1784350">
                <a:moveTo>
                  <a:pt x="939409" y="1236"/>
                </a:moveTo>
                <a:lnTo>
                  <a:pt x="844659" y="1236"/>
                </a:lnTo>
                <a:lnTo>
                  <a:pt x="892016" y="0"/>
                </a:lnTo>
                <a:lnTo>
                  <a:pt x="939409" y="1236"/>
                </a:lnTo>
                <a:close/>
              </a:path>
              <a:path w="1784350" h="1784350">
                <a:moveTo>
                  <a:pt x="892038" y="1784071"/>
                </a:moveTo>
                <a:lnTo>
                  <a:pt x="844659" y="1782834"/>
                </a:lnTo>
                <a:lnTo>
                  <a:pt x="797928" y="1779166"/>
                </a:lnTo>
                <a:lnTo>
                  <a:pt x="751903" y="1773127"/>
                </a:lnTo>
                <a:lnTo>
                  <a:pt x="706645" y="1764780"/>
                </a:lnTo>
                <a:lnTo>
                  <a:pt x="662216" y="1754186"/>
                </a:lnTo>
                <a:lnTo>
                  <a:pt x="618677" y="1741407"/>
                </a:lnTo>
                <a:lnTo>
                  <a:pt x="576091" y="1726504"/>
                </a:lnTo>
                <a:lnTo>
                  <a:pt x="534519" y="1709539"/>
                </a:lnTo>
                <a:lnTo>
                  <a:pt x="494023" y="1690574"/>
                </a:lnTo>
                <a:lnTo>
                  <a:pt x="454663" y="1669670"/>
                </a:lnTo>
                <a:lnTo>
                  <a:pt x="416503" y="1646889"/>
                </a:lnTo>
                <a:lnTo>
                  <a:pt x="379603" y="1622292"/>
                </a:lnTo>
                <a:lnTo>
                  <a:pt x="344025" y="1595942"/>
                </a:lnTo>
                <a:lnTo>
                  <a:pt x="309831" y="1567900"/>
                </a:lnTo>
                <a:lnTo>
                  <a:pt x="277083" y="1538228"/>
                </a:lnTo>
                <a:lnTo>
                  <a:pt x="245841" y="1506986"/>
                </a:lnTo>
                <a:lnTo>
                  <a:pt x="216169" y="1474238"/>
                </a:lnTo>
                <a:lnTo>
                  <a:pt x="188127" y="1440044"/>
                </a:lnTo>
                <a:lnTo>
                  <a:pt x="161777" y="1404466"/>
                </a:lnTo>
                <a:lnTo>
                  <a:pt x="137181" y="1367566"/>
                </a:lnTo>
                <a:lnTo>
                  <a:pt x="114400" y="1329406"/>
                </a:lnTo>
                <a:lnTo>
                  <a:pt x="93496" y="1290047"/>
                </a:lnTo>
                <a:lnTo>
                  <a:pt x="74530" y="1249550"/>
                </a:lnTo>
                <a:lnTo>
                  <a:pt x="57566" y="1207978"/>
                </a:lnTo>
                <a:lnTo>
                  <a:pt x="42663" y="1165392"/>
                </a:lnTo>
                <a:lnTo>
                  <a:pt x="29883" y="1121853"/>
                </a:lnTo>
                <a:lnTo>
                  <a:pt x="19289" y="1077424"/>
                </a:lnTo>
                <a:lnTo>
                  <a:pt x="10942" y="1032166"/>
                </a:lnTo>
                <a:lnTo>
                  <a:pt x="4904" y="986141"/>
                </a:lnTo>
                <a:lnTo>
                  <a:pt x="1235" y="939410"/>
                </a:lnTo>
                <a:lnTo>
                  <a:pt x="0" y="892064"/>
                </a:lnTo>
                <a:lnTo>
                  <a:pt x="1235" y="844660"/>
                </a:lnTo>
                <a:lnTo>
                  <a:pt x="4904" y="797929"/>
                </a:lnTo>
                <a:lnTo>
                  <a:pt x="10942" y="751903"/>
                </a:lnTo>
                <a:lnTo>
                  <a:pt x="19289" y="706645"/>
                </a:lnTo>
                <a:lnTo>
                  <a:pt x="29883" y="662216"/>
                </a:lnTo>
                <a:lnTo>
                  <a:pt x="42663" y="618678"/>
                </a:lnTo>
                <a:lnTo>
                  <a:pt x="57566" y="576092"/>
                </a:lnTo>
                <a:lnTo>
                  <a:pt x="74530" y="534520"/>
                </a:lnTo>
                <a:lnTo>
                  <a:pt x="93496" y="494023"/>
                </a:lnTo>
                <a:lnTo>
                  <a:pt x="114400" y="454664"/>
                </a:lnTo>
                <a:lnTo>
                  <a:pt x="137181" y="416503"/>
                </a:lnTo>
                <a:lnTo>
                  <a:pt x="161777" y="379603"/>
                </a:lnTo>
                <a:lnTo>
                  <a:pt x="188127" y="344025"/>
                </a:lnTo>
                <a:lnTo>
                  <a:pt x="216169" y="309832"/>
                </a:lnTo>
                <a:lnTo>
                  <a:pt x="245841" y="277083"/>
                </a:lnTo>
                <a:lnTo>
                  <a:pt x="277083" y="245842"/>
                </a:lnTo>
                <a:lnTo>
                  <a:pt x="309831" y="216169"/>
                </a:lnTo>
                <a:lnTo>
                  <a:pt x="344025" y="188127"/>
                </a:lnTo>
                <a:lnTo>
                  <a:pt x="379603" y="161777"/>
                </a:lnTo>
                <a:lnTo>
                  <a:pt x="416503" y="137181"/>
                </a:lnTo>
                <a:lnTo>
                  <a:pt x="454663" y="114400"/>
                </a:lnTo>
                <a:lnTo>
                  <a:pt x="494023" y="93496"/>
                </a:lnTo>
                <a:lnTo>
                  <a:pt x="534519" y="74531"/>
                </a:lnTo>
                <a:lnTo>
                  <a:pt x="576091" y="57566"/>
                </a:lnTo>
                <a:lnTo>
                  <a:pt x="618677" y="42663"/>
                </a:lnTo>
                <a:lnTo>
                  <a:pt x="662216" y="29884"/>
                </a:lnTo>
                <a:lnTo>
                  <a:pt x="706645" y="19290"/>
                </a:lnTo>
                <a:lnTo>
                  <a:pt x="751903" y="10942"/>
                </a:lnTo>
                <a:lnTo>
                  <a:pt x="797928" y="4904"/>
                </a:lnTo>
                <a:lnTo>
                  <a:pt x="844659" y="1236"/>
                </a:lnTo>
                <a:lnTo>
                  <a:pt x="939409" y="1236"/>
                </a:lnTo>
                <a:lnTo>
                  <a:pt x="986140" y="4904"/>
                </a:lnTo>
                <a:lnTo>
                  <a:pt x="1032166" y="10942"/>
                </a:lnTo>
                <a:lnTo>
                  <a:pt x="1077424" y="19290"/>
                </a:lnTo>
                <a:lnTo>
                  <a:pt x="1121853" y="29884"/>
                </a:lnTo>
                <a:lnTo>
                  <a:pt x="1165391" y="42663"/>
                </a:lnTo>
                <a:lnTo>
                  <a:pt x="1207977" y="57566"/>
                </a:lnTo>
                <a:lnTo>
                  <a:pt x="1249549" y="74531"/>
                </a:lnTo>
                <a:lnTo>
                  <a:pt x="1290046" y="93496"/>
                </a:lnTo>
                <a:lnTo>
                  <a:pt x="1329405" y="114400"/>
                </a:lnTo>
                <a:lnTo>
                  <a:pt x="1367566" y="137181"/>
                </a:lnTo>
                <a:lnTo>
                  <a:pt x="1404466" y="161777"/>
                </a:lnTo>
                <a:lnTo>
                  <a:pt x="1440044" y="188127"/>
                </a:lnTo>
                <a:lnTo>
                  <a:pt x="1474238" y="216169"/>
                </a:lnTo>
                <a:lnTo>
                  <a:pt x="1506986" y="245842"/>
                </a:lnTo>
                <a:lnTo>
                  <a:pt x="1538227" y="277083"/>
                </a:lnTo>
                <a:lnTo>
                  <a:pt x="1567900" y="309832"/>
                </a:lnTo>
                <a:lnTo>
                  <a:pt x="1595942" y="344025"/>
                </a:lnTo>
                <a:lnTo>
                  <a:pt x="1622292" y="379603"/>
                </a:lnTo>
                <a:lnTo>
                  <a:pt x="1646888" y="416503"/>
                </a:lnTo>
                <a:lnTo>
                  <a:pt x="1669669" y="454664"/>
                </a:lnTo>
                <a:lnTo>
                  <a:pt x="1690573" y="494023"/>
                </a:lnTo>
                <a:lnTo>
                  <a:pt x="1709539" y="534520"/>
                </a:lnTo>
                <a:lnTo>
                  <a:pt x="1726504" y="576092"/>
                </a:lnTo>
                <a:lnTo>
                  <a:pt x="1741407" y="618678"/>
                </a:lnTo>
                <a:lnTo>
                  <a:pt x="1754186" y="662216"/>
                </a:lnTo>
                <a:lnTo>
                  <a:pt x="1764780" y="706645"/>
                </a:lnTo>
                <a:lnTo>
                  <a:pt x="1773127" y="751903"/>
                </a:lnTo>
                <a:lnTo>
                  <a:pt x="1779166" y="797929"/>
                </a:lnTo>
                <a:lnTo>
                  <a:pt x="1782834" y="844660"/>
                </a:lnTo>
                <a:lnTo>
                  <a:pt x="1784070" y="892005"/>
                </a:lnTo>
                <a:lnTo>
                  <a:pt x="1782834" y="939410"/>
                </a:lnTo>
                <a:lnTo>
                  <a:pt x="1779166" y="986141"/>
                </a:lnTo>
                <a:lnTo>
                  <a:pt x="1773127" y="1032166"/>
                </a:lnTo>
                <a:lnTo>
                  <a:pt x="1764780" y="1077424"/>
                </a:lnTo>
                <a:lnTo>
                  <a:pt x="1754186" y="1121853"/>
                </a:lnTo>
                <a:lnTo>
                  <a:pt x="1741407" y="1165392"/>
                </a:lnTo>
                <a:lnTo>
                  <a:pt x="1726504" y="1207978"/>
                </a:lnTo>
                <a:lnTo>
                  <a:pt x="1709539" y="1249550"/>
                </a:lnTo>
                <a:lnTo>
                  <a:pt x="1690573" y="1290047"/>
                </a:lnTo>
                <a:lnTo>
                  <a:pt x="1669669" y="1329406"/>
                </a:lnTo>
                <a:lnTo>
                  <a:pt x="1646888" y="1367566"/>
                </a:lnTo>
                <a:lnTo>
                  <a:pt x="1622292" y="1404466"/>
                </a:lnTo>
                <a:lnTo>
                  <a:pt x="1595942" y="1440044"/>
                </a:lnTo>
                <a:lnTo>
                  <a:pt x="1567900" y="1474238"/>
                </a:lnTo>
                <a:lnTo>
                  <a:pt x="1538227" y="1506986"/>
                </a:lnTo>
                <a:lnTo>
                  <a:pt x="1506986" y="1538228"/>
                </a:lnTo>
                <a:lnTo>
                  <a:pt x="1474238" y="1567900"/>
                </a:lnTo>
                <a:lnTo>
                  <a:pt x="1440044" y="1595942"/>
                </a:lnTo>
                <a:lnTo>
                  <a:pt x="1404466" y="1622292"/>
                </a:lnTo>
                <a:lnTo>
                  <a:pt x="1367566" y="1646889"/>
                </a:lnTo>
                <a:lnTo>
                  <a:pt x="1329405" y="1669670"/>
                </a:lnTo>
                <a:lnTo>
                  <a:pt x="1290046" y="1690574"/>
                </a:lnTo>
                <a:lnTo>
                  <a:pt x="1249549" y="1709539"/>
                </a:lnTo>
                <a:lnTo>
                  <a:pt x="1207977" y="1726504"/>
                </a:lnTo>
                <a:lnTo>
                  <a:pt x="1165391" y="1741407"/>
                </a:lnTo>
                <a:lnTo>
                  <a:pt x="1121853" y="1754186"/>
                </a:lnTo>
                <a:lnTo>
                  <a:pt x="1077424" y="1764780"/>
                </a:lnTo>
                <a:lnTo>
                  <a:pt x="1032166" y="1773127"/>
                </a:lnTo>
                <a:lnTo>
                  <a:pt x="986140" y="1779166"/>
                </a:lnTo>
                <a:lnTo>
                  <a:pt x="939409" y="1782834"/>
                </a:lnTo>
                <a:lnTo>
                  <a:pt x="892038" y="1784071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8980765" y="4257890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11514700" y="3702233"/>
            <a:ext cx="1784350" cy="1784350"/>
          </a:xfrm>
          <a:custGeom>
            <a:avLst/>
            <a:gdLst/>
            <a:ahLst/>
            <a:cxnLst/>
            <a:rect l="l" t="t" r="r" b="b"/>
            <a:pathLst>
              <a:path w="1784350" h="1784350">
                <a:moveTo>
                  <a:pt x="939408" y="1236"/>
                </a:moveTo>
                <a:lnTo>
                  <a:pt x="844658" y="1236"/>
                </a:lnTo>
                <a:lnTo>
                  <a:pt x="892015" y="0"/>
                </a:lnTo>
                <a:lnTo>
                  <a:pt x="939408" y="1236"/>
                </a:lnTo>
                <a:close/>
              </a:path>
              <a:path w="1784350" h="1784350">
                <a:moveTo>
                  <a:pt x="892037" y="1784071"/>
                </a:moveTo>
                <a:lnTo>
                  <a:pt x="844658" y="1782834"/>
                </a:lnTo>
                <a:lnTo>
                  <a:pt x="797927" y="1779166"/>
                </a:lnTo>
                <a:lnTo>
                  <a:pt x="751902" y="1773127"/>
                </a:lnTo>
                <a:lnTo>
                  <a:pt x="706644" y="1764780"/>
                </a:lnTo>
                <a:lnTo>
                  <a:pt x="662215" y="1754186"/>
                </a:lnTo>
                <a:lnTo>
                  <a:pt x="618676" y="1741407"/>
                </a:lnTo>
                <a:lnTo>
                  <a:pt x="576090" y="1726504"/>
                </a:lnTo>
                <a:lnTo>
                  <a:pt x="534518" y="1709539"/>
                </a:lnTo>
                <a:lnTo>
                  <a:pt x="494021" y="1690574"/>
                </a:lnTo>
                <a:lnTo>
                  <a:pt x="454662" y="1669670"/>
                </a:lnTo>
                <a:lnTo>
                  <a:pt x="416502" y="1646889"/>
                </a:lnTo>
                <a:lnTo>
                  <a:pt x="379602" y="1622292"/>
                </a:lnTo>
                <a:lnTo>
                  <a:pt x="344024" y="1595942"/>
                </a:lnTo>
                <a:lnTo>
                  <a:pt x="309830" y="1567900"/>
                </a:lnTo>
                <a:lnTo>
                  <a:pt x="277082" y="1538228"/>
                </a:lnTo>
                <a:lnTo>
                  <a:pt x="245840" y="1506986"/>
                </a:lnTo>
                <a:lnTo>
                  <a:pt x="216168" y="1474238"/>
                </a:lnTo>
                <a:lnTo>
                  <a:pt x="188126" y="1440044"/>
                </a:lnTo>
                <a:lnTo>
                  <a:pt x="161776" y="1404466"/>
                </a:lnTo>
                <a:lnTo>
                  <a:pt x="137179" y="1367566"/>
                </a:lnTo>
                <a:lnTo>
                  <a:pt x="114398" y="1329406"/>
                </a:lnTo>
                <a:lnTo>
                  <a:pt x="93494" y="1290047"/>
                </a:lnTo>
                <a:lnTo>
                  <a:pt x="74529" y="1249550"/>
                </a:lnTo>
                <a:lnTo>
                  <a:pt x="57564" y="1207978"/>
                </a:lnTo>
                <a:lnTo>
                  <a:pt x="42661" y="1165392"/>
                </a:lnTo>
                <a:lnTo>
                  <a:pt x="29882" y="1121853"/>
                </a:lnTo>
                <a:lnTo>
                  <a:pt x="19288" y="1077424"/>
                </a:lnTo>
                <a:lnTo>
                  <a:pt x="10941" y="1032166"/>
                </a:lnTo>
                <a:lnTo>
                  <a:pt x="4902" y="986141"/>
                </a:lnTo>
                <a:lnTo>
                  <a:pt x="1234" y="939410"/>
                </a:lnTo>
                <a:lnTo>
                  <a:pt x="0" y="892113"/>
                </a:lnTo>
                <a:lnTo>
                  <a:pt x="1234" y="844660"/>
                </a:lnTo>
                <a:lnTo>
                  <a:pt x="4902" y="797929"/>
                </a:lnTo>
                <a:lnTo>
                  <a:pt x="10941" y="751903"/>
                </a:lnTo>
                <a:lnTo>
                  <a:pt x="19288" y="706645"/>
                </a:lnTo>
                <a:lnTo>
                  <a:pt x="29882" y="662216"/>
                </a:lnTo>
                <a:lnTo>
                  <a:pt x="42661" y="618678"/>
                </a:lnTo>
                <a:lnTo>
                  <a:pt x="57564" y="576092"/>
                </a:lnTo>
                <a:lnTo>
                  <a:pt x="74529" y="534520"/>
                </a:lnTo>
                <a:lnTo>
                  <a:pt x="93494" y="494023"/>
                </a:lnTo>
                <a:lnTo>
                  <a:pt x="114398" y="454664"/>
                </a:lnTo>
                <a:lnTo>
                  <a:pt x="137179" y="416503"/>
                </a:lnTo>
                <a:lnTo>
                  <a:pt x="161776" y="379603"/>
                </a:lnTo>
                <a:lnTo>
                  <a:pt x="188126" y="344025"/>
                </a:lnTo>
                <a:lnTo>
                  <a:pt x="216168" y="309832"/>
                </a:lnTo>
                <a:lnTo>
                  <a:pt x="245840" y="277083"/>
                </a:lnTo>
                <a:lnTo>
                  <a:pt x="277082" y="245842"/>
                </a:lnTo>
                <a:lnTo>
                  <a:pt x="309830" y="216169"/>
                </a:lnTo>
                <a:lnTo>
                  <a:pt x="344024" y="188127"/>
                </a:lnTo>
                <a:lnTo>
                  <a:pt x="379602" y="161777"/>
                </a:lnTo>
                <a:lnTo>
                  <a:pt x="416502" y="137181"/>
                </a:lnTo>
                <a:lnTo>
                  <a:pt x="454662" y="114400"/>
                </a:lnTo>
                <a:lnTo>
                  <a:pt x="494021" y="93496"/>
                </a:lnTo>
                <a:lnTo>
                  <a:pt x="534518" y="74531"/>
                </a:lnTo>
                <a:lnTo>
                  <a:pt x="576090" y="57566"/>
                </a:lnTo>
                <a:lnTo>
                  <a:pt x="618676" y="42663"/>
                </a:lnTo>
                <a:lnTo>
                  <a:pt x="662215" y="29884"/>
                </a:lnTo>
                <a:lnTo>
                  <a:pt x="706644" y="19290"/>
                </a:lnTo>
                <a:lnTo>
                  <a:pt x="751902" y="10942"/>
                </a:lnTo>
                <a:lnTo>
                  <a:pt x="797927" y="4904"/>
                </a:lnTo>
                <a:lnTo>
                  <a:pt x="844658" y="1236"/>
                </a:lnTo>
                <a:lnTo>
                  <a:pt x="939408" y="1236"/>
                </a:lnTo>
                <a:lnTo>
                  <a:pt x="986139" y="4904"/>
                </a:lnTo>
                <a:lnTo>
                  <a:pt x="1032165" y="10942"/>
                </a:lnTo>
                <a:lnTo>
                  <a:pt x="1077423" y="19290"/>
                </a:lnTo>
                <a:lnTo>
                  <a:pt x="1121852" y="29884"/>
                </a:lnTo>
                <a:lnTo>
                  <a:pt x="1165390" y="42663"/>
                </a:lnTo>
                <a:lnTo>
                  <a:pt x="1207976" y="57566"/>
                </a:lnTo>
                <a:lnTo>
                  <a:pt x="1249548" y="74531"/>
                </a:lnTo>
                <a:lnTo>
                  <a:pt x="1290045" y="93496"/>
                </a:lnTo>
                <a:lnTo>
                  <a:pt x="1329404" y="114400"/>
                </a:lnTo>
                <a:lnTo>
                  <a:pt x="1367565" y="137181"/>
                </a:lnTo>
                <a:lnTo>
                  <a:pt x="1404465" y="161777"/>
                </a:lnTo>
                <a:lnTo>
                  <a:pt x="1440043" y="188127"/>
                </a:lnTo>
                <a:lnTo>
                  <a:pt x="1474237" y="216169"/>
                </a:lnTo>
                <a:lnTo>
                  <a:pt x="1506985" y="245842"/>
                </a:lnTo>
                <a:lnTo>
                  <a:pt x="1538226" y="277083"/>
                </a:lnTo>
                <a:lnTo>
                  <a:pt x="1567899" y="309832"/>
                </a:lnTo>
                <a:lnTo>
                  <a:pt x="1595941" y="344025"/>
                </a:lnTo>
                <a:lnTo>
                  <a:pt x="1622291" y="379603"/>
                </a:lnTo>
                <a:lnTo>
                  <a:pt x="1646888" y="416503"/>
                </a:lnTo>
                <a:lnTo>
                  <a:pt x="1669668" y="454664"/>
                </a:lnTo>
                <a:lnTo>
                  <a:pt x="1690572" y="494023"/>
                </a:lnTo>
                <a:lnTo>
                  <a:pt x="1709538" y="534520"/>
                </a:lnTo>
                <a:lnTo>
                  <a:pt x="1726503" y="576092"/>
                </a:lnTo>
                <a:lnTo>
                  <a:pt x="1741406" y="618678"/>
                </a:lnTo>
                <a:lnTo>
                  <a:pt x="1754185" y="662216"/>
                </a:lnTo>
                <a:lnTo>
                  <a:pt x="1764779" y="706645"/>
                </a:lnTo>
                <a:lnTo>
                  <a:pt x="1773126" y="751903"/>
                </a:lnTo>
                <a:lnTo>
                  <a:pt x="1779165" y="797929"/>
                </a:lnTo>
                <a:lnTo>
                  <a:pt x="1782833" y="844660"/>
                </a:lnTo>
                <a:lnTo>
                  <a:pt x="1784068" y="891956"/>
                </a:lnTo>
                <a:lnTo>
                  <a:pt x="1782833" y="939410"/>
                </a:lnTo>
                <a:lnTo>
                  <a:pt x="1779165" y="986141"/>
                </a:lnTo>
                <a:lnTo>
                  <a:pt x="1773126" y="1032166"/>
                </a:lnTo>
                <a:lnTo>
                  <a:pt x="1764779" y="1077424"/>
                </a:lnTo>
                <a:lnTo>
                  <a:pt x="1754185" y="1121853"/>
                </a:lnTo>
                <a:lnTo>
                  <a:pt x="1741406" y="1165392"/>
                </a:lnTo>
                <a:lnTo>
                  <a:pt x="1726503" y="1207978"/>
                </a:lnTo>
                <a:lnTo>
                  <a:pt x="1709538" y="1249550"/>
                </a:lnTo>
                <a:lnTo>
                  <a:pt x="1690572" y="1290047"/>
                </a:lnTo>
                <a:lnTo>
                  <a:pt x="1669668" y="1329406"/>
                </a:lnTo>
                <a:lnTo>
                  <a:pt x="1646888" y="1367566"/>
                </a:lnTo>
                <a:lnTo>
                  <a:pt x="1622291" y="1404466"/>
                </a:lnTo>
                <a:lnTo>
                  <a:pt x="1595941" y="1440044"/>
                </a:lnTo>
                <a:lnTo>
                  <a:pt x="1567899" y="1474238"/>
                </a:lnTo>
                <a:lnTo>
                  <a:pt x="1538226" y="1506986"/>
                </a:lnTo>
                <a:lnTo>
                  <a:pt x="1506985" y="1538228"/>
                </a:lnTo>
                <a:lnTo>
                  <a:pt x="1474237" y="1567900"/>
                </a:lnTo>
                <a:lnTo>
                  <a:pt x="1440043" y="1595942"/>
                </a:lnTo>
                <a:lnTo>
                  <a:pt x="1404465" y="1622292"/>
                </a:lnTo>
                <a:lnTo>
                  <a:pt x="1367565" y="1646889"/>
                </a:lnTo>
                <a:lnTo>
                  <a:pt x="1329404" y="1669670"/>
                </a:lnTo>
                <a:lnTo>
                  <a:pt x="1290045" y="1690574"/>
                </a:lnTo>
                <a:lnTo>
                  <a:pt x="1249548" y="1709539"/>
                </a:lnTo>
                <a:lnTo>
                  <a:pt x="1207976" y="1726504"/>
                </a:lnTo>
                <a:lnTo>
                  <a:pt x="1165390" y="1741407"/>
                </a:lnTo>
                <a:lnTo>
                  <a:pt x="1121852" y="1754186"/>
                </a:lnTo>
                <a:lnTo>
                  <a:pt x="1077423" y="1764780"/>
                </a:lnTo>
                <a:lnTo>
                  <a:pt x="1032165" y="1773127"/>
                </a:lnTo>
                <a:lnTo>
                  <a:pt x="986139" y="1779166"/>
                </a:lnTo>
                <a:lnTo>
                  <a:pt x="939408" y="1782834"/>
                </a:lnTo>
                <a:lnTo>
                  <a:pt x="892037" y="1784071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230838" y="4257890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848192" y="3701444"/>
            <a:ext cx="1784350" cy="1784350"/>
          </a:xfrm>
          <a:custGeom>
            <a:avLst/>
            <a:gdLst/>
            <a:ahLst/>
            <a:cxnLst/>
            <a:rect l="l" t="t" r="r" b="b"/>
            <a:pathLst>
              <a:path w="1784350" h="1784350">
                <a:moveTo>
                  <a:pt x="892048" y="1784071"/>
                </a:moveTo>
                <a:lnTo>
                  <a:pt x="844659" y="1782835"/>
                </a:lnTo>
                <a:lnTo>
                  <a:pt x="797928" y="1779166"/>
                </a:lnTo>
                <a:lnTo>
                  <a:pt x="751903" y="1773128"/>
                </a:lnTo>
                <a:lnTo>
                  <a:pt x="706645" y="1764781"/>
                </a:lnTo>
                <a:lnTo>
                  <a:pt x="662216" y="1754187"/>
                </a:lnTo>
                <a:lnTo>
                  <a:pt x="618677" y="1741407"/>
                </a:lnTo>
                <a:lnTo>
                  <a:pt x="576091" y="1726504"/>
                </a:lnTo>
                <a:lnTo>
                  <a:pt x="534519" y="1709539"/>
                </a:lnTo>
                <a:lnTo>
                  <a:pt x="494022" y="1690574"/>
                </a:lnTo>
                <a:lnTo>
                  <a:pt x="454663" y="1669670"/>
                </a:lnTo>
                <a:lnTo>
                  <a:pt x="416502" y="1646889"/>
                </a:lnTo>
                <a:lnTo>
                  <a:pt x="379603" y="1622293"/>
                </a:lnTo>
                <a:lnTo>
                  <a:pt x="344025" y="1595943"/>
                </a:lnTo>
                <a:lnTo>
                  <a:pt x="309831" y="1567901"/>
                </a:lnTo>
                <a:lnTo>
                  <a:pt x="277083" y="1538228"/>
                </a:lnTo>
                <a:lnTo>
                  <a:pt x="245841" y="1506987"/>
                </a:lnTo>
                <a:lnTo>
                  <a:pt x="216169" y="1474238"/>
                </a:lnTo>
                <a:lnTo>
                  <a:pt x="188127" y="1440045"/>
                </a:lnTo>
                <a:lnTo>
                  <a:pt x="161777" y="1404467"/>
                </a:lnTo>
                <a:lnTo>
                  <a:pt x="137180" y="1367567"/>
                </a:lnTo>
                <a:lnTo>
                  <a:pt x="114399" y="1329406"/>
                </a:lnTo>
                <a:lnTo>
                  <a:pt x="93496" y="1290047"/>
                </a:lnTo>
                <a:lnTo>
                  <a:pt x="74530" y="1249550"/>
                </a:lnTo>
                <a:lnTo>
                  <a:pt x="57565" y="1207978"/>
                </a:lnTo>
                <a:lnTo>
                  <a:pt x="42663" y="1165392"/>
                </a:lnTo>
                <a:lnTo>
                  <a:pt x="29883" y="1121854"/>
                </a:lnTo>
                <a:lnTo>
                  <a:pt x="19289" y="1077425"/>
                </a:lnTo>
                <a:lnTo>
                  <a:pt x="10942" y="1032167"/>
                </a:lnTo>
                <a:lnTo>
                  <a:pt x="4903" y="986141"/>
                </a:lnTo>
                <a:lnTo>
                  <a:pt x="1235" y="939410"/>
                </a:lnTo>
                <a:lnTo>
                  <a:pt x="0" y="892003"/>
                </a:lnTo>
                <a:lnTo>
                  <a:pt x="1235" y="844660"/>
                </a:lnTo>
                <a:lnTo>
                  <a:pt x="4903" y="797929"/>
                </a:lnTo>
                <a:lnTo>
                  <a:pt x="10942" y="751904"/>
                </a:lnTo>
                <a:lnTo>
                  <a:pt x="19289" y="706646"/>
                </a:lnTo>
                <a:lnTo>
                  <a:pt x="29883" y="662217"/>
                </a:lnTo>
                <a:lnTo>
                  <a:pt x="42663" y="618678"/>
                </a:lnTo>
                <a:lnTo>
                  <a:pt x="57565" y="576092"/>
                </a:lnTo>
                <a:lnTo>
                  <a:pt x="74530" y="534520"/>
                </a:lnTo>
                <a:lnTo>
                  <a:pt x="93496" y="494023"/>
                </a:lnTo>
                <a:lnTo>
                  <a:pt x="114399" y="454664"/>
                </a:lnTo>
                <a:lnTo>
                  <a:pt x="137180" y="416504"/>
                </a:lnTo>
                <a:lnTo>
                  <a:pt x="161777" y="379604"/>
                </a:lnTo>
                <a:lnTo>
                  <a:pt x="188127" y="344026"/>
                </a:lnTo>
                <a:lnTo>
                  <a:pt x="216169" y="309832"/>
                </a:lnTo>
                <a:lnTo>
                  <a:pt x="245841" y="277084"/>
                </a:lnTo>
                <a:lnTo>
                  <a:pt x="277083" y="245842"/>
                </a:lnTo>
                <a:lnTo>
                  <a:pt x="309831" y="216170"/>
                </a:lnTo>
                <a:lnTo>
                  <a:pt x="344025" y="188128"/>
                </a:lnTo>
                <a:lnTo>
                  <a:pt x="379603" y="161778"/>
                </a:lnTo>
                <a:lnTo>
                  <a:pt x="416502" y="137181"/>
                </a:lnTo>
                <a:lnTo>
                  <a:pt x="454663" y="114400"/>
                </a:lnTo>
                <a:lnTo>
                  <a:pt x="494022" y="93496"/>
                </a:lnTo>
                <a:lnTo>
                  <a:pt x="534519" y="74531"/>
                </a:lnTo>
                <a:lnTo>
                  <a:pt x="576091" y="57566"/>
                </a:lnTo>
                <a:lnTo>
                  <a:pt x="618677" y="42663"/>
                </a:lnTo>
                <a:lnTo>
                  <a:pt x="662216" y="29884"/>
                </a:lnTo>
                <a:lnTo>
                  <a:pt x="706645" y="19290"/>
                </a:lnTo>
                <a:lnTo>
                  <a:pt x="751903" y="10943"/>
                </a:lnTo>
                <a:lnTo>
                  <a:pt x="797928" y="4904"/>
                </a:lnTo>
                <a:lnTo>
                  <a:pt x="844659" y="1236"/>
                </a:lnTo>
                <a:lnTo>
                  <a:pt x="892034" y="0"/>
                </a:lnTo>
                <a:lnTo>
                  <a:pt x="939409" y="1236"/>
                </a:lnTo>
                <a:lnTo>
                  <a:pt x="986140" y="4904"/>
                </a:lnTo>
                <a:lnTo>
                  <a:pt x="1032166" y="10943"/>
                </a:lnTo>
                <a:lnTo>
                  <a:pt x="1077424" y="19290"/>
                </a:lnTo>
                <a:lnTo>
                  <a:pt x="1121853" y="29884"/>
                </a:lnTo>
                <a:lnTo>
                  <a:pt x="1165391" y="42663"/>
                </a:lnTo>
                <a:lnTo>
                  <a:pt x="1207977" y="57566"/>
                </a:lnTo>
                <a:lnTo>
                  <a:pt x="1249550" y="74531"/>
                </a:lnTo>
                <a:lnTo>
                  <a:pt x="1290046" y="93496"/>
                </a:lnTo>
                <a:lnTo>
                  <a:pt x="1329406" y="114400"/>
                </a:lnTo>
                <a:lnTo>
                  <a:pt x="1367566" y="137181"/>
                </a:lnTo>
                <a:lnTo>
                  <a:pt x="1404466" y="161778"/>
                </a:lnTo>
                <a:lnTo>
                  <a:pt x="1440044" y="188128"/>
                </a:lnTo>
                <a:lnTo>
                  <a:pt x="1474238" y="216170"/>
                </a:lnTo>
                <a:lnTo>
                  <a:pt x="1506986" y="245842"/>
                </a:lnTo>
                <a:lnTo>
                  <a:pt x="1538227" y="277084"/>
                </a:lnTo>
                <a:lnTo>
                  <a:pt x="1567900" y="309832"/>
                </a:lnTo>
                <a:lnTo>
                  <a:pt x="1595942" y="344026"/>
                </a:lnTo>
                <a:lnTo>
                  <a:pt x="1622292" y="379604"/>
                </a:lnTo>
                <a:lnTo>
                  <a:pt x="1646888" y="416504"/>
                </a:lnTo>
                <a:lnTo>
                  <a:pt x="1669669" y="454664"/>
                </a:lnTo>
                <a:lnTo>
                  <a:pt x="1690573" y="494023"/>
                </a:lnTo>
                <a:lnTo>
                  <a:pt x="1709538" y="534520"/>
                </a:lnTo>
                <a:lnTo>
                  <a:pt x="1726503" y="576092"/>
                </a:lnTo>
                <a:lnTo>
                  <a:pt x="1741406" y="618678"/>
                </a:lnTo>
                <a:lnTo>
                  <a:pt x="1754185" y="662217"/>
                </a:lnTo>
                <a:lnTo>
                  <a:pt x="1764779" y="706646"/>
                </a:lnTo>
                <a:lnTo>
                  <a:pt x="1773126" y="751904"/>
                </a:lnTo>
                <a:lnTo>
                  <a:pt x="1779165" y="797929"/>
                </a:lnTo>
                <a:lnTo>
                  <a:pt x="1782833" y="844660"/>
                </a:lnTo>
                <a:lnTo>
                  <a:pt x="1784068" y="892035"/>
                </a:lnTo>
                <a:lnTo>
                  <a:pt x="1782833" y="939410"/>
                </a:lnTo>
                <a:lnTo>
                  <a:pt x="1779165" y="986141"/>
                </a:lnTo>
                <a:lnTo>
                  <a:pt x="1773126" y="1032167"/>
                </a:lnTo>
                <a:lnTo>
                  <a:pt x="1764779" y="1077425"/>
                </a:lnTo>
                <a:lnTo>
                  <a:pt x="1754185" y="1121854"/>
                </a:lnTo>
                <a:lnTo>
                  <a:pt x="1741406" y="1165392"/>
                </a:lnTo>
                <a:lnTo>
                  <a:pt x="1726503" y="1207978"/>
                </a:lnTo>
                <a:lnTo>
                  <a:pt x="1709538" y="1249550"/>
                </a:lnTo>
                <a:lnTo>
                  <a:pt x="1690573" y="1290047"/>
                </a:lnTo>
                <a:lnTo>
                  <a:pt x="1669669" y="1329406"/>
                </a:lnTo>
                <a:lnTo>
                  <a:pt x="1646888" y="1367567"/>
                </a:lnTo>
                <a:lnTo>
                  <a:pt x="1622292" y="1404467"/>
                </a:lnTo>
                <a:lnTo>
                  <a:pt x="1595942" y="1440045"/>
                </a:lnTo>
                <a:lnTo>
                  <a:pt x="1567900" y="1474238"/>
                </a:lnTo>
                <a:lnTo>
                  <a:pt x="1538227" y="1506987"/>
                </a:lnTo>
                <a:lnTo>
                  <a:pt x="1506986" y="1538228"/>
                </a:lnTo>
                <a:lnTo>
                  <a:pt x="1474238" y="1567901"/>
                </a:lnTo>
                <a:lnTo>
                  <a:pt x="1440044" y="1595943"/>
                </a:lnTo>
                <a:lnTo>
                  <a:pt x="1404466" y="1622293"/>
                </a:lnTo>
                <a:lnTo>
                  <a:pt x="1367566" y="1646889"/>
                </a:lnTo>
                <a:lnTo>
                  <a:pt x="1329406" y="1669670"/>
                </a:lnTo>
                <a:lnTo>
                  <a:pt x="1290046" y="1690574"/>
                </a:lnTo>
                <a:lnTo>
                  <a:pt x="1249550" y="1709539"/>
                </a:lnTo>
                <a:lnTo>
                  <a:pt x="1207977" y="1726504"/>
                </a:lnTo>
                <a:lnTo>
                  <a:pt x="1165391" y="1741407"/>
                </a:lnTo>
                <a:lnTo>
                  <a:pt x="1121853" y="1754187"/>
                </a:lnTo>
                <a:lnTo>
                  <a:pt x="1077424" y="1764781"/>
                </a:lnTo>
                <a:lnTo>
                  <a:pt x="1032166" y="1773128"/>
                </a:lnTo>
                <a:lnTo>
                  <a:pt x="986140" y="1779166"/>
                </a:lnTo>
                <a:lnTo>
                  <a:pt x="939409" y="1782835"/>
                </a:lnTo>
                <a:lnTo>
                  <a:pt x="892048" y="1784071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5564332" y="4257101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/>
          <p:nvPr/>
        </p:nvSpPr>
        <p:spPr>
          <a:xfrm>
            <a:off x="2553502" y="5486316"/>
            <a:ext cx="0" cy="629285"/>
          </a:xfrm>
          <a:custGeom>
            <a:avLst/>
            <a:gdLst/>
            <a:ahLst/>
            <a:cxnLst/>
            <a:rect l="l" t="t" r="r" b="b"/>
            <a:pathLst>
              <a:path h="629285">
                <a:moveTo>
                  <a:pt x="0" y="0"/>
                </a:moveTo>
                <a:lnTo>
                  <a:pt x="0" y="628672"/>
                </a:lnTo>
              </a:path>
            </a:pathLst>
          </a:custGeom>
          <a:ln w="38354">
            <a:solidFill>
              <a:srgbClr val="17B5B4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5855248" y="5486377"/>
            <a:ext cx="12700" cy="629285"/>
          </a:xfrm>
          <a:custGeom>
            <a:avLst/>
            <a:gdLst/>
            <a:ahLst/>
            <a:cxnLst/>
            <a:rect l="l" t="t" r="r" b="b"/>
            <a:pathLst>
              <a:path w="12700" h="629285">
                <a:moveTo>
                  <a:pt x="12317" y="0"/>
                </a:moveTo>
                <a:lnTo>
                  <a:pt x="0" y="628672"/>
                </a:lnTo>
              </a:path>
            </a:pathLst>
          </a:custGeom>
          <a:ln w="38354">
            <a:solidFill>
              <a:srgbClr val="17B5B4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/>
          <p:nvPr/>
        </p:nvSpPr>
        <p:spPr>
          <a:xfrm>
            <a:off x="9143917" y="5486305"/>
            <a:ext cx="13335" cy="628650"/>
          </a:xfrm>
          <a:custGeom>
            <a:avLst/>
            <a:gdLst/>
            <a:ahLst/>
            <a:cxnLst/>
            <a:rect l="l" t="t" r="r" b="b"/>
            <a:pathLst>
              <a:path w="13334" h="628650">
                <a:moveTo>
                  <a:pt x="12741" y="0"/>
                </a:moveTo>
                <a:lnTo>
                  <a:pt x="0" y="628523"/>
                </a:lnTo>
              </a:path>
            </a:pathLst>
          </a:custGeom>
          <a:ln w="38345">
            <a:solidFill>
              <a:srgbClr val="37C8E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12406721" y="5486316"/>
            <a:ext cx="0" cy="629285"/>
          </a:xfrm>
          <a:custGeom>
            <a:avLst/>
            <a:gdLst/>
            <a:ahLst/>
            <a:cxnLst/>
            <a:rect l="l" t="t" r="r" b="b"/>
            <a:pathLst>
              <a:path h="629285">
                <a:moveTo>
                  <a:pt x="0" y="0"/>
                </a:moveTo>
                <a:lnTo>
                  <a:pt x="0" y="628672"/>
                </a:lnTo>
              </a:path>
            </a:pathLst>
          </a:custGeom>
          <a:ln w="38354">
            <a:solidFill>
              <a:srgbClr val="2B91D5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/>
          <p:nvPr/>
        </p:nvSpPr>
        <p:spPr>
          <a:xfrm>
            <a:off x="15721068" y="5485549"/>
            <a:ext cx="19685" cy="628650"/>
          </a:xfrm>
          <a:custGeom>
            <a:avLst/>
            <a:gdLst/>
            <a:ahLst/>
            <a:cxnLst/>
            <a:rect l="l" t="t" r="r" b="b"/>
            <a:pathLst>
              <a:path w="19684" h="628650">
                <a:moveTo>
                  <a:pt x="19128" y="0"/>
                </a:moveTo>
                <a:lnTo>
                  <a:pt x="0" y="628418"/>
                </a:lnTo>
              </a:path>
            </a:pathLst>
          </a:custGeom>
          <a:ln w="38290">
            <a:solidFill>
              <a:srgbClr val="12538A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231575" y="7329768"/>
            <a:ext cx="2670810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4888373" y="7329768"/>
            <a:ext cx="1934210" cy="81304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تبلیغات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7902113" y="7268731"/>
            <a:ext cx="2461087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marR="5080" indent="-11874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4775595" y="7329768"/>
            <a:ext cx="1891664" cy="41293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870135" y="7233173"/>
            <a:ext cx="2825930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557530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783925"/>
          </a:xfrm>
          <a:prstGeom prst="rect">
            <a:avLst/>
          </a:prstGeom>
        </p:spPr>
        <p:txBody>
          <a:bodyPr vert="horz" wrap="square" lIns="0" tIns="380104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900"/>
              </a:spcBef>
            </a:pPr>
            <a:r>
              <a:rPr lang="fa-IR" sz="2600" b="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142965" y="3344013"/>
            <a:ext cx="2964815" cy="978535"/>
          </a:xfrm>
          <a:custGeom>
            <a:avLst/>
            <a:gdLst/>
            <a:ahLst/>
            <a:cxnLst/>
            <a:rect l="l" t="t" r="r" b="b"/>
            <a:pathLst>
              <a:path w="2964815" h="978535">
                <a:moveTo>
                  <a:pt x="2223586" y="978332"/>
                </a:moveTo>
                <a:lnTo>
                  <a:pt x="0" y="978332"/>
                </a:lnTo>
                <a:lnTo>
                  <a:pt x="0" y="0"/>
                </a:lnTo>
                <a:lnTo>
                  <a:pt x="2223586" y="0"/>
                </a:lnTo>
                <a:lnTo>
                  <a:pt x="2964781" y="489166"/>
                </a:lnTo>
                <a:lnTo>
                  <a:pt x="2223586" y="978332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2241148" y="3490094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4503923" y="3344013"/>
            <a:ext cx="2964815" cy="978535"/>
          </a:xfrm>
          <a:custGeom>
            <a:avLst/>
            <a:gdLst/>
            <a:ahLst/>
            <a:cxnLst/>
            <a:rect l="l" t="t" r="r" b="b"/>
            <a:pathLst>
              <a:path w="2964815" h="978535">
                <a:moveTo>
                  <a:pt x="2223586" y="978332"/>
                </a:moveTo>
                <a:lnTo>
                  <a:pt x="0" y="978332"/>
                </a:lnTo>
                <a:lnTo>
                  <a:pt x="0" y="0"/>
                </a:lnTo>
                <a:lnTo>
                  <a:pt x="2223586" y="0"/>
                </a:lnTo>
                <a:lnTo>
                  <a:pt x="2964781" y="489166"/>
                </a:lnTo>
                <a:lnTo>
                  <a:pt x="2223586" y="978332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5602106" y="3490094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679699" y="3344013"/>
            <a:ext cx="2964815" cy="978535"/>
          </a:xfrm>
          <a:custGeom>
            <a:avLst/>
            <a:gdLst/>
            <a:ahLst/>
            <a:cxnLst/>
            <a:rect l="l" t="t" r="r" b="b"/>
            <a:pathLst>
              <a:path w="2964815" h="978535">
                <a:moveTo>
                  <a:pt x="2223586" y="978332"/>
                </a:moveTo>
                <a:lnTo>
                  <a:pt x="0" y="978332"/>
                </a:lnTo>
                <a:lnTo>
                  <a:pt x="0" y="0"/>
                </a:lnTo>
                <a:lnTo>
                  <a:pt x="2223586" y="0"/>
                </a:lnTo>
                <a:lnTo>
                  <a:pt x="2964781" y="489166"/>
                </a:lnTo>
                <a:lnTo>
                  <a:pt x="2223586" y="978332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8777882" y="3490094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0968296" y="3344013"/>
            <a:ext cx="2964815" cy="978535"/>
          </a:xfrm>
          <a:custGeom>
            <a:avLst/>
            <a:gdLst/>
            <a:ahLst/>
            <a:cxnLst/>
            <a:rect l="l" t="t" r="r" b="b"/>
            <a:pathLst>
              <a:path w="2964815" h="978535">
                <a:moveTo>
                  <a:pt x="2223585" y="978332"/>
                </a:moveTo>
                <a:lnTo>
                  <a:pt x="0" y="978332"/>
                </a:lnTo>
                <a:lnTo>
                  <a:pt x="0" y="0"/>
                </a:lnTo>
                <a:lnTo>
                  <a:pt x="2223585" y="0"/>
                </a:lnTo>
                <a:lnTo>
                  <a:pt x="2964781" y="489166"/>
                </a:lnTo>
                <a:lnTo>
                  <a:pt x="2223585" y="978332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066479" y="3490094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4369713" y="3344013"/>
            <a:ext cx="2964815" cy="978535"/>
          </a:xfrm>
          <a:custGeom>
            <a:avLst/>
            <a:gdLst/>
            <a:ahLst/>
            <a:cxnLst/>
            <a:rect l="l" t="t" r="r" b="b"/>
            <a:pathLst>
              <a:path w="2964815" h="978535">
                <a:moveTo>
                  <a:pt x="2223586" y="978332"/>
                </a:moveTo>
                <a:lnTo>
                  <a:pt x="0" y="978332"/>
                </a:lnTo>
                <a:lnTo>
                  <a:pt x="0" y="0"/>
                </a:lnTo>
                <a:lnTo>
                  <a:pt x="2223586" y="0"/>
                </a:lnTo>
                <a:lnTo>
                  <a:pt x="2964781" y="489166"/>
                </a:lnTo>
                <a:lnTo>
                  <a:pt x="2223586" y="978332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467896" y="3490094"/>
            <a:ext cx="351790" cy="6350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40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4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142855" y="4812584"/>
            <a:ext cx="2928620" cy="4081145"/>
          </a:xfrm>
          <a:custGeom>
            <a:avLst/>
            <a:gdLst/>
            <a:ahLst/>
            <a:cxnLst/>
            <a:rect l="l" t="t" r="r" b="b"/>
            <a:pathLst>
              <a:path w="2928620" h="4081145">
                <a:moveTo>
                  <a:pt x="488" y="200624"/>
                </a:moveTo>
                <a:lnTo>
                  <a:pt x="2928601" y="202576"/>
                </a:lnTo>
                <a:lnTo>
                  <a:pt x="2928601" y="1587606"/>
                </a:lnTo>
                <a:lnTo>
                  <a:pt x="2927625" y="4080517"/>
                </a:lnTo>
                <a:lnTo>
                  <a:pt x="1463017" y="4080517"/>
                </a:lnTo>
                <a:lnTo>
                  <a:pt x="0" y="4079542"/>
                </a:lnTo>
                <a:lnTo>
                  <a:pt x="0" y="1585481"/>
                </a:lnTo>
                <a:lnTo>
                  <a:pt x="487" y="340221"/>
                </a:lnTo>
                <a:lnTo>
                  <a:pt x="488" y="200624"/>
                </a:lnTo>
                <a:close/>
              </a:path>
              <a:path w="2928620" h="4081145">
                <a:moveTo>
                  <a:pt x="1463989" y="0"/>
                </a:moveTo>
                <a:lnTo>
                  <a:pt x="1465587" y="0"/>
                </a:lnTo>
                <a:lnTo>
                  <a:pt x="1548741" y="201600"/>
                </a:lnTo>
                <a:lnTo>
                  <a:pt x="1380835" y="201600"/>
                </a:lnTo>
                <a:lnTo>
                  <a:pt x="1463989" y="0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/>
          <p:nvPr/>
        </p:nvSpPr>
        <p:spPr>
          <a:xfrm>
            <a:off x="4503812" y="4812584"/>
            <a:ext cx="2928620" cy="4081145"/>
          </a:xfrm>
          <a:custGeom>
            <a:avLst/>
            <a:gdLst/>
            <a:ahLst/>
            <a:cxnLst/>
            <a:rect l="l" t="t" r="r" b="b"/>
            <a:pathLst>
              <a:path w="2928620" h="4081145">
                <a:moveTo>
                  <a:pt x="1465587" y="0"/>
                </a:moveTo>
                <a:lnTo>
                  <a:pt x="2928601" y="0"/>
                </a:lnTo>
                <a:lnTo>
                  <a:pt x="2928601" y="1586889"/>
                </a:lnTo>
                <a:lnTo>
                  <a:pt x="2927624" y="4080517"/>
                </a:lnTo>
                <a:lnTo>
                  <a:pt x="1463017" y="4080517"/>
                </a:lnTo>
                <a:lnTo>
                  <a:pt x="0" y="4079542"/>
                </a:lnTo>
                <a:lnTo>
                  <a:pt x="0" y="201600"/>
                </a:lnTo>
                <a:lnTo>
                  <a:pt x="1548741" y="201600"/>
                </a:lnTo>
                <a:lnTo>
                  <a:pt x="1465587" y="0"/>
                </a:lnTo>
                <a:close/>
              </a:path>
              <a:path w="2928620" h="4081145">
                <a:moveTo>
                  <a:pt x="1463989" y="0"/>
                </a:moveTo>
                <a:lnTo>
                  <a:pt x="1465587" y="0"/>
                </a:lnTo>
                <a:lnTo>
                  <a:pt x="1548741" y="201600"/>
                </a:lnTo>
                <a:lnTo>
                  <a:pt x="1380835" y="201600"/>
                </a:lnTo>
                <a:lnTo>
                  <a:pt x="1463989" y="0"/>
                </a:lnTo>
                <a:close/>
              </a:path>
              <a:path w="2928620" h="4081145">
                <a:moveTo>
                  <a:pt x="0" y="0"/>
                </a:moveTo>
                <a:lnTo>
                  <a:pt x="1463989" y="0"/>
                </a:lnTo>
                <a:lnTo>
                  <a:pt x="1380835" y="201600"/>
                </a:lnTo>
                <a:lnTo>
                  <a:pt x="0" y="201600"/>
                </a:lnTo>
                <a:lnTo>
                  <a:pt x="0" y="0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7679587" y="4812584"/>
            <a:ext cx="2928620" cy="4081145"/>
          </a:xfrm>
          <a:custGeom>
            <a:avLst/>
            <a:gdLst/>
            <a:ahLst/>
            <a:cxnLst/>
            <a:rect l="l" t="t" r="r" b="b"/>
            <a:pathLst>
              <a:path w="2928620" h="4081145">
                <a:moveTo>
                  <a:pt x="487" y="200624"/>
                </a:moveTo>
                <a:lnTo>
                  <a:pt x="2928601" y="202576"/>
                </a:lnTo>
                <a:lnTo>
                  <a:pt x="2928601" y="1587329"/>
                </a:lnTo>
                <a:lnTo>
                  <a:pt x="2927625" y="4080517"/>
                </a:lnTo>
                <a:lnTo>
                  <a:pt x="1463017" y="4080517"/>
                </a:lnTo>
                <a:lnTo>
                  <a:pt x="0" y="4079542"/>
                </a:lnTo>
                <a:lnTo>
                  <a:pt x="0" y="1584554"/>
                </a:lnTo>
                <a:lnTo>
                  <a:pt x="486" y="340221"/>
                </a:lnTo>
                <a:lnTo>
                  <a:pt x="487" y="200624"/>
                </a:lnTo>
                <a:close/>
              </a:path>
              <a:path w="2928620" h="4081145">
                <a:moveTo>
                  <a:pt x="1463989" y="0"/>
                </a:moveTo>
                <a:lnTo>
                  <a:pt x="1465587" y="0"/>
                </a:lnTo>
                <a:lnTo>
                  <a:pt x="1548741" y="201600"/>
                </a:lnTo>
                <a:lnTo>
                  <a:pt x="1380835" y="201600"/>
                </a:lnTo>
                <a:lnTo>
                  <a:pt x="1463989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0968185" y="4812584"/>
            <a:ext cx="2928620" cy="4081145"/>
          </a:xfrm>
          <a:custGeom>
            <a:avLst/>
            <a:gdLst/>
            <a:ahLst/>
            <a:cxnLst/>
            <a:rect l="l" t="t" r="r" b="b"/>
            <a:pathLst>
              <a:path w="2928619" h="4081145">
                <a:moveTo>
                  <a:pt x="1465587" y="0"/>
                </a:moveTo>
                <a:lnTo>
                  <a:pt x="2928601" y="0"/>
                </a:lnTo>
                <a:lnTo>
                  <a:pt x="2928601" y="1586399"/>
                </a:lnTo>
                <a:lnTo>
                  <a:pt x="2927624" y="4080517"/>
                </a:lnTo>
                <a:lnTo>
                  <a:pt x="1463017" y="4080517"/>
                </a:lnTo>
                <a:lnTo>
                  <a:pt x="0" y="4079542"/>
                </a:lnTo>
                <a:lnTo>
                  <a:pt x="0" y="201600"/>
                </a:lnTo>
                <a:lnTo>
                  <a:pt x="1548740" y="201600"/>
                </a:lnTo>
                <a:lnTo>
                  <a:pt x="1465587" y="0"/>
                </a:lnTo>
                <a:close/>
              </a:path>
              <a:path w="2928619" h="4081145">
                <a:moveTo>
                  <a:pt x="1463989" y="0"/>
                </a:moveTo>
                <a:lnTo>
                  <a:pt x="1465587" y="0"/>
                </a:lnTo>
                <a:lnTo>
                  <a:pt x="1548740" y="201600"/>
                </a:lnTo>
                <a:lnTo>
                  <a:pt x="1380835" y="201600"/>
                </a:lnTo>
                <a:lnTo>
                  <a:pt x="1463989" y="0"/>
                </a:lnTo>
                <a:close/>
              </a:path>
              <a:path w="2928619" h="4081145">
                <a:moveTo>
                  <a:pt x="0" y="0"/>
                </a:moveTo>
                <a:lnTo>
                  <a:pt x="1463989" y="0"/>
                </a:lnTo>
                <a:lnTo>
                  <a:pt x="1380835" y="201600"/>
                </a:lnTo>
                <a:lnTo>
                  <a:pt x="0" y="20160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4369603" y="4812584"/>
            <a:ext cx="2928620" cy="4081145"/>
          </a:xfrm>
          <a:custGeom>
            <a:avLst/>
            <a:gdLst/>
            <a:ahLst/>
            <a:cxnLst/>
            <a:rect l="l" t="t" r="r" b="b"/>
            <a:pathLst>
              <a:path w="2928619" h="4081145">
                <a:moveTo>
                  <a:pt x="489" y="200624"/>
                </a:moveTo>
                <a:lnTo>
                  <a:pt x="2928601" y="202576"/>
                </a:lnTo>
                <a:lnTo>
                  <a:pt x="2928601" y="1588445"/>
                </a:lnTo>
                <a:lnTo>
                  <a:pt x="2927625" y="4080517"/>
                </a:lnTo>
                <a:lnTo>
                  <a:pt x="1463017" y="4080517"/>
                </a:lnTo>
                <a:lnTo>
                  <a:pt x="0" y="4079542"/>
                </a:lnTo>
                <a:lnTo>
                  <a:pt x="0" y="1587487"/>
                </a:lnTo>
                <a:lnTo>
                  <a:pt x="488" y="340221"/>
                </a:lnTo>
                <a:lnTo>
                  <a:pt x="489" y="200624"/>
                </a:lnTo>
                <a:close/>
              </a:path>
              <a:path w="2928619" h="4081145">
                <a:moveTo>
                  <a:pt x="1463990" y="0"/>
                </a:moveTo>
                <a:lnTo>
                  <a:pt x="1465588" y="0"/>
                </a:lnTo>
                <a:lnTo>
                  <a:pt x="1548741" y="201600"/>
                </a:lnTo>
                <a:lnTo>
                  <a:pt x="1380835" y="201600"/>
                </a:lnTo>
                <a:lnTo>
                  <a:pt x="1463990" y="0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95400" y="5625586"/>
            <a:ext cx="2106977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299720" marR="5080" indent="-28765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4835166" y="5625586"/>
            <a:ext cx="1736469" cy="9330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31140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تبلیغات را اضافه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8282694" y="5625586"/>
            <a:ext cx="1722755" cy="139320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30810" marR="5080" indent="-11874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4660496" y="5625586"/>
            <a:ext cx="2027303" cy="47295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5240" marR="5080" indent="-3175" algn="r" rtl="1">
              <a:lnSpc>
                <a:spcPct val="115399"/>
              </a:lnSpc>
              <a:spcBef>
                <a:spcPts val="100"/>
              </a:spcBef>
            </a:pPr>
            <a:r>
              <a:rPr lang="fa-IR" sz="2600" spc="1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سفارش!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1731876" y="5625586"/>
            <a:ext cx="1401445" cy="1853328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35560" algn="just" rtl="1">
              <a:lnSpc>
                <a:spcPct val="115399"/>
              </a:lnSpc>
              <a:spcBef>
                <a:spcPts val="100"/>
              </a:spcBef>
            </a:pPr>
            <a:r>
              <a:rPr lang="fa-IR" sz="26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>
            <a:spLocks noGrp="1"/>
          </p:cNvSpPr>
          <p:nvPr>
            <p:ph type="title"/>
          </p:nvPr>
        </p:nvSpPr>
        <p:spPr>
          <a:xfrm>
            <a:off x="4527863" y="829242"/>
            <a:ext cx="9232273" cy="876261"/>
          </a:xfrm>
          <a:prstGeom prst="rect">
            <a:avLst/>
          </a:prstGeom>
        </p:spPr>
        <p:txBody>
          <a:bodyPr vert="horz" wrap="square" lIns="0" tIns="380107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900"/>
              </a:spcBef>
            </a:pPr>
            <a:r>
              <a:rPr lang="fa-IR" sz="3200" spc="75" dirty="0">
                <a:solidFill>
                  <a:srgbClr val="181818"/>
                </a:solidFill>
                <a:cs typeface="B Nazanin" panose="00000700000000000000" pitchFamily="2" charset="-78"/>
              </a:rPr>
              <a:t>فرآیند سفارش 5 مرحله ای</a:t>
            </a:r>
            <a:endParaRPr sz="3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026318" y="3010055"/>
            <a:ext cx="16197580" cy="5532120"/>
            <a:chOff x="1026318" y="3010055"/>
            <a:chExt cx="16197580" cy="5532120"/>
          </a:xfrm>
        </p:grpSpPr>
        <p:sp>
          <p:nvSpPr>
            <p:cNvPr id="3" name="object 3"/>
            <p:cNvSpPr/>
            <p:nvPr/>
          </p:nvSpPr>
          <p:spPr>
            <a:xfrm>
              <a:off x="1026318" y="3010055"/>
              <a:ext cx="3243580" cy="976630"/>
            </a:xfrm>
            <a:custGeom>
              <a:avLst/>
              <a:gdLst/>
              <a:ahLst/>
              <a:cxnLst/>
              <a:rect l="l" t="t" r="r" b="b"/>
              <a:pathLst>
                <a:path w="3243579" h="976629">
                  <a:moveTo>
                    <a:pt x="324326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3243262" y="0"/>
                  </a:lnTo>
                  <a:lnTo>
                    <a:pt x="3243262" y="976312"/>
                  </a:lnTo>
                  <a:close/>
                </a:path>
              </a:pathLst>
            </a:custGeom>
            <a:solidFill>
              <a:srgbClr val="4E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4264818" y="3010055"/>
              <a:ext cx="3243580" cy="976630"/>
            </a:xfrm>
            <a:custGeom>
              <a:avLst/>
              <a:gdLst/>
              <a:ahLst/>
              <a:cxnLst/>
              <a:rect l="l" t="t" r="r" b="b"/>
              <a:pathLst>
                <a:path w="3243579" h="976629">
                  <a:moveTo>
                    <a:pt x="324326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3243262" y="0"/>
                  </a:lnTo>
                  <a:lnTo>
                    <a:pt x="3243262" y="976312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7503318" y="3010055"/>
              <a:ext cx="3243580" cy="976630"/>
            </a:xfrm>
            <a:custGeom>
              <a:avLst/>
              <a:gdLst/>
              <a:ahLst/>
              <a:cxnLst/>
              <a:rect l="l" t="t" r="r" b="b"/>
              <a:pathLst>
                <a:path w="3243579" h="976629">
                  <a:moveTo>
                    <a:pt x="324326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3243262" y="0"/>
                  </a:lnTo>
                  <a:lnTo>
                    <a:pt x="3243262" y="976312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10741817" y="3010055"/>
              <a:ext cx="3243580" cy="976630"/>
            </a:xfrm>
            <a:custGeom>
              <a:avLst/>
              <a:gdLst/>
              <a:ahLst/>
              <a:cxnLst/>
              <a:rect l="l" t="t" r="r" b="b"/>
              <a:pathLst>
                <a:path w="3243580" h="976629">
                  <a:moveTo>
                    <a:pt x="324326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3243262" y="0"/>
                  </a:lnTo>
                  <a:lnTo>
                    <a:pt x="3243262" y="976312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13980317" y="3010055"/>
              <a:ext cx="3243580" cy="976630"/>
            </a:xfrm>
            <a:custGeom>
              <a:avLst/>
              <a:gdLst/>
              <a:ahLst/>
              <a:cxnLst/>
              <a:rect l="l" t="t" r="r" b="b"/>
              <a:pathLst>
                <a:path w="3243580" h="976629">
                  <a:moveTo>
                    <a:pt x="3243262" y="976312"/>
                  </a:moveTo>
                  <a:lnTo>
                    <a:pt x="0" y="976312"/>
                  </a:lnTo>
                  <a:lnTo>
                    <a:pt x="0" y="0"/>
                  </a:lnTo>
                  <a:lnTo>
                    <a:pt x="3243262" y="0"/>
                  </a:lnTo>
                  <a:lnTo>
                    <a:pt x="3243262" y="976312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026312" y="3981614"/>
              <a:ext cx="16197580" cy="4560570"/>
            </a:xfrm>
            <a:custGeom>
              <a:avLst/>
              <a:gdLst/>
              <a:ahLst/>
              <a:cxnLst/>
              <a:rect l="l" t="t" r="r" b="b"/>
              <a:pathLst>
                <a:path w="16197580" h="4560570">
                  <a:moveTo>
                    <a:pt x="3240875" y="0"/>
                  </a:moveTo>
                  <a:lnTo>
                    <a:pt x="3238500" y="0"/>
                  </a:lnTo>
                  <a:lnTo>
                    <a:pt x="0" y="0"/>
                  </a:lnTo>
                  <a:lnTo>
                    <a:pt x="0" y="4560443"/>
                  </a:lnTo>
                  <a:lnTo>
                    <a:pt x="3238500" y="4560443"/>
                  </a:lnTo>
                  <a:lnTo>
                    <a:pt x="3240875" y="4560443"/>
                  </a:lnTo>
                  <a:lnTo>
                    <a:pt x="3240875" y="0"/>
                  </a:lnTo>
                  <a:close/>
                </a:path>
                <a:path w="16197580" h="4560570">
                  <a:moveTo>
                    <a:pt x="16197263" y="0"/>
                  </a:moveTo>
                  <a:lnTo>
                    <a:pt x="12958763" y="0"/>
                  </a:lnTo>
                  <a:lnTo>
                    <a:pt x="12956375" y="0"/>
                  </a:lnTo>
                  <a:lnTo>
                    <a:pt x="12956375" y="4560443"/>
                  </a:lnTo>
                  <a:lnTo>
                    <a:pt x="12958763" y="4560443"/>
                  </a:lnTo>
                  <a:lnTo>
                    <a:pt x="16197263" y="4560443"/>
                  </a:lnTo>
                  <a:lnTo>
                    <a:pt x="16197263" y="0"/>
                  </a:lnTo>
                  <a:close/>
                </a:path>
              </a:pathLst>
            </a:custGeom>
            <a:solidFill>
              <a:srgbClr val="F4F4F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1678880" y="3342731"/>
            <a:ext cx="193802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b="1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موارد را به سبد خرید اضافه کنید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764831" y="3342731"/>
            <a:ext cx="2243455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b="1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افزودن تبلیغات (در صورت وجود)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943651" y="3342731"/>
            <a:ext cx="236283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برای تسویه حساب اقدام کنید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1442302" y="3140687"/>
            <a:ext cx="1842770" cy="6499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414020" algn="r" rtl="1">
              <a:lnSpc>
                <a:spcPct val="114599"/>
              </a:lnSpc>
              <a:spcBef>
                <a:spcPts val="100"/>
              </a:spcBef>
            </a:pPr>
            <a:r>
              <a:rPr lang="fa-IR" sz="18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جزئیات حمل و نقل خود را قرار دهید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945866" y="3342731"/>
            <a:ext cx="1312545" cy="289823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18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ثبت سفارش</a:t>
            </a:r>
            <a:endParaRPr sz="18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028700" y="3983986"/>
            <a:ext cx="16192500" cy="4556125"/>
            <a:chOff x="1028700" y="3983986"/>
            <a:chExt cx="16192500" cy="4556125"/>
          </a:xfrm>
        </p:grpSpPr>
        <p:sp>
          <p:nvSpPr>
            <p:cNvPr id="15" name="object 15"/>
            <p:cNvSpPr/>
            <p:nvPr/>
          </p:nvSpPr>
          <p:spPr>
            <a:xfrm>
              <a:off x="4267187" y="3983989"/>
              <a:ext cx="9715500" cy="4556125"/>
            </a:xfrm>
            <a:custGeom>
              <a:avLst/>
              <a:gdLst/>
              <a:ahLst/>
              <a:cxnLst/>
              <a:rect l="l" t="t" r="r" b="b"/>
              <a:pathLst>
                <a:path w="9715500" h="4556125">
                  <a:moveTo>
                    <a:pt x="9715500" y="0"/>
                  </a:moveTo>
                  <a:lnTo>
                    <a:pt x="6477000" y="0"/>
                  </a:lnTo>
                  <a:lnTo>
                    <a:pt x="3238500" y="0"/>
                  </a:lnTo>
                  <a:lnTo>
                    <a:pt x="0" y="0"/>
                  </a:lnTo>
                  <a:lnTo>
                    <a:pt x="0" y="4555680"/>
                  </a:lnTo>
                  <a:lnTo>
                    <a:pt x="3238500" y="4555680"/>
                  </a:lnTo>
                  <a:lnTo>
                    <a:pt x="6477000" y="4555680"/>
                  </a:lnTo>
                  <a:lnTo>
                    <a:pt x="9715500" y="4555680"/>
                  </a:lnTo>
                  <a:lnTo>
                    <a:pt x="9715500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028700" y="3983986"/>
              <a:ext cx="16192500" cy="4556125"/>
            </a:xfrm>
            <a:custGeom>
              <a:avLst/>
              <a:gdLst/>
              <a:ahLst/>
              <a:cxnLst/>
              <a:rect l="l" t="t" r="r" b="b"/>
              <a:pathLst>
                <a:path w="16192500" h="4556125">
                  <a:moveTo>
                    <a:pt x="3238499" y="0"/>
                  </a:moveTo>
                  <a:lnTo>
                    <a:pt x="3238499" y="4555683"/>
                  </a:lnTo>
                </a:path>
                <a:path w="16192500" h="4556125">
                  <a:moveTo>
                    <a:pt x="6476999" y="0"/>
                  </a:moveTo>
                  <a:lnTo>
                    <a:pt x="6476999" y="4555683"/>
                  </a:lnTo>
                </a:path>
                <a:path w="16192500" h="4556125">
                  <a:moveTo>
                    <a:pt x="9715499" y="0"/>
                  </a:moveTo>
                  <a:lnTo>
                    <a:pt x="9715499" y="4555683"/>
                  </a:lnTo>
                </a:path>
                <a:path w="16192500" h="4556125">
                  <a:moveTo>
                    <a:pt x="12953998" y="0"/>
                  </a:moveTo>
                  <a:lnTo>
                    <a:pt x="12953998" y="4555683"/>
                  </a:lnTo>
                </a:path>
                <a:path w="16192500" h="4556125">
                  <a:moveTo>
                    <a:pt x="0" y="911136"/>
                  </a:moveTo>
                  <a:lnTo>
                    <a:pt x="16192498" y="911136"/>
                  </a:lnTo>
                </a:path>
                <a:path w="16192500" h="4556125">
                  <a:moveTo>
                    <a:pt x="0" y="1822273"/>
                  </a:moveTo>
                  <a:lnTo>
                    <a:pt x="16192498" y="1822273"/>
                  </a:lnTo>
                </a:path>
                <a:path w="16192500" h="4556125">
                  <a:moveTo>
                    <a:pt x="0" y="2733409"/>
                  </a:moveTo>
                  <a:lnTo>
                    <a:pt x="16192498" y="2733409"/>
                  </a:lnTo>
                </a:path>
                <a:path w="16192500" h="4556125">
                  <a:moveTo>
                    <a:pt x="0" y="3644546"/>
                  </a:moveTo>
                  <a:lnTo>
                    <a:pt x="16192498" y="3644546"/>
                  </a:lnTo>
                </a:path>
              </a:pathLst>
            </a:custGeom>
            <a:ln w="2857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028700" y="8836441"/>
            <a:ext cx="16230600" cy="432811"/>
          </a:xfrm>
          <a:prstGeom prst="rect">
            <a:avLst/>
          </a:prstGeom>
          <a:solidFill>
            <a:srgbClr val="F4F4F4"/>
          </a:solidFill>
        </p:spPr>
        <p:txBody>
          <a:bodyPr vert="horz" wrap="square" lIns="0" tIns="20002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575"/>
              </a:spcBef>
            </a:pP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Highlight</a:t>
            </a:r>
            <a:r>
              <a:rPr sz="1500" b="1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two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or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more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cells,</a:t>
            </a:r>
            <a:r>
              <a:rPr sz="1500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right-click</a:t>
            </a:r>
            <a:r>
              <a:rPr sz="1500" b="1" spc="-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then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choose</a:t>
            </a:r>
            <a:r>
              <a:rPr sz="1500" spc="-1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"Merge</a:t>
            </a:r>
            <a:r>
              <a:rPr sz="1500" b="1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Cells"</a:t>
            </a:r>
            <a:r>
              <a:rPr sz="1500" b="1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to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organize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your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table</a:t>
            </a:r>
            <a:r>
              <a:rPr sz="1500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according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to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your</a:t>
            </a:r>
            <a:r>
              <a:rPr sz="1500" spc="-1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needs!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6553200" y="1860112"/>
            <a:ext cx="4505606" cy="505267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200" b="1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فرآیند سفارش 5 مرحله ای</a:t>
            </a:r>
            <a:endParaRPr sz="3200" b="1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935601" y="0"/>
            <a:ext cx="5353050" cy="10287000"/>
          </a:xfrm>
          <a:custGeom>
            <a:avLst/>
            <a:gdLst/>
            <a:ahLst/>
            <a:cxnLst/>
            <a:rect l="l" t="t" r="r" b="b"/>
            <a:pathLst>
              <a:path w="5353050" h="10287000">
                <a:moveTo>
                  <a:pt x="5353049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5353049" y="0"/>
                </a:lnTo>
                <a:lnTo>
                  <a:pt x="5353049" y="10286999"/>
                </a:lnTo>
                <a:close/>
              </a:path>
            </a:pathLst>
          </a:custGeom>
          <a:solidFill>
            <a:srgbClr val="F4F4F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606106" y="1667356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891575" y="5623619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2526176" y="8068724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9160778" y="5623619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446246" y="1667356"/>
            <a:ext cx="786130" cy="761365"/>
          </a:xfrm>
          <a:prstGeom prst="rect">
            <a:avLst/>
          </a:prstGeom>
        </p:spPr>
        <p:txBody>
          <a:bodyPr vert="horz" wrap="square" lIns="0" tIns="6032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75"/>
              </a:spcBef>
            </a:pPr>
            <a:r>
              <a:rPr lang="fa-IR" sz="21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گام</a:t>
            </a:r>
            <a:r>
              <a:rPr sz="2100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1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100" dirty="0">
              <a:latin typeface="Tahoma"/>
              <a:cs typeface="B Nazanin" panose="00000700000000000000" pitchFamily="2" charset="-78"/>
            </a:endParaRPr>
          </a:p>
          <a:p>
            <a:pPr marL="139065" algn="r" rtl="1">
              <a:lnSpc>
                <a:spcPct val="100000"/>
              </a:lnSpc>
              <a:spcBef>
                <a:spcPts val="375"/>
              </a:spcBef>
            </a:pPr>
            <a:r>
              <a:rPr sz="2100" spc="-1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1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9940138" y="1974065"/>
            <a:ext cx="5958205" cy="5958205"/>
            <a:chOff x="9940138" y="1974065"/>
            <a:chExt cx="5958205" cy="5958205"/>
          </a:xfrm>
        </p:grpSpPr>
        <p:sp>
          <p:nvSpPr>
            <p:cNvPr id="9" name="object 9"/>
            <p:cNvSpPr/>
            <p:nvPr/>
          </p:nvSpPr>
          <p:spPr>
            <a:xfrm>
              <a:off x="12918988" y="1974065"/>
              <a:ext cx="2875915" cy="2979420"/>
            </a:xfrm>
            <a:custGeom>
              <a:avLst/>
              <a:gdLst/>
              <a:ahLst/>
              <a:cxnLst/>
              <a:rect l="l" t="t" r="r" b="b"/>
              <a:pathLst>
                <a:path w="2875915" h="2979420">
                  <a:moveTo>
                    <a:pt x="0" y="2978851"/>
                  </a:moveTo>
                  <a:lnTo>
                    <a:pt x="0" y="0"/>
                  </a:lnTo>
                  <a:lnTo>
                    <a:pt x="49154" y="401"/>
                  </a:lnTo>
                  <a:lnTo>
                    <a:pt x="98153" y="1602"/>
                  </a:lnTo>
                  <a:lnTo>
                    <a:pt x="146988" y="3597"/>
                  </a:lnTo>
                  <a:lnTo>
                    <a:pt x="195652" y="6381"/>
                  </a:lnTo>
                  <a:lnTo>
                    <a:pt x="244138" y="9947"/>
                  </a:lnTo>
                  <a:lnTo>
                    <a:pt x="292440" y="14291"/>
                  </a:lnTo>
                  <a:lnTo>
                    <a:pt x="340549" y="19407"/>
                  </a:lnTo>
                  <a:lnTo>
                    <a:pt x="388459" y="25290"/>
                  </a:lnTo>
                  <a:lnTo>
                    <a:pt x="436162" y="31933"/>
                  </a:lnTo>
                  <a:lnTo>
                    <a:pt x="483652" y="39333"/>
                  </a:lnTo>
                  <a:lnTo>
                    <a:pt x="530921" y="47482"/>
                  </a:lnTo>
                  <a:lnTo>
                    <a:pt x="577961" y="56375"/>
                  </a:lnTo>
                  <a:lnTo>
                    <a:pt x="624767" y="66008"/>
                  </a:lnTo>
                  <a:lnTo>
                    <a:pt x="671329" y="76374"/>
                  </a:lnTo>
                  <a:lnTo>
                    <a:pt x="717643" y="87468"/>
                  </a:lnTo>
                  <a:lnTo>
                    <a:pt x="763699" y="99284"/>
                  </a:lnTo>
                  <a:lnTo>
                    <a:pt x="809491" y="111818"/>
                  </a:lnTo>
                  <a:lnTo>
                    <a:pt x="855012" y="125063"/>
                  </a:lnTo>
                  <a:lnTo>
                    <a:pt x="900255" y="139014"/>
                  </a:lnTo>
                  <a:lnTo>
                    <a:pt x="945212" y="153666"/>
                  </a:lnTo>
                  <a:lnTo>
                    <a:pt x="989876" y="169012"/>
                  </a:lnTo>
                  <a:lnTo>
                    <a:pt x="1034241" y="185049"/>
                  </a:lnTo>
                  <a:lnTo>
                    <a:pt x="1078298" y="201769"/>
                  </a:lnTo>
                  <a:lnTo>
                    <a:pt x="1122041" y="219168"/>
                  </a:lnTo>
                  <a:lnTo>
                    <a:pt x="1165462" y="237239"/>
                  </a:lnTo>
                  <a:lnTo>
                    <a:pt x="1208555" y="255979"/>
                  </a:lnTo>
                  <a:lnTo>
                    <a:pt x="1251312" y="275380"/>
                  </a:lnTo>
                  <a:lnTo>
                    <a:pt x="1293726" y="295438"/>
                  </a:lnTo>
                  <a:lnTo>
                    <a:pt x="1335789" y="316146"/>
                  </a:lnTo>
                  <a:lnTo>
                    <a:pt x="1377496" y="337501"/>
                  </a:lnTo>
                  <a:lnTo>
                    <a:pt x="1418837" y="359495"/>
                  </a:lnTo>
                  <a:lnTo>
                    <a:pt x="1459807" y="382124"/>
                  </a:lnTo>
                  <a:lnTo>
                    <a:pt x="1500398" y="405382"/>
                  </a:lnTo>
                  <a:lnTo>
                    <a:pt x="1540603" y="429264"/>
                  </a:lnTo>
                  <a:lnTo>
                    <a:pt x="1580414" y="453763"/>
                  </a:lnTo>
                  <a:lnTo>
                    <a:pt x="1619825" y="478875"/>
                  </a:lnTo>
                  <a:lnTo>
                    <a:pt x="1658828" y="504594"/>
                  </a:lnTo>
                  <a:lnTo>
                    <a:pt x="1697416" y="530915"/>
                  </a:lnTo>
                  <a:lnTo>
                    <a:pt x="1735582" y="557832"/>
                  </a:lnTo>
                  <a:lnTo>
                    <a:pt x="1773319" y="585339"/>
                  </a:lnTo>
                  <a:lnTo>
                    <a:pt x="1810620" y="613431"/>
                  </a:lnTo>
                  <a:lnTo>
                    <a:pt x="1847477" y="642103"/>
                  </a:lnTo>
                  <a:lnTo>
                    <a:pt x="1883883" y="671349"/>
                  </a:lnTo>
                  <a:lnTo>
                    <a:pt x="1919831" y="701163"/>
                  </a:lnTo>
                  <a:lnTo>
                    <a:pt x="1955314" y="731541"/>
                  </a:lnTo>
                  <a:lnTo>
                    <a:pt x="1990325" y="762476"/>
                  </a:lnTo>
                  <a:lnTo>
                    <a:pt x="2024856" y="793963"/>
                  </a:lnTo>
                  <a:lnTo>
                    <a:pt x="2058900" y="825996"/>
                  </a:lnTo>
                  <a:lnTo>
                    <a:pt x="2092451" y="858571"/>
                  </a:lnTo>
                  <a:lnTo>
                    <a:pt x="2125500" y="891681"/>
                  </a:lnTo>
                  <a:lnTo>
                    <a:pt x="2158041" y="925322"/>
                  </a:lnTo>
                  <a:lnTo>
                    <a:pt x="2190067" y="959487"/>
                  </a:lnTo>
                  <a:lnTo>
                    <a:pt x="2221570" y="994170"/>
                  </a:lnTo>
                  <a:lnTo>
                    <a:pt x="2252543" y="1029368"/>
                  </a:lnTo>
                  <a:lnTo>
                    <a:pt x="2282979" y="1065073"/>
                  </a:lnTo>
                  <a:lnTo>
                    <a:pt x="2312871" y="1101282"/>
                  </a:lnTo>
                  <a:lnTo>
                    <a:pt x="2342212" y="1137987"/>
                  </a:lnTo>
                  <a:lnTo>
                    <a:pt x="2370994" y="1175184"/>
                  </a:lnTo>
                  <a:lnTo>
                    <a:pt x="2399211" y="1212866"/>
                  </a:lnTo>
                  <a:lnTo>
                    <a:pt x="2426854" y="1251030"/>
                  </a:lnTo>
                  <a:lnTo>
                    <a:pt x="2453917" y="1289668"/>
                  </a:lnTo>
                  <a:lnTo>
                    <a:pt x="2480394" y="1328776"/>
                  </a:lnTo>
                  <a:lnTo>
                    <a:pt x="2506275" y="1368348"/>
                  </a:lnTo>
                  <a:lnTo>
                    <a:pt x="2531555" y="1408379"/>
                  </a:lnTo>
                  <a:lnTo>
                    <a:pt x="2556226" y="1448863"/>
                  </a:lnTo>
                  <a:lnTo>
                    <a:pt x="2580281" y="1489794"/>
                  </a:lnTo>
                  <a:lnTo>
                    <a:pt x="2603713" y="1531168"/>
                  </a:lnTo>
                  <a:lnTo>
                    <a:pt x="2626515" y="1572978"/>
                  </a:lnTo>
                  <a:lnTo>
                    <a:pt x="2648679" y="1615219"/>
                  </a:lnTo>
                  <a:lnTo>
                    <a:pt x="2670198" y="1657885"/>
                  </a:lnTo>
                  <a:lnTo>
                    <a:pt x="2691065" y="1700972"/>
                  </a:lnTo>
                  <a:lnTo>
                    <a:pt x="2711273" y="1744473"/>
                  </a:lnTo>
                  <a:lnTo>
                    <a:pt x="2730815" y="1788384"/>
                  </a:lnTo>
                  <a:lnTo>
                    <a:pt x="2749683" y="1832698"/>
                  </a:lnTo>
                  <a:lnTo>
                    <a:pt x="2767871" y="1877410"/>
                  </a:lnTo>
                  <a:lnTo>
                    <a:pt x="2785371" y="1922515"/>
                  </a:lnTo>
                  <a:lnTo>
                    <a:pt x="2802176" y="1968007"/>
                  </a:lnTo>
                  <a:lnTo>
                    <a:pt x="2818278" y="2013880"/>
                  </a:lnTo>
                  <a:lnTo>
                    <a:pt x="2833671" y="2060130"/>
                  </a:lnTo>
                  <a:lnTo>
                    <a:pt x="2848348" y="2106750"/>
                  </a:lnTo>
                  <a:lnTo>
                    <a:pt x="2862301" y="2153735"/>
                  </a:lnTo>
                  <a:lnTo>
                    <a:pt x="2875523" y="2201080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2918988" y="4032401"/>
              <a:ext cx="2979420" cy="3415029"/>
            </a:xfrm>
            <a:custGeom>
              <a:avLst/>
              <a:gdLst/>
              <a:ahLst/>
              <a:cxnLst/>
              <a:rect l="l" t="t" r="r" b="b"/>
              <a:pathLst>
                <a:path w="2979419" h="3415029">
                  <a:moveTo>
                    <a:pt x="1628291" y="3414955"/>
                  </a:moveTo>
                  <a:lnTo>
                    <a:pt x="0" y="920515"/>
                  </a:lnTo>
                  <a:lnTo>
                    <a:pt x="2833056" y="0"/>
                  </a:lnTo>
                  <a:lnTo>
                    <a:pt x="2847864" y="46872"/>
                  </a:lnTo>
                  <a:lnTo>
                    <a:pt x="2861863" y="93844"/>
                  </a:lnTo>
                  <a:lnTo>
                    <a:pt x="2875056" y="140905"/>
                  </a:lnTo>
                  <a:lnTo>
                    <a:pt x="2887447" y="188048"/>
                  </a:lnTo>
                  <a:lnTo>
                    <a:pt x="2899038" y="235263"/>
                  </a:lnTo>
                  <a:lnTo>
                    <a:pt x="2909833" y="282543"/>
                  </a:lnTo>
                  <a:lnTo>
                    <a:pt x="2919834" y="329879"/>
                  </a:lnTo>
                  <a:lnTo>
                    <a:pt x="2929044" y="377262"/>
                  </a:lnTo>
                  <a:lnTo>
                    <a:pt x="2937467" y="424683"/>
                  </a:lnTo>
                  <a:lnTo>
                    <a:pt x="2945105" y="472135"/>
                  </a:lnTo>
                  <a:lnTo>
                    <a:pt x="2951962" y="519608"/>
                  </a:lnTo>
                  <a:lnTo>
                    <a:pt x="2958040" y="567095"/>
                  </a:lnTo>
                  <a:lnTo>
                    <a:pt x="2963342" y="614586"/>
                  </a:lnTo>
                  <a:lnTo>
                    <a:pt x="2967872" y="662073"/>
                  </a:lnTo>
                  <a:lnTo>
                    <a:pt x="2971633" y="709548"/>
                  </a:lnTo>
                  <a:lnTo>
                    <a:pt x="2974627" y="757001"/>
                  </a:lnTo>
                  <a:lnTo>
                    <a:pt x="2976857" y="804426"/>
                  </a:lnTo>
                  <a:lnTo>
                    <a:pt x="2978327" y="851812"/>
                  </a:lnTo>
                  <a:lnTo>
                    <a:pt x="2978852" y="886650"/>
                  </a:lnTo>
                  <a:lnTo>
                    <a:pt x="2978852" y="955131"/>
                  </a:lnTo>
                  <a:lnTo>
                    <a:pt x="2978204" y="993656"/>
                  </a:lnTo>
                  <a:lnTo>
                    <a:pt x="2976662" y="1040805"/>
                  </a:lnTo>
                  <a:lnTo>
                    <a:pt x="2974375" y="1087872"/>
                  </a:lnTo>
                  <a:lnTo>
                    <a:pt x="2971345" y="1134851"/>
                  </a:lnTo>
                  <a:lnTo>
                    <a:pt x="2967576" y="1181731"/>
                  </a:lnTo>
                  <a:lnTo>
                    <a:pt x="2963070" y="1228506"/>
                  </a:lnTo>
                  <a:lnTo>
                    <a:pt x="2957831" y="1275165"/>
                  </a:lnTo>
                  <a:lnTo>
                    <a:pt x="2951861" y="1321702"/>
                  </a:lnTo>
                  <a:lnTo>
                    <a:pt x="2945165" y="1368106"/>
                  </a:lnTo>
                  <a:lnTo>
                    <a:pt x="2937743" y="1414370"/>
                  </a:lnTo>
                  <a:lnTo>
                    <a:pt x="2929601" y="1460484"/>
                  </a:lnTo>
                  <a:lnTo>
                    <a:pt x="2920740" y="1506442"/>
                  </a:lnTo>
                  <a:lnTo>
                    <a:pt x="2911163" y="1552233"/>
                  </a:lnTo>
                  <a:lnTo>
                    <a:pt x="2900875" y="1597850"/>
                  </a:lnTo>
                  <a:lnTo>
                    <a:pt x="2889876" y="1643283"/>
                  </a:lnTo>
                  <a:lnTo>
                    <a:pt x="2878172" y="1688525"/>
                  </a:lnTo>
                  <a:lnTo>
                    <a:pt x="2865764" y="1733567"/>
                  </a:lnTo>
                  <a:lnTo>
                    <a:pt x="2852656" y="1778400"/>
                  </a:lnTo>
                  <a:lnTo>
                    <a:pt x="2838851" y="1823016"/>
                  </a:lnTo>
                  <a:lnTo>
                    <a:pt x="2824352" y="1867407"/>
                  </a:lnTo>
                  <a:lnTo>
                    <a:pt x="2809161" y="1911562"/>
                  </a:lnTo>
                  <a:lnTo>
                    <a:pt x="2793282" y="1955475"/>
                  </a:lnTo>
                  <a:lnTo>
                    <a:pt x="2776717" y="1999137"/>
                  </a:lnTo>
                  <a:lnTo>
                    <a:pt x="2759471" y="2042539"/>
                  </a:lnTo>
                  <a:lnTo>
                    <a:pt x="2741545" y="2085673"/>
                  </a:lnTo>
                  <a:lnTo>
                    <a:pt x="2722943" y="2128529"/>
                  </a:lnTo>
                  <a:lnTo>
                    <a:pt x="2703667" y="2171100"/>
                  </a:lnTo>
                  <a:lnTo>
                    <a:pt x="2683722" y="2213377"/>
                  </a:lnTo>
                  <a:lnTo>
                    <a:pt x="2663109" y="2255352"/>
                  </a:lnTo>
                  <a:lnTo>
                    <a:pt x="2641832" y="2297015"/>
                  </a:lnTo>
                  <a:lnTo>
                    <a:pt x="2619894" y="2338359"/>
                  </a:lnTo>
                  <a:lnTo>
                    <a:pt x="2597298" y="2379375"/>
                  </a:lnTo>
                  <a:lnTo>
                    <a:pt x="2574047" y="2420054"/>
                  </a:lnTo>
                  <a:lnTo>
                    <a:pt x="2550143" y="2460388"/>
                  </a:lnTo>
                  <a:lnTo>
                    <a:pt x="2525591" y="2500368"/>
                  </a:lnTo>
                  <a:lnTo>
                    <a:pt x="2500392" y="2539986"/>
                  </a:lnTo>
                  <a:lnTo>
                    <a:pt x="2474550" y="2579233"/>
                  </a:lnTo>
                  <a:lnTo>
                    <a:pt x="2448068" y="2618101"/>
                  </a:lnTo>
                  <a:lnTo>
                    <a:pt x="2420949" y="2656581"/>
                  </a:lnTo>
                  <a:lnTo>
                    <a:pt x="2393195" y="2694664"/>
                  </a:lnTo>
                  <a:lnTo>
                    <a:pt x="2364811" y="2732343"/>
                  </a:lnTo>
                  <a:lnTo>
                    <a:pt x="2335799" y="2769608"/>
                  </a:lnTo>
                  <a:lnTo>
                    <a:pt x="2306161" y="2806452"/>
                  </a:lnTo>
                  <a:lnTo>
                    <a:pt x="2275902" y="2842865"/>
                  </a:lnTo>
                  <a:lnTo>
                    <a:pt x="2245023" y="2878838"/>
                  </a:lnTo>
                  <a:lnTo>
                    <a:pt x="2213529" y="2914365"/>
                  </a:lnTo>
                  <a:lnTo>
                    <a:pt x="2181421" y="2949435"/>
                  </a:lnTo>
                  <a:lnTo>
                    <a:pt x="2148703" y="2984040"/>
                  </a:lnTo>
                  <a:lnTo>
                    <a:pt x="2115379" y="3018173"/>
                  </a:lnTo>
                  <a:lnTo>
                    <a:pt x="2081450" y="3051823"/>
                  </a:lnTo>
                  <a:lnTo>
                    <a:pt x="2046921" y="3084984"/>
                  </a:lnTo>
                  <a:lnTo>
                    <a:pt x="2011793" y="3117646"/>
                  </a:lnTo>
                  <a:lnTo>
                    <a:pt x="1976070" y="3149800"/>
                  </a:lnTo>
                  <a:lnTo>
                    <a:pt x="1939756" y="3181439"/>
                  </a:lnTo>
                  <a:lnTo>
                    <a:pt x="1902853" y="3212553"/>
                  </a:lnTo>
                  <a:lnTo>
                    <a:pt x="1865363" y="3243134"/>
                  </a:lnTo>
                  <a:lnTo>
                    <a:pt x="1827291" y="3273174"/>
                  </a:lnTo>
                  <a:lnTo>
                    <a:pt x="1788639" y="3302665"/>
                  </a:lnTo>
                  <a:lnTo>
                    <a:pt x="1749409" y="3331596"/>
                  </a:lnTo>
                  <a:lnTo>
                    <a:pt x="1709606" y="3359961"/>
                  </a:lnTo>
                  <a:lnTo>
                    <a:pt x="1669233" y="3387750"/>
                  </a:lnTo>
                  <a:lnTo>
                    <a:pt x="1628291" y="3414955"/>
                  </a:lnTo>
                  <a:close/>
                </a:path>
              </a:pathLst>
            </a:custGeom>
            <a:solidFill>
              <a:srgbClr val="008BA6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1049805" y="4952917"/>
              <a:ext cx="3620135" cy="2979420"/>
            </a:xfrm>
            <a:custGeom>
              <a:avLst/>
              <a:gdLst/>
              <a:ahLst/>
              <a:cxnLst/>
              <a:rect l="l" t="t" r="r" b="b"/>
              <a:pathLst>
                <a:path w="3620134" h="2979420">
                  <a:moveTo>
                    <a:pt x="1888107" y="2978795"/>
                  </a:moveTo>
                  <a:lnTo>
                    <a:pt x="1841409" y="2978723"/>
                  </a:lnTo>
                  <a:lnTo>
                    <a:pt x="1794720" y="2977920"/>
                  </a:lnTo>
                  <a:lnTo>
                    <a:pt x="1748049" y="2976388"/>
                  </a:lnTo>
                  <a:lnTo>
                    <a:pt x="1701406" y="2974127"/>
                  </a:lnTo>
                  <a:lnTo>
                    <a:pt x="1654799" y="2971136"/>
                  </a:lnTo>
                  <a:lnTo>
                    <a:pt x="1608237" y="2967417"/>
                  </a:lnTo>
                  <a:lnTo>
                    <a:pt x="1561730" y="2962968"/>
                  </a:lnTo>
                  <a:lnTo>
                    <a:pt x="1515286" y="2957792"/>
                  </a:lnTo>
                  <a:lnTo>
                    <a:pt x="1468914" y="2951887"/>
                  </a:lnTo>
                  <a:lnTo>
                    <a:pt x="1422625" y="2945254"/>
                  </a:lnTo>
                  <a:lnTo>
                    <a:pt x="1376425" y="2937893"/>
                  </a:lnTo>
                  <a:lnTo>
                    <a:pt x="1330326" y="2929805"/>
                  </a:lnTo>
                  <a:lnTo>
                    <a:pt x="1284335" y="2920989"/>
                  </a:lnTo>
                  <a:lnTo>
                    <a:pt x="1238462" y="2911446"/>
                  </a:lnTo>
                  <a:lnTo>
                    <a:pt x="1192715" y="2901176"/>
                  </a:lnTo>
                  <a:lnTo>
                    <a:pt x="1147105" y="2890180"/>
                  </a:lnTo>
                  <a:lnTo>
                    <a:pt x="1101639" y="2878457"/>
                  </a:lnTo>
                  <a:lnTo>
                    <a:pt x="1056327" y="2866008"/>
                  </a:lnTo>
                  <a:lnTo>
                    <a:pt x="1011178" y="2852833"/>
                  </a:lnTo>
                  <a:lnTo>
                    <a:pt x="966201" y="2838932"/>
                  </a:lnTo>
                  <a:lnTo>
                    <a:pt x="921405" y="2824305"/>
                  </a:lnTo>
                  <a:lnTo>
                    <a:pt x="876799" y="2808954"/>
                  </a:lnTo>
                  <a:lnTo>
                    <a:pt x="832393" y="2792877"/>
                  </a:lnTo>
                  <a:lnTo>
                    <a:pt x="788194" y="2776075"/>
                  </a:lnTo>
                  <a:lnTo>
                    <a:pt x="744213" y="2758549"/>
                  </a:lnTo>
                  <a:lnTo>
                    <a:pt x="700458" y="2740298"/>
                  </a:lnTo>
                  <a:lnTo>
                    <a:pt x="656938" y="2721323"/>
                  </a:lnTo>
                  <a:lnTo>
                    <a:pt x="613662" y="2701624"/>
                  </a:lnTo>
                  <a:lnTo>
                    <a:pt x="570640" y="2681202"/>
                  </a:lnTo>
                  <a:lnTo>
                    <a:pt x="527881" y="2660056"/>
                  </a:lnTo>
                  <a:lnTo>
                    <a:pt x="485392" y="2638186"/>
                  </a:lnTo>
                  <a:lnTo>
                    <a:pt x="443185" y="2615594"/>
                  </a:lnTo>
                  <a:lnTo>
                    <a:pt x="401266" y="2592278"/>
                  </a:lnTo>
                  <a:lnTo>
                    <a:pt x="359647" y="2568241"/>
                  </a:lnTo>
                  <a:lnTo>
                    <a:pt x="318335" y="2543480"/>
                  </a:lnTo>
                  <a:lnTo>
                    <a:pt x="277340" y="2517998"/>
                  </a:lnTo>
                  <a:lnTo>
                    <a:pt x="236670" y="2491794"/>
                  </a:lnTo>
                  <a:lnTo>
                    <a:pt x="196335" y="2464867"/>
                  </a:lnTo>
                  <a:lnTo>
                    <a:pt x="156344" y="2437220"/>
                  </a:lnTo>
                  <a:lnTo>
                    <a:pt x="116706" y="2408851"/>
                  </a:lnTo>
                  <a:lnTo>
                    <a:pt x="77430" y="2379761"/>
                  </a:lnTo>
                  <a:lnTo>
                    <a:pt x="38525" y="2349951"/>
                  </a:lnTo>
                  <a:lnTo>
                    <a:pt x="0" y="2319420"/>
                  </a:lnTo>
                  <a:lnTo>
                    <a:pt x="1869183" y="0"/>
                  </a:lnTo>
                  <a:lnTo>
                    <a:pt x="3620108" y="2409940"/>
                  </a:lnTo>
                  <a:lnTo>
                    <a:pt x="3580105" y="2438508"/>
                  </a:lnTo>
                  <a:lnTo>
                    <a:pt x="3539759" y="2466337"/>
                  </a:lnTo>
                  <a:lnTo>
                    <a:pt x="3499078" y="2493427"/>
                  </a:lnTo>
                  <a:lnTo>
                    <a:pt x="3458072" y="2519780"/>
                  </a:lnTo>
                  <a:lnTo>
                    <a:pt x="3416749" y="2545394"/>
                  </a:lnTo>
                  <a:lnTo>
                    <a:pt x="3375119" y="2570270"/>
                  </a:lnTo>
                  <a:lnTo>
                    <a:pt x="3333190" y="2594409"/>
                  </a:lnTo>
                  <a:lnTo>
                    <a:pt x="3290973" y="2617811"/>
                  </a:lnTo>
                  <a:lnTo>
                    <a:pt x="3248475" y="2640476"/>
                  </a:lnTo>
                  <a:lnTo>
                    <a:pt x="3205706" y="2662403"/>
                  </a:lnTo>
                  <a:lnTo>
                    <a:pt x="3162675" y="2683595"/>
                  </a:lnTo>
                  <a:lnTo>
                    <a:pt x="3119391" y="2704049"/>
                  </a:lnTo>
                  <a:lnTo>
                    <a:pt x="3075863" y="2723768"/>
                  </a:lnTo>
                  <a:lnTo>
                    <a:pt x="3032100" y="2742750"/>
                  </a:lnTo>
                  <a:lnTo>
                    <a:pt x="2988111" y="2760997"/>
                  </a:lnTo>
                  <a:lnTo>
                    <a:pt x="2943905" y="2778509"/>
                  </a:lnTo>
                  <a:lnTo>
                    <a:pt x="2899491" y="2795285"/>
                  </a:lnTo>
                  <a:lnTo>
                    <a:pt x="2854878" y="2811326"/>
                  </a:lnTo>
                  <a:lnTo>
                    <a:pt x="2810076" y="2826632"/>
                  </a:lnTo>
                  <a:lnTo>
                    <a:pt x="2765093" y="2841204"/>
                  </a:lnTo>
                  <a:lnTo>
                    <a:pt x="2719938" y="2855041"/>
                  </a:lnTo>
                  <a:lnTo>
                    <a:pt x="2674621" y="2868145"/>
                  </a:lnTo>
                  <a:lnTo>
                    <a:pt x="2629150" y="2880514"/>
                  </a:lnTo>
                  <a:lnTo>
                    <a:pt x="2583534" y="2892149"/>
                  </a:lnTo>
                  <a:lnTo>
                    <a:pt x="2537783" y="2903052"/>
                  </a:lnTo>
                  <a:lnTo>
                    <a:pt x="2491906" y="2913221"/>
                  </a:lnTo>
                  <a:lnTo>
                    <a:pt x="2445911" y="2922656"/>
                  </a:lnTo>
                  <a:lnTo>
                    <a:pt x="2399808" y="2931360"/>
                  </a:lnTo>
                  <a:lnTo>
                    <a:pt x="2353606" y="2939330"/>
                  </a:lnTo>
                  <a:lnTo>
                    <a:pt x="2307313" y="2946568"/>
                  </a:lnTo>
                  <a:lnTo>
                    <a:pt x="2260939" y="2953075"/>
                  </a:lnTo>
                  <a:lnTo>
                    <a:pt x="2214492" y="2958849"/>
                  </a:lnTo>
                  <a:lnTo>
                    <a:pt x="2167983" y="2963891"/>
                  </a:lnTo>
                  <a:lnTo>
                    <a:pt x="2121420" y="2968203"/>
                  </a:lnTo>
                  <a:lnTo>
                    <a:pt x="2074811" y="2971783"/>
                  </a:lnTo>
                  <a:lnTo>
                    <a:pt x="2028167" y="2974632"/>
                  </a:lnTo>
                  <a:lnTo>
                    <a:pt x="1981495" y="2976750"/>
                  </a:lnTo>
                  <a:lnTo>
                    <a:pt x="1934806" y="2978138"/>
                  </a:lnTo>
                  <a:lnTo>
                    <a:pt x="1888107" y="2978795"/>
                  </a:lnTo>
                  <a:close/>
                </a:path>
              </a:pathLst>
            </a:custGeom>
            <a:solidFill>
              <a:srgbClr val="00619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940138" y="3891958"/>
              <a:ext cx="2979420" cy="3470910"/>
            </a:xfrm>
            <a:custGeom>
              <a:avLst/>
              <a:gdLst/>
              <a:ahLst/>
              <a:cxnLst/>
              <a:rect l="l" t="t" r="r" b="b"/>
              <a:pathLst>
                <a:path w="2979420" h="3470909">
                  <a:moveTo>
                    <a:pt x="1227926" y="3470900"/>
                  </a:moveTo>
                  <a:lnTo>
                    <a:pt x="1188395" y="3441682"/>
                  </a:lnTo>
                  <a:lnTo>
                    <a:pt x="1149461" y="3411910"/>
                  </a:lnTo>
                  <a:lnTo>
                    <a:pt x="1111125" y="3381592"/>
                  </a:lnTo>
                  <a:lnTo>
                    <a:pt x="1073391" y="3350736"/>
                  </a:lnTo>
                  <a:lnTo>
                    <a:pt x="1036261" y="3319351"/>
                  </a:lnTo>
                  <a:lnTo>
                    <a:pt x="999737" y="3287445"/>
                  </a:lnTo>
                  <a:lnTo>
                    <a:pt x="963823" y="3255028"/>
                  </a:lnTo>
                  <a:lnTo>
                    <a:pt x="928521" y="3222109"/>
                  </a:lnTo>
                  <a:lnTo>
                    <a:pt x="893833" y="3188694"/>
                  </a:lnTo>
                  <a:lnTo>
                    <a:pt x="859762" y="3154795"/>
                  </a:lnTo>
                  <a:lnTo>
                    <a:pt x="826311" y="3120418"/>
                  </a:lnTo>
                  <a:lnTo>
                    <a:pt x="793482" y="3085574"/>
                  </a:lnTo>
                  <a:lnTo>
                    <a:pt x="761277" y="3050269"/>
                  </a:lnTo>
                  <a:lnTo>
                    <a:pt x="729700" y="3014514"/>
                  </a:lnTo>
                  <a:lnTo>
                    <a:pt x="698753" y="2978317"/>
                  </a:lnTo>
                  <a:lnTo>
                    <a:pt x="668438" y="2941685"/>
                  </a:lnTo>
                  <a:lnTo>
                    <a:pt x="638759" y="2904630"/>
                  </a:lnTo>
                  <a:lnTo>
                    <a:pt x="609717" y="2867157"/>
                  </a:lnTo>
                  <a:lnTo>
                    <a:pt x="581315" y="2829278"/>
                  </a:lnTo>
                  <a:lnTo>
                    <a:pt x="553556" y="2790999"/>
                  </a:lnTo>
                  <a:lnTo>
                    <a:pt x="526442" y="2752331"/>
                  </a:lnTo>
                  <a:lnTo>
                    <a:pt x="499976" y="2713280"/>
                  </a:lnTo>
                  <a:lnTo>
                    <a:pt x="474161" y="2673857"/>
                  </a:lnTo>
                  <a:lnTo>
                    <a:pt x="448999" y="2634070"/>
                  </a:lnTo>
                  <a:lnTo>
                    <a:pt x="424493" y="2593927"/>
                  </a:lnTo>
                  <a:lnTo>
                    <a:pt x="400645" y="2553438"/>
                  </a:lnTo>
                  <a:lnTo>
                    <a:pt x="377458" y="2512610"/>
                  </a:lnTo>
                  <a:lnTo>
                    <a:pt x="354934" y="2471452"/>
                  </a:lnTo>
                  <a:lnTo>
                    <a:pt x="333076" y="2429974"/>
                  </a:lnTo>
                  <a:lnTo>
                    <a:pt x="311887" y="2388184"/>
                  </a:lnTo>
                  <a:lnTo>
                    <a:pt x="291369" y="2346090"/>
                  </a:lnTo>
                  <a:lnTo>
                    <a:pt x="271524" y="2303702"/>
                  </a:lnTo>
                  <a:lnTo>
                    <a:pt x="252356" y="2261027"/>
                  </a:lnTo>
                  <a:lnTo>
                    <a:pt x="233867" y="2218074"/>
                  </a:lnTo>
                  <a:lnTo>
                    <a:pt x="216060" y="2174853"/>
                  </a:lnTo>
                  <a:lnTo>
                    <a:pt x="198936" y="2131372"/>
                  </a:lnTo>
                  <a:lnTo>
                    <a:pt x="182499" y="2087640"/>
                  </a:lnTo>
                  <a:lnTo>
                    <a:pt x="166751" y="2043664"/>
                  </a:lnTo>
                  <a:lnTo>
                    <a:pt x="151696" y="1999455"/>
                  </a:lnTo>
                  <a:lnTo>
                    <a:pt x="137334" y="1955019"/>
                  </a:lnTo>
                  <a:lnTo>
                    <a:pt x="123670" y="1910368"/>
                  </a:lnTo>
                  <a:lnTo>
                    <a:pt x="110705" y="1865508"/>
                  </a:lnTo>
                  <a:lnTo>
                    <a:pt x="98442" y="1820448"/>
                  </a:lnTo>
                  <a:lnTo>
                    <a:pt x="86884" y="1775198"/>
                  </a:lnTo>
                  <a:lnTo>
                    <a:pt x="76033" y="1729766"/>
                  </a:lnTo>
                  <a:lnTo>
                    <a:pt x="65892" y="1684160"/>
                  </a:lnTo>
                  <a:lnTo>
                    <a:pt x="56463" y="1638390"/>
                  </a:lnTo>
                  <a:lnTo>
                    <a:pt x="47749" y="1592463"/>
                  </a:lnTo>
                  <a:lnTo>
                    <a:pt x="39753" y="1546389"/>
                  </a:lnTo>
                  <a:lnTo>
                    <a:pt x="32478" y="1500177"/>
                  </a:lnTo>
                  <a:lnTo>
                    <a:pt x="25925" y="1453834"/>
                  </a:lnTo>
                  <a:lnTo>
                    <a:pt x="20097" y="1407370"/>
                  </a:lnTo>
                  <a:lnTo>
                    <a:pt x="14997" y="1360793"/>
                  </a:lnTo>
                  <a:lnTo>
                    <a:pt x="10628" y="1314112"/>
                  </a:lnTo>
                  <a:lnTo>
                    <a:pt x="6992" y="1267336"/>
                  </a:lnTo>
                  <a:lnTo>
                    <a:pt x="4091" y="1220473"/>
                  </a:lnTo>
                  <a:lnTo>
                    <a:pt x="1929" y="1173531"/>
                  </a:lnTo>
                  <a:lnTo>
                    <a:pt x="507" y="1126521"/>
                  </a:lnTo>
                  <a:lnTo>
                    <a:pt x="0" y="1091269"/>
                  </a:lnTo>
                  <a:lnTo>
                    <a:pt x="0" y="1026410"/>
                  </a:lnTo>
                  <a:lnTo>
                    <a:pt x="714" y="985160"/>
                  </a:lnTo>
                  <a:lnTo>
                    <a:pt x="2281" y="937959"/>
                  </a:lnTo>
                  <a:lnTo>
                    <a:pt x="4602" y="890731"/>
                  </a:lnTo>
                  <a:lnTo>
                    <a:pt x="7680" y="843487"/>
                  </a:lnTo>
                  <a:lnTo>
                    <a:pt x="11516" y="796233"/>
                  </a:lnTo>
                  <a:lnTo>
                    <a:pt x="16114" y="748980"/>
                  </a:lnTo>
                  <a:lnTo>
                    <a:pt x="21476" y="701735"/>
                  </a:lnTo>
                  <a:lnTo>
                    <a:pt x="27605" y="654508"/>
                  </a:lnTo>
                  <a:lnTo>
                    <a:pt x="34502" y="607306"/>
                  </a:lnTo>
                  <a:lnTo>
                    <a:pt x="42172" y="560140"/>
                  </a:lnTo>
                  <a:lnTo>
                    <a:pt x="50616" y="513016"/>
                  </a:lnTo>
                  <a:lnTo>
                    <a:pt x="59836" y="465945"/>
                  </a:lnTo>
                  <a:lnTo>
                    <a:pt x="69837" y="418934"/>
                  </a:lnTo>
                  <a:lnTo>
                    <a:pt x="80619" y="371993"/>
                  </a:lnTo>
                  <a:lnTo>
                    <a:pt x="92186" y="325130"/>
                  </a:lnTo>
                  <a:lnTo>
                    <a:pt x="104540" y="278353"/>
                  </a:lnTo>
                  <a:lnTo>
                    <a:pt x="117684" y="231672"/>
                  </a:lnTo>
                  <a:lnTo>
                    <a:pt x="131621" y="185095"/>
                  </a:lnTo>
                  <a:lnTo>
                    <a:pt x="146352" y="138630"/>
                  </a:lnTo>
                  <a:lnTo>
                    <a:pt x="161881" y="92287"/>
                  </a:lnTo>
                  <a:lnTo>
                    <a:pt x="178210" y="46074"/>
                  </a:lnTo>
                  <a:lnTo>
                    <a:pt x="195342" y="0"/>
                  </a:lnTo>
                  <a:lnTo>
                    <a:pt x="2978850" y="1060959"/>
                  </a:lnTo>
                  <a:lnTo>
                    <a:pt x="1227926" y="3470900"/>
                  </a:lnTo>
                  <a:close/>
                </a:path>
              </a:pathLst>
            </a:custGeom>
            <a:solidFill>
              <a:srgbClr val="003A72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10085933" y="1974065"/>
              <a:ext cx="2833370" cy="2979420"/>
            </a:xfrm>
            <a:custGeom>
              <a:avLst/>
              <a:gdLst/>
              <a:ahLst/>
              <a:cxnLst/>
              <a:rect l="l" t="t" r="r" b="b"/>
              <a:pathLst>
                <a:path w="2833370" h="2979420">
                  <a:moveTo>
                    <a:pt x="2833055" y="2978851"/>
                  </a:moveTo>
                  <a:lnTo>
                    <a:pt x="0" y="2058335"/>
                  </a:lnTo>
                  <a:lnTo>
                    <a:pt x="15499" y="2011922"/>
                  </a:lnTo>
                  <a:lnTo>
                    <a:pt x="31707" y="1965895"/>
                  </a:lnTo>
                  <a:lnTo>
                    <a:pt x="48617" y="1920260"/>
                  </a:lnTo>
                  <a:lnTo>
                    <a:pt x="66221" y="1875022"/>
                  </a:lnTo>
                  <a:lnTo>
                    <a:pt x="84512" y="1830186"/>
                  </a:lnTo>
                  <a:lnTo>
                    <a:pt x="103483" y="1785757"/>
                  </a:lnTo>
                  <a:lnTo>
                    <a:pt x="123126" y="1741741"/>
                  </a:lnTo>
                  <a:lnTo>
                    <a:pt x="143434" y="1698143"/>
                  </a:lnTo>
                  <a:lnTo>
                    <a:pt x="164400" y="1654968"/>
                  </a:lnTo>
                  <a:lnTo>
                    <a:pt x="186017" y="1612222"/>
                  </a:lnTo>
                  <a:lnTo>
                    <a:pt x="208277" y="1569910"/>
                  </a:lnTo>
                  <a:lnTo>
                    <a:pt x="231173" y="1528036"/>
                  </a:lnTo>
                  <a:lnTo>
                    <a:pt x="254698" y="1486608"/>
                  </a:lnTo>
                  <a:lnTo>
                    <a:pt x="278844" y="1445629"/>
                  </a:lnTo>
                  <a:lnTo>
                    <a:pt x="303604" y="1405105"/>
                  </a:lnTo>
                  <a:lnTo>
                    <a:pt x="328972" y="1365041"/>
                  </a:lnTo>
                  <a:lnTo>
                    <a:pt x="354939" y="1325443"/>
                  </a:lnTo>
                  <a:lnTo>
                    <a:pt x="381498" y="1286316"/>
                  </a:lnTo>
                  <a:lnTo>
                    <a:pt x="408642" y="1247665"/>
                  </a:lnTo>
                  <a:lnTo>
                    <a:pt x="436365" y="1209495"/>
                  </a:lnTo>
                  <a:lnTo>
                    <a:pt x="464657" y="1171813"/>
                  </a:lnTo>
                  <a:lnTo>
                    <a:pt x="493513" y="1134622"/>
                  </a:lnTo>
                  <a:lnTo>
                    <a:pt x="522925" y="1097929"/>
                  </a:lnTo>
                  <a:lnTo>
                    <a:pt x="552886" y="1061738"/>
                  </a:lnTo>
                  <a:lnTo>
                    <a:pt x="583388" y="1026055"/>
                  </a:lnTo>
                  <a:lnTo>
                    <a:pt x="614424" y="990885"/>
                  </a:lnTo>
                  <a:lnTo>
                    <a:pt x="645987" y="956234"/>
                  </a:lnTo>
                  <a:lnTo>
                    <a:pt x="678069" y="922107"/>
                  </a:lnTo>
                  <a:lnTo>
                    <a:pt x="710664" y="888508"/>
                  </a:lnTo>
                  <a:lnTo>
                    <a:pt x="743764" y="855444"/>
                  </a:lnTo>
                  <a:lnTo>
                    <a:pt x="777362" y="822920"/>
                  </a:lnTo>
                  <a:lnTo>
                    <a:pt x="811450" y="790940"/>
                  </a:lnTo>
                  <a:lnTo>
                    <a:pt x="846021" y="759511"/>
                  </a:lnTo>
                  <a:lnTo>
                    <a:pt x="881068" y="728637"/>
                  </a:lnTo>
                  <a:lnTo>
                    <a:pt x="916584" y="698324"/>
                  </a:lnTo>
                  <a:lnTo>
                    <a:pt x="952561" y="668577"/>
                  </a:lnTo>
                  <a:lnTo>
                    <a:pt x="988993" y="639402"/>
                  </a:lnTo>
                  <a:lnTo>
                    <a:pt x="1025871" y="610803"/>
                  </a:lnTo>
                  <a:lnTo>
                    <a:pt x="1063188" y="582786"/>
                  </a:lnTo>
                  <a:lnTo>
                    <a:pt x="1100938" y="555356"/>
                  </a:lnTo>
                  <a:lnTo>
                    <a:pt x="1139113" y="528519"/>
                  </a:lnTo>
                  <a:lnTo>
                    <a:pt x="1177706" y="502279"/>
                  </a:lnTo>
                  <a:lnTo>
                    <a:pt x="1216709" y="476643"/>
                  </a:lnTo>
                  <a:lnTo>
                    <a:pt x="1256115" y="451615"/>
                  </a:lnTo>
                  <a:lnTo>
                    <a:pt x="1295917" y="427200"/>
                  </a:lnTo>
                  <a:lnTo>
                    <a:pt x="1336107" y="403405"/>
                  </a:lnTo>
                  <a:lnTo>
                    <a:pt x="1376679" y="380234"/>
                  </a:lnTo>
                  <a:lnTo>
                    <a:pt x="1417625" y="357692"/>
                  </a:lnTo>
                  <a:lnTo>
                    <a:pt x="1458937" y="335786"/>
                  </a:lnTo>
                  <a:lnTo>
                    <a:pt x="1500609" y="314519"/>
                  </a:lnTo>
                  <a:lnTo>
                    <a:pt x="1542634" y="293898"/>
                  </a:lnTo>
                  <a:lnTo>
                    <a:pt x="1585003" y="273927"/>
                  </a:lnTo>
                  <a:lnTo>
                    <a:pt x="1627710" y="254612"/>
                  </a:lnTo>
                  <a:lnTo>
                    <a:pt x="1670747" y="235959"/>
                  </a:lnTo>
                  <a:lnTo>
                    <a:pt x="1714107" y="217972"/>
                  </a:lnTo>
                  <a:lnTo>
                    <a:pt x="1757783" y="200657"/>
                  </a:lnTo>
                  <a:lnTo>
                    <a:pt x="1801768" y="184019"/>
                  </a:lnTo>
                  <a:lnTo>
                    <a:pt x="1846054" y="168064"/>
                  </a:lnTo>
                  <a:lnTo>
                    <a:pt x="1890634" y="152796"/>
                  </a:lnTo>
                  <a:lnTo>
                    <a:pt x="1935500" y="138221"/>
                  </a:lnTo>
                  <a:lnTo>
                    <a:pt x="1980646" y="124344"/>
                  </a:lnTo>
                  <a:lnTo>
                    <a:pt x="2026064" y="111171"/>
                  </a:lnTo>
                  <a:lnTo>
                    <a:pt x="2071747" y="98707"/>
                  </a:lnTo>
                  <a:lnTo>
                    <a:pt x="2117688" y="86957"/>
                  </a:lnTo>
                  <a:lnTo>
                    <a:pt x="2163878" y="75927"/>
                  </a:lnTo>
                  <a:lnTo>
                    <a:pt x="2210312" y="65621"/>
                  </a:lnTo>
                  <a:lnTo>
                    <a:pt x="2256982" y="56045"/>
                  </a:lnTo>
                  <a:lnTo>
                    <a:pt x="2303880" y="47204"/>
                  </a:lnTo>
                  <a:lnTo>
                    <a:pt x="2350999" y="39104"/>
                  </a:lnTo>
                  <a:lnTo>
                    <a:pt x="2398332" y="31750"/>
                  </a:lnTo>
                  <a:lnTo>
                    <a:pt x="2445872" y="25147"/>
                  </a:lnTo>
                  <a:lnTo>
                    <a:pt x="2493611" y="19301"/>
                  </a:lnTo>
                  <a:lnTo>
                    <a:pt x="2541543" y="14216"/>
                  </a:lnTo>
                  <a:lnTo>
                    <a:pt x="2589659" y="9898"/>
                  </a:lnTo>
                  <a:lnTo>
                    <a:pt x="2637952" y="6353"/>
                  </a:lnTo>
                  <a:lnTo>
                    <a:pt x="2686416" y="3585"/>
                  </a:lnTo>
                  <a:lnTo>
                    <a:pt x="2735043" y="1600"/>
                  </a:lnTo>
                  <a:lnTo>
                    <a:pt x="2783826" y="403"/>
                  </a:lnTo>
                  <a:lnTo>
                    <a:pt x="2832757" y="0"/>
                  </a:lnTo>
                  <a:lnTo>
                    <a:pt x="2833055" y="2978851"/>
                  </a:lnTo>
                  <a:close/>
                </a:path>
              </a:pathLst>
            </a:custGeom>
            <a:solidFill>
              <a:srgbClr val="00124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2918988" y="1974065"/>
              <a:ext cx="635" cy="2979420"/>
            </a:xfrm>
            <a:custGeom>
              <a:avLst/>
              <a:gdLst/>
              <a:ahLst/>
              <a:cxnLst/>
              <a:rect l="l" t="t" r="r" b="b"/>
              <a:pathLst>
                <a:path w="634" h="2979420">
                  <a:moveTo>
                    <a:pt x="0" y="2978851"/>
                  </a:moveTo>
                  <a:lnTo>
                    <a:pt x="0" y="0"/>
                  </a:lnTo>
                  <a:lnTo>
                    <a:pt x="299" y="0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4B2662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5" name="object 15"/>
          <p:cNvGrpSpPr/>
          <p:nvPr/>
        </p:nvGrpSpPr>
        <p:grpSpPr>
          <a:xfrm>
            <a:off x="0" y="0"/>
            <a:ext cx="1826260" cy="10287000"/>
            <a:chOff x="0" y="0"/>
            <a:chExt cx="1826260" cy="10287000"/>
          </a:xfrm>
        </p:grpSpPr>
        <p:sp>
          <p:nvSpPr>
            <p:cNvPr id="16" name="object 16"/>
            <p:cNvSpPr/>
            <p:nvPr/>
          </p:nvSpPr>
          <p:spPr>
            <a:xfrm>
              <a:off x="0" y="0"/>
              <a:ext cx="1026160" cy="10287000"/>
            </a:xfrm>
            <a:custGeom>
              <a:avLst/>
              <a:gdLst/>
              <a:ahLst/>
              <a:cxnLst/>
              <a:rect l="l" t="t" r="r" b="b"/>
              <a:pathLst>
                <a:path w="1026160" h="10287000">
                  <a:moveTo>
                    <a:pt x="0" y="10286998"/>
                  </a:moveTo>
                  <a:lnTo>
                    <a:pt x="0" y="0"/>
                  </a:lnTo>
                  <a:lnTo>
                    <a:pt x="1026027" y="0"/>
                  </a:lnTo>
                  <a:lnTo>
                    <a:pt x="1026027" y="10286998"/>
                  </a:lnTo>
                  <a:lnTo>
                    <a:pt x="0" y="10286998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0" y="5290822"/>
              <a:ext cx="1826260" cy="38100"/>
            </a:xfrm>
            <a:custGeom>
              <a:avLst/>
              <a:gdLst/>
              <a:ahLst/>
              <a:cxnLst/>
              <a:rect l="l" t="t" r="r" b="b"/>
              <a:pathLst>
                <a:path w="1826260" h="38100">
                  <a:moveTo>
                    <a:pt x="0" y="38099"/>
                  </a:moveTo>
                  <a:lnTo>
                    <a:pt x="0" y="0"/>
                  </a:lnTo>
                  <a:lnTo>
                    <a:pt x="1826186" y="0"/>
                  </a:lnTo>
                  <a:lnTo>
                    <a:pt x="1826186" y="38099"/>
                  </a:lnTo>
                  <a:lnTo>
                    <a:pt x="0" y="3809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8" name="object 18"/>
          <p:cNvSpPr txBox="1"/>
          <p:nvPr/>
        </p:nvSpPr>
        <p:spPr>
          <a:xfrm>
            <a:off x="1610295" y="4187825"/>
            <a:ext cx="6447586" cy="164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00000"/>
              </a:lnSpc>
              <a:spcBef>
                <a:spcPts val="100"/>
              </a:spcBef>
            </a:pPr>
            <a:r>
              <a:rPr lang="fa-IR" sz="6000" b="1" spc="3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نمودار دایره ای</a:t>
            </a:r>
            <a:endParaRPr sz="6000" dirty="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2380"/>
              </a:spcBef>
            </a:pPr>
            <a:r>
              <a:rPr lang="fa-IR" sz="26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فرآیند سفارش 5 مرحله ای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7751465" y="1109183"/>
            <a:ext cx="4853940" cy="1972310"/>
          </a:xfrm>
          <a:custGeom>
            <a:avLst/>
            <a:gdLst/>
            <a:ahLst/>
            <a:cxnLst/>
            <a:rect l="l" t="t" r="r" b="b"/>
            <a:pathLst>
              <a:path w="4853940" h="1972310">
                <a:moveTo>
                  <a:pt x="4853333" y="1971947"/>
                </a:moveTo>
                <a:lnTo>
                  <a:pt x="0" y="1971947"/>
                </a:lnTo>
                <a:lnTo>
                  <a:pt x="0" y="0"/>
                </a:lnTo>
                <a:lnTo>
                  <a:pt x="4853333" y="0"/>
                </a:lnTo>
                <a:lnTo>
                  <a:pt x="4853333" y="1971947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2700048" y="1109183"/>
            <a:ext cx="4853940" cy="1972310"/>
          </a:xfrm>
          <a:custGeom>
            <a:avLst/>
            <a:gdLst/>
            <a:ahLst/>
            <a:cxnLst/>
            <a:rect l="l" t="t" r="r" b="b"/>
            <a:pathLst>
              <a:path w="4853940" h="1972310">
                <a:moveTo>
                  <a:pt x="4853333" y="1971947"/>
                </a:moveTo>
                <a:lnTo>
                  <a:pt x="0" y="1971947"/>
                </a:lnTo>
                <a:lnTo>
                  <a:pt x="0" y="0"/>
                </a:lnTo>
                <a:lnTo>
                  <a:pt x="4853333" y="0"/>
                </a:lnTo>
                <a:lnTo>
                  <a:pt x="4853333" y="1971947"/>
                </a:lnTo>
                <a:close/>
              </a:path>
            </a:pathLst>
          </a:custGeom>
          <a:solidFill>
            <a:srgbClr val="12538A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700048" y="3176380"/>
            <a:ext cx="4853940" cy="1972310"/>
          </a:xfrm>
          <a:custGeom>
            <a:avLst/>
            <a:gdLst/>
            <a:ahLst/>
            <a:cxnLst/>
            <a:rect l="l" t="t" r="r" b="b"/>
            <a:pathLst>
              <a:path w="4853940" h="1972310">
                <a:moveTo>
                  <a:pt x="4853333" y="1971947"/>
                </a:moveTo>
                <a:lnTo>
                  <a:pt x="0" y="1971947"/>
                </a:lnTo>
                <a:lnTo>
                  <a:pt x="0" y="0"/>
                </a:lnTo>
                <a:lnTo>
                  <a:pt x="4853333" y="0"/>
                </a:lnTo>
                <a:lnTo>
                  <a:pt x="4853333" y="1971947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2700048" y="5243577"/>
            <a:ext cx="4853940" cy="1972310"/>
          </a:xfrm>
          <a:custGeom>
            <a:avLst/>
            <a:gdLst/>
            <a:ahLst/>
            <a:cxnLst/>
            <a:rect l="l" t="t" r="r" b="b"/>
            <a:pathLst>
              <a:path w="4853940" h="1972309">
                <a:moveTo>
                  <a:pt x="4853333" y="1971947"/>
                </a:moveTo>
                <a:lnTo>
                  <a:pt x="0" y="1971947"/>
                </a:lnTo>
                <a:lnTo>
                  <a:pt x="0" y="0"/>
                </a:lnTo>
                <a:lnTo>
                  <a:pt x="4853333" y="0"/>
                </a:lnTo>
                <a:lnTo>
                  <a:pt x="4853333" y="1971947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7751465" y="7310775"/>
            <a:ext cx="4853940" cy="1867535"/>
          </a:xfrm>
          <a:custGeom>
            <a:avLst/>
            <a:gdLst/>
            <a:ahLst/>
            <a:cxnLst/>
            <a:rect l="l" t="t" r="r" b="b"/>
            <a:pathLst>
              <a:path w="4853940" h="1867534">
                <a:moveTo>
                  <a:pt x="4853333" y="1867043"/>
                </a:moveTo>
                <a:lnTo>
                  <a:pt x="0" y="1867043"/>
                </a:lnTo>
                <a:lnTo>
                  <a:pt x="0" y="0"/>
                </a:lnTo>
                <a:lnTo>
                  <a:pt x="4853333" y="0"/>
                </a:lnTo>
                <a:lnTo>
                  <a:pt x="4853333" y="1867043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2700048" y="7310775"/>
            <a:ext cx="4853940" cy="1867535"/>
          </a:xfrm>
          <a:custGeom>
            <a:avLst/>
            <a:gdLst/>
            <a:ahLst/>
            <a:cxnLst/>
            <a:rect l="l" t="t" r="r" b="b"/>
            <a:pathLst>
              <a:path w="4853940" h="1867534">
                <a:moveTo>
                  <a:pt x="4853333" y="1867043"/>
                </a:moveTo>
                <a:lnTo>
                  <a:pt x="0" y="1867043"/>
                </a:lnTo>
                <a:lnTo>
                  <a:pt x="0" y="0"/>
                </a:lnTo>
                <a:lnTo>
                  <a:pt x="4853333" y="0"/>
                </a:lnTo>
                <a:lnTo>
                  <a:pt x="4853333" y="1867043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760990" y="1880772"/>
            <a:ext cx="483489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600" b="1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600" b="1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6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6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709573" y="1880772"/>
            <a:ext cx="483489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600" b="1" spc="1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600" b="1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-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tt</a:t>
            </a:r>
            <a:r>
              <a:rPr sz="2600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756228" y="3181142"/>
            <a:ext cx="4844415" cy="1210588"/>
          </a:xfrm>
          <a:prstGeom prst="rect">
            <a:avLst/>
          </a:prstGeom>
          <a:solidFill>
            <a:srgbClr val="2B91D5"/>
          </a:solidFill>
          <a:ln w="9524">
            <a:solidFill>
              <a:srgbClr val="4ECCCC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1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2570"/>
              </a:spcBef>
            </a:pPr>
            <a:r>
              <a:rPr sz="2600" b="1" spc="-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600" b="1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600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6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709573" y="3947967"/>
            <a:ext cx="483489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6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b="1" spc="-20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6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2600" spc="-25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2600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1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7756228" y="5248340"/>
            <a:ext cx="4844415" cy="1210588"/>
          </a:xfrm>
          <a:prstGeom prst="rect">
            <a:avLst/>
          </a:prstGeom>
          <a:solidFill>
            <a:srgbClr val="37C8EF"/>
          </a:solidFill>
          <a:ln w="9524">
            <a:solidFill>
              <a:srgbClr val="4ECCCC"/>
            </a:solidFill>
          </a:ln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31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  <a:spcBef>
                <a:spcPts val="2570"/>
              </a:spcBef>
            </a:pPr>
            <a:r>
              <a:rPr sz="2600" b="1" spc="-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b="1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6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bb</a:t>
            </a:r>
            <a:r>
              <a:rPr sz="2600" spc="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26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2709573" y="6015165"/>
            <a:ext cx="483489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600" b="1" spc="-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600" b="1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q</a:t>
            </a:r>
            <a:r>
              <a:rPr sz="26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6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7751465" y="8025210"/>
            <a:ext cx="485394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sz="2600" b="1" spc="-10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b="1" spc="-20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6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v</a:t>
            </a:r>
            <a:r>
              <a:rPr sz="26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6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700048" y="7735574"/>
            <a:ext cx="4844415" cy="939800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9525" algn="ctr" rtl="1">
              <a:lnSpc>
                <a:spcPct val="100000"/>
              </a:lnSpc>
              <a:spcBef>
                <a:spcPts val="580"/>
              </a:spcBef>
            </a:pPr>
            <a:r>
              <a:rPr sz="26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600" spc="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6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26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2600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spc="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26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-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spc="-3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600" b="1" spc="-3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-</a:t>
            </a:r>
            <a:r>
              <a:rPr sz="2600" b="1" spc="-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9</a:t>
            </a:r>
            <a:endParaRPr sz="2600">
              <a:latin typeface="Tahoma"/>
              <a:cs typeface="B Nazanin" panose="00000700000000000000" pitchFamily="2" charset="-78"/>
            </a:endParaRPr>
          </a:p>
          <a:p>
            <a:pPr marL="9525" algn="ctr" rtl="1">
              <a:lnSpc>
                <a:spcPct val="100000"/>
              </a:lnSpc>
              <a:spcBef>
                <a:spcPts val="480"/>
              </a:spcBef>
            </a:pP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26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2600" spc="-25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600" spc="-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2600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2600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26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26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26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7751465" y="1109183"/>
            <a:ext cx="4853940" cy="1972310"/>
            <a:chOff x="7751465" y="1109183"/>
            <a:chExt cx="4853940" cy="1972310"/>
          </a:xfrm>
        </p:grpSpPr>
        <p:sp>
          <p:nvSpPr>
            <p:cNvPr id="17" name="object 17"/>
            <p:cNvSpPr/>
            <p:nvPr/>
          </p:nvSpPr>
          <p:spPr>
            <a:xfrm>
              <a:off x="7751465" y="1118708"/>
              <a:ext cx="4853940" cy="1957705"/>
            </a:xfrm>
            <a:custGeom>
              <a:avLst/>
              <a:gdLst/>
              <a:ahLst/>
              <a:cxnLst/>
              <a:rect l="l" t="t" r="r" b="b"/>
              <a:pathLst>
                <a:path w="4853940" h="1957705">
                  <a:moveTo>
                    <a:pt x="4762" y="0"/>
                  </a:moveTo>
                  <a:lnTo>
                    <a:pt x="4762" y="1952897"/>
                  </a:lnTo>
                </a:path>
                <a:path w="4853940" h="1957705">
                  <a:moveTo>
                    <a:pt x="4848570" y="0"/>
                  </a:moveTo>
                  <a:lnTo>
                    <a:pt x="4848570" y="1952897"/>
                  </a:lnTo>
                </a:path>
                <a:path w="4853940" h="1957705">
                  <a:moveTo>
                    <a:pt x="0" y="1957659"/>
                  </a:moveTo>
                  <a:lnTo>
                    <a:pt x="4853333" y="1957659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7751465" y="1113945"/>
              <a:ext cx="4853940" cy="0"/>
            </a:xfrm>
            <a:custGeom>
              <a:avLst/>
              <a:gdLst/>
              <a:ahLst/>
              <a:cxnLst/>
              <a:rect l="l" t="t" r="r" b="b"/>
              <a:pathLst>
                <a:path w="4853940">
                  <a:moveTo>
                    <a:pt x="0" y="0"/>
                  </a:moveTo>
                  <a:lnTo>
                    <a:pt x="4853333" y="0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12700048" y="1109183"/>
            <a:ext cx="4853940" cy="1972310"/>
            <a:chOff x="12700048" y="1109183"/>
            <a:chExt cx="4853940" cy="1972310"/>
          </a:xfrm>
        </p:grpSpPr>
        <p:sp>
          <p:nvSpPr>
            <p:cNvPr id="20" name="object 20"/>
            <p:cNvSpPr/>
            <p:nvPr/>
          </p:nvSpPr>
          <p:spPr>
            <a:xfrm>
              <a:off x="12700048" y="1118708"/>
              <a:ext cx="4853940" cy="1957705"/>
            </a:xfrm>
            <a:custGeom>
              <a:avLst/>
              <a:gdLst/>
              <a:ahLst/>
              <a:cxnLst/>
              <a:rect l="l" t="t" r="r" b="b"/>
              <a:pathLst>
                <a:path w="4853940" h="1957705">
                  <a:moveTo>
                    <a:pt x="4762" y="0"/>
                  </a:moveTo>
                  <a:lnTo>
                    <a:pt x="4762" y="1952897"/>
                  </a:lnTo>
                </a:path>
                <a:path w="4853940" h="1957705">
                  <a:moveTo>
                    <a:pt x="0" y="1957659"/>
                  </a:moveTo>
                  <a:lnTo>
                    <a:pt x="4853332" y="1957659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12700048" y="1113945"/>
              <a:ext cx="4853940" cy="1957705"/>
            </a:xfrm>
            <a:custGeom>
              <a:avLst/>
              <a:gdLst/>
              <a:ahLst/>
              <a:cxnLst/>
              <a:rect l="l" t="t" r="r" b="b"/>
              <a:pathLst>
                <a:path w="4853940" h="1957705">
                  <a:moveTo>
                    <a:pt x="4848570" y="4762"/>
                  </a:moveTo>
                  <a:lnTo>
                    <a:pt x="4848570" y="1957659"/>
                  </a:lnTo>
                </a:path>
                <a:path w="4853940" h="1957705">
                  <a:moveTo>
                    <a:pt x="0" y="0"/>
                  </a:moveTo>
                  <a:lnTo>
                    <a:pt x="4853332" y="0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2" name="object 22"/>
          <p:cNvGrpSpPr/>
          <p:nvPr/>
        </p:nvGrpSpPr>
        <p:grpSpPr>
          <a:xfrm>
            <a:off x="12700048" y="3176380"/>
            <a:ext cx="4853940" cy="1972310"/>
            <a:chOff x="12700048" y="3176380"/>
            <a:chExt cx="4853940" cy="1972310"/>
          </a:xfrm>
        </p:grpSpPr>
        <p:sp>
          <p:nvSpPr>
            <p:cNvPr id="23" name="object 23"/>
            <p:cNvSpPr/>
            <p:nvPr/>
          </p:nvSpPr>
          <p:spPr>
            <a:xfrm>
              <a:off x="12700048" y="3181142"/>
              <a:ext cx="4853940" cy="1962785"/>
            </a:xfrm>
            <a:custGeom>
              <a:avLst/>
              <a:gdLst/>
              <a:ahLst/>
              <a:cxnLst/>
              <a:rect l="l" t="t" r="r" b="b"/>
              <a:pathLst>
                <a:path w="4853940" h="1962785">
                  <a:moveTo>
                    <a:pt x="4762" y="4762"/>
                  </a:moveTo>
                  <a:lnTo>
                    <a:pt x="4762" y="1957659"/>
                  </a:lnTo>
                </a:path>
                <a:path w="4853940" h="1962785">
                  <a:moveTo>
                    <a:pt x="0" y="0"/>
                  </a:moveTo>
                  <a:lnTo>
                    <a:pt x="4853332" y="0"/>
                  </a:lnTo>
                </a:path>
                <a:path w="4853940" h="1962785">
                  <a:moveTo>
                    <a:pt x="0" y="1962422"/>
                  </a:moveTo>
                  <a:lnTo>
                    <a:pt x="4853332" y="1962422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4" name="object 24"/>
            <p:cNvSpPr/>
            <p:nvPr/>
          </p:nvSpPr>
          <p:spPr>
            <a:xfrm>
              <a:off x="17548619" y="3185905"/>
              <a:ext cx="0" cy="1953260"/>
            </a:xfrm>
            <a:custGeom>
              <a:avLst/>
              <a:gdLst/>
              <a:ahLst/>
              <a:cxnLst/>
              <a:rect l="l" t="t" r="r" b="b"/>
              <a:pathLst>
                <a:path h="1953260">
                  <a:moveTo>
                    <a:pt x="0" y="0"/>
                  </a:moveTo>
                  <a:lnTo>
                    <a:pt x="0" y="1952897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5" name="object 25"/>
          <p:cNvGrpSpPr/>
          <p:nvPr/>
        </p:nvGrpSpPr>
        <p:grpSpPr>
          <a:xfrm>
            <a:off x="12700048" y="5243577"/>
            <a:ext cx="4853940" cy="1972310"/>
            <a:chOff x="12700048" y="5243577"/>
            <a:chExt cx="4853940" cy="1972310"/>
          </a:xfrm>
        </p:grpSpPr>
        <p:sp>
          <p:nvSpPr>
            <p:cNvPr id="26" name="object 26"/>
            <p:cNvSpPr/>
            <p:nvPr/>
          </p:nvSpPr>
          <p:spPr>
            <a:xfrm>
              <a:off x="12700048" y="5248340"/>
              <a:ext cx="4853940" cy="1962785"/>
            </a:xfrm>
            <a:custGeom>
              <a:avLst/>
              <a:gdLst/>
              <a:ahLst/>
              <a:cxnLst/>
              <a:rect l="l" t="t" r="r" b="b"/>
              <a:pathLst>
                <a:path w="4853940" h="1962784">
                  <a:moveTo>
                    <a:pt x="4762" y="4762"/>
                  </a:moveTo>
                  <a:lnTo>
                    <a:pt x="4762" y="1957660"/>
                  </a:lnTo>
                </a:path>
                <a:path w="4853940" h="1962784">
                  <a:moveTo>
                    <a:pt x="0" y="0"/>
                  </a:moveTo>
                  <a:lnTo>
                    <a:pt x="4853332" y="0"/>
                  </a:lnTo>
                </a:path>
                <a:path w="4853940" h="1962784">
                  <a:moveTo>
                    <a:pt x="0" y="1962422"/>
                  </a:moveTo>
                  <a:lnTo>
                    <a:pt x="4853332" y="1962422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7" name="object 27"/>
            <p:cNvSpPr/>
            <p:nvPr/>
          </p:nvSpPr>
          <p:spPr>
            <a:xfrm>
              <a:off x="17548619" y="5253102"/>
              <a:ext cx="0" cy="1953260"/>
            </a:xfrm>
            <a:custGeom>
              <a:avLst/>
              <a:gdLst/>
              <a:ahLst/>
              <a:cxnLst/>
              <a:rect l="l" t="t" r="r" b="b"/>
              <a:pathLst>
                <a:path h="1953259">
                  <a:moveTo>
                    <a:pt x="0" y="0"/>
                  </a:moveTo>
                  <a:lnTo>
                    <a:pt x="0" y="1952897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28" name="object 28"/>
          <p:cNvGrpSpPr/>
          <p:nvPr/>
        </p:nvGrpSpPr>
        <p:grpSpPr>
          <a:xfrm>
            <a:off x="7751465" y="7310775"/>
            <a:ext cx="4853940" cy="1867535"/>
            <a:chOff x="7751465" y="7310775"/>
            <a:chExt cx="4853940" cy="1867535"/>
          </a:xfrm>
        </p:grpSpPr>
        <p:sp>
          <p:nvSpPr>
            <p:cNvPr id="29" name="object 29"/>
            <p:cNvSpPr/>
            <p:nvPr/>
          </p:nvSpPr>
          <p:spPr>
            <a:xfrm>
              <a:off x="7751465" y="7315537"/>
              <a:ext cx="4853940" cy="1852930"/>
            </a:xfrm>
            <a:custGeom>
              <a:avLst/>
              <a:gdLst/>
              <a:ahLst/>
              <a:cxnLst/>
              <a:rect l="l" t="t" r="r" b="b"/>
              <a:pathLst>
                <a:path w="4853940" h="1852929">
                  <a:moveTo>
                    <a:pt x="4762" y="4762"/>
                  </a:moveTo>
                  <a:lnTo>
                    <a:pt x="4762" y="1852755"/>
                  </a:lnTo>
                </a:path>
                <a:path w="4853940" h="1852929">
                  <a:moveTo>
                    <a:pt x="4848570" y="4762"/>
                  </a:moveTo>
                  <a:lnTo>
                    <a:pt x="4848570" y="1852755"/>
                  </a:lnTo>
                </a:path>
                <a:path w="4853940" h="1852929">
                  <a:moveTo>
                    <a:pt x="0" y="0"/>
                  </a:moveTo>
                  <a:lnTo>
                    <a:pt x="4853333" y="0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" name="object 30"/>
            <p:cNvSpPr/>
            <p:nvPr/>
          </p:nvSpPr>
          <p:spPr>
            <a:xfrm>
              <a:off x="7751465" y="9173056"/>
              <a:ext cx="4853940" cy="0"/>
            </a:xfrm>
            <a:custGeom>
              <a:avLst/>
              <a:gdLst/>
              <a:ahLst/>
              <a:cxnLst/>
              <a:rect l="l" t="t" r="r" b="b"/>
              <a:pathLst>
                <a:path w="4853940">
                  <a:moveTo>
                    <a:pt x="0" y="0"/>
                  </a:moveTo>
                  <a:lnTo>
                    <a:pt x="4853333" y="0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31" name="object 31"/>
          <p:cNvGrpSpPr/>
          <p:nvPr/>
        </p:nvGrpSpPr>
        <p:grpSpPr>
          <a:xfrm>
            <a:off x="12700048" y="7310775"/>
            <a:ext cx="4853940" cy="1867535"/>
            <a:chOff x="12700048" y="7310775"/>
            <a:chExt cx="4853940" cy="1867535"/>
          </a:xfrm>
        </p:grpSpPr>
        <p:sp>
          <p:nvSpPr>
            <p:cNvPr id="32" name="object 32"/>
            <p:cNvSpPr/>
            <p:nvPr/>
          </p:nvSpPr>
          <p:spPr>
            <a:xfrm>
              <a:off x="12700048" y="7315537"/>
              <a:ext cx="4853940" cy="1852930"/>
            </a:xfrm>
            <a:custGeom>
              <a:avLst/>
              <a:gdLst/>
              <a:ahLst/>
              <a:cxnLst/>
              <a:rect l="l" t="t" r="r" b="b"/>
              <a:pathLst>
                <a:path w="4853940" h="1852929">
                  <a:moveTo>
                    <a:pt x="4762" y="4762"/>
                  </a:moveTo>
                  <a:lnTo>
                    <a:pt x="4762" y="1852755"/>
                  </a:lnTo>
                </a:path>
                <a:path w="4853940" h="1852929">
                  <a:moveTo>
                    <a:pt x="0" y="0"/>
                  </a:moveTo>
                  <a:lnTo>
                    <a:pt x="4853332" y="0"/>
                  </a:lnTo>
                </a:path>
              </a:pathLst>
            </a:custGeom>
            <a:ln w="952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12700048" y="7320300"/>
              <a:ext cx="4853940" cy="1852930"/>
            </a:xfrm>
            <a:custGeom>
              <a:avLst/>
              <a:gdLst/>
              <a:ahLst/>
              <a:cxnLst/>
              <a:rect l="l" t="t" r="r" b="b"/>
              <a:pathLst>
                <a:path w="4853940" h="1852929">
                  <a:moveTo>
                    <a:pt x="4848570" y="0"/>
                  </a:moveTo>
                  <a:lnTo>
                    <a:pt x="4848570" y="1847993"/>
                  </a:lnTo>
                </a:path>
                <a:path w="4853940" h="1852929">
                  <a:moveTo>
                    <a:pt x="0" y="1852755"/>
                  </a:moveTo>
                  <a:lnTo>
                    <a:pt x="4853332" y="1852755"/>
                  </a:lnTo>
                </a:path>
              </a:pathLst>
            </a:custGeom>
            <a:ln w="9524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4" name="object 34"/>
          <p:cNvSpPr/>
          <p:nvPr/>
        </p:nvSpPr>
        <p:spPr>
          <a:xfrm>
            <a:off x="0" y="1"/>
            <a:ext cx="6972300" cy="10287000"/>
          </a:xfrm>
          <a:custGeom>
            <a:avLst/>
            <a:gdLst/>
            <a:ahLst/>
            <a:cxnLst/>
            <a:rect l="l" t="t" r="r" b="b"/>
            <a:pathLst>
              <a:path w="6972300" h="10287000">
                <a:moveTo>
                  <a:pt x="6972299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6972299" y="0"/>
                </a:lnTo>
                <a:lnTo>
                  <a:pt x="6972299" y="10286999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7" name="object 37"/>
          <p:cNvSpPr txBox="1">
            <a:spLocks noGrp="1"/>
          </p:cNvSpPr>
          <p:nvPr>
            <p:ph type="title"/>
          </p:nvPr>
        </p:nvSpPr>
        <p:spPr>
          <a:xfrm>
            <a:off x="1016000" y="987426"/>
            <a:ext cx="4467225" cy="93615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rtl="1">
              <a:lnSpc>
                <a:spcPct val="100000"/>
              </a:lnSpc>
              <a:spcBef>
                <a:spcPts val="100"/>
              </a:spcBef>
            </a:pPr>
            <a:r>
              <a:rPr lang="fa-IR" sz="6000" spc="-5" dirty="0">
                <a:solidFill>
                  <a:srgbClr val="FFFFFF"/>
                </a:solidFill>
                <a:cs typeface="B Nazanin" panose="00000700000000000000" pitchFamily="2" charset="-78"/>
              </a:rPr>
              <a:t>صفحه منبع</a:t>
            </a:r>
            <a:endParaRPr sz="6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8977124" y="3307705"/>
            <a:ext cx="986790" cy="6042025"/>
            <a:chOff x="8977124" y="3307705"/>
            <a:chExt cx="986790" cy="6042025"/>
          </a:xfrm>
        </p:grpSpPr>
        <p:sp>
          <p:nvSpPr>
            <p:cNvPr id="3" name="object 3"/>
            <p:cNvSpPr/>
            <p:nvPr/>
          </p:nvSpPr>
          <p:spPr>
            <a:xfrm>
              <a:off x="9151054" y="3622753"/>
              <a:ext cx="0" cy="686435"/>
            </a:xfrm>
            <a:custGeom>
              <a:avLst/>
              <a:gdLst/>
              <a:ahLst/>
              <a:cxnLst/>
              <a:rect l="l" t="t" r="r" b="b"/>
              <a:pathLst>
                <a:path h="686435">
                  <a:moveTo>
                    <a:pt x="0" y="685935"/>
                  </a:moveTo>
                  <a:lnTo>
                    <a:pt x="0" y="0"/>
                  </a:lnTo>
                </a:path>
              </a:pathLst>
            </a:custGeom>
            <a:ln w="19025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8996304" y="3307705"/>
              <a:ext cx="309880" cy="314325"/>
            </a:xfrm>
            <a:custGeom>
              <a:avLst/>
              <a:gdLst/>
              <a:ahLst/>
              <a:cxnLst/>
              <a:rect l="l" t="t" r="r" b="b"/>
              <a:pathLst>
                <a:path w="309879" h="314325">
                  <a:moveTo>
                    <a:pt x="154817" y="314222"/>
                  </a:moveTo>
                  <a:lnTo>
                    <a:pt x="105882" y="306212"/>
                  </a:lnTo>
                  <a:lnTo>
                    <a:pt x="63383" y="283908"/>
                  </a:lnTo>
                  <a:lnTo>
                    <a:pt x="29870" y="249898"/>
                  </a:lnTo>
                  <a:lnTo>
                    <a:pt x="7892" y="206770"/>
                  </a:lnTo>
                  <a:lnTo>
                    <a:pt x="0" y="157111"/>
                  </a:lnTo>
                  <a:lnTo>
                    <a:pt x="7892" y="107451"/>
                  </a:lnTo>
                  <a:lnTo>
                    <a:pt x="29870" y="64323"/>
                  </a:lnTo>
                  <a:lnTo>
                    <a:pt x="63383" y="30313"/>
                  </a:lnTo>
                  <a:lnTo>
                    <a:pt x="105882" y="8009"/>
                  </a:lnTo>
                  <a:lnTo>
                    <a:pt x="154817" y="0"/>
                  </a:lnTo>
                  <a:lnTo>
                    <a:pt x="203751" y="8009"/>
                  </a:lnTo>
                  <a:lnTo>
                    <a:pt x="246250" y="30313"/>
                  </a:lnTo>
                  <a:lnTo>
                    <a:pt x="279763" y="64323"/>
                  </a:lnTo>
                  <a:lnTo>
                    <a:pt x="301742" y="107451"/>
                  </a:lnTo>
                  <a:lnTo>
                    <a:pt x="309634" y="157112"/>
                  </a:lnTo>
                  <a:lnTo>
                    <a:pt x="301742" y="206770"/>
                  </a:lnTo>
                  <a:lnTo>
                    <a:pt x="279763" y="249898"/>
                  </a:lnTo>
                  <a:lnTo>
                    <a:pt x="246250" y="283908"/>
                  </a:lnTo>
                  <a:lnTo>
                    <a:pt x="203751" y="306212"/>
                  </a:lnTo>
                  <a:lnTo>
                    <a:pt x="154817" y="314222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" name="object 5"/>
            <p:cNvSpPr/>
            <p:nvPr/>
          </p:nvSpPr>
          <p:spPr>
            <a:xfrm>
              <a:off x="8996304" y="3372058"/>
              <a:ext cx="295910" cy="250190"/>
            </a:xfrm>
            <a:custGeom>
              <a:avLst/>
              <a:gdLst/>
              <a:ahLst/>
              <a:cxnLst/>
              <a:rect l="l" t="t" r="r" b="b"/>
              <a:pathLst>
                <a:path w="295909" h="250189">
                  <a:moveTo>
                    <a:pt x="30323" y="0"/>
                  </a:moveTo>
                  <a:lnTo>
                    <a:pt x="8012" y="43138"/>
                  </a:lnTo>
                  <a:lnTo>
                    <a:pt x="0" y="92809"/>
                  </a:lnTo>
                  <a:lnTo>
                    <a:pt x="8012" y="142480"/>
                  </a:lnTo>
                  <a:lnTo>
                    <a:pt x="30323" y="185619"/>
                  </a:lnTo>
                  <a:lnTo>
                    <a:pt x="64344" y="219637"/>
                  </a:lnTo>
                  <a:lnTo>
                    <a:pt x="107486" y="241946"/>
                  </a:lnTo>
                  <a:lnTo>
                    <a:pt x="157162" y="249958"/>
                  </a:lnTo>
                  <a:lnTo>
                    <a:pt x="206838" y="241946"/>
                  </a:lnTo>
                  <a:lnTo>
                    <a:pt x="249980" y="219637"/>
                  </a:lnTo>
                  <a:lnTo>
                    <a:pt x="284001" y="185619"/>
                  </a:lnTo>
                  <a:lnTo>
                    <a:pt x="295389" y="163600"/>
                  </a:lnTo>
                </a:path>
              </a:pathLst>
            </a:custGeom>
            <a:ln w="38355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9305937" y="3460569"/>
              <a:ext cx="648335" cy="3810"/>
            </a:xfrm>
            <a:custGeom>
              <a:avLst/>
              <a:gdLst/>
              <a:ahLst/>
              <a:cxnLst/>
              <a:rect l="l" t="t" r="r" b="b"/>
              <a:pathLst>
                <a:path w="648334" h="3810">
                  <a:moveTo>
                    <a:pt x="0" y="3427"/>
                  </a:moveTo>
                  <a:lnTo>
                    <a:pt x="647772" y="0"/>
                  </a:lnTo>
                </a:path>
              </a:pathLst>
            </a:custGeom>
            <a:ln w="19050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9151122" y="4614482"/>
              <a:ext cx="0" cy="695325"/>
            </a:xfrm>
            <a:custGeom>
              <a:avLst/>
              <a:gdLst/>
              <a:ahLst/>
              <a:cxnLst/>
              <a:rect l="l" t="t" r="r" b="b"/>
              <a:pathLst>
                <a:path h="695325">
                  <a:moveTo>
                    <a:pt x="0" y="695324"/>
                  </a:moveTo>
                  <a:lnTo>
                    <a:pt x="0" y="0"/>
                  </a:lnTo>
                </a:path>
              </a:pathLst>
            </a:custGeom>
            <a:ln w="1904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8996304" y="4308756"/>
              <a:ext cx="309880" cy="304800"/>
            </a:xfrm>
            <a:custGeom>
              <a:avLst/>
              <a:gdLst/>
              <a:ahLst/>
              <a:cxnLst/>
              <a:rect l="l" t="t" r="r" b="b"/>
              <a:pathLst>
                <a:path w="309879" h="304800">
                  <a:moveTo>
                    <a:pt x="160645" y="304797"/>
                  </a:moveTo>
                  <a:lnTo>
                    <a:pt x="148989" y="304797"/>
                  </a:lnTo>
                  <a:lnTo>
                    <a:pt x="105883" y="297932"/>
                  </a:lnTo>
                  <a:lnTo>
                    <a:pt x="63384" y="276231"/>
                  </a:lnTo>
                  <a:lnTo>
                    <a:pt x="29870" y="243141"/>
                  </a:lnTo>
                  <a:lnTo>
                    <a:pt x="7892" y="201179"/>
                  </a:lnTo>
                  <a:lnTo>
                    <a:pt x="0" y="152864"/>
                  </a:lnTo>
                  <a:lnTo>
                    <a:pt x="7892" y="104546"/>
                  </a:lnTo>
                  <a:lnTo>
                    <a:pt x="29870" y="62583"/>
                  </a:lnTo>
                  <a:lnTo>
                    <a:pt x="63384" y="29493"/>
                  </a:lnTo>
                  <a:lnTo>
                    <a:pt x="105883" y="7792"/>
                  </a:lnTo>
                  <a:lnTo>
                    <a:pt x="154816" y="0"/>
                  </a:lnTo>
                  <a:lnTo>
                    <a:pt x="203751" y="7792"/>
                  </a:lnTo>
                  <a:lnTo>
                    <a:pt x="246250" y="29493"/>
                  </a:lnTo>
                  <a:lnTo>
                    <a:pt x="279764" y="62583"/>
                  </a:lnTo>
                  <a:lnTo>
                    <a:pt x="301742" y="104546"/>
                  </a:lnTo>
                  <a:lnTo>
                    <a:pt x="309634" y="152861"/>
                  </a:lnTo>
                  <a:lnTo>
                    <a:pt x="301742" y="201179"/>
                  </a:lnTo>
                  <a:lnTo>
                    <a:pt x="279764" y="243141"/>
                  </a:lnTo>
                  <a:lnTo>
                    <a:pt x="246250" y="276231"/>
                  </a:lnTo>
                  <a:lnTo>
                    <a:pt x="203751" y="297932"/>
                  </a:lnTo>
                  <a:lnTo>
                    <a:pt x="160645" y="304797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9103791" y="4308775"/>
              <a:ext cx="207010" cy="304800"/>
            </a:xfrm>
            <a:custGeom>
              <a:avLst/>
              <a:gdLst/>
              <a:ahLst/>
              <a:cxnLst/>
              <a:rect l="l" t="t" r="r" b="b"/>
              <a:pathLst>
                <a:path w="207009" h="304800">
                  <a:moveTo>
                    <a:pt x="0" y="296992"/>
                  </a:moveTo>
                  <a:lnTo>
                    <a:pt x="49675" y="304760"/>
                  </a:lnTo>
                  <a:lnTo>
                    <a:pt x="99350" y="296992"/>
                  </a:lnTo>
                  <a:lnTo>
                    <a:pt x="142493" y="275360"/>
                  </a:lnTo>
                  <a:lnTo>
                    <a:pt x="176514" y="242374"/>
                  </a:lnTo>
                  <a:lnTo>
                    <a:pt x="198825" y="200544"/>
                  </a:lnTo>
                  <a:lnTo>
                    <a:pt x="206837" y="152380"/>
                  </a:lnTo>
                  <a:lnTo>
                    <a:pt x="198825" y="104216"/>
                  </a:lnTo>
                  <a:lnTo>
                    <a:pt x="176514" y="62386"/>
                  </a:lnTo>
                  <a:lnTo>
                    <a:pt x="142493" y="29400"/>
                  </a:lnTo>
                  <a:lnTo>
                    <a:pt x="99350" y="7768"/>
                  </a:lnTo>
                  <a:lnTo>
                    <a:pt x="49675" y="0"/>
                  </a:lnTo>
                </a:path>
              </a:pathLst>
            </a:custGeom>
            <a:ln w="38466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9151122" y="5615533"/>
              <a:ext cx="0" cy="695325"/>
            </a:xfrm>
            <a:custGeom>
              <a:avLst/>
              <a:gdLst/>
              <a:ahLst/>
              <a:cxnLst/>
              <a:rect l="l" t="t" r="r" b="b"/>
              <a:pathLst>
                <a:path h="695325">
                  <a:moveTo>
                    <a:pt x="0" y="695324"/>
                  </a:moveTo>
                  <a:lnTo>
                    <a:pt x="0" y="0"/>
                  </a:lnTo>
                </a:path>
              </a:pathLst>
            </a:custGeom>
            <a:ln w="1904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8996304" y="5309807"/>
              <a:ext cx="309880" cy="304800"/>
            </a:xfrm>
            <a:custGeom>
              <a:avLst/>
              <a:gdLst/>
              <a:ahLst/>
              <a:cxnLst/>
              <a:rect l="l" t="t" r="r" b="b"/>
              <a:pathLst>
                <a:path w="309879" h="304800">
                  <a:moveTo>
                    <a:pt x="160647" y="304797"/>
                  </a:moveTo>
                  <a:lnTo>
                    <a:pt x="148987" y="304797"/>
                  </a:lnTo>
                  <a:lnTo>
                    <a:pt x="105883" y="297932"/>
                  </a:lnTo>
                  <a:lnTo>
                    <a:pt x="63384" y="276232"/>
                  </a:lnTo>
                  <a:lnTo>
                    <a:pt x="29870" y="243141"/>
                  </a:lnTo>
                  <a:lnTo>
                    <a:pt x="7892" y="201179"/>
                  </a:lnTo>
                  <a:lnTo>
                    <a:pt x="0" y="152864"/>
                  </a:lnTo>
                  <a:lnTo>
                    <a:pt x="7892" y="104546"/>
                  </a:lnTo>
                  <a:lnTo>
                    <a:pt x="29870" y="62584"/>
                  </a:lnTo>
                  <a:lnTo>
                    <a:pt x="63384" y="29493"/>
                  </a:lnTo>
                  <a:lnTo>
                    <a:pt x="105883" y="7792"/>
                  </a:lnTo>
                  <a:lnTo>
                    <a:pt x="154816" y="0"/>
                  </a:lnTo>
                  <a:lnTo>
                    <a:pt x="203751" y="7792"/>
                  </a:lnTo>
                  <a:lnTo>
                    <a:pt x="246250" y="29493"/>
                  </a:lnTo>
                  <a:lnTo>
                    <a:pt x="279764" y="62584"/>
                  </a:lnTo>
                  <a:lnTo>
                    <a:pt x="301742" y="104546"/>
                  </a:lnTo>
                  <a:lnTo>
                    <a:pt x="309634" y="152861"/>
                  </a:lnTo>
                  <a:lnTo>
                    <a:pt x="301742" y="201179"/>
                  </a:lnTo>
                  <a:lnTo>
                    <a:pt x="279764" y="243141"/>
                  </a:lnTo>
                  <a:lnTo>
                    <a:pt x="246250" y="276232"/>
                  </a:lnTo>
                  <a:lnTo>
                    <a:pt x="203751" y="297932"/>
                  </a:lnTo>
                  <a:lnTo>
                    <a:pt x="160647" y="304797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060649" y="5317595"/>
              <a:ext cx="250190" cy="297180"/>
            </a:xfrm>
            <a:custGeom>
              <a:avLst/>
              <a:gdLst/>
              <a:ahLst/>
              <a:cxnLst/>
              <a:rect l="l" t="t" r="r" b="b"/>
              <a:pathLst>
                <a:path w="250190" h="297179">
                  <a:moveTo>
                    <a:pt x="0" y="267591"/>
                  </a:moveTo>
                  <a:lnTo>
                    <a:pt x="43141" y="289223"/>
                  </a:lnTo>
                  <a:lnTo>
                    <a:pt x="92817" y="296992"/>
                  </a:lnTo>
                  <a:lnTo>
                    <a:pt x="142492" y="289223"/>
                  </a:lnTo>
                  <a:lnTo>
                    <a:pt x="185635" y="267591"/>
                  </a:lnTo>
                  <a:lnTo>
                    <a:pt x="219656" y="234605"/>
                  </a:lnTo>
                  <a:lnTo>
                    <a:pt x="241967" y="192775"/>
                  </a:lnTo>
                  <a:lnTo>
                    <a:pt x="249979" y="144611"/>
                  </a:lnTo>
                  <a:lnTo>
                    <a:pt x="241967" y="96447"/>
                  </a:lnTo>
                  <a:lnTo>
                    <a:pt x="219656" y="54617"/>
                  </a:lnTo>
                  <a:lnTo>
                    <a:pt x="185635" y="21632"/>
                  </a:lnTo>
                  <a:lnTo>
                    <a:pt x="142493" y="0"/>
                  </a:lnTo>
                </a:path>
              </a:pathLst>
            </a:custGeom>
            <a:ln w="38396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9305939" y="5462670"/>
              <a:ext cx="648335" cy="2540"/>
            </a:xfrm>
            <a:custGeom>
              <a:avLst/>
              <a:gdLst/>
              <a:ahLst/>
              <a:cxnLst/>
              <a:rect l="l" t="t" r="r" b="b"/>
              <a:pathLst>
                <a:path w="648334" h="2539">
                  <a:moveTo>
                    <a:pt x="0" y="0"/>
                  </a:moveTo>
                  <a:lnTo>
                    <a:pt x="647839" y="1969"/>
                  </a:lnTo>
                </a:path>
              </a:pathLst>
            </a:custGeom>
            <a:ln w="19050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9151122" y="6616583"/>
              <a:ext cx="0" cy="695325"/>
            </a:xfrm>
            <a:custGeom>
              <a:avLst/>
              <a:gdLst/>
              <a:ahLst/>
              <a:cxnLst/>
              <a:rect l="l" t="t" r="r" b="b"/>
              <a:pathLst>
                <a:path h="695325">
                  <a:moveTo>
                    <a:pt x="0" y="695324"/>
                  </a:moveTo>
                  <a:lnTo>
                    <a:pt x="0" y="0"/>
                  </a:lnTo>
                </a:path>
              </a:pathLst>
            </a:custGeom>
            <a:ln w="1904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8996304" y="6310858"/>
              <a:ext cx="309880" cy="304800"/>
            </a:xfrm>
            <a:custGeom>
              <a:avLst/>
              <a:gdLst/>
              <a:ahLst/>
              <a:cxnLst/>
              <a:rect l="l" t="t" r="r" b="b"/>
              <a:pathLst>
                <a:path w="309879" h="304800">
                  <a:moveTo>
                    <a:pt x="160646" y="304797"/>
                  </a:moveTo>
                  <a:lnTo>
                    <a:pt x="148988" y="304797"/>
                  </a:lnTo>
                  <a:lnTo>
                    <a:pt x="105883" y="297932"/>
                  </a:lnTo>
                  <a:lnTo>
                    <a:pt x="63384" y="276231"/>
                  </a:lnTo>
                  <a:lnTo>
                    <a:pt x="29870" y="243141"/>
                  </a:lnTo>
                  <a:lnTo>
                    <a:pt x="7892" y="201179"/>
                  </a:lnTo>
                  <a:lnTo>
                    <a:pt x="0" y="152864"/>
                  </a:lnTo>
                  <a:lnTo>
                    <a:pt x="7892" y="104546"/>
                  </a:lnTo>
                  <a:lnTo>
                    <a:pt x="29870" y="62584"/>
                  </a:lnTo>
                  <a:lnTo>
                    <a:pt x="63384" y="29493"/>
                  </a:lnTo>
                  <a:lnTo>
                    <a:pt x="105883" y="7793"/>
                  </a:lnTo>
                  <a:lnTo>
                    <a:pt x="154817" y="0"/>
                  </a:lnTo>
                  <a:lnTo>
                    <a:pt x="203751" y="7793"/>
                  </a:lnTo>
                  <a:lnTo>
                    <a:pt x="246250" y="29493"/>
                  </a:lnTo>
                  <a:lnTo>
                    <a:pt x="279764" y="62584"/>
                  </a:lnTo>
                  <a:lnTo>
                    <a:pt x="301742" y="104546"/>
                  </a:lnTo>
                  <a:lnTo>
                    <a:pt x="309634" y="152861"/>
                  </a:lnTo>
                  <a:lnTo>
                    <a:pt x="301742" y="201179"/>
                  </a:lnTo>
                  <a:lnTo>
                    <a:pt x="279764" y="243141"/>
                  </a:lnTo>
                  <a:lnTo>
                    <a:pt x="246250" y="276231"/>
                  </a:lnTo>
                  <a:lnTo>
                    <a:pt x="203751" y="297932"/>
                  </a:lnTo>
                  <a:lnTo>
                    <a:pt x="160646" y="304797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9153467" y="6310877"/>
              <a:ext cx="157480" cy="304800"/>
            </a:xfrm>
            <a:custGeom>
              <a:avLst/>
              <a:gdLst/>
              <a:ahLst/>
              <a:cxnLst/>
              <a:rect l="l" t="t" r="r" b="b"/>
              <a:pathLst>
                <a:path w="157479" h="304800">
                  <a:moveTo>
                    <a:pt x="0" y="304760"/>
                  </a:moveTo>
                  <a:lnTo>
                    <a:pt x="49675" y="296992"/>
                  </a:lnTo>
                  <a:lnTo>
                    <a:pt x="92817" y="275360"/>
                  </a:lnTo>
                  <a:lnTo>
                    <a:pt x="126838" y="242374"/>
                  </a:lnTo>
                  <a:lnTo>
                    <a:pt x="149149" y="200544"/>
                  </a:lnTo>
                  <a:lnTo>
                    <a:pt x="157162" y="152380"/>
                  </a:lnTo>
                  <a:lnTo>
                    <a:pt x="149149" y="104216"/>
                  </a:lnTo>
                  <a:lnTo>
                    <a:pt x="126838" y="62386"/>
                  </a:lnTo>
                  <a:lnTo>
                    <a:pt x="92817" y="29400"/>
                  </a:lnTo>
                  <a:lnTo>
                    <a:pt x="49675" y="7768"/>
                  </a:lnTo>
                  <a:lnTo>
                    <a:pt x="0" y="0"/>
                  </a:lnTo>
                </a:path>
              </a:pathLst>
            </a:custGeom>
            <a:ln w="3853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9151098" y="7636611"/>
              <a:ext cx="0" cy="676910"/>
            </a:xfrm>
            <a:custGeom>
              <a:avLst/>
              <a:gdLst/>
              <a:ahLst/>
              <a:cxnLst/>
              <a:rect l="l" t="t" r="r" b="b"/>
              <a:pathLst>
                <a:path h="676909">
                  <a:moveTo>
                    <a:pt x="0" y="676323"/>
                  </a:moveTo>
                  <a:lnTo>
                    <a:pt x="0" y="0"/>
                  </a:lnTo>
                </a:path>
              </a:pathLst>
            </a:custGeom>
            <a:ln w="19138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8996304" y="7311908"/>
              <a:ext cx="309880" cy="328295"/>
            </a:xfrm>
            <a:custGeom>
              <a:avLst/>
              <a:gdLst/>
              <a:ahLst/>
              <a:cxnLst/>
              <a:rect l="l" t="t" r="r" b="b"/>
              <a:pathLst>
                <a:path w="309879" h="328295">
                  <a:moveTo>
                    <a:pt x="154817" y="327853"/>
                  </a:moveTo>
                  <a:lnTo>
                    <a:pt x="105882" y="319496"/>
                  </a:lnTo>
                  <a:lnTo>
                    <a:pt x="63383" y="296224"/>
                  </a:lnTo>
                  <a:lnTo>
                    <a:pt x="29870" y="260739"/>
                  </a:lnTo>
                  <a:lnTo>
                    <a:pt x="7892" y="215739"/>
                  </a:lnTo>
                  <a:lnTo>
                    <a:pt x="0" y="163926"/>
                  </a:lnTo>
                  <a:lnTo>
                    <a:pt x="7892" y="112113"/>
                  </a:lnTo>
                  <a:lnTo>
                    <a:pt x="29870" y="67113"/>
                  </a:lnTo>
                  <a:lnTo>
                    <a:pt x="63383" y="31628"/>
                  </a:lnTo>
                  <a:lnTo>
                    <a:pt x="105882" y="8357"/>
                  </a:lnTo>
                  <a:lnTo>
                    <a:pt x="154817" y="0"/>
                  </a:lnTo>
                  <a:lnTo>
                    <a:pt x="203751" y="8357"/>
                  </a:lnTo>
                  <a:lnTo>
                    <a:pt x="246250" y="31628"/>
                  </a:lnTo>
                  <a:lnTo>
                    <a:pt x="279763" y="67113"/>
                  </a:lnTo>
                  <a:lnTo>
                    <a:pt x="301742" y="112113"/>
                  </a:lnTo>
                  <a:lnTo>
                    <a:pt x="309634" y="163928"/>
                  </a:lnTo>
                  <a:lnTo>
                    <a:pt x="301742" y="215739"/>
                  </a:lnTo>
                  <a:lnTo>
                    <a:pt x="279763" y="260739"/>
                  </a:lnTo>
                  <a:lnTo>
                    <a:pt x="246250" y="296224"/>
                  </a:lnTo>
                  <a:lnTo>
                    <a:pt x="203751" y="319496"/>
                  </a:lnTo>
                  <a:lnTo>
                    <a:pt x="154817" y="327853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8996331" y="7356432"/>
              <a:ext cx="314325" cy="279400"/>
            </a:xfrm>
            <a:custGeom>
              <a:avLst/>
              <a:gdLst/>
              <a:ahLst/>
              <a:cxnLst/>
              <a:rect l="l" t="t" r="r" b="b"/>
              <a:pathLst>
                <a:path w="314325" h="279400">
                  <a:moveTo>
                    <a:pt x="30318" y="21770"/>
                  </a:moveTo>
                  <a:lnTo>
                    <a:pt x="8010" y="66220"/>
                  </a:lnTo>
                  <a:lnTo>
                    <a:pt x="0" y="117401"/>
                  </a:lnTo>
                  <a:lnTo>
                    <a:pt x="8010" y="168582"/>
                  </a:lnTo>
                  <a:lnTo>
                    <a:pt x="30318" y="213031"/>
                  </a:lnTo>
                  <a:lnTo>
                    <a:pt x="64333" y="248084"/>
                  </a:lnTo>
                  <a:lnTo>
                    <a:pt x="107468" y="271071"/>
                  </a:lnTo>
                  <a:lnTo>
                    <a:pt x="157135" y="279326"/>
                  </a:lnTo>
                  <a:lnTo>
                    <a:pt x="206802" y="271071"/>
                  </a:lnTo>
                  <a:lnTo>
                    <a:pt x="249937" y="248084"/>
                  </a:lnTo>
                  <a:lnTo>
                    <a:pt x="283952" y="213031"/>
                  </a:lnTo>
                  <a:lnTo>
                    <a:pt x="306260" y="168582"/>
                  </a:lnTo>
                  <a:lnTo>
                    <a:pt x="314271" y="117401"/>
                  </a:lnTo>
                  <a:lnTo>
                    <a:pt x="306260" y="66220"/>
                  </a:lnTo>
                  <a:lnTo>
                    <a:pt x="283952" y="21770"/>
                  </a:lnTo>
                  <a:lnTo>
                    <a:pt x="262826" y="0"/>
                  </a:lnTo>
                </a:path>
              </a:pathLst>
            </a:custGeom>
            <a:ln w="38107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9305939" y="7466660"/>
              <a:ext cx="647700" cy="9525"/>
            </a:xfrm>
            <a:custGeom>
              <a:avLst/>
              <a:gdLst/>
              <a:ahLst/>
              <a:cxnLst/>
              <a:rect l="l" t="t" r="r" b="b"/>
              <a:pathLst>
                <a:path w="647700" h="9525">
                  <a:moveTo>
                    <a:pt x="0" y="9174"/>
                  </a:moveTo>
                  <a:lnTo>
                    <a:pt x="647689" y="0"/>
                  </a:lnTo>
                </a:path>
              </a:pathLst>
            </a:custGeom>
            <a:ln w="19050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9151051" y="8625681"/>
              <a:ext cx="0" cy="724535"/>
            </a:xfrm>
            <a:custGeom>
              <a:avLst/>
              <a:gdLst/>
              <a:ahLst/>
              <a:cxnLst/>
              <a:rect l="l" t="t" r="r" b="b"/>
              <a:pathLst>
                <a:path h="724534">
                  <a:moveTo>
                    <a:pt x="0" y="724041"/>
                  </a:moveTo>
                  <a:lnTo>
                    <a:pt x="0" y="0"/>
                  </a:lnTo>
                </a:path>
              </a:pathLst>
            </a:custGeom>
            <a:ln w="1906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8996304" y="8312959"/>
              <a:ext cx="309880" cy="313690"/>
            </a:xfrm>
            <a:custGeom>
              <a:avLst/>
              <a:gdLst/>
              <a:ahLst/>
              <a:cxnLst/>
              <a:rect l="l" t="t" r="r" b="b"/>
              <a:pathLst>
                <a:path w="309879" h="313690">
                  <a:moveTo>
                    <a:pt x="154817" y="313536"/>
                  </a:moveTo>
                  <a:lnTo>
                    <a:pt x="105882" y="305544"/>
                  </a:lnTo>
                  <a:lnTo>
                    <a:pt x="63383" y="283289"/>
                  </a:lnTo>
                  <a:lnTo>
                    <a:pt x="29870" y="249353"/>
                  </a:lnTo>
                  <a:lnTo>
                    <a:pt x="7892" y="206319"/>
                  </a:lnTo>
                  <a:lnTo>
                    <a:pt x="0" y="156768"/>
                  </a:lnTo>
                  <a:lnTo>
                    <a:pt x="7892" y="107217"/>
                  </a:lnTo>
                  <a:lnTo>
                    <a:pt x="29870" y="64182"/>
                  </a:lnTo>
                  <a:lnTo>
                    <a:pt x="63383" y="30247"/>
                  </a:lnTo>
                  <a:lnTo>
                    <a:pt x="105882" y="7992"/>
                  </a:lnTo>
                  <a:lnTo>
                    <a:pt x="154817" y="0"/>
                  </a:lnTo>
                  <a:lnTo>
                    <a:pt x="203751" y="7992"/>
                  </a:lnTo>
                  <a:lnTo>
                    <a:pt x="246250" y="30247"/>
                  </a:lnTo>
                  <a:lnTo>
                    <a:pt x="279763" y="64182"/>
                  </a:lnTo>
                  <a:lnTo>
                    <a:pt x="301742" y="107217"/>
                  </a:lnTo>
                  <a:lnTo>
                    <a:pt x="309634" y="156770"/>
                  </a:lnTo>
                  <a:lnTo>
                    <a:pt x="301742" y="206319"/>
                  </a:lnTo>
                  <a:lnTo>
                    <a:pt x="279763" y="249353"/>
                  </a:lnTo>
                  <a:lnTo>
                    <a:pt x="246250" y="283289"/>
                  </a:lnTo>
                  <a:lnTo>
                    <a:pt x="203751" y="305544"/>
                  </a:lnTo>
                  <a:lnTo>
                    <a:pt x="154817" y="313536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9060658" y="8320971"/>
              <a:ext cx="250190" cy="306705"/>
            </a:xfrm>
            <a:custGeom>
              <a:avLst/>
              <a:gdLst/>
              <a:ahLst/>
              <a:cxnLst/>
              <a:rect l="l" t="t" r="r" b="b"/>
              <a:pathLst>
                <a:path w="250190" h="306704">
                  <a:moveTo>
                    <a:pt x="0" y="275989"/>
                  </a:moveTo>
                  <a:lnTo>
                    <a:pt x="9489" y="280897"/>
                  </a:lnTo>
                </a:path>
                <a:path w="250190" h="306704">
                  <a:moveTo>
                    <a:pt x="43138" y="298300"/>
                  </a:moveTo>
                  <a:lnTo>
                    <a:pt x="92808" y="306312"/>
                  </a:lnTo>
                  <a:lnTo>
                    <a:pt x="142479" y="298300"/>
                  </a:lnTo>
                  <a:lnTo>
                    <a:pt x="185617" y="275989"/>
                  </a:lnTo>
                  <a:lnTo>
                    <a:pt x="219635" y="241968"/>
                  </a:lnTo>
                  <a:lnTo>
                    <a:pt x="241944" y="198825"/>
                  </a:lnTo>
                  <a:lnTo>
                    <a:pt x="249955" y="149150"/>
                  </a:lnTo>
                  <a:lnTo>
                    <a:pt x="241944" y="99474"/>
                  </a:lnTo>
                  <a:lnTo>
                    <a:pt x="219635" y="56332"/>
                  </a:lnTo>
                  <a:lnTo>
                    <a:pt x="185617" y="22310"/>
                  </a:lnTo>
                  <a:lnTo>
                    <a:pt x="142479" y="0"/>
                  </a:lnTo>
                </a:path>
              </a:pathLst>
            </a:custGeom>
            <a:ln w="38447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5" name="object 25"/>
          <p:cNvSpPr txBox="1">
            <a:spLocks noGrp="1"/>
          </p:cNvSpPr>
          <p:nvPr>
            <p:ph type="title"/>
          </p:nvPr>
        </p:nvSpPr>
        <p:spPr>
          <a:xfrm>
            <a:off x="5660008" y="1021199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10706869" y="2815221"/>
            <a:ext cx="4090035" cy="1083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0706869" y="4789900"/>
            <a:ext cx="4601845" cy="1083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لازم برای بقای خود را ایجاد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10706869" y="6820578"/>
            <a:ext cx="4243705" cy="1388201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462806" y="3849969"/>
            <a:ext cx="4118610" cy="1076577"/>
          </a:xfrm>
          <a:prstGeom prst="rect">
            <a:avLst/>
          </a:prstGeom>
        </p:spPr>
        <p:txBody>
          <a:bodyPr vert="horz" wrap="square" lIns="0" tIns="21526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69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l">
              <a:lnSpc>
                <a:spcPct val="100000"/>
              </a:lnSpc>
              <a:spcBef>
                <a:spcPts val="127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8359596" y="4052788"/>
            <a:ext cx="74104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27710" algn="l"/>
              </a:tabLst>
            </a:pPr>
            <a:r>
              <a:rPr sz="2500" u="heavy" dirty="0">
                <a:solidFill>
                  <a:srgbClr val="181818"/>
                </a:solidFill>
                <a:uFill>
                  <a:solidFill>
                    <a:srgbClr val="181818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2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064566" y="5908213"/>
            <a:ext cx="5516880" cy="1080424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l">
              <a:lnSpc>
                <a:spcPct val="100000"/>
              </a:lnSpc>
              <a:spcBef>
                <a:spcPts val="130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8359596" y="6115001"/>
            <a:ext cx="74104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27710" algn="l"/>
              </a:tabLst>
            </a:pPr>
            <a:r>
              <a:rPr sz="2500" u="heavy" dirty="0">
                <a:solidFill>
                  <a:srgbClr val="181818"/>
                </a:solidFill>
                <a:uFill>
                  <a:solidFill>
                    <a:srgbClr val="181818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2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3927949" y="7850203"/>
            <a:ext cx="3653790" cy="1080424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2431415" algn="l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l">
              <a:lnSpc>
                <a:spcPct val="100000"/>
              </a:lnSpc>
              <a:spcBef>
                <a:spcPts val="130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خود را به عنوان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8359595" y="8056991"/>
            <a:ext cx="74104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27710" algn="l"/>
              </a:tabLst>
            </a:pPr>
            <a:r>
              <a:rPr sz="2500" u="heavy" dirty="0">
                <a:solidFill>
                  <a:srgbClr val="181818"/>
                </a:solidFill>
                <a:uFill>
                  <a:solidFill>
                    <a:srgbClr val="181818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2500">
              <a:latin typeface="Times New Roman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660008" y="1021200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224813" y="5668826"/>
            <a:ext cx="15837535" cy="1014730"/>
            <a:chOff x="1224813" y="5668826"/>
            <a:chExt cx="15837535" cy="1014730"/>
          </a:xfrm>
        </p:grpSpPr>
        <p:sp>
          <p:nvSpPr>
            <p:cNvPr id="5" name="object 5"/>
            <p:cNvSpPr/>
            <p:nvPr/>
          </p:nvSpPr>
          <p:spPr>
            <a:xfrm>
              <a:off x="1224813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3864542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6504271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9144000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1783728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4423457" y="5936991"/>
              <a:ext cx="2638425" cy="476250"/>
            </a:xfrm>
            <a:custGeom>
              <a:avLst/>
              <a:gdLst/>
              <a:ahLst/>
              <a:cxnLst/>
              <a:rect l="l" t="t" r="r" b="b"/>
              <a:pathLst>
                <a:path w="2638425" h="476250">
                  <a:moveTo>
                    <a:pt x="2638424" y="476249"/>
                  </a:moveTo>
                  <a:lnTo>
                    <a:pt x="0" y="476249"/>
                  </a:lnTo>
                  <a:lnTo>
                    <a:pt x="0" y="0"/>
                  </a:lnTo>
                  <a:lnTo>
                    <a:pt x="2638424" y="0"/>
                  </a:lnTo>
                  <a:lnTo>
                    <a:pt x="2638424" y="476249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2381591" y="6406765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0" y="0"/>
                  </a:moveTo>
                  <a:lnTo>
                    <a:pt x="323336" y="0"/>
                  </a:lnTo>
                  <a:lnTo>
                    <a:pt x="161668" y="276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5024148" y="5668826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323336" y="276224"/>
                  </a:moveTo>
                  <a:lnTo>
                    <a:pt x="0" y="276224"/>
                  </a:lnTo>
                  <a:lnTo>
                    <a:pt x="161668" y="0"/>
                  </a:lnTo>
                  <a:lnTo>
                    <a:pt x="323336" y="276224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7661049" y="6406765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0" y="0"/>
                  </a:moveTo>
                  <a:lnTo>
                    <a:pt x="323336" y="0"/>
                  </a:lnTo>
                  <a:lnTo>
                    <a:pt x="161668" y="276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12940507" y="6406765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0" y="0"/>
                  </a:moveTo>
                  <a:lnTo>
                    <a:pt x="323336" y="0"/>
                  </a:lnTo>
                  <a:lnTo>
                    <a:pt x="161668" y="27622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10303605" y="5668826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323336" y="276224"/>
                  </a:moveTo>
                  <a:lnTo>
                    <a:pt x="0" y="276224"/>
                  </a:lnTo>
                  <a:lnTo>
                    <a:pt x="161668" y="0"/>
                  </a:lnTo>
                  <a:lnTo>
                    <a:pt x="323336" y="276224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5583064" y="5668826"/>
              <a:ext cx="323850" cy="276225"/>
            </a:xfrm>
            <a:custGeom>
              <a:avLst/>
              <a:gdLst/>
              <a:ahLst/>
              <a:cxnLst/>
              <a:rect l="l" t="t" r="r" b="b"/>
              <a:pathLst>
                <a:path w="323850" h="276225">
                  <a:moveTo>
                    <a:pt x="323336" y="276224"/>
                  </a:moveTo>
                  <a:lnTo>
                    <a:pt x="0" y="276224"/>
                  </a:lnTo>
                  <a:lnTo>
                    <a:pt x="161668" y="0"/>
                  </a:lnTo>
                  <a:lnTo>
                    <a:pt x="323336" y="276224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" name="object 17"/>
          <p:cNvSpPr txBox="1"/>
          <p:nvPr/>
        </p:nvSpPr>
        <p:spPr>
          <a:xfrm>
            <a:off x="1524423" y="7236572"/>
            <a:ext cx="2040889" cy="1370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3997018" y="3712867"/>
            <a:ext cx="2374900" cy="1370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7041410" y="7236572"/>
            <a:ext cx="1565910" cy="17376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لازم برای بقای خود را ایجاد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9360117" y="3331904"/>
            <a:ext cx="2207895" cy="175196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2319081" y="7236572"/>
            <a:ext cx="1569085" cy="212237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 txBox="1"/>
          <p:nvPr/>
        </p:nvSpPr>
        <p:spPr>
          <a:xfrm>
            <a:off x="14575876" y="3712793"/>
            <a:ext cx="2335530" cy="137096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159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خود را به عنوان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660008" y="1021201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706869" y="2808444"/>
            <a:ext cx="4090035" cy="1083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706869" y="4913529"/>
            <a:ext cx="4601845" cy="1083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لازم برای بقای خود را ایجاد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706869" y="7018588"/>
            <a:ext cx="4243705" cy="1388201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491096" y="3935117"/>
            <a:ext cx="4118610" cy="1080424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l">
              <a:lnSpc>
                <a:spcPct val="100000"/>
              </a:lnSpc>
              <a:spcBef>
                <a:spcPts val="130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064566" y="5966064"/>
            <a:ext cx="5516880" cy="1080424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l">
              <a:lnSpc>
                <a:spcPct val="100000"/>
              </a:lnSpc>
              <a:spcBef>
                <a:spcPts val="130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3927949" y="8071128"/>
            <a:ext cx="3653790" cy="1080424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2431415" algn="l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algn="r" rtl="1">
              <a:lnSpc>
                <a:spcPct val="100000"/>
              </a:lnSpc>
              <a:spcBef>
                <a:spcPts val="130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خود را به عنوان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8587030" y="2943052"/>
            <a:ext cx="1098550" cy="6320155"/>
            <a:chOff x="8587030" y="2943052"/>
            <a:chExt cx="1098550" cy="6320155"/>
          </a:xfrm>
        </p:grpSpPr>
        <p:sp>
          <p:nvSpPr>
            <p:cNvPr id="11" name="object 11"/>
            <p:cNvSpPr/>
            <p:nvPr/>
          </p:nvSpPr>
          <p:spPr>
            <a:xfrm>
              <a:off x="8851962" y="2943052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8851962" y="3995593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8851962" y="5048135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8851962" y="6100674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8851962" y="7153217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8851962" y="8205762"/>
              <a:ext cx="581025" cy="1057275"/>
            </a:xfrm>
            <a:custGeom>
              <a:avLst/>
              <a:gdLst/>
              <a:ahLst/>
              <a:cxnLst/>
              <a:rect l="l" t="t" r="r" b="b"/>
              <a:pathLst>
                <a:path w="581025" h="1057275">
                  <a:moveTo>
                    <a:pt x="581024" y="1057274"/>
                  </a:moveTo>
                  <a:lnTo>
                    <a:pt x="0" y="1057274"/>
                  </a:lnTo>
                  <a:lnTo>
                    <a:pt x="0" y="0"/>
                  </a:lnTo>
                  <a:lnTo>
                    <a:pt x="581024" y="0"/>
                  </a:lnTo>
                  <a:lnTo>
                    <a:pt x="581024" y="1057274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9409097" y="3309005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0" y="323336"/>
                  </a:moveTo>
                  <a:lnTo>
                    <a:pt x="0" y="0"/>
                  </a:lnTo>
                  <a:lnTo>
                    <a:pt x="276224" y="161668"/>
                  </a:lnTo>
                  <a:lnTo>
                    <a:pt x="0" y="323336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8" name="object 18"/>
            <p:cNvSpPr/>
            <p:nvPr/>
          </p:nvSpPr>
          <p:spPr>
            <a:xfrm>
              <a:off x="9409097" y="5414089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0" y="323336"/>
                  </a:moveTo>
                  <a:lnTo>
                    <a:pt x="0" y="0"/>
                  </a:lnTo>
                  <a:lnTo>
                    <a:pt x="276224" y="161668"/>
                  </a:lnTo>
                  <a:lnTo>
                    <a:pt x="0" y="323336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" name="object 19"/>
            <p:cNvSpPr/>
            <p:nvPr/>
          </p:nvSpPr>
          <p:spPr>
            <a:xfrm>
              <a:off x="9409097" y="7519171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0" y="323336"/>
                  </a:moveTo>
                  <a:lnTo>
                    <a:pt x="0" y="0"/>
                  </a:lnTo>
                  <a:lnTo>
                    <a:pt x="276224" y="161668"/>
                  </a:lnTo>
                  <a:lnTo>
                    <a:pt x="0" y="323336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0" name="object 20"/>
            <p:cNvSpPr/>
            <p:nvPr/>
          </p:nvSpPr>
          <p:spPr>
            <a:xfrm>
              <a:off x="8587030" y="8568882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276224" y="0"/>
                  </a:moveTo>
                  <a:lnTo>
                    <a:pt x="276224" y="323336"/>
                  </a:lnTo>
                  <a:lnTo>
                    <a:pt x="0" y="161668"/>
                  </a:lnTo>
                  <a:lnTo>
                    <a:pt x="276224" y="0"/>
                  </a:lnTo>
                  <a:close/>
                </a:path>
              </a:pathLst>
            </a:custGeom>
            <a:solidFill>
              <a:srgbClr val="18181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" name="object 21"/>
            <p:cNvSpPr/>
            <p:nvPr/>
          </p:nvSpPr>
          <p:spPr>
            <a:xfrm>
              <a:off x="8587030" y="6463800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276224" y="0"/>
                  </a:moveTo>
                  <a:lnTo>
                    <a:pt x="276224" y="323336"/>
                  </a:lnTo>
                  <a:lnTo>
                    <a:pt x="0" y="161668"/>
                  </a:lnTo>
                  <a:lnTo>
                    <a:pt x="276224" y="0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" name="object 22"/>
            <p:cNvSpPr/>
            <p:nvPr/>
          </p:nvSpPr>
          <p:spPr>
            <a:xfrm>
              <a:off x="8587030" y="4358716"/>
              <a:ext cx="276225" cy="323850"/>
            </a:xfrm>
            <a:custGeom>
              <a:avLst/>
              <a:gdLst/>
              <a:ahLst/>
              <a:cxnLst/>
              <a:rect l="l" t="t" r="r" b="b"/>
              <a:pathLst>
                <a:path w="276225" h="323850">
                  <a:moveTo>
                    <a:pt x="276224" y="0"/>
                  </a:moveTo>
                  <a:lnTo>
                    <a:pt x="276224" y="323336"/>
                  </a:lnTo>
                  <a:lnTo>
                    <a:pt x="0" y="161668"/>
                  </a:lnTo>
                  <a:lnTo>
                    <a:pt x="276224" y="0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514256" y="1653943"/>
            <a:ext cx="326009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600" spc="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چارت سازمانی</a:t>
            </a:r>
            <a:endParaRPr sz="3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720824" y="990857"/>
            <a:ext cx="48463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0" dirty="0">
                <a:solidFill>
                  <a:srgbClr val="2B91D5"/>
                </a:solidFill>
                <a:cs typeface="B Nazanin" panose="00000700000000000000" pitchFamily="2" charset="-78"/>
              </a:rPr>
              <a:t>سلسله‌مراتبی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7519339" y="2816384"/>
            <a:ext cx="3158490" cy="1021080"/>
          </a:xfrm>
          <a:custGeom>
            <a:avLst/>
            <a:gdLst/>
            <a:ahLst/>
            <a:cxnLst/>
            <a:rect l="l" t="t" r="r" b="b"/>
            <a:pathLst>
              <a:path w="3158490" h="1021079">
                <a:moveTo>
                  <a:pt x="3158430" y="1020663"/>
                </a:moveTo>
                <a:lnTo>
                  <a:pt x="0" y="1020663"/>
                </a:lnTo>
                <a:lnTo>
                  <a:pt x="0" y="0"/>
                </a:lnTo>
                <a:lnTo>
                  <a:pt x="3158430" y="0"/>
                </a:lnTo>
                <a:lnTo>
                  <a:pt x="3158430" y="1020663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140325" y="3098959"/>
            <a:ext cx="136080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6985" algn="l" rtl="1">
              <a:lnSpc>
                <a:spcPts val="1789"/>
              </a:lnSpc>
              <a:spcBef>
                <a:spcPts val="100"/>
              </a:spcBef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Hilda</a:t>
            </a:r>
            <a:r>
              <a:rPr sz="1500" b="1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Onassis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President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6021217" y="4599163"/>
            <a:ext cx="3006090" cy="1052830"/>
          </a:xfrm>
          <a:custGeom>
            <a:avLst/>
            <a:gdLst/>
            <a:ahLst/>
            <a:cxnLst/>
            <a:rect l="l" t="t" r="r" b="b"/>
            <a:pathLst>
              <a:path w="3006090" h="1052829">
                <a:moveTo>
                  <a:pt x="3005732" y="1052810"/>
                </a:moveTo>
                <a:lnTo>
                  <a:pt x="0" y="1052810"/>
                </a:lnTo>
                <a:lnTo>
                  <a:pt x="0" y="0"/>
                </a:lnTo>
                <a:lnTo>
                  <a:pt x="3005732" y="0"/>
                </a:lnTo>
                <a:lnTo>
                  <a:pt x="3005732" y="1052810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180002" y="4891263"/>
            <a:ext cx="167005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3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3664312" y="6353038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09"/>
                </a:lnTo>
                <a:lnTo>
                  <a:pt x="0" y="1052809"/>
                </a:lnTo>
                <a:lnTo>
                  <a:pt x="0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798690" y="6645137"/>
            <a:ext cx="136144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rt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902973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398408" y="8358167"/>
            <a:ext cx="100012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ts val="1789"/>
              </a:lnSpc>
              <a:spcBef>
                <a:spcPts val="100"/>
              </a:spcBef>
            </a:pP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1280" algn="r" rtl="1">
              <a:lnSpc>
                <a:spcPts val="1545"/>
              </a:lnSpc>
            </a:pPr>
            <a:r>
              <a:rPr sz="13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Accountant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6442721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442721" y="8066067"/>
            <a:ext cx="2672715" cy="743793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2050">
              <a:latin typeface="Times New Roman"/>
              <a:cs typeface="B Nazanin" panose="00000700000000000000" pitchFamily="2" charset="-78"/>
            </a:endParaRPr>
          </a:p>
          <a:p>
            <a:pPr marR="182880" algn="l" rtl="1">
              <a:lnSpc>
                <a:spcPts val="1789"/>
              </a:lnSpc>
            </a:pP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181610" algn="l" rtl="1">
              <a:lnSpc>
                <a:spcPts val="1545"/>
              </a:lnSpc>
            </a:pPr>
            <a:r>
              <a:rPr sz="13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Bookkeeper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1947700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911223" y="8358167"/>
            <a:ext cx="153225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algn="r" rtl="1">
              <a:lnSpc>
                <a:spcPts val="1789"/>
              </a:lnSpc>
              <a:spcBef>
                <a:spcPts val="100"/>
              </a:spcBef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ts val="1545"/>
              </a:lnSpc>
            </a:pPr>
            <a:r>
              <a:rPr sz="1300" spc="1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1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3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9177082" y="6353038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09"/>
                </a:lnTo>
                <a:lnTo>
                  <a:pt x="0" y="1052809"/>
                </a:lnTo>
                <a:lnTo>
                  <a:pt x="0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0199690" y="6645137"/>
            <a:ext cx="147320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y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/>
          <p:nvPr/>
        </p:nvSpPr>
        <p:spPr>
          <a:xfrm>
            <a:off x="9177082" y="4580063"/>
            <a:ext cx="3010535" cy="1052830"/>
          </a:xfrm>
          <a:custGeom>
            <a:avLst/>
            <a:gdLst/>
            <a:ahLst/>
            <a:cxnLst/>
            <a:rect l="l" t="t" r="r" b="b"/>
            <a:pathLst>
              <a:path w="3010534" h="1052829">
                <a:moveTo>
                  <a:pt x="0" y="1052810"/>
                </a:moveTo>
                <a:lnTo>
                  <a:pt x="0" y="0"/>
                </a:lnTo>
                <a:lnTo>
                  <a:pt x="3010443" y="0"/>
                </a:lnTo>
                <a:lnTo>
                  <a:pt x="3010443" y="1052810"/>
                </a:lnTo>
                <a:lnTo>
                  <a:pt x="0" y="1052810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0206239" y="4872163"/>
            <a:ext cx="18046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Jennifer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Executive</a:t>
            </a:r>
            <a:r>
              <a:rPr sz="1300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/>
          <p:nvPr/>
        </p:nvSpPr>
        <p:spPr>
          <a:xfrm>
            <a:off x="6420698" y="6353038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2672394" y="1052809"/>
                </a:moveTo>
                <a:lnTo>
                  <a:pt x="0" y="1052809"/>
                </a:lnTo>
                <a:lnTo>
                  <a:pt x="0" y="0"/>
                </a:lnTo>
                <a:lnTo>
                  <a:pt x="2672394" y="0"/>
                </a:lnTo>
                <a:lnTo>
                  <a:pt x="2672394" y="1052809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7622792" y="6645137"/>
            <a:ext cx="129349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2" name="object 22"/>
          <p:cNvSpPr/>
          <p:nvPr/>
        </p:nvSpPr>
        <p:spPr>
          <a:xfrm>
            <a:off x="3661093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661093" y="8066067"/>
            <a:ext cx="2672715" cy="743793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2050">
              <a:latin typeface="Times New Roman"/>
              <a:cs typeface="B Nazanin" panose="00000700000000000000" pitchFamily="2" charset="-78"/>
            </a:endParaRPr>
          </a:p>
          <a:p>
            <a:pPr marR="182245" algn="l" rtl="1">
              <a:lnSpc>
                <a:spcPts val="1789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181610" algn="l" rtl="1">
              <a:lnSpc>
                <a:spcPts val="1545"/>
              </a:lnSpc>
            </a:pPr>
            <a:r>
              <a:rPr sz="13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/>
          <p:nvPr/>
        </p:nvSpPr>
        <p:spPr>
          <a:xfrm>
            <a:off x="9199105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9199105" y="8066067"/>
            <a:ext cx="2672715" cy="743793"/>
          </a:xfrm>
          <a:prstGeom prst="rect">
            <a:avLst/>
          </a:prstGeom>
        </p:spPr>
        <p:txBody>
          <a:bodyPr vert="horz" wrap="square" lIns="0" tIns="508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2050">
              <a:latin typeface="Times New Roman"/>
              <a:cs typeface="B Nazanin" panose="00000700000000000000" pitchFamily="2" charset="-78"/>
            </a:endParaRPr>
          </a:p>
          <a:p>
            <a:pPr marR="182245" algn="l" rtl="1">
              <a:lnSpc>
                <a:spcPts val="1789"/>
              </a:lnSpc>
            </a:pP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181610" algn="l" rtl="1">
              <a:lnSpc>
                <a:spcPts val="1545"/>
              </a:lnSpc>
            </a:pP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x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4704086" y="8066067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10"/>
                </a:lnTo>
                <a:lnTo>
                  <a:pt x="0" y="1052810"/>
                </a:lnTo>
                <a:lnTo>
                  <a:pt x="0" y="0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15826855" y="8358167"/>
            <a:ext cx="13728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300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300" spc="-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8" name="object 28"/>
          <p:cNvSpPr/>
          <p:nvPr/>
        </p:nvSpPr>
        <p:spPr>
          <a:xfrm>
            <a:off x="11933468" y="6353038"/>
            <a:ext cx="2672715" cy="1052830"/>
          </a:xfrm>
          <a:custGeom>
            <a:avLst/>
            <a:gdLst/>
            <a:ahLst/>
            <a:cxnLst/>
            <a:rect l="l" t="t" r="r" b="b"/>
            <a:pathLst>
              <a:path w="2672715" h="1052829">
                <a:moveTo>
                  <a:pt x="0" y="0"/>
                </a:moveTo>
                <a:lnTo>
                  <a:pt x="2672395" y="0"/>
                </a:lnTo>
                <a:lnTo>
                  <a:pt x="2672395" y="1052809"/>
                </a:lnTo>
                <a:lnTo>
                  <a:pt x="0" y="1052809"/>
                </a:lnTo>
                <a:lnTo>
                  <a:pt x="0" y="0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3060106" y="6645137"/>
            <a:ext cx="136906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sh</a:t>
            </a: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-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tt</a:t>
            </a:r>
            <a:r>
              <a:rPr sz="1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0" name="object 30"/>
          <p:cNvGrpSpPr/>
          <p:nvPr/>
        </p:nvGrpSpPr>
        <p:grpSpPr>
          <a:xfrm>
            <a:off x="1028700" y="2945897"/>
            <a:ext cx="15016480" cy="6035040"/>
            <a:chOff x="1028700" y="2945897"/>
            <a:chExt cx="15016480" cy="6035040"/>
          </a:xfrm>
        </p:grpSpPr>
        <p:sp>
          <p:nvSpPr>
            <p:cNvPr id="31" name="object 31"/>
            <p:cNvSpPr/>
            <p:nvPr/>
          </p:nvSpPr>
          <p:spPr>
            <a:xfrm>
              <a:off x="9098372" y="3836854"/>
              <a:ext cx="0" cy="391160"/>
            </a:xfrm>
            <a:custGeom>
              <a:avLst/>
              <a:gdLst/>
              <a:ahLst/>
              <a:cxnLst/>
              <a:rect l="l" t="t" r="r" b="b"/>
              <a:pathLst>
                <a:path h="391160">
                  <a:moveTo>
                    <a:pt x="0" y="390662"/>
                  </a:moveTo>
                  <a:lnTo>
                    <a:pt x="0" y="0"/>
                  </a:lnTo>
                </a:path>
              </a:pathLst>
            </a:custGeom>
            <a:ln w="9557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" name="object 32"/>
            <p:cNvSpPr/>
            <p:nvPr/>
          </p:nvSpPr>
          <p:spPr>
            <a:xfrm>
              <a:off x="7524050" y="4227533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371579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3" name="object 33"/>
            <p:cNvSpPr/>
            <p:nvPr/>
          </p:nvSpPr>
          <p:spPr>
            <a:xfrm>
              <a:off x="7524102" y="5652733"/>
              <a:ext cx="0" cy="333375"/>
            </a:xfrm>
            <a:custGeom>
              <a:avLst/>
              <a:gdLst/>
              <a:ahLst/>
              <a:cxnLst/>
              <a:rect l="l" t="t" r="r" b="b"/>
              <a:pathLst>
                <a:path h="333375">
                  <a:moveTo>
                    <a:pt x="0" y="333374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" name="object 34"/>
            <p:cNvSpPr/>
            <p:nvPr/>
          </p:nvSpPr>
          <p:spPr>
            <a:xfrm>
              <a:off x="10682278" y="5633600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002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5" name="object 35"/>
            <p:cNvSpPr/>
            <p:nvPr/>
          </p:nvSpPr>
          <p:spPr>
            <a:xfrm>
              <a:off x="10682278" y="4218031"/>
              <a:ext cx="0" cy="362585"/>
            </a:xfrm>
            <a:custGeom>
              <a:avLst/>
              <a:gdLst/>
              <a:ahLst/>
              <a:cxnLst/>
              <a:rect l="l" t="t" r="r" b="b"/>
              <a:pathLst>
                <a:path h="362585">
                  <a:moveTo>
                    <a:pt x="0" y="362002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6" name="object 36"/>
            <p:cNvSpPr/>
            <p:nvPr/>
          </p:nvSpPr>
          <p:spPr>
            <a:xfrm>
              <a:off x="7524379" y="4222825"/>
              <a:ext cx="3162935" cy="0"/>
            </a:xfrm>
            <a:custGeom>
              <a:avLst/>
              <a:gdLst/>
              <a:ahLst/>
              <a:cxnLst/>
              <a:rect l="l" t="t" r="r" b="b"/>
              <a:pathLst>
                <a:path w="3162934">
                  <a:moveTo>
                    <a:pt x="3162320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7" name="object 37"/>
            <p:cNvSpPr/>
            <p:nvPr/>
          </p:nvSpPr>
          <p:spPr>
            <a:xfrm>
              <a:off x="5000475" y="5981455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371547"/>
                  </a:moveTo>
                  <a:lnTo>
                    <a:pt x="0" y="0"/>
                  </a:lnTo>
                </a:path>
              </a:pathLst>
            </a:custGeom>
            <a:ln w="964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" name="object 38"/>
            <p:cNvSpPr/>
            <p:nvPr/>
          </p:nvSpPr>
          <p:spPr>
            <a:xfrm>
              <a:off x="5000469" y="7409836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4">
                  <a:moveTo>
                    <a:pt x="0" y="323930"/>
                  </a:moveTo>
                  <a:lnTo>
                    <a:pt x="0" y="0"/>
                  </a:lnTo>
                </a:path>
              </a:pathLst>
            </a:custGeom>
            <a:ln w="9429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" name="object 39"/>
            <p:cNvSpPr/>
            <p:nvPr/>
          </p:nvSpPr>
          <p:spPr>
            <a:xfrm>
              <a:off x="13269624" y="7407454"/>
              <a:ext cx="0" cy="324485"/>
            </a:xfrm>
            <a:custGeom>
              <a:avLst/>
              <a:gdLst/>
              <a:ahLst/>
              <a:cxnLst/>
              <a:rect l="l" t="t" r="r" b="b"/>
              <a:pathLst>
                <a:path h="324484">
                  <a:moveTo>
                    <a:pt x="0" y="323930"/>
                  </a:moveTo>
                  <a:lnTo>
                    <a:pt x="0" y="0"/>
                  </a:lnTo>
                </a:path>
              </a:pathLst>
            </a:custGeom>
            <a:ln w="9498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" name="object 40"/>
            <p:cNvSpPr/>
            <p:nvPr/>
          </p:nvSpPr>
          <p:spPr>
            <a:xfrm>
              <a:off x="13269629" y="5981455"/>
              <a:ext cx="0" cy="372110"/>
            </a:xfrm>
            <a:custGeom>
              <a:avLst/>
              <a:gdLst/>
              <a:ahLst/>
              <a:cxnLst/>
              <a:rect l="l" t="t" r="r" b="b"/>
              <a:pathLst>
                <a:path h="372110">
                  <a:moveTo>
                    <a:pt x="0" y="371547"/>
                  </a:moveTo>
                  <a:lnTo>
                    <a:pt x="0" y="0"/>
                  </a:lnTo>
                </a:path>
              </a:pathLst>
            </a:custGeom>
            <a:ln w="964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" name="object 41"/>
            <p:cNvSpPr/>
            <p:nvPr/>
          </p:nvSpPr>
          <p:spPr>
            <a:xfrm>
              <a:off x="5006496" y="5990870"/>
              <a:ext cx="8258809" cy="0"/>
            </a:xfrm>
            <a:custGeom>
              <a:avLst/>
              <a:gdLst/>
              <a:ahLst/>
              <a:cxnLst/>
              <a:rect l="l" t="t" r="r" b="b"/>
              <a:pathLst>
                <a:path w="8258809">
                  <a:moveTo>
                    <a:pt x="8258290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" name="object 42"/>
            <p:cNvSpPr/>
            <p:nvPr/>
          </p:nvSpPr>
          <p:spPr>
            <a:xfrm>
              <a:off x="2239133" y="7723057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4">
                  <a:moveTo>
                    <a:pt x="0" y="342973"/>
                  </a:moveTo>
                  <a:lnTo>
                    <a:pt x="0" y="0"/>
                  </a:lnTo>
                </a:path>
              </a:pathLst>
            </a:custGeom>
            <a:ln w="9492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" name="object 43"/>
            <p:cNvSpPr/>
            <p:nvPr/>
          </p:nvSpPr>
          <p:spPr>
            <a:xfrm>
              <a:off x="16040247" y="7723057"/>
              <a:ext cx="0" cy="343535"/>
            </a:xfrm>
            <a:custGeom>
              <a:avLst/>
              <a:gdLst/>
              <a:ahLst/>
              <a:cxnLst/>
              <a:rect l="l" t="t" r="r" b="b"/>
              <a:pathLst>
                <a:path h="343534">
                  <a:moveTo>
                    <a:pt x="0" y="342973"/>
                  </a:moveTo>
                  <a:lnTo>
                    <a:pt x="0" y="0"/>
                  </a:lnTo>
                </a:path>
              </a:pathLst>
            </a:custGeom>
            <a:ln w="9492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" name="object 44"/>
            <p:cNvSpPr/>
            <p:nvPr/>
          </p:nvSpPr>
          <p:spPr>
            <a:xfrm>
              <a:off x="2233532" y="7726664"/>
              <a:ext cx="13811885" cy="0"/>
            </a:xfrm>
            <a:custGeom>
              <a:avLst/>
              <a:gdLst/>
              <a:ahLst/>
              <a:cxnLst/>
              <a:rect l="l" t="t" r="r" b="b"/>
              <a:pathLst>
                <a:path w="13811885">
                  <a:moveTo>
                    <a:pt x="13811381" y="0"/>
                  </a:moveTo>
                  <a:lnTo>
                    <a:pt x="0" y="0"/>
                  </a:lnTo>
                </a:path>
              </a:pathLst>
            </a:custGeom>
            <a:ln w="9524">
              <a:solidFill>
                <a:srgbClr val="181818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5" name="object 4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7665880" y="2945897"/>
              <a:ext cx="775871" cy="775868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28700" y="8204915"/>
              <a:ext cx="775871" cy="775867"/>
            </a:xfrm>
            <a:prstGeom prst="rect">
              <a:avLst/>
            </a:prstGeom>
          </p:spPr>
        </p:pic>
        <p:pic>
          <p:nvPicPr>
            <p:cNvPr id="47" name="object 4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795275" y="8204915"/>
              <a:ext cx="775871" cy="775867"/>
            </a:xfrm>
            <a:prstGeom prst="rect">
              <a:avLst/>
            </a:prstGeom>
          </p:spPr>
        </p:pic>
        <p:pic>
          <p:nvPicPr>
            <p:cNvPr id="48" name="object 4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6565859" y="8204915"/>
              <a:ext cx="775871" cy="775867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314454" y="8204915"/>
              <a:ext cx="775871" cy="775867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2068552" y="8204915"/>
              <a:ext cx="775870" cy="775867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820121" y="8204915"/>
              <a:ext cx="775870" cy="775867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795275" y="6496174"/>
              <a:ext cx="775871" cy="775867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6581544" y="6496174"/>
              <a:ext cx="775871" cy="775867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9316477" y="6496174"/>
              <a:ext cx="775871" cy="775867"/>
            </a:xfrm>
            <a:prstGeom prst="rect">
              <a:avLst/>
            </a:prstGeom>
          </p:spPr>
        </p:pic>
        <p:pic>
          <p:nvPicPr>
            <p:cNvPr id="55" name="object 55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2068552" y="6496174"/>
              <a:ext cx="775870" cy="775867"/>
            </a:xfrm>
            <a:prstGeom prst="rect">
              <a:avLst/>
            </a:prstGeom>
          </p:spPr>
        </p:pic>
        <p:pic>
          <p:nvPicPr>
            <p:cNvPr id="56" name="object 56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91399" y="4738014"/>
              <a:ext cx="775871" cy="775868"/>
            </a:xfrm>
            <a:prstGeom prst="rect">
              <a:avLst/>
            </a:prstGeom>
          </p:spPr>
        </p:pic>
        <p:pic>
          <p:nvPicPr>
            <p:cNvPr id="57" name="object 5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9336720" y="4737094"/>
              <a:ext cx="775871" cy="775868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306204692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660008" y="1021199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93335" y="7326054"/>
            <a:ext cx="2040889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6466141" y="7322896"/>
            <a:ext cx="3002915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لازم برای بقای خود را ایجاد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1238783" y="7322896"/>
            <a:ext cx="2771775" cy="144590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065" marR="5080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4477504" y="2663141"/>
            <a:ext cx="2374900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pic>
        <p:nvPicPr>
          <p:cNvPr id="8" name="object 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086723" y="4791497"/>
            <a:ext cx="14114519" cy="2615207"/>
          </a:xfrm>
          <a:prstGeom prst="rect">
            <a:avLst/>
          </a:prstGeom>
        </p:spPr>
      </p:pic>
      <p:sp>
        <p:nvSpPr>
          <p:cNvPr id="9" name="object 9"/>
          <p:cNvSpPr txBox="1"/>
          <p:nvPr/>
        </p:nvSpPr>
        <p:spPr>
          <a:xfrm>
            <a:off x="8829671" y="2663141"/>
            <a:ext cx="2964815" cy="144590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065" marR="5080" indent="-635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3634532" y="2639416"/>
            <a:ext cx="2664460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algn="ct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ctr" rtl="1">
              <a:lnSpc>
                <a:spcPct val="125000"/>
              </a:lnSpc>
              <a:spcBef>
                <a:spcPts val="70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خود را به عنوان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3102541" y="584076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5453867" y="579440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7756240" y="584076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0083875" y="579440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2413524" y="5972059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4733423" y="579440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660038" y="1021202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204796" y="2508831"/>
            <a:ext cx="9891917" cy="732424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9038426" y="3511740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2688806" y="2877347"/>
            <a:ext cx="2040889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1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0550576" y="499580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352376" y="4995806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0550576" y="6914364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7352376" y="6914364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038426" y="8398431"/>
            <a:ext cx="4222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0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4260007" y="4361410"/>
            <a:ext cx="2374900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2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4448228" y="6279971"/>
            <a:ext cx="2696845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1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3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لازم برای بقای خود را ایجاد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286708" y="4361378"/>
            <a:ext cx="2664460" cy="1388201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442720" algn="l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6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spcBef>
                <a:spcPts val="130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بودجه خود را به عنوان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072137" y="6279936"/>
            <a:ext cx="2771775" cy="1388201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550035" algn="l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5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R="5080" algn="r">
              <a:lnSpc>
                <a:spcPct val="100000"/>
              </a:lnSpc>
              <a:spcBef>
                <a:spcPts val="130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lang="en-US"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498533" y="7764038"/>
            <a:ext cx="2964815" cy="183062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743075" algn="l">
              <a:lnSpc>
                <a:spcPct val="100000"/>
              </a:lnSpc>
              <a:spcBef>
                <a:spcPts val="1725"/>
              </a:spcBef>
            </a:pPr>
            <a:r>
              <a:rPr lang="fa-IR" sz="2500" b="1" spc="19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صحنه</a:t>
            </a:r>
            <a:r>
              <a:rPr sz="2500" b="1" spc="-15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 </a:t>
            </a:r>
            <a:r>
              <a:rPr sz="2500" b="1" spc="9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4</a:t>
            </a:r>
            <a:endParaRPr sz="2500" dirty="0">
              <a:latin typeface="Trebuchet MS"/>
              <a:cs typeface="B Nazanin" panose="00000700000000000000" pitchFamily="2" charset="-78"/>
            </a:endParaRPr>
          </a:p>
          <a:p>
            <a:pPr marL="12700" marR="5080" indent="456565" algn="l">
              <a:lnSpc>
                <a:spcPct val="125000"/>
              </a:lnSpc>
              <a:spcBef>
                <a:spcPts val="70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0384314" y="2494812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2066503" y="5408447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0384314" y="8322081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7019938" y="8322081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5337750" y="5408447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7019938" y="2494812"/>
            <a:ext cx="883919" cy="725170"/>
          </a:xfrm>
          <a:prstGeom prst="rect">
            <a:avLst/>
          </a:prstGeom>
        </p:spPr>
        <p:txBody>
          <a:bodyPr vert="horz" wrap="square" lIns="0" tIns="5778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55"/>
              </a:spcBef>
            </a:pPr>
            <a:r>
              <a:rPr lang="fa-IR" sz="20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6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99695" algn="r" rtl="1">
              <a:lnSpc>
                <a:spcPct val="100000"/>
              </a:lnSpc>
              <a:spcBef>
                <a:spcPts val="350"/>
              </a:spcBef>
            </a:pPr>
            <a:r>
              <a:rPr sz="2000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16.7%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6311895" y="2978844"/>
            <a:ext cx="5664835" cy="5664835"/>
            <a:chOff x="6311895" y="2978844"/>
            <a:chExt cx="5664835" cy="5664835"/>
          </a:xfrm>
        </p:grpSpPr>
        <p:sp>
          <p:nvSpPr>
            <p:cNvPr id="9" name="object 9"/>
            <p:cNvSpPr/>
            <p:nvPr/>
          </p:nvSpPr>
          <p:spPr>
            <a:xfrm>
              <a:off x="9143999" y="2978844"/>
              <a:ext cx="2520950" cy="2832735"/>
            </a:xfrm>
            <a:custGeom>
              <a:avLst/>
              <a:gdLst/>
              <a:ahLst/>
              <a:cxnLst/>
              <a:rect l="l" t="t" r="r" b="b"/>
              <a:pathLst>
                <a:path w="2520950" h="2832735">
                  <a:moveTo>
                    <a:pt x="0" y="2832195"/>
                  </a:moveTo>
                  <a:lnTo>
                    <a:pt x="0" y="0"/>
                  </a:lnTo>
                  <a:lnTo>
                    <a:pt x="49742" y="434"/>
                  </a:lnTo>
                  <a:lnTo>
                    <a:pt x="99345" y="1735"/>
                  </a:lnTo>
                  <a:lnTo>
                    <a:pt x="148799" y="3895"/>
                  </a:lnTo>
                  <a:lnTo>
                    <a:pt x="198094" y="6910"/>
                  </a:lnTo>
                  <a:lnTo>
                    <a:pt x="247221" y="10774"/>
                  </a:lnTo>
                  <a:lnTo>
                    <a:pt x="296172" y="15482"/>
                  </a:lnTo>
                  <a:lnTo>
                    <a:pt x="344938" y="21027"/>
                  </a:lnTo>
                  <a:lnTo>
                    <a:pt x="393508" y="27404"/>
                  </a:lnTo>
                  <a:lnTo>
                    <a:pt x="441874" y="34608"/>
                  </a:lnTo>
                  <a:lnTo>
                    <a:pt x="490027" y="42633"/>
                  </a:lnTo>
                  <a:lnTo>
                    <a:pt x="537958" y="51474"/>
                  </a:lnTo>
                  <a:lnTo>
                    <a:pt x="585657" y="61124"/>
                  </a:lnTo>
                  <a:lnTo>
                    <a:pt x="633116" y="71579"/>
                  </a:lnTo>
                  <a:lnTo>
                    <a:pt x="680325" y="82833"/>
                  </a:lnTo>
                  <a:lnTo>
                    <a:pt x="727275" y="94879"/>
                  </a:lnTo>
                  <a:lnTo>
                    <a:pt x="773957" y="107713"/>
                  </a:lnTo>
                  <a:lnTo>
                    <a:pt x="820362" y="121329"/>
                  </a:lnTo>
                  <a:lnTo>
                    <a:pt x="866480" y="135721"/>
                  </a:lnTo>
                  <a:lnTo>
                    <a:pt x="912304" y="150885"/>
                  </a:lnTo>
                  <a:lnTo>
                    <a:pt x="957822" y="166813"/>
                  </a:lnTo>
                  <a:lnTo>
                    <a:pt x="1003027" y="183501"/>
                  </a:lnTo>
                  <a:lnTo>
                    <a:pt x="1047910" y="200943"/>
                  </a:lnTo>
                  <a:lnTo>
                    <a:pt x="1092460" y="219133"/>
                  </a:lnTo>
                  <a:lnTo>
                    <a:pt x="1136669" y="238067"/>
                  </a:lnTo>
                  <a:lnTo>
                    <a:pt x="1180528" y="257737"/>
                  </a:lnTo>
                  <a:lnTo>
                    <a:pt x="1224027" y="278140"/>
                  </a:lnTo>
                  <a:lnTo>
                    <a:pt x="1267158" y="299268"/>
                  </a:lnTo>
                  <a:lnTo>
                    <a:pt x="1309912" y="321117"/>
                  </a:lnTo>
                  <a:lnTo>
                    <a:pt x="1352279" y="343681"/>
                  </a:lnTo>
                  <a:lnTo>
                    <a:pt x="1394249" y="366954"/>
                  </a:lnTo>
                  <a:lnTo>
                    <a:pt x="1435815" y="390932"/>
                  </a:lnTo>
                  <a:lnTo>
                    <a:pt x="1476967" y="415607"/>
                  </a:lnTo>
                  <a:lnTo>
                    <a:pt x="1517695" y="440975"/>
                  </a:lnTo>
                  <a:lnTo>
                    <a:pt x="1557991" y="467030"/>
                  </a:lnTo>
                  <a:lnTo>
                    <a:pt x="1597845" y="493766"/>
                  </a:lnTo>
                  <a:lnTo>
                    <a:pt x="1637248" y="521178"/>
                  </a:lnTo>
                  <a:lnTo>
                    <a:pt x="1676192" y="549261"/>
                  </a:lnTo>
                  <a:lnTo>
                    <a:pt x="1714666" y="578008"/>
                  </a:lnTo>
                  <a:lnTo>
                    <a:pt x="1752663" y="607414"/>
                  </a:lnTo>
                  <a:lnTo>
                    <a:pt x="1790172" y="637474"/>
                  </a:lnTo>
                  <a:lnTo>
                    <a:pt x="1827185" y="668182"/>
                  </a:lnTo>
                  <a:lnTo>
                    <a:pt x="1863692" y="699532"/>
                  </a:lnTo>
                  <a:lnTo>
                    <a:pt x="1899685" y="731519"/>
                  </a:lnTo>
                  <a:lnTo>
                    <a:pt x="1935154" y="764137"/>
                  </a:lnTo>
                  <a:lnTo>
                    <a:pt x="1970090" y="797381"/>
                  </a:lnTo>
                  <a:lnTo>
                    <a:pt x="2004483" y="831245"/>
                  </a:lnTo>
                  <a:lnTo>
                    <a:pt x="2038326" y="865723"/>
                  </a:lnTo>
                  <a:lnTo>
                    <a:pt x="2071608" y="900810"/>
                  </a:lnTo>
                  <a:lnTo>
                    <a:pt x="2104321" y="936501"/>
                  </a:lnTo>
                  <a:lnTo>
                    <a:pt x="2136455" y="972789"/>
                  </a:lnTo>
                  <a:lnTo>
                    <a:pt x="2168001" y="1009669"/>
                  </a:lnTo>
                  <a:lnTo>
                    <a:pt x="2198951" y="1047136"/>
                  </a:lnTo>
                  <a:lnTo>
                    <a:pt x="2229294" y="1085183"/>
                  </a:lnTo>
                  <a:lnTo>
                    <a:pt x="2259023" y="1123806"/>
                  </a:lnTo>
                  <a:lnTo>
                    <a:pt x="2288127" y="1162999"/>
                  </a:lnTo>
                  <a:lnTo>
                    <a:pt x="2316597" y="1202756"/>
                  </a:lnTo>
                  <a:lnTo>
                    <a:pt x="2344425" y="1243072"/>
                  </a:lnTo>
                  <a:lnTo>
                    <a:pt x="2371602" y="1283941"/>
                  </a:lnTo>
                  <a:lnTo>
                    <a:pt x="2398117" y="1325357"/>
                  </a:lnTo>
                  <a:lnTo>
                    <a:pt x="2423962" y="1367315"/>
                  </a:lnTo>
                  <a:lnTo>
                    <a:pt x="2449129" y="1409809"/>
                  </a:lnTo>
                  <a:lnTo>
                    <a:pt x="2473607" y="1452834"/>
                  </a:lnTo>
                  <a:lnTo>
                    <a:pt x="2497388" y="1496384"/>
                  </a:lnTo>
                  <a:lnTo>
                    <a:pt x="2520462" y="1540453"/>
                  </a:lnTo>
                  <a:lnTo>
                    <a:pt x="0" y="2832195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9143999" y="4394942"/>
              <a:ext cx="2832100" cy="2953385"/>
            </a:xfrm>
            <a:custGeom>
              <a:avLst/>
              <a:gdLst/>
              <a:ahLst/>
              <a:cxnLst/>
              <a:rect l="l" t="t" r="r" b="b"/>
              <a:pathLst>
                <a:path w="2832100" h="2953384">
                  <a:moveTo>
                    <a:pt x="2378911" y="2953012"/>
                  </a:moveTo>
                  <a:lnTo>
                    <a:pt x="0" y="1416097"/>
                  </a:lnTo>
                  <a:lnTo>
                    <a:pt x="2452753" y="0"/>
                  </a:lnTo>
                  <a:lnTo>
                    <a:pt x="2477248" y="43295"/>
                  </a:lnTo>
                  <a:lnTo>
                    <a:pt x="2500923" y="86903"/>
                  </a:lnTo>
                  <a:lnTo>
                    <a:pt x="2523778" y="130811"/>
                  </a:lnTo>
                  <a:lnTo>
                    <a:pt x="2545815" y="175010"/>
                  </a:lnTo>
                  <a:lnTo>
                    <a:pt x="2567032" y="219488"/>
                  </a:lnTo>
                  <a:lnTo>
                    <a:pt x="2587431" y="264234"/>
                  </a:lnTo>
                  <a:lnTo>
                    <a:pt x="2607011" y="309239"/>
                  </a:lnTo>
                  <a:lnTo>
                    <a:pt x="2625773" y="354490"/>
                  </a:lnTo>
                  <a:lnTo>
                    <a:pt x="2643718" y="399979"/>
                  </a:lnTo>
                  <a:lnTo>
                    <a:pt x="2660844" y="445693"/>
                  </a:lnTo>
                  <a:lnTo>
                    <a:pt x="2677153" y="491623"/>
                  </a:lnTo>
                  <a:lnTo>
                    <a:pt x="2692646" y="537757"/>
                  </a:lnTo>
                  <a:lnTo>
                    <a:pt x="2707321" y="584085"/>
                  </a:lnTo>
                  <a:lnTo>
                    <a:pt x="2721180" y="630595"/>
                  </a:lnTo>
                  <a:lnTo>
                    <a:pt x="2734222" y="677279"/>
                  </a:lnTo>
                  <a:lnTo>
                    <a:pt x="2746448" y="724124"/>
                  </a:lnTo>
                  <a:lnTo>
                    <a:pt x="2757859" y="771119"/>
                  </a:lnTo>
                  <a:lnTo>
                    <a:pt x="2768454" y="818256"/>
                  </a:lnTo>
                  <a:lnTo>
                    <a:pt x="2778234" y="865521"/>
                  </a:lnTo>
                  <a:lnTo>
                    <a:pt x="2787199" y="912906"/>
                  </a:lnTo>
                  <a:lnTo>
                    <a:pt x="2795349" y="960398"/>
                  </a:lnTo>
                  <a:lnTo>
                    <a:pt x="2802685" y="1007989"/>
                  </a:lnTo>
                  <a:lnTo>
                    <a:pt x="2809207" y="1055666"/>
                  </a:lnTo>
                  <a:lnTo>
                    <a:pt x="2814915" y="1103418"/>
                  </a:lnTo>
                  <a:lnTo>
                    <a:pt x="2819809" y="1151237"/>
                  </a:lnTo>
                  <a:lnTo>
                    <a:pt x="2823890" y="1199110"/>
                  </a:lnTo>
                  <a:lnTo>
                    <a:pt x="2827158" y="1247026"/>
                  </a:lnTo>
                  <a:lnTo>
                    <a:pt x="2829613" y="1294977"/>
                  </a:lnTo>
                  <a:lnTo>
                    <a:pt x="2831255" y="1342949"/>
                  </a:lnTo>
                  <a:lnTo>
                    <a:pt x="2832085" y="1390934"/>
                  </a:lnTo>
                  <a:lnTo>
                    <a:pt x="2832103" y="1438919"/>
                  </a:lnTo>
                  <a:lnTo>
                    <a:pt x="2831309" y="1486895"/>
                  </a:lnTo>
                  <a:lnTo>
                    <a:pt x="2829704" y="1534851"/>
                  </a:lnTo>
                  <a:lnTo>
                    <a:pt x="2827288" y="1582775"/>
                  </a:lnTo>
                  <a:lnTo>
                    <a:pt x="2824061" y="1630658"/>
                  </a:lnTo>
                  <a:lnTo>
                    <a:pt x="2820023" y="1678489"/>
                  </a:lnTo>
                  <a:lnTo>
                    <a:pt x="2815174" y="1726256"/>
                  </a:lnTo>
                  <a:lnTo>
                    <a:pt x="2809516" y="1773950"/>
                  </a:lnTo>
                  <a:lnTo>
                    <a:pt x="2803047" y="1821559"/>
                  </a:lnTo>
                  <a:lnTo>
                    <a:pt x="2795769" y="1869073"/>
                  </a:lnTo>
                  <a:lnTo>
                    <a:pt x="2787682" y="1916481"/>
                  </a:lnTo>
                  <a:lnTo>
                    <a:pt x="2778786" y="1963772"/>
                  </a:lnTo>
                  <a:lnTo>
                    <a:pt x="2769080" y="2010936"/>
                  </a:lnTo>
                  <a:lnTo>
                    <a:pt x="2758567" y="2057962"/>
                  </a:lnTo>
                  <a:lnTo>
                    <a:pt x="2747245" y="2104839"/>
                  </a:lnTo>
                  <a:lnTo>
                    <a:pt x="2735115" y="2151557"/>
                  </a:lnTo>
                  <a:lnTo>
                    <a:pt x="2722177" y="2198105"/>
                  </a:lnTo>
                  <a:lnTo>
                    <a:pt x="2708432" y="2244472"/>
                  </a:lnTo>
                  <a:lnTo>
                    <a:pt x="2693879" y="2290647"/>
                  </a:lnTo>
                  <a:lnTo>
                    <a:pt x="2678520" y="2336620"/>
                  </a:lnTo>
                  <a:lnTo>
                    <a:pt x="2662354" y="2382380"/>
                  </a:lnTo>
                  <a:lnTo>
                    <a:pt x="2645381" y="2427916"/>
                  </a:lnTo>
                  <a:lnTo>
                    <a:pt x="2627603" y="2473218"/>
                  </a:lnTo>
                  <a:lnTo>
                    <a:pt x="2609019" y="2518275"/>
                  </a:lnTo>
                  <a:lnTo>
                    <a:pt x="2589629" y="2563077"/>
                  </a:lnTo>
                  <a:lnTo>
                    <a:pt x="2569433" y="2607611"/>
                  </a:lnTo>
                  <a:lnTo>
                    <a:pt x="2548433" y="2651869"/>
                  </a:lnTo>
                  <a:lnTo>
                    <a:pt x="2526628" y="2695839"/>
                  </a:lnTo>
                  <a:lnTo>
                    <a:pt x="2504018" y="2739510"/>
                  </a:lnTo>
                  <a:lnTo>
                    <a:pt x="2480604" y="2782871"/>
                  </a:lnTo>
                  <a:lnTo>
                    <a:pt x="2456386" y="2825913"/>
                  </a:lnTo>
                  <a:lnTo>
                    <a:pt x="2431365" y="2868624"/>
                  </a:lnTo>
                  <a:lnTo>
                    <a:pt x="2405540" y="2910994"/>
                  </a:lnTo>
                  <a:lnTo>
                    <a:pt x="2378911" y="2953012"/>
                  </a:lnTo>
                  <a:close/>
                </a:path>
              </a:pathLst>
            </a:custGeom>
            <a:solidFill>
              <a:srgbClr val="53A8B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9002448" y="5811040"/>
              <a:ext cx="2594610" cy="2832735"/>
            </a:xfrm>
            <a:custGeom>
              <a:avLst/>
              <a:gdLst/>
              <a:ahLst/>
              <a:cxnLst/>
              <a:rect l="l" t="t" r="r" b="b"/>
              <a:pathLst>
                <a:path w="2594609" h="2832734">
                  <a:moveTo>
                    <a:pt x="149473" y="2832194"/>
                  </a:moveTo>
                  <a:lnTo>
                    <a:pt x="99308" y="2831888"/>
                  </a:lnTo>
                  <a:lnTo>
                    <a:pt x="49702" y="2830707"/>
                  </a:lnTo>
                  <a:lnTo>
                    <a:pt x="0" y="2828656"/>
                  </a:lnTo>
                  <a:lnTo>
                    <a:pt x="141551" y="0"/>
                  </a:lnTo>
                  <a:lnTo>
                    <a:pt x="2594304" y="1416097"/>
                  </a:lnTo>
                  <a:lnTo>
                    <a:pt x="2569056" y="1458959"/>
                  </a:lnTo>
                  <a:lnTo>
                    <a:pt x="2543128" y="1501266"/>
                  </a:lnTo>
                  <a:lnTo>
                    <a:pt x="2516531" y="1543013"/>
                  </a:lnTo>
                  <a:lnTo>
                    <a:pt x="2489272" y="1584197"/>
                  </a:lnTo>
                  <a:lnTo>
                    <a:pt x="2461362" y="1624811"/>
                  </a:lnTo>
                  <a:lnTo>
                    <a:pt x="2432809" y="1664850"/>
                  </a:lnTo>
                  <a:lnTo>
                    <a:pt x="2403624" y="1704309"/>
                  </a:lnTo>
                  <a:lnTo>
                    <a:pt x="2373816" y="1743183"/>
                  </a:lnTo>
                  <a:lnTo>
                    <a:pt x="2343394" y="1781468"/>
                  </a:lnTo>
                  <a:lnTo>
                    <a:pt x="2312368" y="1819157"/>
                  </a:lnTo>
                  <a:lnTo>
                    <a:pt x="2280746" y="1856246"/>
                  </a:lnTo>
                  <a:lnTo>
                    <a:pt x="2248539" y="1892730"/>
                  </a:lnTo>
                  <a:lnTo>
                    <a:pt x="2215756" y="1928603"/>
                  </a:lnTo>
                  <a:lnTo>
                    <a:pt x="2182405" y="1963860"/>
                  </a:lnTo>
                  <a:lnTo>
                    <a:pt x="2148498" y="1998497"/>
                  </a:lnTo>
                  <a:lnTo>
                    <a:pt x="2114042" y="2032508"/>
                  </a:lnTo>
                  <a:lnTo>
                    <a:pt x="2079048" y="2065887"/>
                  </a:lnTo>
                  <a:lnTo>
                    <a:pt x="2043524" y="2098631"/>
                  </a:lnTo>
                  <a:lnTo>
                    <a:pt x="2007481" y="2130734"/>
                  </a:lnTo>
                  <a:lnTo>
                    <a:pt x="1970927" y="2162190"/>
                  </a:lnTo>
                  <a:lnTo>
                    <a:pt x="1933872" y="2192994"/>
                  </a:lnTo>
                  <a:lnTo>
                    <a:pt x="1896326" y="2223143"/>
                  </a:lnTo>
                  <a:lnTo>
                    <a:pt x="1858298" y="2252629"/>
                  </a:lnTo>
                  <a:lnTo>
                    <a:pt x="1819796" y="2281449"/>
                  </a:lnTo>
                  <a:lnTo>
                    <a:pt x="1780831" y="2309596"/>
                  </a:lnTo>
                  <a:lnTo>
                    <a:pt x="1741413" y="2337067"/>
                  </a:lnTo>
                  <a:lnTo>
                    <a:pt x="1701549" y="2363855"/>
                  </a:lnTo>
                  <a:lnTo>
                    <a:pt x="1661251" y="2389956"/>
                  </a:lnTo>
                  <a:lnTo>
                    <a:pt x="1620527" y="2415365"/>
                  </a:lnTo>
                  <a:lnTo>
                    <a:pt x="1579386" y="2440076"/>
                  </a:lnTo>
                  <a:lnTo>
                    <a:pt x="1537838" y="2464084"/>
                  </a:lnTo>
                  <a:lnTo>
                    <a:pt x="1495893" y="2487385"/>
                  </a:lnTo>
                  <a:lnTo>
                    <a:pt x="1453560" y="2509973"/>
                  </a:lnTo>
                  <a:lnTo>
                    <a:pt x="1410848" y="2531842"/>
                  </a:lnTo>
                  <a:lnTo>
                    <a:pt x="1367766" y="2552989"/>
                  </a:lnTo>
                  <a:lnTo>
                    <a:pt x="1324325" y="2573407"/>
                  </a:lnTo>
                  <a:lnTo>
                    <a:pt x="1280533" y="2593092"/>
                  </a:lnTo>
                  <a:lnTo>
                    <a:pt x="1236400" y="2612038"/>
                  </a:lnTo>
                  <a:lnTo>
                    <a:pt x="1191935" y="2630241"/>
                  </a:lnTo>
                  <a:lnTo>
                    <a:pt x="1147147" y="2647695"/>
                  </a:lnTo>
                  <a:lnTo>
                    <a:pt x="1102047" y="2664395"/>
                  </a:lnTo>
                  <a:lnTo>
                    <a:pt x="1056643" y="2680337"/>
                  </a:lnTo>
                  <a:lnTo>
                    <a:pt x="1010946" y="2695514"/>
                  </a:lnTo>
                  <a:lnTo>
                    <a:pt x="964963" y="2709921"/>
                  </a:lnTo>
                  <a:lnTo>
                    <a:pt x="918705" y="2723555"/>
                  </a:lnTo>
                  <a:lnTo>
                    <a:pt x="872181" y="2736409"/>
                  </a:lnTo>
                  <a:lnTo>
                    <a:pt x="825401" y="2748478"/>
                  </a:lnTo>
                  <a:lnTo>
                    <a:pt x="778373" y="2759758"/>
                  </a:lnTo>
                  <a:lnTo>
                    <a:pt x="731108" y="2770243"/>
                  </a:lnTo>
                  <a:lnTo>
                    <a:pt x="683615" y="2779928"/>
                  </a:lnTo>
                  <a:lnTo>
                    <a:pt x="635902" y="2788808"/>
                  </a:lnTo>
                  <a:lnTo>
                    <a:pt x="587981" y="2796877"/>
                  </a:lnTo>
                  <a:lnTo>
                    <a:pt x="539859" y="2804132"/>
                  </a:lnTo>
                  <a:lnTo>
                    <a:pt x="491546" y="2810566"/>
                  </a:lnTo>
                  <a:lnTo>
                    <a:pt x="443052" y="2816174"/>
                  </a:lnTo>
                  <a:lnTo>
                    <a:pt x="394386" y="2820952"/>
                  </a:lnTo>
                  <a:lnTo>
                    <a:pt x="345558" y="2824894"/>
                  </a:lnTo>
                  <a:lnTo>
                    <a:pt x="296576" y="2827995"/>
                  </a:lnTo>
                  <a:lnTo>
                    <a:pt x="247451" y="2830250"/>
                  </a:lnTo>
                  <a:lnTo>
                    <a:pt x="198192" y="2831654"/>
                  </a:lnTo>
                  <a:lnTo>
                    <a:pt x="149473" y="2832194"/>
                  </a:lnTo>
                  <a:close/>
                </a:path>
              </a:pathLst>
            </a:custGeom>
            <a:solidFill>
              <a:srgbClr val="377DA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6623536" y="5811040"/>
              <a:ext cx="2520950" cy="2832735"/>
            </a:xfrm>
            <a:custGeom>
              <a:avLst/>
              <a:gdLst/>
              <a:ahLst/>
              <a:cxnLst/>
              <a:rect l="l" t="t" r="r" b="b"/>
              <a:pathLst>
                <a:path w="2520950" h="2832734">
                  <a:moveTo>
                    <a:pt x="2520463" y="2832194"/>
                  </a:moveTo>
                  <a:lnTo>
                    <a:pt x="2470720" y="2831760"/>
                  </a:lnTo>
                  <a:lnTo>
                    <a:pt x="2421117" y="2830459"/>
                  </a:lnTo>
                  <a:lnTo>
                    <a:pt x="2371664" y="2828299"/>
                  </a:lnTo>
                  <a:lnTo>
                    <a:pt x="2322368" y="2825284"/>
                  </a:lnTo>
                  <a:lnTo>
                    <a:pt x="2273241" y="2821420"/>
                  </a:lnTo>
                  <a:lnTo>
                    <a:pt x="2224290" y="2816712"/>
                  </a:lnTo>
                  <a:lnTo>
                    <a:pt x="2175524" y="2811167"/>
                  </a:lnTo>
                  <a:lnTo>
                    <a:pt x="2126954" y="2804790"/>
                  </a:lnTo>
                  <a:lnTo>
                    <a:pt x="2078588" y="2797586"/>
                  </a:lnTo>
                  <a:lnTo>
                    <a:pt x="2030435" y="2789561"/>
                  </a:lnTo>
                  <a:lnTo>
                    <a:pt x="1982504" y="2780720"/>
                  </a:lnTo>
                  <a:lnTo>
                    <a:pt x="1934805" y="2771070"/>
                  </a:lnTo>
                  <a:lnTo>
                    <a:pt x="1887346" y="2760615"/>
                  </a:lnTo>
                  <a:lnTo>
                    <a:pt x="1840137" y="2749362"/>
                  </a:lnTo>
                  <a:lnTo>
                    <a:pt x="1793187" y="2737315"/>
                  </a:lnTo>
                  <a:lnTo>
                    <a:pt x="1746505" y="2724481"/>
                  </a:lnTo>
                  <a:lnTo>
                    <a:pt x="1700100" y="2710865"/>
                  </a:lnTo>
                  <a:lnTo>
                    <a:pt x="1653981" y="2696473"/>
                  </a:lnTo>
                  <a:lnTo>
                    <a:pt x="1608158" y="2681309"/>
                  </a:lnTo>
                  <a:lnTo>
                    <a:pt x="1562639" y="2665381"/>
                  </a:lnTo>
                  <a:lnTo>
                    <a:pt x="1517434" y="2648693"/>
                  </a:lnTo>
                  <a:lnTo>
                    <a:pt x="1472552" y="2631251"/>
                  </a:lnTo>
                  <a:lnTo>
                    <a:pt x="1428002" y="2613060"/>
                  </a:lnTo>
                  <a:lnTo>
                    <a:pt x="1383793" y="2594127"/>
                  </a:lnTo>
                  <a:lnTo>
                    <a:pt x="1339934" y="2574457"/>
                  </a:lnTo>
                  <a:lnTo>
                    <a:pt x="1296434" y="2554054"/>
                  </a:lnTo>
                  <a:lnTo>
                    <a:pt x="1253303" y="2532926"/>
                  </a:lnTo>
                  <a:lnTo>
                    <a:pt x="1210550" y="2511077"/>
                  </a:lnTo>
                  <a:lnTo>
                    <a:pt x="1168183" y="2488513"/>
                  </a:lnTo>
                  <a:lnTo>
                    <a:pt x="1126212" y="2465239"/>
                  </a:lnTo>
                  <a:lnTo>
                    <a:pt x="1084646" y="2441262"/>
                  </a:lnTo>
                  <a:lnTo>
                    <a:pt x="1043495" y="2416587"/>
                  </a:lnTo>
                  <a:lnTo>
                    <a:pt x="1002767" y="2391219"/>
                  </a:lnTo>
                  <a:lnTo>
                    <a:pt x="962471" y="2365164"/>
                  </a:lnTo>
                  <a:lnTo>
                    <a:pt x="922617" y="2338428"/>
                  </a:lnTo>
                  <a:lnTo>
                    <a:pt x="883213" y="2311016"/>
                  </a:lnTo>
                  <a:lnTo>
                    <a:pt x="844269" y="2282933"/>
                  </a:lnTo>
                  <a:lnTo>
                    <a:pt x="805795" y="2254186"/>
                  </a:lnTo>
                  <a:lnTo>
                    <a:pt x="767798" y="2224779"/>
                  </a:lnTo>
                  <a:lnTo>
                    <a:pt x="730289" y="2194720"/>
                  </a:lnTo>
                  <a:lnTo>
                    <a:pt x="693276" y="2164012"/>
                  </a:lnTo>
                  <a:lnTo>
                    <a:pt x="656769" y="2132662"/>
                  </a:lnTo>
                  <a:lnTo>
                    <a:pt x="620776" y="2100675"/>
                  </a:lnTo>
                  <a:lnTo>
                    <a:pt x="585307" y="2068056"/>
                  </a:lnTo>
                  <a:lnTo>
                    <a:pt x="550372" y="2034813"/>
                  </a:lnTo>
                  <a:lnTo>
                    <a:pt x="515978" y="2000949"/>
                  </a:lnTo>
                  <a:lnTo>
                    <a:pt x="482135" y="1966471"/>
                  </a:lnTo>
                  <a:lnTo>
                    <a:pt x="448853" y="1931384"/>
                  </a:lnTo>
                  <a:lnTo>
                    <a:pt x="416140" y="1895693"/>
                  </a:lnTo>
                  <a:lnTo>
                    <a:pt x="384006" y="1859405"/>
                  </a:lnTo>
                  <a:lnTo>
                    <a:pt x="352460" y="1822525"/>
                  </a:lnTo>
                  <a:lnTo>
                    <a:pt x="321510" y="1785058"/>
                  </a:lnTo>
                  <a:lnTo>
                    <a:pt x="291167" y="1747010"/>
                  </a:lnTo>
                  <a:lnTo>
                    <a:pt x="261438" y="1708387"/>
                  </a:lnTo>
                  <a:lnTo>
                    <a:pt x="232334" y="1669195"/>
                  </a:lnTo>
                  <a:lnTo>
                    <a:pt x="203864" y="1629438"/>
                  </a:lnTo>
                  <a:lnTo>
                    <a:pt x="176036" y="1589122"/>
                  </a:lnTo>
                  <a:lnTo>
                    <a:pt x="148860" y="1548253"/>
                  </a:lnTo>
                  <a:lnTo>
                    <a:pt x="122344" y="1506837"/>
                  </a:lnTo>
                  <a:lnTo>
                    <a:pt x="96499" y="1464879"/>
                  </a:lnTo>
                  <a:lnTo>
                    <a:pt x="71332" y="1422385"/>
                  </a:lnTo>
                  <a:lnTo>
                    <a:pt x="46854" y="1379360"/>
                  </a:lnTo>
                  <a:lnTo>
                    <a:pt x="23074" y="1335810"/>
                  </a:lnTo>
                  <a:lnTo>
                    <a:pt x="0" y="1291741"/>
                  </a:lnTo>
                  <a:lnTo>
                    <a:pt x="2520463" y="0"/>
                  </a:lnTo>
                  <a:lnTo>
                    <a:pt x="2520463" y="2832194"/>
                  </a:lnTo>
                  <a:close/>
                </a:path>
              </a:pathLst>
            </a:custGeom>
            <a:solidFill>
              <a:srgbClr val="2A537E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" name="object 13"/>
            <p:cNvSpPr/>
            <p:nvPr/>
          </p:nvSpPr>
          <p:spPr>
            <a:xfrm>
              <a:off x="6311895" y="4274125"/>
              <a:ext cx="2832100" cy="2953385"/>
            </a:xfrm>
            <a:custGeom>
              <a:avLst/>
              <a:gdLst/>
              <a:ahLst/>
              <a:cxnLst/>
              <a:rect l="l" t="t" r="r" b="b"/>
              <a:pathLst>
                <a:path w="2832100" h="2953384">
                  <a:moveTo>
                    <a:pt x="379351" y="2953011"/>
                  </a:moveTo>
                  <a:lnTo>
                    <a:pt x="354856" y="2909716"/>
                  </a:lnTo>
                  <a:lnTo>
                    <a:pt x="331180" y="2866108"/>
                  </a:lnTo>
                  <a:lnTo>
                    <a:pt x="308325" y="2822200"/>
                  </a:lnTo>
                  <a:lnTo>
                    <a:pt x="286288" y="2778001"/>
                  </a:lnTo>
                  <a:lnTo>
                    <a:pt x="265071" y="2733524"/>
                  </a:lnTo>
                  <a:lnTo>
                    <a:pt x="244672" y="2688777"/>
                  </a:lnTo>
                  <a:lnTo>
                    <a:pt x="225092" y="2643773"/>
                  </a:lnTo>
                  <a:lnTo>
                    <a:pt x="206330" y="2598521"/>
                  </a:lnTo>
                  <a:lnTo>
                    <a:pt x="188385" y="2553032"/>
                  </a:lnTo>
                  <a:lnTo>
                    <a:pt x="171259" y="2507318"/>
                  </a:lnTo>
                  <a:lnTo>
                    <a:pt x="154949" y="2461388"/>
                  </a:lnTo>
                  <a:lnTo>
                    <a:pt x="139457" y="2415254"/>
                  </a:lnTo>
                  <a:lnTo>
                    <a:pt x="124782" y="2368927"/>
                  </a:lnTo>
                  <a:lnTo>
                    <a:pt x="110923" y="2322416"/>
                  </a:lnTo>
                  <a:lnTo>
                    <a:pt x="97881" y="2275733"/>
                  </a:lnTo>
                  <a:lnTo>
                    <a:pt x="85654" y="2228888"/>
                  </a:lnTo>
                  <a:lnTo>
                    <a:pt x="74244" y="2181892"/>
                  </a:lnTo>
                  <a:lnTo>
                    <a:pt x="63648" y="2134756"/>
                  </a:lnTo>
                  <a:lnTo>
                    <a:pt x="53869" y="2087490"/>
                  </a:lnTo>
                  <a:lnTo>
                    <a:pt x="44904" y="2040106"/>
                  </a:lnTo>
                  <a:lnTo>
                    <a:pt x="36753" y="1992613"/>
                  </a:lnTo>
                  <a:lnTo>
                    <a:pt x="29417" y="1945023"/>
                  </a:lnTo>
                  <a:lnTo>
                    <a:pt x="22896" y="1897346"/>
                  </a:lnTo>
                  <a:lnTo>
                    <a:pt x="17188" y="1849593"/>
                  </a:lnTo>
                  <a:lnTo>
                    <a:pt x="12294" y="1801775"/>
                  </a:lnTo>
                  <a:lnTo>
                    <a:pt x="8213" y="1753902"/>
                  </a:lnTo>
                  <a:lnTo>
                    <a:pt x="4945" y="1705985"/>
                  </a:lnTo>
                  <a:lnTo>
                    <a:pt x="2490" y="1658035"/>
                  </a:lnTo>
                  <a:lnTo>
                    <a:pt x="848" y="1610062"/>
                  </a:lnTo>
                  <a:lnTo>
                    <a:pt x="18" y="1562078"/>
                  </a:lnTo>
                  <a:lnTo>
                    <a:pt x="0" y="1514092"/>
                  </a:lnTo>
                  <a:lnTo>
                    <a:pt x="793" y="1466116"/>
                  </a:lnTo>
                  <a:lnTo>
                    <a:pt x="2398" y="1418161"/>
                  </a:lnTo>
                  <a:lnTo>
                    <a:pt x="4815" y="1370236"/>
                  </a:lnTo>
                  <a:lnTo>
                    <a:pt x="8042" y="1322353"/>
                  </a:lnTo>
                  <a:lnTo>
                    <a:pt x="12080" y="1274523"/>
                  </a:lnTo>
                  <a:lnTo>
                    <a:pt x="16928" y="1226755"/>
                  </a:lnTo>
                  <a:lnTo>
                    <a:pt x="22587" y="1179062"/>
                  </a:lnTo>
                  <a:lnTo>
                    <a:pt x="29055" y="1131453"/>
                  </a:lnTo>
                  <a:lnTo>
                    <a:pt x="36333" y="1083939"/>
                  </a:lnTo>
                  <a:lnTo>
                    <a:pt x="44420" y="1036531"/>
                  </a:lnTo>
                  <a:lnTo>
                    <a:pt x="53317" y="989239"/>
                  </a:lnTo>
                  <a:lnTo>
                    <a:pt x="63022" y="942075"/>
                  </a:lnTo>
                  <a:lnTo>
                    <a:pt x="73536" y="895049"/>
                  </a:lnTo>
                  <a:lnTo>
                    <a:pt x="84858" y="848172"/>
                  </a:lnTo>
                  <a:lnTo>
                    <a:pt x="96988" y="801454"/>
                  </a:lnTo>
                  <a:lnTo>
                    <a:pt x="109926" y="754907"/>
                  </a:lnTo>
                  <a:lnTo>
                    <a:pt x="123671" y="708540"/>
                  </a:lnTo>
                  <a:lnTo>
                    <a:pt x="138223" y="662364"/>
                  </a:lnTo>
                  <a:lnTo>
                    <a:pt x="153583" y="616391"/>
                  </a:lnTo>
                  <a:lnTo>
                    <a:pt x="169749" y="570631"/>
                  </a:lnTo>
                  <a:lnTo>
                    <a:pt x="186721" y="525095"/>
                  </a:lnTo>
                  <a:lnTo>
                    <a:pt x="204499" y="479793"/>
                  </a:lnTo>
                  <a:lnTo>
                    <a:pt x="223084" y="434736"/>
                  </a:lnTo>
                  <a:lnTo>
                    <a:pt x="242474" y="389935"/>
                  </a:lnTo>
                  <a:lnTo>
                    <a:pt x="262669" y="345400"/>
                  </a:lnTo>
                  <a:lnTo>
                    <a:pt x="283669" y="301142"/>
                  </a:lnTo>
                  <a:lnTo>
                    <a:pt x="305474" y="257173"/>
                  </a:lnTo>
                  <a:lnTo>
                    <a:pt x="328084" y="213502"/>
                  </a:lnTo>
                  <a:lnTo>
                    <a:pt x="351498" y="170140"/>
                  </a:lnTo>
                  <a:lnTo>
                    <a:pt x="375716" y="127098"/>
                  </a:lnTo>
                  <a:lnTo>
                    <a:pt x="400738" y="84387"/>
                  </a:lnTo>
                  <a:lnTo>
                    <a:pt x="426563" y="42017"/>
                  </a:lnTo>
                  <a:lnTo>
                    <a:pt x="453191" y="0"/>
                  </a:lnTo>
                  <a:lnTo>
                    <a:pt x="2832104" y="1536914"/>
                  </a:lnTo>
                  <a:lnTo>
                    <a:pt x="379351" y="2953011"/>
                  </a:lnTo>
                  <a:close/>
                </a:path>
              </a:pathLst>
            </a:custGeom>
            <a:solidFill>
              <a:srgbClr val="242B58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" name="object 14"/>
            <p:cNvSpPr/>
            <p:nvPr/>
          </p:nvSpPr>
          <p:spPr>
            <a:xfrm>
              <a:off x="6691246" y="2978844"/>
              <a:ext cx="2453005" cy="2832735"/>
            </a:xfrm>
            <a:custGeom>
              <a:avLst/>
              <a:gdLst/>
              <a:ahLst/>
              <a:cxnLst/>
              <a:rect l="l" t="t" r="r" b="b"/>
              <a:pathLst>
                <a:path w="2453004" h="2832735">
                  <a:moveTo>
                    <a:pt x="2452753" y="2832195"/>
                  </a:moveTo>
                  <a:lnTo>
                    <a:pt x="0" y="1416097"/>
                  </a:lnTo>
                  <a:lnTo>
                    <a:pt x="25223" y="1373277"/>
                  </a:lnTo>
                  <a:lnTo>
                    <a:pt x="51128" y="1331006"/>
                  </a:lnTo>
                  <a:lnTo>
                    <a:pt x="77707" y="1289287"/>
                  </a:lnTo>
                  <a:lnTo>
                    <a:pt x="104950" y="1248127"/>
                  </a:lnTo>
                  <a:lnTo>
                    <a:pt x="132847" y="1207531"/>
                  </a:lnTo>
                  <a:lnTo>
                    <a:pt x="161389" y="1167504"/>
                  </a:lnTo>
                  <a:lnTo>
                    <a:pt x="190567" y="1128052"/>
                  </a:lnTo>
                  <a:lnTo>
                    <a:pt x="220372" y="1089180"/>
                  </a:lnTo>
                  <a:lnTo>
                    <a:pt x="250794" y="1050894"/>
                  </a:lnTo>
                  <a:lnTo>
                    <a:pt x="281824" y="1013198"/>
                  </a:lnTo>
                  <a:lnTo>
                    <a:pt x="313452" y="976098"/>
                  </a:lnTo>
                  <a:lnTo>
                    <a:pt x="345670" y="939600"/>
                  </a:lnTo>
                  <a:lnTo>
                    <a:pt x="378468" y="903709"/>
                  </a:lnTo>
                  <a:lnTo>
                    <a:pt x="411837" y="868430"/>
                  </a:lnTo>
                  <a:lnTo>
                    <a:pt x="445767" y="833769"/>
                  </a:lnTo>
                  <a:lnTo>
                    <a:pt x="480249" y="799730"/>
                  </a:lnTo>
                  <a:lnTo>
                    <a:pt x="515274" y="766321"/>
                  </a:lnTo>
                  <a:lnTo>
                    <a:pt x="550833" y="733545"/>
                  </a:lnTo>
                  <a:lnTo>
                    <a:pt x="586915" y="701408"/>
                  </a:lnTo>
                  <a:lnTo>
                    <a:pt x="623513" y="669916"/>
                  </a:lnTo>
                  <a:lnTo>
                    <a:pt x="660616" y="639073"/>
                  </a:lnTo>
                  <a:lnTo>
                    <a:pt x="698215" y="608886"/>
                  </a:lnTo>
                  <a:lnTo>
                    <a:pt x="736302" y="579360"/>
                  </a:lnTo>
                  <a:lnTo>
                    <a:pt x="774866" y="550499"/>
                  </a:lnTo>
                  <a:lnTo>
                    <a:pt x="813898" y="522310"/>
                  </a:lnTo>
                  <a:lnTo>
                    <a:pt x="853389" y="494798"/>
                  </a:lnTo>
                  <a:lnTo>
                    <a:pt x="893331" y="467968"/>
                  </a:lnTo>
                  <a:lnTo>
                    <a:pt x="933712" y="441826"/>
                  </a:lnTo>
                  <a:lnTo>
                    <a:pt x="974525" y="416376"/>
                  </a:lnTo>
                  <a:lnTo>
                    <a:pt x="1015759" y="391625"/>
                  </a:lnTo>
                  <a:lnTo>
                    <a:pt x="1057406" y="367577"/>
                  </a:lnTo>
                  <a:lnTo>
                    <a:pt x="1099457" y="344238"/>
                  </a:lnTo>
                  <a:lnTo>
                    <a:pt x="1141901" y="321614"/>
                  </a:lnTo>
                  <a:lnTo>
                    <a:pt x="1184729" y="299709"/>
                  </a:lnTo>
                  <a:lnTo>
                    <a:pt x="1227933" y="278530"/>
                  </a:lnTo>
                  <a:lnTo>
                    <a:pt x="1271503" y="258081"/>
                  </a:lnTo>
                  <a:lnTo>
                    <a:pt x="1315430" y="238368"/>
                  </a:lnTo>
                  <a:lnTo>
                    <a:pt x="1359704" y="219397"/>
                  </a:lnTo>
                  <a:lnTo>
                    <a:pt x="1404316" y="201172"/>
                  </a:lnTo>
                  <a:lnTo>
                    <a:pt x="1449257" y="183699"/>
                  </a:lnTo>
                  <a:lnTo>
                    <a:pt x="1494517" y="166983"/>
                  </a:lnTo>
                  <a:lnTo>
                    <a:pt x="1540087" y="151030"/>
                  </a:lnTo>
                  <a:lnTo>
                    <a:pt x="1585958" y="135846"/>
                  </a:lnTo>
                  <a:lnTo>
                    <a:pt x="1632121" y="121434"/>
                  </a:lnTo>
                  <a:lnTo>
                    <a:pt x="1678566" y="107802"/>
                  </a:lnTo>
                  <a:lnTo>
                    <a:pt x="1725284" y="94954"/>
                  </a:lnTo>
                  <a:lnTo>
                    <a:pt x="1772265" y="82896"/>
                  </a:lnTo>
                  <a:lnTo>
                    <a:pt x="1819501" y="71632"/>
                  </a:lnTo>
                  <a:lnTo>
                    <a:pt x="1866981" y="61169"/>
                  </a:lnTo>
                  <a:lnTo>
                    <a:pt x="1914697" y="51512"/>
                  </a:lnTo>
                  <a:lnTo>
                    <a:pt x="1962640" y="42666"/>
                  </a:lnTo>
                  <a:lnTo>
                    <a:pt x="2010800" y="34636"/>
                  </a:lnTo>
                  <a:lnTo>
                    <a:pt x="2059167" y="27429"/>
                  </a:lnTo>
                  <a:lnTo>
                    <a:pt x="2107733" y="21048"/>
                  </a:lnTo>
                  <a:lnTo>
                    <a:pt x="2156488" y="15500"/>
                  </a:lnTo>
                  <a:lnTo>
                    <a:pt x="2205423" y="10791"/>
                  </a:lnTo>
                  <a:lnTo>
                    <a:pt x="2254528" y="6924"/>
                  </a:lnTo>
                  <a:lnTo>
                    <a:pt x="2303795" y="3906"/>
                  </a:lnTo>
                  <a:lnTo>
                    <a:pt x="2353214" y="1743"/>
                  </a:lnTo>
                  <a:lnTo>
                    <a:pt x="2402775" y="439"/>
                  </a:lnTo>
                  <a:lnTo>
                    <a:pt x="2452469" y="0"/>
                  </a:lnTo>
                  <a:lnTo>
                    <a:pt x="2452753" y="2832195"/>
                  </a:lnTo>
                  <a:close/>
                </a:path>
              </a:pathLst>
            </a:custGeom>
            <a:solidFill>
              <a:srgbClr val="5E467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5" name="object 15"/>
            <p:cNvSpPr/>
            <p:nvPr/>
          </p:nvSpPr>
          <p:spPr>
            <a:xfrm>
              <a:off x="9143999" y="2978844"/>
              <a:ext cx="635" cy="2832735"/>
            </a:xfrm>
            <a:custGeom>
              <a:avLst/>
              <a:gdLst/>
              <a:ahLst/>
              <a:cxnLst/>
              <a:rect l="l" t="t" r="r" b="b"/>
              <a:pathLst>
                <a:path w="634" h="2832735">
                  <a:moveTo>
                    <a:pt x="0" y="2832195"/>
                  </a:moveTo>
                  <a:lnTo>
                    <a:pt x="0" y="0"/>
                  </a:lnTo>
                  <a:lnTo>
                    <a:pt x="282" y="0"/>
                  </a:lnTo>
                  <a:lnTo>
                    <a:pt x="0" y="2832195"/>
                  </a:lnTo>
                  <a:close/>
                </a:path>
              </a:pathLst>
            </a:custGeom>
            <a:solidFill>
              <a:srgbClr val="95658E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5660537" y="1003628"/>
            <a:ext cx="69672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ject 3"/>
          <p:cNvSpPr txBox="1"/>
          <p:nvPr/>
        </p:nvSpPr>
        <p:spPr>
          <a:xfrm>
            <a:off x="5181600" y="2006496"/>
            <a:ext cx="9575603" cy="3661900"/>
          </a:xfrm>
          <a:prstGeom prst="rect">
            <a:avLst/>
          </a:prstGeom>
        </p:spPr>
        <p:txBody>
          <a:bodyPr vert="horz" wrap="square" lIns="0" tIns="124460" rIns="0" bIns="0" rtlCol="0">
            <a:spAutoFit/>
          </a:bodyPr>
          <a:lstStyle/>
          <a:p>
            <a:pPr marL="12700" marR="5080" algn="r" rtl="1">
              <a:lnSpc>
                <a:spcPts val="13650"/>
              </a:lnSpc>
              <a:spcBef>
                <a:spcPts val="980"/>
              </a:spcBef>
            </a:pPr>
            <a:r>
              <a:rPr lang="fa-IR" sz="12000" b="1" spc="3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قدرت نمودارهای بصری</a:t>
            </a:r>
            <a:endParaRPr sz="1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6672383" y="7764791"/>
            <a:ext cx="6632575" cy="4521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800" spc="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ارائه خود را به سطح بعدی بیاورید</a:t>
            </a:r>
            <a:endParaRPr sz="28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725119" y="0"/>
            <a:ext cx="6562879" cy="5788213"/>
          </a:xfrm>
          <a:prstGeom prst="rect">
            <a:avLst/>
          </a:prstGeom>
        </p:spPr>
      </p:pic>
      <p:sp>
        <p:nvSpPr>
          <p:cNvPr id="3" name="object 3"/>
          <p:cNvSpPr/>
          <p:nvPr/>
        </p:nvSpPr>
        <p:spPr>
          <a:xfrm>
            <a:off x="0" y="7252958"/>
            <a:ext cx="3027045" cy="3034665"/>
          </a:xfrm>
          <a:custGeom>
            <a:avLst/>
            <a:gdLst/>
            <a:ahLst/>
            <a:cxnLst/>
            <a:rect l="l" t="t" r="r" b="b"/>
            <a:pathLst>
              <a:path w="3027045" h="3034665">
                <a:moveTo>
                  <a:pt x="0" y="1509649"/>
                </a:moveTo>
                <a:lnTo>
                  <a:pt x="0" y="0"/>
                </a:lnTo>
                <a:lnTo>
                  <a:pt x="14127" y="1296"/>
                </a:lnTo>
                <a:lnTo>
                  <a:pt x="61245" y="6290"/>
                </a:lnTo>
                <a:lnTo>
                  <a:pt x="108167" y="11931"/>
                </a:lnTo>
                <a:lnTo>
                  <a:pt x="154889" y="18213"/>
                </a:lnTo>
                <a:lnTo>
                  <a:pt x="201405" y="25133"/>
                </a:lnTo>
                <a:lnTo>
                  <a:pt x="247712" y="32686"/>
                </a:lnTo>
                <a:lnTo>
                  <a:pt x="293805" y="40867"/>
                </a:lnTo>
                <a:lnTo>
                  <a:pt x="339679" y="49672"/>
                </a:lnTo>
                <a:lnTo>
                  <a:pt x="385330" y="59097"/>
                </a:lnTo>
                <a:lnTo>
                  <a:pt x="430753" y="69136"/>
                </a:lnTo>
                <a:lnTo>
                  <a:pt x="475944" y="79785"/>
                </a:lnTo>
                <a:lnTo>
                  <a:pt x="520898" y="91039"/>
                </a:lnTo>
                <a:lnTo>
                  <a:pt x="565610" y="102895"/>
                </a:lnTo>
                <a:lnTo>
                  <a:pt x="610076" y="115347"/>
                </a:lnTo>
                <a:lnTo>
                  <a:pt x="654292" y="128391"/>
                </a:lnTo>
                <a:lnTo>
                  <a:pt x="698253" y="142022"/>
                </a:lnTo>
                <a:lnTo>
                  <a:pt x="741954" y="156237"/>
                </a:lnTo>
                <a:lnTo>
                  <a:pt x="785391" y="171029"/>
                </a:lnTo>
                <a:lnTo>
                  <a:pt x="828559" y="186395"/>
                </a:lnTo>
                <a:lnTo>
                  <a:pt x="871453" y="202331"/>
                </a:lnTo>
                <a:lnTo>
                  <a:pt x="914070" y="218831"/>
                </a:lnTo>
                <a:lnTo>
                  <a:pt x="956405" y="235891"/>
                </a:lnTo>
                <a:lnTo>
                  <a:pt x="998452" y="253507"/>
                </a:lnTo>
                <a:lnTo>
                  <a:pt x="1040208" y="271673"/>
                </a:lnTo>
                <a:lnTo>
                  <a:pt x="1081668" y="290386"/>
                </a:lnTo>
                <a:lnTo>
                  <a:pt x="1122827" y="309641"/>
                </a:lnTo>
                <a:lnTo>
                  <a:pt x="1163682" y="329433"/>
                </a:lnTo>
                <a:lnTo>
                  <a:pt x="1204226" y="349758"/>
                </a:lnTo>
                <a:lnTo>
                  <a:pt x="1244456" y="370611"/>
                </a:lnTo>
                <a:lnTo>
                  <a:pt x="1284367" y="391988"/>
                </a:lnTo>
                <a:lnTo>
                  <a:pt x="1323955" y="413884"/>
                </a:lnTo>
                <a:lnTo>
                  <a:pt x="1363215" y="436294"/>
                </a:lnTo>
                <a:lnTo>
                  <a:pt x="1402143" y="459215"/>
                </a:lnTo>
                <a:lnTo>
                  <a:pt x="1440733" y="482640"/>
                </a:lnTo>
                <a:lnTo>
                  <a:pt x="1478982" y="506567"/>
                </a:lnTo>
                <a:lnTo>
                  <a:pt x="1516884" y="530990"/>
                </a:lnTo>
                <a:lnTo>
                  <a:pt x="1554436" y="555905"/>
                </a:lnTo>
                <a:lnTo>
                  <a:pt x="1591633" y="581307"/>
                </a:lnTo>
                <a:lnTo>
                  <a:pt x="1628470" y="607192"/>
                </a:lnTo>
                <a:lnTo>
                  <a:pt x="1664943" y="633555"/>
                </a:lnTo>
                <a:lnTo>
                  <a:pt x="1701047" y="660392"/>
                </a:lnTo>
                <a:lnTo>
                  <a:pt x="1736777" y="687697"/>
                </a:lnTo>
                <a:lnTo>
                  <a:pt x="1772129" y="715467"/>
                </a:lnTo>
                <a:lnTo>
                  <a:pt x="1807099" y="743697"/>
                </a:lnTo>
                <a:lnTo>
                  <a:pt x="1841681" y="772382"/>
                </a:lnTo>
                <a:lnTo>
                  <a:pt x="1875872" y="801519"/>
                </a:lnTo>
                <a:lnTo>
                  <a:pt x="1909667" y="831101"/>
                </a:lnTo>
                <a:lnTo>
                  <a:pt x="1943061" y="861125"/>
                </a:lnTo>
                <a:lnTo>
                  <a:pt x="1976050" y="891587"/>
                </a:lnTo>
                <a:lnTo>
                  <a:pt x="2008629" y="922481"/>
                </a:lnTo>
                <a:lnTo>
                  <a:pt x="2040793" y="953803"/>
                </a:lnTo>
                <a:lnTo>
                  <a:pt x="2072538" y="985548"/>
                </a:lnTo>
                <a:lnTo>
                  <a:pt x="2103860" y="1017713"/>
                </a:lnTo>
                <a:lnTo>
                  <a:pt x="2134754" y="1050292"/>
                </a:lnTo>
                <a:lnTo>
                  <a:pt x="2165215" y="1083280"/>
                </a:lnTo>
                <a:lnTo>
                  <a:pt x="2195239" y="1116674"/>
                </a:lnTo>
                <a:lnTo>
                  <a:pt x="2224822" y="1150469"/>
                </a:lnTo>
                <a:lnTo>
                  <a:pt x="2253958" y="1184660"/>
                </a:lnTo>
                <a:lnTo>
                  <a:pt x="2282643" y="1219243"/>
                </a:lnTo>
                <a:lnTo>
                  <a:pt x="2310873" y="1254213"/>
                </a:lnTo>
                <a:lnTo>
                  <a:pt x="2338643" y="1289565"/>
                </a:lnTo>
                <a:lnTo>
                  <a:pt x="2365948" y="1325296"/>
                </a:lnTo>
                <a:lnTo>
                  <a:pt x="2392785" y="1361399"/>
                </a:lnTo>
                <a:lnTo>
                  <a:pt x="2419148" y="1397872"/>
                </a:lnTo>
                <a:lnTo>
                  <a:pt x="2445032" y="1434709"/>
                </a:lnTo>
                <a:lnTo>
                  <a:pt x="2470434" y="1471906"/>
                </a:lnTo>
                <a:lnTo>
                  <a:pt x="2495349" y="1509458"/>
                </a:lnTo>
                <a:lnTo>
                  <a:pt x="2519772" y="1547361"/>
                </a:lnTo>
                <a:lnTo>
                  <a:pt x="2543699" y="1585610"/>
                </a:lnTo>
                <a:lnTo>
                  <a:pt x="2567124" y="1624200"/>
                </a:lnTo>
                <a:lnTo>
                  <a:pt x="2590045" y="1663128"/>
                </a:lnTo>
                <a:lnTo>
                  <a:pt x="2612455" y="1702388"/>
                </a:lnTo>
                <a:lnTo>
                  <a:pt x="2634351" y="1741976"/>
                </a:lnTo>
                <a:lnTo>
                  <a:pt x="2655727" y="1781887"/>
                </a:lnTo>
                <a:lnTo>
                  <a:pt x="2676580" y="1822118"/>
                </a:lnTo>
                <a:lnTo>
                  <a:pt x="2696905" y="1862662"/>
                </a:lnTo>
                <a:lnTo>
                  <a:pt x="2716697" y="1903516"/>
                </a:lnTo>
                <a:lnTo>
                  <a:pt x="2735952" y="1944676"/>
                </a:lnTo>
                <a:lnTo>
                  <a:pt x="2754665" y="1986136"/>
                </a:lnTo>
                <a:lnTo>
                  <a:pt x="2772831" y="2027892"/>
                </a:lnTo>
                <a:lnTo>
                  <a:pt x="2790447" y="2069939"/>
                </a:lnTo>
                <a:lnTo>
                  <a:pt x="2807507" y="2112274"/>
                </a:lnTo>
                <a:lnTo>
                  <a:pt x="2824007" y="2154891"/>
                </a:lnTo>
                <a:lnTo>
                  <a:pt x="2839942" y="2197786"/>
                </a:lnTo>
                <a:lnTo>
                  <a:pt x="2855308" y="2240954"/>
                </a:lnTo>
                <a:lnTo>
                  <a:pt x="2870101" y="2284391"/>
                </a:lnTo>
                <a:lnTo>
                  <a:pt x="2884315" y="2328092"/>
                </a:lnTo>
                <a:lnTo>
                  <a:pt x="2897946" y="2372052"/>
                </a:lnTo>
                <a:lnTo>
                  <a:pt x="2910990" y="2416268"/>
                </a:lnTo>
                <a:lnTo>
                  <a:pt x="2923443" y="2460735"/>
                </a:lnTo>
                <a:lnTo>
                  <a:pt x="2935298" y="2505447"/>
                </a:lnTo>
                <a:lnTo>
                  <a:pt x="2946553" y="2550401"/>
                </a:lnTo>
                <a:lnTo>
                  <a:pt x="2957202" y="2595592"/>
                </a:lnTo>
                <a:lnTo>
                  <a:pt x="2967241" y="2641015"/>
                </a:lnTo>
                <a:lnTo>
                  <a:pt x="2976665" y="2686666"/>
                </a:lnTo>
                <a:lnTo>
                  <a:pt x="2985470" y="2732540"/>
                </a:lnTo>
                <a:lnTo>
                  <a:pt x="2993651" y="2778633"/>
                </a:lnTo>
                <a:lnTo>
                  <a:pt x="3001204" y="2824940"/>
                </a:lnTo>
                <a:lnTo>
                  <a:pt x="3008124" y="2871457"/>
                </a:lnTo>
                <a:lnTo>
                  <a:pt x="3014406" y="2918178"/>
                </a:lnTo>
                <a:lnTo>
                  <a:pt x="3020047" y="2965100"/>
                </a:lnTo>
                <a:lnTo>
                  <a:pt x="3025041" y="3012218"/>
                </a:lnTo>
                <a:lnTo>
                  <a:pt x="3027044" y="3034041"/>
                </a:lnTo>
                <a:lnTo>
                  <a:pt x="1517979" y="3034041"/>
                </a:lnTo>
                <a:lnTo>
                  <a:pt x="1515156" y="3017000"/>
                </a:lnTo>
                <a:lnTo>
                  <a:pt x="1506394" y="2971272"/>
                </a:lnTo>
                <a:lnTo>
                  <a:pt x="1496527" y="2925946"/>
                </a:lnTo>
                <a:lnTo>
                  <a:pt x="1485568" y="2881038"/>
                </a:lnTo>
                <a:lnTo>
                  <a:pt x="1473533" y="2836563"/>
                </a:lnTo>
                <a:lnTo>
                  <a:pt x="1460435" y="2792533"/>
                </a:lnTo>
                <a:lnTo>
                  <a:pt x="1446290" y="2748966"/>
                </a:lnTo>
                <a:lnTo>
                  <a:pt x="1431113" y="2705874"/>
                </a:lnTo>
                <a:lnTo>
                  <a:pt x="1414917" y="2663274"/>
                </a:lnTo>
                <a:lnTo>
                  <a:pt x="1397718" y="2621178"/>
                </a:lnTo>
                <a:lnTo>
                  <a:pt x="1379530" y="2579603"/>
                </a:lnTo>
                <a:lnTo>
                  <a:pt x="1360368" y="2538562"/>
                </a:lnTo>
                <a:lnTo>
                  <a:pt x="1340246" y="2498071"/>
                </a:lnTo>
                <a:lnTo>
                  <a:pt x="1319179" y="2458144"/>
                </a:lnTo>
                <a:lnTo>
                  <a:pt x="1297182" y="2418795"/>
                </a:lnTo>
                <a:lnTo>
                  <a:pt x="1274270" y="2380040"/>
                </a:lnTo>
                <a:lnTo>
                  <a:pt x="1250457" y="2341892"/>
                </a:lnTo>
                <a:lnTo>
                  <a:pt x="1225757" y="2304367"/>
                </a:lnTo>
                <a:lnTo>
                  <a:pt x="1200186" y="2267480"/>
                </a:lnTo>
                <a:lnTo>
                  <a:pt x="1173758" y="2231244"/>
                </a:lnTo>
                <a:lnTo>
                  <a:pt x="1146487" y="2195675"/>
                </a:lnTo>
                <a:lnTo>
                  <a:pt x="1118389" y="2160787"/>
                </a:lnTo>
                <a:lnTo>
                  <a:pt x="1089478" y="2126595"/>
                </a:lnTo>
                <a:lnTo>
                  <a:pt x="1059768" y="2093113"/>
                </a:lnTo>
                <a:lnTo>
                  <a:pt x="1029275" y="2060357"/>
                </a:lnTo>
                <a:lnTo>
                  <a:pt x="998013" y="2028340"/>
                </a:lnTo>
                <a:lnTo>
                  <a:pt x="965996" y="1997078"/>
                </a:lnTo>
                <a:lnTo>
                  <a:pt x="933239" y="1966584"/>
                </a:lnTo>
                <a:lnTo>
                  <a:pt x="899757" y="1936875"/>
                </a:lnTo>
                <a:lnTo>
                  <a:pt x="865565" y="1907964"/>
                </a:lnTo>
                <a:lnTo>
                  <a:pt x="830677" y="1879866"/>
                </a:lnTo>
                <a:lnTo>
                  <a:pt x="795108" y="1852595"/>
                </a:lnTo>
                <a:lnTo>
                  <a:pt x="758872" y="1826167"/>
                </a:lnTo>
                <a:lnTo>
                  <a:pt x="721984" y="1800596"/>
                </a:lnTo>
                <a:lnTo>
                  <a:pt x="684459" y="1775896"/>
                </a:lnTo>
                <a:lnTo>
                  <a:pt x="646312" y="1752083"/>
                </a:lnTo>
                <a:lnTo>
                  <a:pt x="607556" y="1729171"/>
                </a:lnTo>
                <a:lnTo>
                  <a:pt x="568207" y="1707174"/>
                </a:lnTo>
                <a:lnTo>
                  <a:pt x="528280" y="1686108"/>
                </a:lnTo>
                <a:lnTo>
                  <a:pt x="487788" y="1665986"/>
                </a:lnTo>
                <a:lnTo>
                  <a:pt x="446747" y="1646824"/>
                </a:lnTo>
                <a:lnTo>
                  <a:pt x="405172" y="1628636"/>
                </a:lnTo>
                <a:lnTo>
                  <a:pt x="363076" y="1611436"/>
                </a:lnTo>
                <a:lnTo>
                  <a:pt x="320475" y="1595241"/>
                </a:lnTo>
                <a:lnTo>
                  <a:pt x="277384" y="1580063"/>
                </a:lnTo>
                <a:lnTo>
                  <a:pt x="233816" y="1565918"/>
                </a:lnTo>
                <a:lnTo>
                  <a:pt x="189786" y="1552821"/>
                </a:lnTo>
                <a:lnTo>
                  <a:pt x="145310" y="1540785"/>
                </a:lnTo>
                <a:lnTo>
                  <a:pt x="100402" y="1529827"/>
                </a:lnTo>
                <a:lnTo>
                  <a:pt x="55076" y="1519959"/>
                </a:lnTo>
                <a:lnTo>
                  <a:pt x="9347" y="1511198"/>
                </a:lnTo>
                <a:lnTo>
                  <a:pt x="0" y="1509649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2235224" y="3882410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09" h="1261110">
                <a:moveTo>
                  <a:pt x="630546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8" y="1245888"/>
                </a:lnTo>
                <a:lnTo>
                  <a:pt x="448434" y="1234391"/>
                </a:lnTo>
                <a:lnTo>
                  <a:pt x="405864" y="1219882"/>
                </a:lnTo>
                <a:lnTo>
                  <a:pt x="364722" y="1202483"/>
                </a:lnTo>
                <a:lnTo>
                  <a:pt x="325128" y="1182316"/>
                </a:lnTo>
                <a:lnTo>
                  <a:pt x="287205" y="1159503"/>
                </a:lnTo>
                <a:lnTo>
                  <a:pt x="251075" y="1134166"/>
                </a:lnTo>
                <a:lnTo>
                  <a:pt x="216860" y="1106426"/>
                </a:lnTo>
                <a:lnTo>
                  <a:pt x="184681" y="1076406"/>
                </a:lnTo>
                <a:lnTo>
                  <a:pt x="154661" y="1044227"/>
                </a:lnTo>
                <a:lnTo>
                  <a:pt x="126921" y="1010011"/>
                </a:lnTo>
                <a:lnTo>
                  <a:pt x="101583" y="973881"/>
                </a:lnTo>
                <a:lnTo>
                  <a:pt x="78770" y="935959"/>
                </a:lnTo>
                <a:lnTo>
                  <a:pt x="58603" y="896365"/>
                </a:lnTo>
                <a:lnTo>
                  <a:pt x="41204" y="855223"/>
                </a:lnTo>
                <a:lnTo>
                  <a:pt x="26695" y="812653"/>
                </a:lnTo>
                <a:lnTo>
                  <a:pt x="15199" y="768778"/>
                </a:lnTo>
                <a:lnTo>
                  <a:pt x="6836" y="723721"/>
                </a:lnTo>
                <a:lnTo>
                  <a:pt x="1728" y="677602"/>
                </a:lnTo>
                <a:lnTo>
                  <a:pt x="0" y="630562"/>
                </a:lnTo>
                <a:lnTo>
                  <a:pt x="1728" y="583485"/>
                </a:lnTo>
                <a:lnTo>
                  <a:pt x="6836" y="537366"/>
                </a:lnTo>
                <a:lnTo>
                  <a:pt x="15199" y="492308"/>
                </a:lnTo>
                <a:lnTo>
                  <a:pt x="26695" y="448434"/>
                </a:lnTo>
                <a:lnTo>
                  <a:pt x="41204" y="405864"/>
                </a:lnTo>
                <a:lnTo>
                  <a:pt x="58603" y="364722"/>
                </a:lnTo>
                <a:lnTo>
                  <a:pt x="78770" y="325128"/>
                </a:lnTo>
                <a:lnTo>
                  <a:pt x="101583" y="287205"/>
                </a:lnTo>
                <a:lnTo>
                  <a:pt x="126921" y="251075"/>
                </a:lnTo>
                <a:lnTo>
                  <a:pt x="154661" y="216860"/>
                </a:lnTo>
                <a:lnTo>
                  <a:pt x="184681" y="184681"/>
                </a:lnTo>
                <a:lnTo>
                  <a:pt x="216860" y="154661"/>
                </a:lnTo>
                <a:lnTo>
                  <a:pt x="251075" y="126921"/>
                </a:lnTo>
                <a:lnTo>
                  <a:pt x="287205" y="101584"/>
                </a:lnTo>
                <a:lnTo>
                  <a:pt x="325128" y="78771"/>
                </a:lnTo>
                <a:lnTo>
                  <a:pt x="364722" y="58604"/>
                </a:lnTo>
                <a:lnTo>
                  <a:pt x="405864" y="41205"/>
                </a:lnTo>
                <a:lnTo>
                  <a:pt x="448434" y="26696"/>
                </a:lnTo>
                <a:lnTo>
                  <a:pt x="492308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34" y="0"/>
                </a:lnTo>
                <a:lnTo>
                  <a:pt x="677601" y="1729"/>
                </a:lnTo>
                <a:lnTo>
                  <a:pt x="723720" y="6836"/>
                </a:lnTo>
                <a:lnTo>
                  <a:pt x="768778" y="15199"/>
                </a:lnTo>
                <a:lnTo>
                  <a:pt x="812653" y="26696"/>
                </a:lnTo>
                <a:lnTo>
                  <a:pt x="855222" y="41205"/>
                </a:lnTo>
                <a:lnTo>
                  <a:pt x="896365" y="58604"/>
                </a:lnTo>
                <a:lnTo>
                  <a:pt x="935958" y="78771"/>
                </a:lnTo>
                <a:lnTo>
                  <a:pt x="973881" y="101584"/>
                </a:lnTo>
                <a:lnTo>
                  <a:pt x="1010011" y="126921"/>
                </a:lnTo>
                <a:lnTo>
                  <a:pt x="1044227" y="154661"/>
                </a:lnTo>
                <a:lnTo>
                  <a:pt x="1076405" y="184681"/>
                </a:lnTo>
                <a:lnTo>
                  <a:pt x="1106426" y="216860"/>
                </a:lnTo>
                <a:lnTo>
                  <a:pt x="1134166" y="251075"/>
                </a:lnTo>
                <a:lnTo>
                  <a:pt x="1159503" y="287205"/>
                </a:lnTo>
                <a:lnTo>
                  <a:pt x="1182316" y="325128"/>
                </a:lnTo>
                <a:lnTo>
                  <a:pt x="1202483" y="364722"/>
                </a:lnTo>
                <a:lnTo>
                  <a:pt x="1219882" y="405864"/>
                </a:lnTo>
                <a:lnTo>
                  <a:pt x="1234391" y="448434"/>
                </a:lnTo>
                <a:lnTo>
                  <a:pt x="1245888" y="492308"/>
                </a:lnTo>
                <a:lnTo>
                  <a:pt x="1254251" y="537366"/>
                </a:lnTo>
                <a:lnTo>
                  <a:pt x="1259358" y="583485"/>
                </a:lnTo>
                <a:lnTo>
                  <a:pt x="1261087" y="630525"/>
                </a:lnTo>
                <a:lnTo>
                  <a:pt x="1259358" y="677602"/>
                </a:lnTo>
                <a:lnTo>
                  <a:pt x="1254251" y="723721"/>
                </a:lnTo>
                <a:lnTo>
                  <a:pt x="1245888" y="768778"/>
                </a:lnTo>
                <a:lnTo>
                  <a:pt x="1234391" y="812653"/>
                </a:lnTo>
                <a:lnTo>
                  <a:pt x="1219882" y="855223"/>
                </a:lnTo>
                <a:lnTo>
                  <a:pt x="1202483" y="896365"/>
                </a:lnTo>
                <a:lnTo>
                  <a:pt x="1182316" y="935959"/>
                </a:lnTo>
                <a:lnTo>
                  <a:pt x="1159503" y="973881"/>
                </a:lnTo>
                <a:lnTo>
                  <a:pt x="1134166" y="1010011"/>
                </a:lnTo>
                <a:lnTo>
                  <a:pt x="1106426" y="1044227"/>
                </a:lnTo>
                <a:lnTo>
                  <a:pt x="1076405" y="1076406"/>
                </a:lnTo>
                <a:lnTo>
                  <a:pt x="1044227" y="1106426"/>
                </a:lnTo>
                <a:lnTo>
                  <a:pt x="1010011" y="1134166"/>
                </a:lnTo>
                <a:lnTo>
                  <a:pt x="973881" y="1159503"/>
                </a:lnTo>
                <a:lnTo>
                  <a:pt x="935958" y="1182316"/>
                </a:lnTo>
                <a:lnTo>
                  <a:pt x="896365" y="1202483"/>
                </a:lnTo>
                <a:lnTo>
                  <a:pt x="855222" y="1219882"/>
                </a:lnTo>
                <a:lnTo>
                  <a:pt x="812653" y="1234391"/>
                </a:lnTo>
                <a:lnTo>
                  <a:pt x="768778" y="1245888"/>
                </a:lnTo>
                <a:lnTo>
                  <a:pt x="723720" y="1254251"/>
                </a:lnTo>
                <a:lnTo>
                  <a:pt x="677601" y="1259358"/>
                </a:lnTo>
                <a:lnTo>
                  <a:pt x="630546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8680270"/>
            <a:ext cx="7254875" cy="11208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600" b="1" spc="335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اطلاعاتی را که طنین انداز است به اشتراک بگذارید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>
            <a:spLocks noGrp="1"/>
          </p:cNvSpPr>
          <p:nvPr>
            <p:ph type="title"/>
          </p:nvPr>
        </p:nvSpPr>
        <p:spPr>
          <a:xfrm>
            <a:off x="1152560" y="980471"/>
            <a:ext cx="6489065" cy="2213426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12700" marR="5080" rtl="1">
              <a:lnSpc>
                <a:spcPts val="8550"/>
              </a:lnSpc>
              <a:spcBef>
                <a:spcPts val="60"/>
              </a:spcBef>
            </a:pPr>
            <a:r>
              <a:rPr lang="fa-IR" sz="7000" spc="229" dirty="0">
                <a:solidFill>
                  <a:srgbClr val="181818"/>
                </a:solidFill>
                <a:cs typeface="B Nazanin" panose="00000700000000000000" pitchFamily="2" charset="-78"/>
              </a:rPr>
              <a:t>با نمودارهای بصری توانمند شوید</a:t>
            </a:r>
            <a:endParaRPr sz="7000" dirty="0"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249987" y="4564670"/>
            <a:ext cx="6424295" cy="8976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14999"/>
              </a:lnSpc>
              <a:spcBef>
                <a:spcPts val="100"/>
              </a:spcBef>
            </a:pPr>
            <a:r>
              <a:rPr lang="fa-IR" sz="2500" spc="12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نمودارهای بصری داده ها و اعداد ارائه ها را جالب و به یاد ماندنی می کنند.</a:t>
            </a:r>
            <a:endParaRPr sz="2500" dirty="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5128656" y="7186042"/>
            <a:ext cx="3159760" cy="3101340"/>
          </a:xfrm>
          <a:custGeom>
            <a:avLst/>
            <a:gdLst/>
            <a:ahLst/>
            <a:cxnLst/>
            <a:rect l="l" t="t" r="r" b="b"/>
            <a:pathLst>
              <a:path w="3159759" h="3101340">
                <a:moveTo>
                  <a:pt x="3159342" y="1501701"/>
                </a:moveTo>
                <a:lnTo>
                  <a:pt x="3159342" y="0"/>
                </a:lnTo>
                <a:lnTo>
                  <a:pt x="3112524" y="2972"/>
                </a:lnTo>
                <a:lnTo>
                  <a:pt x="3065028" y="6659"/>
                </a:lnTo>
                <a:lnTo>
                  <a:pt x="3017719" y="11002"/>
                </a:lnTo>
                <a:lnTo>
                  <a:pt x="2970601" y="15996"/>
                </a:lnTo>
                <a:lnTo>
                  <a:pt x="2923679" y="21637"/>
                </a:lnTo>
                <a:lnTo>
                  <a:pt x="2876957" y="27919"/>
                </a:lnTo>
                <a:lnTo>
                  <a:pt x="2830440" y="34839"/>
                </a:lnTo>
                <a:lnTo>
                  <a:pt x="2784134" y="42392"/>
                </a:lnTo>
                <a:lnTo>
                  <a:pt x="2738041" y="50573"/>
                </a:lnTo>
                <a:lnTo>
                  <a:pt x="2692167" y="59378"/>
                </a:lnTo>
                <a:lnTo>
                  <a:pt x="2646516" y="68802"/>
                </a:lnTo>
                <a:lnTo>
                  <a:pt x="2601093" y="78841"/>
                </a:lnTo>
                <a:lnTo>
                  <a:pt x="2555902" y="89490"/>
                </a:lnTo>
                <a:lnTo>
                  <a:pt x="2510948" y="100745"/>
                </a:lnTo>
                <a:lnTo>
                  <a:pt x="2466236" y="112601"/>
                </a:lnTo>
                <a:lnTo>
                  <a:pt x="2421769" y="125053"/>
                </a:lnTo>
                <a:lnTo>
                  <a:pt x="2377553" y="138097"/>
                </a:lnTo>
                <a:lnTo>
                  <a:pt x="2333593" y="151728"/>
                </a:lnTo>
                <a:lnTo>
                  <a:pt x="2289892" y="165942"/>
                </a:lnTo>
                <a:lnTo>
                  <a:pt x="2246455" y="180735"/>
                </a:lnTo>
                <a:lnTo>
                  <a:pt x="2203287" y="196101"/>
                </a:lnTo>
                <a:lnTo>
                  <a:pt x="2160392" y="212037"/>
                </a:lnTo>
                <a:lnTo>
                  <a:pt x="2117775" y="228537"/>
                </a:lnTo>
                <a:lnTo>
                  <a:pt x="2075441" y="245597"/>
                </a:lnTo>
                <a:lnTo>
                  <a:pt x="2033393" y="263212"/>
                </a:lnTo>
                <a:lnTo>
                  <a:pt x="1991637" y="281379"/>
                </a:lnTo>
                <a:lnTo>
                  <a:pt x="1950177" y="300092"/>
                </a:lnTo>
                <a:lnTo>
                  <a:pt x="1909018" y="319347"/>
                </a:lnTo>
                <a:lnTo>
                  <a:pt x="1868164" y="339139"/>
                </a:lnTo>
                <a:lnTo>
                  <a:pt x="1827620" y="359464"/>
                </a:lnTo>
                <a:lnTo>
                  <a:pt x="1787390" y="380317"/>
                </a:lnTo>
                <a:lnTo>
                  <a:pt x="1747478" y="401694"/>
                </a:lnTo>
                <a:lnTo>
                  <a:pt x="1707890" y="423589"/>
                </a:lnTo>
                <a:lnTo>
                  <a:pt x="1668631" y="446000"/>
                </a:lnTo>
                <a:lnTo>
                  <a:pt x="1629703" y="468920"/>
                </a:lnTo>
                <a:lnTo>
                  <a:pt x="1591113" y="492346"/>
                </a:lnTo>
                <a:lnTo>
                  <a:pt x="1552864" y="516273"/>
                </a:lnTo>
                <a:lnTo>
                  <a:pt x="1514961" y="540696"/>
                </a:lnTo>
                <a:lnTo>
                  <a:pt x="1477409" y="565611"/>
                </a:lnTo>
                <a:lnTo>
                  <a:pt x="1440212" y="591013"/>
                </a:lnTo>
                <a:lnTo>
                  <a:pt x="1403375" y="616898"/>
                </a:lnTo>
                <a:lnTo>
                  <a:pt x="1366903" y="643261"/>
                </a:lnTo>
                <a:lnTo>
                  <a:pt x="1330799" y="670097"/>
                </a:lnTo>
                <a:lnTo>
                  <a:pt x="1295069" y="697403"/>
                </a:lnTo>
                <a:lnTo>
                  <a:pt x="1259717" y="725173"/>
                </a:lnTo>
                <a:lnTo>
                  <a:pt x="1224747" y="753403"/>
                </a:lnTo>
                <a:lnTo>
                  <a:pt x="1190164" y="782088"/>
                </a:lnTo>
                <a:lnTo>
                  <a:pt x="1155973" y="811224"/>
                </a:lnTo>
                <a:lnTo>
                  <a:pt x="1122179" y="840807"/>
                </a:lnTo>
                <a:lnTo>
                  <a:pt x="1088785" y="870831"/>
                </a:lnTo>
                <a:lnTo>
                  <a:pt x="1055796" y="901292"/>
                </a:lnTo>
                <a:lnTo>
                  <a:pt x="1023217" y="932186"/>
                </a:lnTo>
                <a:lnTo>
                  <a:pt x="991053" y="963508"/>
                </a:lnTo>
                <a:lnTo>
                  <a:pt x="959307" y="995254"/>
                </a:lnTo>
                <a:lnTo>
                  <a:pt x="927985" y="1027418"/>
                </a:lnTo>
                <a:lnTo>
                  <a:pt x="897091" y="1059997"/>
                </a:lnTo>
                <a:lnTo>
                  <a:pt x="866630" y="1092986"/>
                </a:lnTo>
                <a:lnTo>
                  <a:pt x="836606" y="1126380"/>
                </a:lnTo>
                <a:lnTo>
                  <a:pt x="807024" y="1160175"/>
                </a:lnTo>
                <a:lnTo>
                  <a:pt x="777888" y="1194366"/>
                </a:lnTo>
                <a:lnTo>
                  <a:pt x="749203" y="1228949"/>
                </a:lnTo>
                <a:lnTo>
                  <a:pt x="720973" y="1263919"/>
                </a:lnTo>
                <a:lnTo>
                  <a:pt x="693203" y="1299271"/>
                </a:lnTo>
                <a:lnTo>
                  <a:pt x="665897" y="1335001"/>
                </a:lnTo>
                <a:lnTo>
                  <a:pt x="639061" y="1371105"/>
                </a:lnTo>
                <a:lnTo>
                  <a:pt x="612698" y="1407578"/>
                </a:lnTo>
                <a:lnTo>
                  <a:pt x="586813" y="1444415"/>
                </a:lnTo>
                <a:lnTo>
                  <a:pt x="561411" y="1481612"/>
                </a:lnTo>
                <a:lnTo>
                  <a:pt x="536497" y="1519164"/>
                </a:lnTo>
                <a:lnTo>
                  <a:pt x="512074" y="1557067"/>
                </a:lnTo>
                <a:lnTo>
                  <a:pt x="488147" y="1595316"/>
                </a:lnTo>
                <a:lnTo>
                  <a:pt x="464721" y="1633906"/>
                </a:lnTo>
                <a:lnTo>
                  <a:pt x="441801" y="1672834"/>
                </a:lnTo>
                <a:lnTo>
                  <a:pt x="419391" y="1712094"/>
                </a:lnTo>
                <a:lnTo>
                  <a:pt x="397495" y="1751682"/>
                </a:lnTo>
                <a:lnTo>
                  <a:pt x="376118" y="1791593"/>
                </a:lnTo>
                <a:lnTo>
                  <a:pt x="355265" y="1831823"/>
                </a:lnTo>
                <a:lnTo>
                  <a:pt x="334940" y="1872368"/>
                </a:lnTo>
                <a:lnTo>
                  <a:pt x="315148" y="1913222"/>
                </a:lnTo>
                <a:lnTo>
                  <a:pt x="295893" y="1954381"/>
                </a:lnTo>
                <a:lnTo>
                  <a:pt x="277181" y="1995841"/>
                </a:lnTo>
                <a:lnTo>
                  <a:pt x="259014" y="2037597"/>
                </a:lnTo>
                <a:lnTo>
                  <a:pt x="241399" y="2079645"/>
                </a:lnTo>
                <a:lnTo>
                  <a:pt x="224339" y="2121979"/>
                </a:lnTo>
                <a:lnTo>
                  <a:pt x="207839" y="2164596"/>
                </a:lnTo>
                <a:lnTo>
                  <a:pt x="191903" y="2207491"/>
                </a:lnTo>
                <a:lnTo>
                  <a:pt x="176537" y="2250659"/>
                </a:lnTo>
                <a:lnTo>
                  <a:pt x="161745" y="2294096"/>
                </a:lnTo>
                <a:lnTo>
                  <a:pt x="147530" y="2337797"/>
                </a:lnTo>
                <a:lnTo>
                  <a:pt x="133899" y="2381758"/>
                </a:lnTo>
                <a:lnTo>
                  <a:pt x="120855" y="2425974"/>
                </a:lnTo>
                <a:lnTo>
                  <a:pt x="108403" y="2470440"/>
                </a:lnTo>
                <a:lnTo>
                  <a:pt x="96547" y="2515153"/>
                </a:lnTo>
                <a:lnTo>
                  <a:pt x="85293" y="2560107"/>
                </a:lnTo>
                <a:lnTo>
                  <a:pt x="74644" y="2605298"/>
                </a:lnTo>
                <a:lnTo>
                  <a:pt x="64605" y="2650721"/>
                </a:lnTo>
                <a:lnTo>
                  <a:pt x="55181" y="2696372"/>
                </a:lnTo>
                <a:lnTo>
                  <a:pt x="46376" y="2742246"/>
                </a:lnTo>
                <a:lnTo>
                  <a:pt x="38195" y="2788339"/>
                </a:lnTo>
                <a:lnTo>
                  <a:pt x="30642" y="2834646"/>
                </a:lnTo>
                <a:lnTo>
                  <a:pt x="23722" y="2881162"/>
                </a:lnTo>
                <a:lnTo>
                  <a:pt x="17440" y="2927884"/>
                </a:lnTo>
                <a:lnTo>
                  <a:pt x="11799" y="2974806"/>
                </a:lnTo>
                <a:lnTo>
                  <a:pt x="6805" y="3021924"/>
                </a:lnTo>
                <a:lnTo>
                  <a:pt x="2462" y="3069234"/>
                </a:lnTo>
                <a:lnTo>
                  <a:pt x="0" y="3100956"/>
                </a:lnTo>
                <a:lnTo>
                  <a:pt x="1505113" y="3100956"/>
                </a:lnTo>
                <a:lnTo>
                  <a:pt x="1509049" y="3072823"/>
                </a:lnTo>
                <a:lnTo>
                  <a:pt x="1516690" y="3026706"/>
                </a:lnTo>
                <a:lnTo>
                  <a:pt x="1525451" y="2980978"/>
                </a:lnTo>
                <a:lnTo>
                  <a:pt x="1535319" y="2935652"/>
                </a:lnTo>
                <a:lnTo>
                  <a:pt x="1546277" y="2890744"/>
                </a:lnTo>
                <a:lnTo>
                  <a:pt x="1558313" y="2846268"/>
                </a:lnTo>
                <a:lnTo>
                  <a:pt x="1571410" y="2802239"/>
                </a:lnTo>
                <a:lnTo>
                  <a:pt x="1585555" y="2758671"/>
                </a:lnTo>
                <a:lnTo>
                  <a:pt x="1600733" y="2715580"/>
                </a:lnTo>
                <a:lnTo>
                  <a:pt x="1616929" y="2672979"/>
                </a:lnTo>
                <a:lnTo>
                  <a:pt x="1634128" y="2630884"/>
                </a:lnTo>
                <a:lnTo>
                  <a:pt x="1652316" y="2589308"/>
                </a:lnTo>
                <a:lnTo>
                  <a:pt x="1671478" y="2548268"/>
                </a:lnTo>
                <a:lnTo>
                  <a:pt x="1691600" y="2507777"/>
                </a:lnTo>
                <a:lnTo>
                  <a:pt x="1712666" y="2467849"/>
                </a:lnTo>
                <a:lnTo>
                  <a:pt x="1734663" y="2428501"/>
                </a:lnTo>
                <a:lnTo>
                  <a:pt x="1757576" y="2389745"/>
                </a:lnTo>
                <a:lnTo>
                  <a:pt x="1781389" y="2351598"/>
                </a:lnTo>
                <a:lnTo>
                  <a:pt x="1806088" y="2314073"/>
                </a:lnTo>
                <a:lnTo>
                  <a:pt x="1831660" y="2277185"/>
                </a:lnTo>
                <a:lnTo>
                  <a:pt x="1858088" y="2240950"/>
                </a:lnTo>
                <a:lnTo>
                  <a:pt x="1885358" y="2205381"/>
                </a:lnTo>
                <a:lnTo>
                  <a:pt x="1913456" y="2170493"/>
                </a:lnTo>
                <a:lnTo>
                  <a:pt x="1942368" y="2136300"/>
                </a:lnTo>
                <a:lnTo>
                  <a:pt x="1972077" y="2102819"/>
                </a:lnTo>
                <a:lnTo>
                  <a:pt x="2002571" y="2070062"/>
                </a:lnTo>
                <a:lnTo>
                  <a:pt x="2033833" y="2038046"/>
                </a:lnTo>
                <a:lnTo>
                  <a:pt x="2065850" y="2006783"/>
                </a:lnTo>
                <a:lnTo>
                  <a:pt x="2098606" y="1976290"/>
                </a:lnTo>
                <a:lnTo>
                  <a:pt x="2132088" y="1946581"/>
                </a:lnTo>
                <a:lnTo>
                  <a:pt x="2166280" y="1917669"/>
                </a:lnTo>
                <a:lnTo>
                  <a:pt x="2201169" y="1889571"/>
                </a:lnTo>
                <a:lnTo>
                  <a:pt x="2236738" y="1862301"/>
                </a:lnTo>
                <a:lnTo>
                  <a:pt x="2272974" y="1835873"/>
                </a:lnTo>
                <a:lnTo>
                  <a:pt x="2309861" y="1810302"/>
                </a:lnTo>
                <a:lnTo>
                  <a:pt x="2347386" y="1785602"/>
                </a:lnTo>
                <a:lnTo>
                  <a:pt x="2385534" y="1761789"/>
                </a:lnTo>
                <a:lnTo>
                  <a:pt x="2424290" y="1738877"/>
                </a:lnTo>
                <a:lnTo>
                  <a:pt x="2463638" y="1716880"/>
                </a:lnTo>
                <a:lnTo>
                  <a:pt x="2503566" y="1695813"/>
                </a:lnTo>
                <a:lnTo>
                  <a:pt x="2544057" y="1675692"/>
                </a:lnTo>
                <a:lnTo>
                  <a:pt x="2585098" y="1656529"/>
                </a:lnTo>
                <a:lnTo>
                  <a:pt x="2626674" y="1638341"/>
                </a:lnTo>
                <a:lnTo>
                  <a:pt x="2668769" y="1621142"/>
                </a:lnTo>
                <a:lnTo>
                  <a:pt x="2711370" y="1604946"/>
                </a:lnTo>
                <a:lnTo>
                  <a:pt x="2754462" y="1589769"/>
                </a:lnTo>
                <a:lnTo>
                  <a:pt x="2798030" y="1575624"/>
                </a:lnTo>
                <a:lnTo>
                  <a:pt x="2842059" y="1562526"/>
                </a:lnTo>
                <a:lnTo>
                  <a:pt x="2886535" y="1550491"/>
                </a:lnTo>
                <a:lnTo>
                  <a:pt x="2931444" y="1539532"/>
                </a:lnTo>
                <a:lnTo>
                  <a:pt x="2976770" y="1529665"/>
                </a:lnTo>
                <a:lnTo>
                  <a:pt x="3022498" y="1520904"/>
                </a:lnTo>
                <a:lnTo>
                  <a:pt x="3068615" y="1513263"/>
                </a:lnTo>
                <a:lnTo>
                  <a:pt x="3115106" y="1506758"/>
                </a:lnTo>
                <a:lnTo>
                  <a:pt x="3159342" y="1501701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/>
          <p:nvPr/>
        </p:nvSpPr>
        <p:spPr>
          <a:xfrm>
            <a:off x="1028700" y="1044809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10">
                <a:moveTo>
                  <a:pt x="630544" y="1261088"/>
                </a:moveTo>
                <a:lnTo>
                  <a:pt x="583485" y="1259359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3"/>
                </a:lnTo>
                <a:lnTo>
                  <a:pt x="364722" y="1202484"/>
                </a:lnTo>
                <a:lnTo>
                  <a:pt x="325129" y="1182317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5"/>
                </a:lnTo>
                <a:lnTo>
                  <a:pt x="6836" y="537366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9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2"/>
                </a:lnTo>
                <a:lnTo>
                  <a:pt x="216860" y="154661"/>
                </a:lnTo>
                <a:lnTo>
                  <a:pt x="251076" y="126922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44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2"/>
                </a:lnTo>
                <a:lnTo>
                  <a:pt x="1044227" y="154661"/>
                </a:lnTo>
                <a:lnTo>
                  <a:pt x="1076406" y="184682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9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6"/>
                </a:lnTo>
                <a:lnTo>
                  <a:pt x="1259359" y="583485"/>
                </a:lnTo>
                <a:lnTo>
                  <a:pt x="1261088" y="630544"/>
                </a:lnTo>
                <a:lnTo>
                  <a:pt x="1259359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7"/>
                </a:lnTo>
                <a:lnTo>
                  <a:pt x="896365" y="1202484"/>
                </a:lnTo>
                <a:lnTo>
                  <a:pt x="855223" y="1219883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9"/>
                </a:lnTo>
                <a:lnTo>
                  <a:pt x="630544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028700" y="3356910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10">
                <a:moveTo>
                  <a:pt x="630544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2"/>
                </a:lnTo>
                <a:lnTo>
                  <a:pt x="364722" y="1202483"/>
                </a:lnTo>
                <a:lnTo>
                  <a:pt x="325129" y="1182317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5"/>
                </a:lnTo>
                <a:lnTo>
                  <a:pt x="6836" y="537366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8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2"/>
                </a:lnTo>
                <a:lnTo>
                  <a:pt x="216860" y="154661"/>
                </a:lnTo>
                <a:lnTo>
                  <a:pt x="251076" y="126921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42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1"/>
                </a:lnTo>
                <a:lnTo>
                  <a:pt x="1044227" y="154661"/>
                </a:lnTo>
                <a:lnTo>
                  <a:pt x="1076406" y="184682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8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6"/>
                </a:lnTo>
                <a:lnTo>
                  <a:pt x="1259359" y="583485"/>
                </a:lnTo>
                <a:lnTo>
                  <a:pt x="1261088" y="630543"/>
                </a:lnTo>
                <a:lnTo>
                  <a:pt x="1259359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7"/>
                </a:lnTo>
                <a:lnTo>
                  <a:pt x="896365" y="1202483"/>
                </a:lnTo>
                <a:lnTo>
                  <a:pt x="855223" y="1219882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8"/>
                </a:lnTo>
                <a:lnTo>
                  <a:pt x="630544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/>
          <p:nvPr/>
        </p:nvSpPr>
        <p:spPr>
          <a:xfrm>
            <a:off x="1028700" y="5669009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09">
                <a:moveTo>
                  <a:pt x="630550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2"/>
                </a:lnTo>
                <a:lnTo>
                  <a:pt x="364722" y="1202484"/>
                </a:lnTo>
                <a:lnTo>
                  <a:pt x="325129" y="1182317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6"/>
                </a:lnTo>
                <a:lnTo>
                  <a:pt x="6836" y="537367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8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1"/>
                </a:lnTo>
                <a:lnTo>
                  <a:pt x="216860" y="154661"/>
                </a:lnTo>
                <a:lnTo>
                  <a:pt x="251076" y="126921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36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1"/>
                </a:lnTo>
                <a:lnTo>
                  <a:pt x="1044227" y="154661"/>
                </a:lnTo>
                <a:lnTo>
                  <a:pt x="1076406" y="184681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8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7"/>
                </a:lnTo>
                <a:lnTo>
                  <a:pt x="1259359" y="583486"/>
                </a:lnTo>
                <a:lnTo>
                  <a:pt x="1261088" y="630544"/>
                </a:lnTo>
                <a:lnTo>
                  <a:pt x="1259359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7"/>
                </a:lnTo>
                <a:lnTo>
                  <a:pt x="896365" y="1202484"/>
                </a:lnTo>
                <a:lnTo>
                  <a:pt x="855223" y="1219882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8"/>
                </a:lnTo>
                <a:lnTo>
                  <a:pt x="630550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28700" y="7981110"/>
            <a:ext cx="1261110" cy="1261110"/>
          </a:xfrm>
          <a:custGeom>
            <a:avLst/>
            <a:gdLst/>
            <a:ahLst/>
            <a:cxnLst/>
            <a:rect l="l" t="t" r="r" b="b"/>
            <a:pathLst>
              <a:path w="1261110" h="1261109">
                <a:moveTo>
                  <a:pt x="630544" y="1261088"/>
                </a:moveTo>
                <a:lnTo>
                  <a:pt x="583485" y="1259358"/>
                </a:lnTo>
                <a:lnTo>
                  <a:pt x="537366" y="1254251"/>
                </a:lnTo>
                <a:lnTo>
                  <a:pt x="492309" y="1245888"/>
                </a:lnTo>
                <a:lnTo>
                  <a:pt x="448434" y="1234391"/>
                </a:lnTo>
                <a:lnTo>
                  <a:pt x="405865" y="1219882"/>
                </a:lnTo>
                <a:lnTo>
                  <a:pt x="364722" y="1202483"/>
                </a:lnTo>
                <a:lnTo>
                  <a:pt x="325129" y="1182316"/>
                </a:lnTo>
                <a:lnTo>
                  <a:pt x="287206" y="1159503"/>
                </a:lnTo>
                <a:lnTo>
                  <a:pt x="251076" y="1134166"/>
                </a:lnTo>
                <a:lnTo>
                  <a:pt x="216860" y="1106426"/>
                </a:lnTo>
                <a:lnTo>
                  <a:pt x="184682" y="1076406"/>
                </a:lnTo>
                <a:lnTo>
                  <a:pt x="154661" y="1044227"/>
                </a:lnTo>
                <a:lnTo>
                  <a:pt x="126922" y="1010012"/>
                </a:lnTo>
                <a:lnTo>
                  <a:pt x="101584" y="973882"/>
                </a:lnTo>
                <a:lnTo>
                  <a:pt x="78771" y="935959"/>
                </a:lnTo>
                <a:lnTo>
                  <a:pt x="58604" y="896365"/>
                </a:lnTo>
                <a:lnTo>
                  <a:pt x="41205" y="855223"/>
                </a:lnTo>
                <a:lnTo>
                  <a:pt x="26696" y="812653"/>
                </a:lnTo>
                <a:lnTo>
                  <a:pt x="15199" y="768779"/>
                </a:lnTo>
                <a:lnTo>
                  <a:pt x="6836" y="723721"/>
                </a:lnTo>
                <a:lnTo>
                  <a:pt x="1729" y="677602"/>
                </a:lnTo>
                <a:lnTo>
                  <a:pt x="0" y="630544"/>
                </a:lnTo>
                <a:lnTo>
                  <a:pt x="1729" y="583486"/>
                </a:lnTo>
                <a:lnTo>
                  <a:pt x="6836" y="537367"/>
                </a:lnTo>
                <a:lnTo>
                  <a:pt x="15199" y="492309"/>
                </a:lnTo>
                <a:lnTo>
                  <a:pt x="26696" y="448434"/>
                </a:lnTo>
                <a:lnTo>
                  <a:pt x="41205" y="405865"/>
                </a:lnTo>
                <a:lnTo>
                  <a:pt x="58604" y="364722"/>
                </a:lnTo>
                <a:lnTo>
                  <a:pt x="78771" y="325129"/>
                </a:lnTo>
                <a:lnTo>
                  <a:pt x="101584" y="287206"/>
                </a:lnTo>
                <a:lnTo>
                  <a:pt x="126922" y="251076"/>
                </a:lnTo>
                <a:lnTo>
                  <a:pt x="154661" y="216860"/>
                </a:lnTo>
                <a:lnTo>
                  <a:pt x="184682" y="184682"/>
                </a:lnTo>
                <a:lnTo>
                  <a:pt x="216860" y="154661"/>
                </a:lnTo>
                <a:lnTo>
                  <a:pt x="251076" y="126922"/>
                </a:lnTo>
                <a:lnTo>
                  <a:pt x="287206" y="101584"/>
                </a:lnTo>
                <a:lnTo>
                  <a:pt x="325129" y="78771"/>
                </a:lnTo>
                <a:lnTo>
                  <a:pt x="364722" y="58604"/>
                </a:lnTo>
                <a:lnTo>
                  <a:pt x="405865" y="41205"/>
                </a:lnTo>
                <a:lnTo>
                  <a:pt x="448434" y="26696"/>
                </a:lnTo>
                <a:lnTo>
                  <a:pt x="492309" y="15199"/>
                </a:lnTo>
                <a:lnTo>
                  <a:pt x="537366" y="6836"/>
                </a:lnTo>
                <a:lnTo>
                  <a:pt x="583485" y="1729"/>
                </a:lnTo>
                <a:lnTo>
                  <a:pt x="630546" y="0"/>
                </a:lnTo>
                <a:lnTo>
                  <a:pt x="677602" y="1729"/>
                </a:lnTo>
                <a:lnTo>
                  <a:pt x="723721" y="6836"/>
                </a:lnTo>
                <a:lnTo>
                  <a:pt x="768779" y="15199"/>
                </a:lnTo>
                <a:lnTo>
                  <a:pt x="812653" y="26696"/>
                </a:lnTo>
                <a:lnTo>
                  <a:pt x="855223" y="41205"/>
                </a:lnTo>
                <a:lnTo>
                  <a:pt x="896365" y="58604"/>
                </a:lnTo>
                <a:lnTo>
                  <a:pt x="935959" y="78771"/>
                </a:lnTo>
                <a:lnTo>
                  <a:pt x="973882" y="101584"/>
                </a:lnTo>
                <a:lnTo>
                  <a:pt x="1010012" y="126922"/>
                </a:lnTo>
                <a:lnTo>
                  <a:pt x="1044227" y="154661"/>
                </a:lnTo>
                <a:lnTo>
                  <a:pt x="1076406" y="184682"/>
                </a:lnTo>
                <a:lnTo>
                  <a:pt x="1106426" y="216860"/>
                </a:lnTo>
                <a:lnTo>
                  <a:pt x="1134166" y="251076"/>
                </a:lnTo>
                <a:lnTo>
                  <a:pt x="1159503" y="287206"/>
                </a:lnTo>
                <a:lnTo>
                  <a:pt x="1182317" y="325129"/>
                </a:lnTo>
                <a:lnTo>
                  <a:pt x="1202484" y="364722"/>
                </a:lnTo>
                <a:lnTo>
                  <a:pt x="1219883" y="405865"/>
                </a:lnTo>
                <a:lnTo>
                  <a:pt x="1234391" y="448434"/>
                </a:lnTo>
                <a:lnTo>
                  <a:pt x="1245888" y="492309"/>
                </a:lnTo>
                <a:lnTo>
                  <a:pt x="1254251" y="537367"/>
                </a:lnTo>
                <a:lnTo>
                  <a:pt x="1259359" y="583486"/>
                </a:lnTo>
                <a:lnTo>
                  <a:pt x="1261088" y="630544"/>
                </a:lnTo>
                <a:lnTo>
                  <a:pt x="1259359" y="677602"/>
                </a:lnTo>
                <a:lnTo>
                  <a:pt x="1254251" y="723721"/>
                </a:lnTo>
                <a:lnTo>
                  <a:pt x="1245888" y="768779"/>
                </a:lnTo>
                <a:lnTo>
                  <a:pt x="1234391" y="812653"/>
                </a:lnTo>
                <a:lnTo>
                  <a:pt x="1219883" y="855223"/>
                </a:lnTo>
                <a:lnTo>
                  <a:pt x="1202484" y="896365"/>
                </a:lnTo>
                <a:lnTo>
                  <a:pt x="1182317" y="935959"/>
                </a:lnTo>
                <a:lnTo>
                  <a:pt x="1159503" y="973882"/>
                </a:lnTo>
                <a:lnTo>
                  <a:pt x="1134166" y="1010012"/>
                </a:lnTo>
                <a:lnTo>
                  <a:pt x="1106426" y="1044227"/>
                </a:lnTo>
                <a:lnTo>
                  <a:pt x="1076406" y="1076406"/>
                </a:lnTo>
                <a:lnTo>
                  <a:pt x="1044227" y="1106426"/>
                </a:lnTo>
                <a:lnTo>
                  <a:pt x="1010012" y="1134166"/>
                </a:lnTo>
                <a:lnTo>
                  <a:pt x="973882" y="1159503"/>
                </a:lnTo>
                <a:lnTo>
                  <a:pt x="935959" y="1182316"/>
                </a:lnTo>
                <a:lnTo>
                  <a:pt x="896365" y="1202483"/>
                </a:lnTo>
                <a:lnTo>
                  <a:pt x="855223" y="1219882"/>
                </a:lnTo>
                <a:lnTo>
                  <a:pt x="812653" y="1234391"/>
                </a:lnTo>
                <a:lnTo>
                  <a:pt x="768779" y="1245888"/>
                </a:lnTo>
                <a:lnTo>
                  <a:pt x="723721" y="1254251"/>
                </a:lnTo>
                <a:lnTo>
                  <a:pt x="677602" y="1259358"/>
                </a:lnTo>
                <a:lnTo>
                  <a:pt x="630544" y="1261088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431162" y="1423017"/>
            <a:ext cx="456565" cy="505459"/>
          </a:xfrm>
          <a:custGeom>
            <a:avLst/>
            <a:gdLst/>
            <a:ahLst/>
            <a:cxnLst/>
            <a:rect l="l" t="t" r="r" b="b"/>
            <a:pathLst>
              <a:path w="456564" h="505460">
                <a:moveTo>
                  <a:pt x="380316" y="504887"/>
                </a:moveTo>
                <a:lnTo>
                  <a:pt x="351524" y="499061"/>
                </a:lnTo>
                <a:lnTo>
                  <a:pt x="327986" y="483184"/>
                </a:lnTo>
                <a:lnTo>
                  <a:pt x="312103" y="459656"/>
                </a:lnTo>
                <a:lnTo>
                  <a:pt x="306275" y="430875"/>
                </a:lnTo>
                <a:lnTo>
                  <a:pt x="306275" y="425300"/>
                </a:lnTo>
                <a:lnTo>
                  <a:pt x="307035" y="419723"/>
                </a:lnTo>
                <a:lnTo>
                  <a:pt x="308302" y="414401"/>
                </a:lnTo>
                <a:lnTo>
                  <a:pt x="127770" y="308964"/>
                </a:lnTo>
                <a:lnTo>
                  <a:pt x="116741" y="317517"/>
                </a:lnTo>
                <a:lnTo>
                  <a:pt x="104304" y="323980"/>
                </a:lnTo>
                <a:lnTo>
                  <a:pt x="90673" y="328068"/>
                </a:lnTo>
                <a:lnTo>
                  <a:pt x="76065" y="329494"/>
                </a:lnTo>
                <a:lnTo>
                  <a:pt x="46425" y="323530"/>
                </a:lnTo>
                <a:lnTo>
                  <a:pt x="22250" y="307253"/>
                </a:lnTo>
                <a:lnTo>
                  <a:pt x="5967" y="283088"/>
                </a:lnTo>
                <a:lnTo>
                  <a:pt x="0" y="253458"/>
                </a:lnTo>
                <a:lnTo>
                  <a:pt x="5966" y="223827"/>
                </a:lnTo>
                <a:lnTo>
                  <a:pt x="22249" y="199662"/>
                </a:lnTo>
                <a:lnTo>
                  <a:pt x="46423" y="183386"/>
                </a:lnTo>
                <a:lnTo>
                  <a:pt x="76065" y="177421"/>
                </a:lnTo>
                <a:lnTo>
                  <a:pt x="90674" y="178847"/>
                </a:lnTo>
                <a:lnTo>
                  <a:pt x="104308" y="182934"/>
                </a:lnTo>
                <a:lnTo>
                  <a:pt x="116752" y="189397"/>
                </a:lnTo>
                <a:lnTo>
                  <a:pt x="127794" y="197951"/>
                </a:lnTo>
                <a:lnTo>
                  <a:pt x="306557" y="93777"/>
                </a:lnTo>
                <a:lnTo>
                  <a:pt x="305282" y="87950"/>
                </a:lnTo>
                <a:lnTo>
                  <a:pt x="304272" y="82118"/>
                </a:lnTo>
                <a:lnTo>
                  <a:pt x="304272" y="76036"/>
                </a:lnTo>
                <a:lnTo>
                  <a:pt x="310238" y="46407"/>
                </a:lnTo>
                <a:lnTo>
                  <a:pt x="326521" y="22242"/>
                </a:lnTo>
                <a:lnTo>
                  <a:pt x="350696" y="5964"/>
                </a:lnTo>
                <a:lnTo>
                  <a:pt x="380338" y="0"/>
                </a:lnTo>
                <a:lnTo>
                  <a:pt x="409980" y="5965"/>
                </a:lnTo>
                <a:lnTo>
                  <a:pt x="434154" y="22244"/>
                </a:lnTo>
                <a:lnTo>
                  <a:pt x="450437" y="46411"/>
                </a:lnTo>
                <a:lnTo>
                  <a:pt x="456403" y="76041"/>
                </a:lnTo>
                <a:lnTo>
                  <a:pt x="450437" y="105669"/>
                </a:lnTo>
                <a:lnTo>
                  <a:pt x="434154" y="129834"/>
                </a:lnTo>
                <a:lnTo>
                  <a:pt x="409980" y="146112"/>
                </a:lnTo>
                <a:lnTo>
                  <a:pt x="380338" y="152077"/>
                </a:lnTo>
                <a:lnTo>
                  <a:pt x="365729" y="150651"/>
                </a:lnTo>
                <a:lnTo>
                  <a:pt x="352095" y="146563"/>
                </a:lnTo>
                <a:lnTo>
                  <a:pt x="339651" y="140100"/>
                </a:lnTo>
                <a:lnTo>
                  <a:pt x="328609" y="131547"/>
                </a:lnTo>
                <a:lnTo>
                  <a:pt x="149846" y="235719"/>
                </a:lnTo>
                <a:lnTo>
                  <a:pt x="151116" y="241546"/>
                </a:lnTo>
                <a:lnTo>
                  <a:pt x="152131" y="247378"/>
                </a:lnTo>
                <a:lnTo>
                  <a:pt x="152131" y="259542"/>
                </a:lnTo>
                <a:lnTo>
                  <a:pt x="151116" y="265372"/>
                </a:lnTo>
                <a:lnTo>
                  <a:pt x="149846" y="271201"/>
                </a:lnTo>
                <a:lnTo>
                  <a:pt x="330648" y="376397"/>
                </a:lnTo>
                <a:lnTo>
                  <a:pt x="341266" y="368320"/>
                </a:lnTo>
                <a:lnTo>
                  <a:pt x="353215" y="362168"/>
                </a:lnTo>
                <a:lnTo>
                  <a:pt x="366304" y="358251"/>
                </a:lnTo>
                <a:lnTo>
                  <a:pt x="380345" y="356877"/>
                </a:lnTo>
                <a:lnTo>
                  <a:pt x="409106" y="362690"/>
                </a:lnTo>
                <a:lnTo>
                  <a:pt x="432644" y="378567"/>
                </a:lnTo>
                <a:lnTo>
                  <a:pt x="448527" y="402094"/>
                </a:lnTo>
                <a:lnTo>
                  <a:pt x="454354" y="430875"/>
                </a:lnTo>
                <a:lnTo>
                  <a:pt x="448527" y="459656"/>
                </a:lnTo>
                <a:lnTo>
                  <a:pt x="432645" y="483184"/>
                </a:lnTo>
                <a:lnTo>
                  <a:pt x="409108" y="499061"/>
                </a:lnTo>
                <a:lnTo>
                  <a:pt x="380316" y="5048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9144000" y="980475"/>
            <a:ext cx="8128087" cy="1110560"/>
          </a:xfrm>
          <a:prstGeom prst="rect">
            <a:avLst/>
          </a:prstGeom>
        </p:spPr>
        <p:txBody>
          <a:bodyPr vert="horz" wrap="square" lIns="0" tIns="7620" rIns="0" bIns="0" rtlCol="0">
            <a:spAutoFit/>
          </a:bodyPr>
          <a:lstStyle/>
          <a:p>
            <a:pPr marL="542925" marR="5080" indent="-530860" rtl="1">
              <a:lnSpc>
                <a:spcPts val="8550"/>
              </a:lnSpc>
              <a:spcBef>
                <a:spcPts val="60"/>
              </a:spcBef>
            </a:pPr>
            <a:r>
              <a:rPr lang="fa-IR" sz="7000" spc="220" dirty="0">
                <a:solidFill>
                  <a:srgbClr val="181818"/>
                </a:solidFill>
                <a:cs typeface="B Nazanin" panose="00000700000000000000" pitchFamily="2" charset="-78"/>
              </a:rPr>
              <a:t>مزایای نمودارهای بصری</a:t>
            </a:r>
            <a:endParaRPr sz="7000" dirty="0"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1998412" y="4615786"/>
            <a:ext cx="5273675" cy="89768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82700" algn="r" rtl="1">
              <a:lnSpc>
                <a:spcPct val="114999"/>
              </a:lnSpc>
              <a:spcBef>
                <a:spcPts val="100"/>
              </a:spcBef>
            </a:pPr>
            <a:r>
              <a:rPr lang="fa-IR" sz="2500" spc="1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تعداد زیادی از اطلاعات را به شیوه ای موثر منتقل کنید</a:t>
            </a:r>
            <a:endParaRPr sz="25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972479" y="1025429"/>
            <a:ext cx="4060190" cy="10259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آمار را ساده می کند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2972479" y="3337531"/>
            <a:ext cx="4060190" cy="10259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آسان برای درک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2972479" y="5649632"/>
            <a:ext cx="4060190" cy="10259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اعتبار می افزاید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972479" y="7961733"/>
            <a:ext cx="4060190" cy="10259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500" b="1" spc="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تاثیر می گذارد</a:t>
            </a:r>
          </a:p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431162" y="3735115"/>
            <a:ext cx="456565" cy="505459"/>
          </a:xfrm>
          <a:custGeom>
            <a:avLst/>
            <a:gdLst/>
            <a:ahLst/>
            <a:cxnLst/>
            <a:rect l="l" t="t" r="r" b="b"/>
            <a:pathLst>
              <a:path w="456564" h="505460">
                <a:moveTo>
                  <a:pt x="380316" y="504887"/>
                </a:moveTo>
                <a:lnTo>
                  <a:pt x="351524" y="499061"/>
                </a:lnTo>
                <a:lnTo>
                  <a:pt x="327986" y="483184"/>
                </a:lnTo>
                <a:lnTo>
                  <a:pt x="312103" y="459656"/>
                </a:lnTo>
                <a:lnTo>
                  <a:pt x="306275" y="430875"/>
                </a:lnTo>
                <a:lnTo>
                  <a:pt x="306275" y="425300"/>
                </a:lnTo>
                <a:lnTo>
                  <a:pt x="307035" y="419723"/>
                </a:lnTo>
                <a:lnTo>
                  <a:pt x="308302" y="414401"/>
                </a:lnTo>
                <a:lnTo>
                  <a:pt x="127770" y="308964"/>
                </a:lnTo>
                <a:lnTo>
                  <a:pt x="116741" y="317517"/>
                </a:lnTo>
                <a:lnTo>
                  <a:pt x="104304" y="323980"/>
                </a:lnTo>
                <a:lnTo>
                  <a:pt x="90673" y="328068"/>
                </a:lnTo>
                <a:lnTo>
                  <a:pt x="76065" y="329494"/>
                </a:lnTo>
                <a:lnTo>
                  <a:pt x="46425" y="323530"/>
                </a:lnTo>
                <a:lnTo>
                  <a:pt x="22250" y="307253"/>
                </a:lnTo>
                <a:lnTo>
                  <a:pt x="5967" y="283088"/>
                </a:lnTo>
                <a:lnTo>
                  <a:pt x="0" y="253458"/>
                </a:lnTo>
                <a:lnTo>
                  <a:pt x="5966" y="223827"/>
                </a:lnTo>
                <a:lnTo>
                  <a:pt x="22249" y="199662"/>
                </a:lnTo>
                <a:lnTo>
                  <a:pt x="46423" y="183386"/>
                </a:lnTo>
                <a:lnTo>
                  <a:pt x="76065" y="177421"/>
                </a:lnTo>
                <a:lnTo>
                  <a:pt x="90674" y="178847"/>
                </a:lnTo>
                <a:lnTo>
                  <a:pt x="104308" y="182934"/>
                </a:lnTo>
                <a:lnTo>
                  <a:pt x="116752" y="189397"/>
                </a:lnTo>
                <a:lnTo>
                  <a:pt x="127794" y="197951"/>
                </a:lnTo>
                <a:lnTo>
                  <a:pt x="306557" y="93777"/>
                </a:lnTo>
                <a:lnTo>
                  <a:pt x="305282" y="87950"/>
                </a:lnTo>
                <a:lnTo>
                  <a:pt x="304272" y="82118"/>
                </a:lnTo>
                <a:lnTo>
                  <a:pt x="304272" y="76036"/>
                </a:lnTo>
                <a:lnTo>
                  <a:pt x="310238" y="46407"/>
                </a:lnTo>
                <a:lnTo>
                  <a:pt x="326521" y="22242"/>
                </a:lnTo>
                <a:lnTo>
                  <a:pt x="350696" y="5964"/>
                </a:lnTo>
                <a:lnTo>
                  <a:pt x="380338" y="0"/>
                </a:lnTo>
                <a:lnTo>
                  <a:pt x="409980" y="5965"/>
                </a:lnTo>
                <a:lnTo>
                  <a:pt x="434154" y="22244"/>
                </a:lnTo>
                <a:lnTo>
                  <a:pt x="450437" y="46411"/>
                </a:lnTo>
                <a:lnTo>
                  <a:pt x="456403" y="76041"/>
                </a:lnTo>
                <a:lnTo>
                  <a:pt x="450437" y="105669"/>
                </a:lnTo>
                <a:lnTo>
                  <a:pt x="434154" y="129834"/>
                </a:lnTo>
                <a:lnTo>
                  <a:pt x="409980" y="146112"/>
                </a:lnTo>
                <a:lnTo>
                  <a:pt x="380338" y="152077"/>
                </a:lnTo>
                <a:lnTo>
                  <a:pt x="365729" y="150651"/>
                </a:lnTo>
                <a:lnTo>
                  <a:pt x="352095" y="146563"/>
                </a:lnTo>
                <a:lnTo>
                  <a:pt x="339651" y="140100"/>
                </a:lnTo>
                <a:lnTo>
                  <a:pt x="328609" y="131547"/>
                </a:lnTo>
                <a:lnTo>
                  <a:pt x="149846" y="235719"/>
                </a:lnTo>
                <a:lnTo>
                  <a:pt x="151116" y="241546"/>
                </a:lnTo>
                <a:lnTo>
                  <a:pt x="152131" y="247378"/>
                </a:lnTo>
                <a:lnTo>
                  <a:pt x="152131" y="259542"/>
                </a:lnTo>
                <a:lnTo>
                  <a:pt x="151116" y="265372"/>
                </a:lnTo>
                <a:lnTo>
                  <a:pt x="149846" y="271201"/>
                </a:lnTo>
                <a:lnTo>
                  <a:pt x="330648" y="376397"/>
                </a:lnTo>
                <a:lnTo>
                  <a:pt x="341266" y="368320"/>
                </a:lnTo>
                <a:lnTo>
                  <a:pt x="353215" y="362168"/>
                </a:lnTo>
                <a:lnTo>
                  <a:pt x="366304" y="358251"/>
                </a:lnTo>
                <a:lnTo>
                  <a:pt x="380345" y="356877"/>
                </a:lnTo>
                <a:lnTo>
                  <a:pt x="409106" y="362690"/>
                </a:lnTo>
                <a:lnTo>
                  <a:pt x="432644" y="378567"/>
                </a:lnTo>
                <a:lnTo>
                  <a:pt x="448527" y="402094"/>
                </a:lnTo>
                <a:lnTo>
                  <a:pt x="454354" y="430875"/>
                </a:lnTo>
                <a:lnTo>
                  <a:pt x="448527" y="459656"/>
                </a:lnTo>
                <a:lnTo>
                  <a:pt x="432645" y="483184"/>
                </a:lnTo>
                <a:lnTo>
                  <a:pt x="409108" y="499061"/>
                </a:lnTo>
                <a:lnTo>
                  <a:pt x="380316" y="5048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/>
          <p:nvPr/>
        </p:nvSpPr>
        <p:spPr>
          <a:xfrm>
            <a:off x="1431162" y="6047216"/>
            <a:ext cx="456565" cy="505459"/>
          </a:xfrm>
          <a:custGeom>
            <a:avLst/>
            <a:gdLst/>
            <a:ahLst/>
            <a:cxnLst/>
            <a:rect l="l" t="t" r="r" b="b"/>
            <a:pathLst>
              <a:path w="456564" h="505459">
                <a:moveTo>
                  <a:pt x="380316" y="504887"/>
                </a:moveTo>
                <a:lnTo>
                  <a:pt x="351524" y="499061"/>
                </a:lnTo>
                <a:lnTo>
                  <a:pt x="327986" y="483184"/>
                </a:lnTo>
                <a:lnTo>
                  <a:pt x="312103" y="459656"/>
                </a:lnTo>
                <a:lnTo>
                  <a:pt x="306275" y="430875"/>
                </a:lnTo>
                <a:lnTo>
                  <a:pt x="306275" y="425300"/>
                </a:lnTo>
                <a:lnTo>
                  <a:pt x="307035" y="419723"/>
                </a:lnTo>
                <a:lnTo>
                  <a:pt x="308302" y="414401"/>
                </a:lnTo>
                <a:lnTo>
                  <a:pt x="127770" y="308964"/>
                </a:lnTo>
                <a:lnTo>
                  <a:pt x="116741" y="317517"/>
                </a:lnTo>
                <a:lnTo>
                  <a:pt x="104304" y="323980"/>
                </a:lnTo>
                <a:lnTo>
                  <a:pt x="90673" y="328068"/>
                </a:lnTo>
                <a:lnTo>
                  <a:pt x="76065" y="329494"/>
                </a:lnTo>
                <a:lnTo>
                  <a:pt x="46425" y="323530"/>
                </a:lnTo>
                <a:lnTo>
                  <a:pt x="22250" y="307253"/>
                </a:lnTo>
                <a:lnTo>
                  <a:pt x="5967" y="283088"/>
                </a:lnTo>
                <a:lnTo>
                  <a:pt x="0" y="253458"/>
                </a:lnTo>
                <a:lnTo>
                  <a:pt x="5966" y="223827"/>
                </a:lnTo>
                <a:lnTo>
                  <a:pt x="22249" y="199662"/>
                </a:lnTo>
                <a:lnTo>
                  <a:pt x="46423" y="183386"/>
                </a:lnTo>
                <a:lnTo>
                  <a:pt x="76065" y="177421"/>
                </a:lnTo>
                <a:lnTo>
                  <a:pt x="90674" y="178847"/>
                </a:lnTo>
                <a:lnTo>
                  <a:pt x="104308" y="182934"/>
                </a:lnTo>
                <a:lnTo>
                  <a:pt x="116752" y="189397"/>
                </a:lnTo>
                <a:lnTo>
                  <a:pt x="127794" y="197951"/>
                </a:lnTo>
                <a:lnTo>
                  <a:pt x="306557" y="93777"/>
                </a:lnTo>
                <a:lnTo>
                  <a:pt x="305282" y="87950"/>
                </a:lnTo>
                <a:lnTo>
                  <a:pt x="304272" y="82118"/>
                </a:lnTo>
                <a:lnTo>
                  <a:pt x="304272" y="76036"/>
                </a:lnTo>
                <a:lnTo>
                  <a:pt x="310238" y="46407"/>
                </a:lnTo>
                <a:lnTo>
                  <a:pt x="326521" y="22242"/>
                </a:lnTo>
                <a:lnTo>
                  <a:pt x="350696" y="5964"/>
                </a:lnTo>
                <a:lnTo>
                  <a:pt x="380338" y="0"/>
                </a:lnTo>
                <a:lnTo>
                  <a:pt x="409980" y="5965"/>
                </a:lnTo>
                <a:lnTo>
                  <a:pt x="434154" y="22244"/>
                </a:lnTo>
                <a:lnTo>
                  <a:pt x="450437" y="46411"/>
                </a:lnTo>
                <a:lnTo>
                  <a:pt x="456403" y="76041"/>
                </a:lnTo>
                <a:lnTo>
                  <a:pt x="450437" y="105669"/>
                </a:lnTo>
                <a:lnTo>
                  <a:pt x="434154" y="129834"/>
                </a:lnTo>
                <a:lnTo>
                  <a:pt x="409980" y="146112"/>
                </a:lnTo>
                <a:lnTo>
                  <a:pt x="380338" y="152077"/>
                </a:lnTo>
                <a:lnTo>
                  <a:pt x="365729" y="150651"/>
                </a:lnTo>
                <a:lnTo>
                  <a:pt x="352095" y="146563"/>
                </a:lnTo>
                <a:lnTo>
                  <a:pt x="339651" y="140100"/>
                </a:lnTo>
                <a:lnTo>
                  <a:pt x="328609" y="131547"/>
                </a:lnTo>
                <a:lnTo>
                  <a:pt x="149846" y="235719"/>
                </a:lnTo>
                <a:lnTo>
                  <a:pt x="151116" y="241546"/>
                </a:lnTo>
                <a:lnTo>
                  <a:pt x="152131" y="247378"/>
                </a:lnTo>
                <a:lnTo>
                  <a:pt x="152131" y="259542"/>
                </a:lnTo>
                <a:lnTo>
                  <a:pt x="151116" y="265372"/>
                </a:lnTo>
                <a:lnTo>
                  <a:pt x="149846" y="271201"/>
                </a:lnTo>
                <a:lnTo>
                  <a:pt x="330648" y="376397"/>
                </a:lnTo>
                <a:lnTo>
                  <a:pt x="341266" y="368320"/>
                </a:lnTo>
                <a:lnTo>
                  <a:pt x="353215" y="362168"/>
                </a:lnTo>
                <a:lnTo>
                  <a:pt x="366304" y="358251"/>
                </a:lnTo>
                <a:lnTo>
                  <a:pt x="380345" y="356877"/>
                </a:lnTo>
                <a:lnTo>
                  <a:pt x="409106" y="362690"/>
                </a:lnTo>
                <a:lnTo>
                  <a:pt x="432644" y="378567"/>
                </a:lnTo>
                <a:lnTo>
                  <a:pt x="448527" y="402094"/>
                </a:lnTo>
                <a:lnTo>
                  <a:pt x="454354" y="430875"/>
                </a:lnTo>
                <a:lnTo>
                  <a:pt x="448527" y="459656"/>
                </a:lnTo>
                <a:lnTo>
                  <a:pt x="432645" y="483184"/>
                </a:lnTo>
                <a:lnTo>
                  <a:pt x="409108" y="499061"/>
                </a:lnTo>
                <a:lnTo>
                  <a:pt x="380316" y="5048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/>
          <p:nvPr/>
        </p:nvSpPr>
        <p:spPr>
          <a:xfrm>
            <a:off x="1431162" y="8359317"/>
            <a:ext cx="456565" cy="505459"/>
          </a:xfrm>
          <a:custGeom>
            <a:avLst/>
            <a:gdLst/>
            <a:ahLst/>
            <a:cxnLst/>
            <a:rect l="l" t="t" r="r" b="b"/>
            <a:pathLst>
              <a:path w="456564" h="505459">
                <a:moveTo>
                  <a:pt x="380316" y="504887"/>
                </a:moveTo>
                <a:lnTo>
                  <a:pt x="351524" y="499061"/>
                </a:lnTo>
                <a:lnTo>
                  <a:pt x="327986" y="483184"/>
                </a:lnTo>
                <a:lnTo>
                  <a:pt x="312103" y="459656"/>
                </a:lnTo>
                <a:lnTo>
                  <a:pt x="306275" y="430875"/>
                </a:lnTo>
                <a:lnTo>
                  <a:pt x="306275" y="425300"/>
                </a:lnTo>
                <a:lnTo>
                  <a:pt x="307035" y="419723"/>
                </a:lnTo>
                <a:lnTo>
                  <a:pt x="308302" y="414401"/>
                </a:lnTo>
                <a:lnTo>
                  <a:pt x="127770" y="308964"/>
                </a:lnTo>
                <a:lnTo>
                  <a:pt x="116741" y="317517"/>
                </a:lnTo>
                <a:lnTo>
                  <a:pt x="104304" y="323980"/>
                </a:lnTo>
                <a:lnTo>
                  <a:pt x="90673" y="328068"/>
                </a:lnTo>
                <a:lnTo>
                  <a:pt x="76065" y="329494"/>
                </a:lnTo>
                <a:lnTo>
                  <a:pt x="46425" y="323530"/>
                </a:lnTo>
                <a:lnTo>
                  <a:pt x="22250" y="307253"/>
                </a:lnTo>
                <a:lnTo>
                  <a:pt x="5967" y="283088"/>
                </a:lnTo>
                <a:lnTo>
                  <a:pt x="0" y="253458"/>
                </a:lnTo>
                <a:lnTo>
                  <a:pt x="5966" y="223827"/>
                </a:lnTo>
                <a:lnTo>
                  <a:pt x="22249" y="199662"/>
                </a:lnTo>
                <a:lnTo>
                  <a:pt x="46423" y="183386"/>
                </a:lnTo>
                <a:lnTo>
                  <a:pt x="76065" y="177421"/>
                </a:lnTo>
                <a:lnTo>
                  <a:pt x="90674" y="178847"/>
                </a:lnTo>
                <a:lnTo>
                  <a:pt x="104308" y="182934"/>
                </a:lnTo>
                <a:lnTo>
                  <a:pt x="116752" y="189397"/>
                </a:lnTo>
                <a:lnTo>
                  <a:pt x="127794" y="197951"/>
                </a:lnTo>
                <a:lnTo>
                  <a:pt x="306557" y="93777"/>
                </a:lnTo>
                <a:lnTo>
                  <a:pt x="305282" y="87950"/>
                </a:lnTo>
                <a:lnTo>
                  <a:pt x="304272" y="82118"/>
                </a:lnTo>
                <a:lnTo>
                  <a:pt x="304272" y="76036"/>
                </a:lnTo>
                <a:lnTo>
                  <a:pt x="310238" y="46407"/>
                </a:lnTo>
                <a:lnTo>
                  <a:pt x="326521" y="22242"/>
                </a:lnTo>
                <a:lnTo>
                  <a:pt x="350696" y="5964"/>
                </a:lnTo>
                <a:lnTo>
                  <a:pt x="380338" y="0"/>
                </a:lnTo>
                <a:lnTo>
                  <a:pt x="409980" y="5965"/>
                </a:lnTo>
                <a:lnTo>
                  <a:pt x="434154" y="22244"/>
                </a:lnTo>
                <a:lnTo>
                  <a:pt x="450437" y="46411"/>
                </a:lnTo>
                <a:lnTo>
                  <a:pt x="456403" y="76041"/>
                </a:lnTo>
                <a:lnTo>
                  <a:pt x="450437" y="105669"/>
                </a:lnTo>
                <a:lnTo>
                  <a:pt x="434154" y="129834"/>
                </a:lnTo>
                <a:lnTo>
                  <a:pt x="409980" y="146112"/>
                </a:lnTo>
                <a:lnTo>
                  <a:pt x="380338" y="152077"/>
                </a:lnTo>
                <a:lnTo>
                  <a:pt x="365729" y="150651"/>
                </a:lnTo>
                <a:lnTo>
                  <a:pt x="352095" y="146563"/>
                </a:lnTo>
                <a:lnTo>
                  <a:pt x="339651" y="140100"/>
                </a:lnTo>
                <a:lnTo>
                  <a:pt x="328609" y="131547"/>
                </a:lnTo>
                <a:lnTo>
                  <a:pt x="149846" y="235719"/>
                </a:lnTo>
                <a:lnTo>
                  <a:pt x="151116" y="241546"/>
                </a:lnTo>
                <a:lnTo>
                  <a:pt x="152131" y="247378"/>
                </a:lnTo>
                <a:lnTo>
                  <a:pt x="152131" y="259542"/>
                </a:lnTo>
                <a:lnTo>
                  <a:pt x="151116" y="265372"/>
                </a:lnTo>
                <a:lnTo>
                  <a:pt x="149846" y="271201"/>
                </a:lnTo>
                <a:lnTo>
                  <a:pt x="330648" y="376397"/>
                </a:lnTo>
                <a:lnTo>
                  <a:pt x="341266" y="368320"/>
                </a:lnTo>
                <a:lnTo>
                  <a:pt x="353215" y="362168"/>
                </a:lnTo>
                <a:lnTo>
                  <a:pt x="366304" y="358251"/>
                </a:lnTo>
                <a:lnTo>
                  <a:pt x="380345" y="356877"/>
                </a:lnTo>
                <a:lnTo>
                  <a:pt x="409106" y="362690"/>
                </a:lnTo>
                <a:lnTo>
                  <a:pt x="432644" y="378567"/>
                </a:lnTo>
                <a:lnTo>
                  <a:pt x="448527" y="402094"/>
                </a:lnTo>
                <a:lnTo>
                  <a:pt x="454354" y="430875"/>
                </a:lnTo>
                <a:lnTo>
                  <a:pt x="448527" y="459656"/>
                </a:lnTo>
                <a:lnTo>
                  <a:pt x="432645" y="483184"/>
                </a:lnTo>
                <a:lnTo>
                  <a:pt x="409108" y="499061"/>
                </a:lnTo>
                <a:lnTo>
                  <a:pt x="380316" y="504887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1433550" y="2376000"/>
            <a:ext cx="15421200" cy="1545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/>
            <a:r>
              <a:rPr lang="fa-IR" sz="2800" dirty="0"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10235280" y="6171473"/>
            <a:ext cx="948588" cy="1102582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11462593" y="4628681"/>
            <a:ext cx="1111306" cy="1114062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12715328" y="4637691"/>
            <a:ext cx="1165148" cy="1067742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11434284" y="6157419"/>
            <a:ext cx="1167920" cy="1130690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12703848" y="6217792"/>
            <a:ext cx="1179796" cy="100994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11454279" y="7652001"/>
            <a:ext cx="1127934" cy="1134254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10081273" y="7658923"/>
            <a:ext cx="1256602" cy="1177010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12772340" y="7628054"/>
            <a:ext cx="1114076" cy="1125544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8847556" y="4681926"/>
            <a:ext cx="1035868" cy="1035868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7381678" y="4682122"/>
            <a:ext cx="1173972" cy="103548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7427721" y="6204801"/>
            <a:ext cx="1081886" cy="1035926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8829308" y="6204717"/>
            <a:ext cx="1072360" cy="1036094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3903377" y="6891575"/>
            <a:ext cx="1930702" cy="269222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3903376" y="6082154"/>
            <a:ext cx="1920316" cy="578344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920371" y="6590800"/>
            <a:ext cx="1623006" cy="505168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3903376" y="5418616"/>
            <a:ext cx="1930320" cy="43246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916870" y="6028179"/>
            <a:ext cx="1621236" cy="385966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918509" y="4669374"/>
            <a:ext cx="3918082" cy="417568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3903377" y="7901204"/>
            <a:ext cx="1893102" cy="3064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3903377" y="7391875"/>
            <a:ext cx="1924514" cy="278254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3903376" y="8438682"/>
            <a:ext cx="1920600" cy="306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903666" y="7243206"/>
            <a:ext cx="1647676" cy="917976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6113608" y="4678346"/>
            <a:ext cx="1043028" cy="1043028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6102089" y="6189731"/>
            <a:ext cx="1066066" cy="1066066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5953054" y="7545086"/>
            <a:ext cx="1364136" cy="1364136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8880052" y="7738468"/>
            <a:ext cx="1011300" cy="1008012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10105256" y="4597724"/>
            <a:ext cx="1135488" cy="1204272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7455115" y="7711159"/>
            <a:ext cx="1016246" cy="1015910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918175" y="8338246"/>
            <a:ext cx="1618454" cy="401684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935095" y="5312009"/>
            <a:ext cx="1584842" cy="539882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14802600" y="4701344"/>
            <a:ext cx="370820" cy="188012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14201509" y="4666150"/>
            <a:ext cx="343542" cy="258396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5446087" y="4679059"/>
            <a:ext cx="335626" cy="233554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6035497" y="4666150"/>
            <a:ext cx="327710" cy="258396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14206807" y="5101125"/>
            <a:ext cx="332946" cy="282994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14825495" y="5152573"/>
            <a:ext cx="325030" cy="180098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5468921" y="5152573"/>
            <a:ext cx="289958" cy="180098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6057905" y="5116955"/>
            <a:ext cx="282894" cy="251334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14886933" y="5961771"/>
            <a:ext cx="202154" cy="215290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5471809" y="5962196"/>
            <a:ext cx="241734" cy="214436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6129144" y="5968225"/>
            <a:ext cx="140412" cy="202382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14192252" y="5999518"/>
            <a:ext cx="362052" cy="139792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6031965" y="5580649"/>
            <a:ext cx="334774" cy="178394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5425775" y="5587529"/>
            <a:ext cx="333798" cy="164634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14248088" y="6395365"/>
            <a:ext cx="250380" cy="255718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14842605" y="6409428"/>
            <a:ext cx="290810" cy="227588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5506515" y="6392443"/>
            <a:ext cx="172318" cy="261562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6051266" y="8406613"/>
            <a:ext cx="296168" cy="325978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14254179" y="6863055"/>
            <a:ext cx="238202" cy="326830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14190123" y="8438273"/>
            <a:ext cx="366314" cy="262658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14224769" y="7401561"/>
            <a:ext cx="297022" cy="22503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5492266" y="7365395"/>
            <a:ext cx="200816" cy="297362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14875242" y="6919617"/>
            <a:ext cx="225536" cy="213706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5474487" y="7897668"/>
            <a:ext cx="236374" cy="292492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14851616" y="8425790"/>
            <a:ext cx="272788" cy="28762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14882122" y="7911246"/>
            <a:ext cx="211776" cy="265336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6039455" y="6390554"/>
            <a:ext cx="319794" cy="265336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14237982" y="7911246"/>
            <a:ext cx="270596" cy="265336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6100040" y="7353279"/>
            <a:ext cx="198624" cy="321594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6014368" y="7883543"/>
            <a:ext cx="369968" cy="320742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14853378" y="7416447"/>
            <a:ext cx="346028" cy="195258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5387253" y="8393841"/>
            <a:ext cx="424994" cy="351522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5418339" y="6852133"/>
            <a:ext cx="348674" cy="348674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6050852" y="6909770"/>
            <a:ext cx="297000" cy="2334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14255078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14869810" y="5551644"/>
            <a:ext cx="236400" cy="2364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13362536" y="7168993"/>
            <a:ext cx="1121272" cy="1032994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5359957" y="6130158"/>
            <a:ext cx="208462" cy="64068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14758933" y="6118360"/>
            <a:ext cx="378978" cy="664264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6205711" y="6940624"/>
            <a:ext cx="618858" cy="534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5283749" y="7642720"/>
            <a:ext cx="360874" cy="563216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5775588" y="6929168"/>
            <a:ext cx="325792" cy="55742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5707640" y="6153881"/>
            <a:ext cx="461688" cy="593150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14754879" y="6931448"/>
            <a:ext cx="387086" cy="55198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5299864" y="6931448"/>
            <a:ext cx="356984" cy="55198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6292743" y="6111214"/>
            <a:ext cx="444794" cy="577388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5750927" y="7736771"/>
            <a:ext cx="375114" cy="375114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6321459" y="7728610"/>
            <a:ext cx="387366" cy="391432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1580" name="Google Shape;1580;p71"/>
          <p:cNvSpPr/>
          <p:nvPr/>
        </p:nvSpPr>
        <p:spPr>
          <a:xfrm flipH="1">
            <a:off x="14769833" y="7661523"/>
            <a:ext cx="357178" cy="525610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12059871" y="5881821"/>
            <a:ext cx="1175730" cy="1035462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12089481" y="7169141"/>
            <a:ext cx="1115330" cy="1032774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13347044" y="5887963"/>
            <a:ext cx="1152604" cy="1023742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505592" y="5739940"/>
            <a:ext cx="5245752" cy="266708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11877116" y="2066703"/>
            <a:ext cx="4871920" cy="259545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1463431" y="1990082"/>
            <a:ext cx="5330146" cy="263428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6900971" y="1839382"/>
            <a:ext cx="4620762" cy="2977776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7096806" y="5699176"/>
            <a:ext cx="4620564" cy="2748444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7371138" y="538045"/>
            <a:ext cx="9144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cs typeface="B Nazanin" panose="00000700000000000000" pitchFamily="2" charset="-78"/>
              </a:rPr>
              <a:t>نقشه های قاره:</a:t>
            </a:r>
            <a:endParaRPr lang="en-US" sz="3600" dirty="0"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3008571" y="5172336"/>
            <a:ext cx="3426374" cy="1069952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5307645" y="4965660"/>
            <a:ext cx="1375878" cy="1483284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2760568" y="4965660"/>
            <a:ext cx="1375100" cy="1483284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399746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5898026" y="7119677"/>
            <a:ext cx="1449196" cy="1176022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2096906" y="7119677"/>
            <a:ext cx="1448388" cy="1176022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399746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5898026" y="3118950"/>
            <a:ext cx="1449196" cy="1175992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2096906" y="3118950"/>
            <a:ext cx="1448388" cy="1175992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236049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4264169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6174095" y="3703073"/>
            <a:ext cx="906338" cy="7810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6174095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4264169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2362833" y="7703796"/>
            <a:ext cx="906338" cy="7840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3288626" y="5434474"/>
            <a:ext cx="2857200" cy="54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000" kern="0">
                <a:latin typeface="Arial"/>
                <a:cs typeface="Arial"/>
                <a:sym typeface="Arial"/>
              </a:rPr>
              <a:t>Add the title here</a:t>
            </a:r>
            <a:endParaRPr sz="2000" kern="0">
              <a:latin typeface="Arial"/>
              <a:cs typeface="Arial"/>
              <a:sym typeface="Arial"/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2623297" y="3241263"/>
            <a:ext cx="395486" cy="395486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4517242" y="3227213"/>
            <a:ext cx="408788" cy="395486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6424428" y="3241315"/>
            <a:ext cx="395548" cy="395486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6424366" y="7231859"/>
            <a:ext cx="395568" cy="395486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2619435" y="7231849"/>
            <a:ext cx="399394" cy="395506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4517215" y="7235555"/>
            <a:ext cx="408850" cy="388118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2096906" y="3821578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 dirty="0">
                <a:latin typeface="Arial"/>
                <a:cs typeface="Arial"/>
                <a:sym typeface="Arial"/>
              </a:rPr>
              <a:t>Text 1</a:t>
            </a:r>
            <a:endParaRPr kern="0" dirty="0">
              <a:latin typeface="Arial"/>
              <a:cs typeface="Arial"/>
              <a:sym typeface="Arial"/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3997472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2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5898038" y="3819670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3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2096700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4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399736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5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5898038" y="7846316"/>
            <a:ext cx="1448400" cy="47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kern="0">
                <a:latin typeface="Arial"/>
                <a:cs typeface="Arial"/>
                <a:sym typeface="Arial"/>
              </a:rPr>
              <a:t>Text 6</a:t>
            </a:r>
            <a:endParaRPr kern="0">
              <a:latin typeface="Arial"/>
              <a:cs typeface="Arial"/>
              <a:sym typeface="Arial"/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2749574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465326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6556970" y="4384852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2749548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465323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6556944" y="690907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4401458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4657564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4913672" y="4916410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4401458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4657564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4913672" y="6373836"/>
            <a:ext cx="127800" cy="127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3437474" y="3888652"/>
            <a:ext cx="403800" cy="1651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5597270" y="3892852"/>
            <a:ext cx="403800" cy="16434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4517360" y="4712452"/>
            <a:ext cx="403800" cy="4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3435648" y="5879470"/>
            <a:ext cx="407400" cy="1651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5595444" y="5883670"/>
            <a:ext cx="407400" cy="16434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4515534" y="6703270"/>
            <a:ext cx="407400" cy="4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8479448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10037685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11595886" y="5416638"/>
            <a:ext cx="1557464" cy="504468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13153316" y="5416638"/>
            <a:ext cx="1558272" cy="504468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14711553" y="5416638"/>
            <a:ext cx="1558238" cy="504468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8858801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10488397" y="7316668"/>
            <a:ext cx="685694" cy="773356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12014521" y="3324701"/>
            <a:ext cx="685730" cy="773110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13592011" y="7316879"/>
            <a:ext cx="686502" cy="773322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5170275" y="3324701"/>
            <a:ext cx="685694" cy="773110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9139526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122952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5450950" y="515876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10769126" y="59994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13873126" y="5999540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86628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2016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9139526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1230610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5450950" y="415051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107683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13873132" y="7139194"/>
            <a:ext cx="124200" cy="124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9201626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12357350" y="4274964"/>
            <a:ext cx="1080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5513050" y="4274964"/>
            <a:ext cx="0" cy="883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10830626" y="6123640"/>
            <a:ext cx="600" cy="1015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13935226" y="6123740"/>
            <a:ext cx="0" cy="1015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1027799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2017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118093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2018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133936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2019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14977944" y="5439818"/>
            <a:ext cx="1077600" cy="459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b="1" kern="0">
                <a:latin typeface="Arial"/>
                <a:cs typeface="Arial"/>
                <a:sym typeface="Arial"/>
              </a:rPr>
              <a:t>2020</a:t>
            </a:r>
            <a:endParaRPr b="1" kern="0">
              <a:latin typeface="Arial"/>
              <a:cs typeface="Arial"/>
              <a:sym typeface="Arial"/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13731954" y="7458845"/>
            <a:ext cx="408976" cy="410050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10614713" y="7496939"/>
            <a:ext cx="412230" cy="41223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5306598" y="3517704"/>
            <a:ext cx="411156" cy="408664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12152326" y="3529083"/>
            <a:ext cx="410084" cy="409010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8970798" y="3566617"/>
            <a:ext cx="411192" cy="310842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12810526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“Despite being red, Mars is actually a very cold place”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9654822" y="4180618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11252754" y="6299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“Neptune is the farthest-known planet from the Sun”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143575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“Saturn is a gas giant and has several rings”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8074754" y="627334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“Venus is the second planet from the Sun and is terribly hot”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2096700" y="8004292"/>
            <a:ext cx="3311400" cy="1476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2989185" y="3171059"/>
            <a:ext cx="1526438" cy="1526438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2420204" y="5139230"/>
            <a:ext cx="2664000" cy="22632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3518170" y="7843884"/>
            <a:ext cx="468600" cy="4686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3752402" y="4697496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3752358" y="7402130"/>
            <a:ext cx="0" cy="4416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2594796" y="6235368"/>
            <a:ext cx="2315400" cy="90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kern="0" dirty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 dirty="0">
              <a:latin typeface="Arial"/>
              <a:cs typeface="Arial"/>
              <a:sym typeface="Arial"/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3243474" y="5973842"/>
            <a:ext cx="10176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2908272" y="5466432"/>
            <a:ext cx="1688400" cy="44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1600" b="1" kern="0">
                <a:latin typeface="Arial"/>
                <a:cs typeface="Arial"/>
                <a:sym typeface="Arial"/>
              </a:rPr>
              <a:t>TITLE 1</a:t>
            </a:r>
            <a:endParaRPr sz="1600" b="1" kern="0">
              <a:latin typeface="Arial"/>
              <a:cs typeface="Arial"/>
              <a:sym typeface="Arial"/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3171928" y="3568914"/>
            <a:ext cx="1161000" cy="73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2600" b="1" kern="0">
                <a:latin typeface="Arial"/>
                <a:cs typeface="Arial"/>
                <a:sym typeface="Arial"/>
              </a:rPr>
              <a:t>75%</a:t>
            </a:r>
            <a:endParaRPr sz="2600" b="1" kern="0">
              <a:latin typeface="Arial"/>
              <a:cs typeface="Arial"/>
              <a:sym typeface="Arial"/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6878710" y="3990300"/>
            <a:ext cx="3576600" cy="35766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13098808" y="34924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7152972" y="4336232"/>
            <a:ext cx="2887664" cy="2887664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12481774" y="3567776"/>
            <a:ext cx="1253180" cy="1253180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13986230" y="37524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13098808" y="50766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12481774" y="5151976"/>
            <a:ext cx="1253180" cy="1253180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13986230" y="53366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13098808" y="6660800"/>
            <a:ext cx="3084600" cy="1404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12481774" y="6736176"/>
            <a:ext cx="1253180" cy="1253180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defTabSz="1828800">
                <a:buClr>
                  <a:srgbClr val="000000"/>
                </a:buClr>
                <a:defRPr/>
              </a:pPr>
              <a:endParaRPr sz="2800" kern="0"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13986230" y="6920892"/>
            <a:ext cx="2260200" cy="883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r>
              <a:rPr lang="es" sz="1600" kern="0">
                <a:latin typeface="Arial"/>
                <a:cs typeface="Arial"/>
                <a:sym typeface="Arial"/>
              </a:rPr>
              <a:t>“Mercury is closest planet to the Sun and the smallest”</a:t>
            </a:r>
            <a:endParaRPr sz="1600" kern="0">
              <a:latin typeface="Arial"/>
              <a:cs typeface="Arial"/>
              <a:sym typeface="Arial"/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8459708" y="385945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8459708" y="7426500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10315808" y="5642976"/>
            <a:ext cx="274200" cy="2742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defTabSz="1828800">
              <a:buClr>
                <a:srgbClr val="000000"/>
              </a:buClr>
              <a:defRPr/>
            </a:pPr>
            <a:endParaRPr sz="2800" kern="0">
              <a:latin typeface="Arial"/>
              <a:cs typeface="Arial"/>
              <a:sym typeface="Arial"/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10590008" y="4194276"/>
            <a:ext cx="1891800" cy="15858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10590008" y="5780076"/>
            <a:ext cx="1891800" cy="1582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10590008" y="5778276"/>
            <a:ext cx="1891800" cy="18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7601426" y="5153386"/>
            <a:ext cx="1990800" cy="125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ctr" defTabSz="1828800">
              <a:buClr>
                <a:srgbClr val="000000"/>
              </a:buClr>
              <a:defRPr/>
            </a:pPr>
            <a:r>
              <a:rPr lang="es" sz="6000" b="1" kern="0">
                <a:latin typeface="Arial"/>
                <a:cs typeface="Arial"/>
                <a:sym typeface="Arial"/>
              </a:rPr>
              <a:t>75%</a:t>
            </a:r>
            <a:endParaRPr sz="6000" b="1" kern="0">
              <a:latin typeface="Arial"/>
              <a:cs typeface="Arial"/>
              <a:sym typeface="Arial"/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2096700" y="647700"/>
            <a:ext cx="140946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es">
                <a:solidFill>
                  <a:schemeClr val="tx1"/>
                </a:solidFill>
              </a:rPr>
              <a:t>Premium infographics</a:t>
            </a:r>
            <a:endParaRPr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5275165" y="0"/>
            <a:ext cx="13011150" cy="10287000"/>
            <a:chOff x="5275165" y="0"/>
            <a:chExt cx="13011150" cy="10287000"/>
          </a:xfrm>
        </p:grpSpPr>
        <p:sp>
          <p:nvSpPr>
            <p:cNvPr id="3" name="object 3"/>
            <p:cNvSpPr/>
            <p:nvPr/>
          </p:nvSpPr>
          <p:spPr>
            <a:xfrm>
              <a:off x="5275165" y="0"/>
              <a:ext cx="13011150" cy="10287000"/>
            </a:xfrm>
            <a:custGeom>
              <a:avLst/>
              <a:gdLst/>
              <a:ahLst/>
              <a:cxnLst/>
              <a:rect l="l" t="t" r="r" b="b"/>
              <a:pathLst>
                <a:path w="13011150" h="10287000">
                  <a:moveTo>
                    <a:pt x="13011148" y="10286999"/>
                  </a:moveTo>
                  <a:lnTo>
                    <a:pt x="0" y="10286999"/>
                  </a:lnTo>
                  <a:lnTo>
                    <a:pt x="0" y="0"/>
                  </a:lnTo>
                  <a:lnTo>
                    <a:pt x="13011148" y="0"/>
                  </a:lnTo>
                  <a:lnTo>
                    <a:pt x="13011148" y="10286999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" name="object 4"/>
            <p:cNvSpPr/>
            <p:nvPr/>
          </p:nvSpPr>
          <p:spPr>
            <a:xfrm>
              <a:off x="14225744" y="1045866"/>
              <a:ext cx="3099435" cy="1000760"/>
            </a:xfrm>
            <a:custGeom>
              <a:avLst/>
              <a:gdLst/>
              <a:ahLst/>
              <a:cxnLst/>
              <a:rect l="l" t="t" r="r" b="b"/>
              <a:pathLst>
                <a:path w="3099434" h="1000760">
                  <a:moveTo>
                    <a:pt x="2598954" y="1000261"/>
                  </a:moveTo>
                  <a:lnTo>
                    <a:pt x="500130" y="1000261"/>
                  </a:lnTo>
                  <a:lnTo>
                    <a:pt x="451964" y="997972"/>
                  </a:lnTo>
                  <a:lnTo>
                    <a:pt x="405094" y="991243"/>
                  </a:lnTo>
                  <a:lnTo>
                    <a:pt x="359728" y="980285"/>
                  </a:lnTo>
                  <a:lnTo>
                    <a:pt x="316077" y="965306"/>
                  </a:lnTo>
                  <a:lnTo>
                    <a:pt x="274350" y="946518"/>
                  </a:lnTo>
                  <a:lnTo>
                    <a:pt x="234757" y="924128"/>
                  </a:lnTo>
                  <a:lnTo>
                    <a:pt x="197507" y="898347"/>
                  </a:lnTo>
                  <a:lnTo>
                    <a:pt x="162810" y="869385"/>
                  </a:lnTo>
                  <a:lnTo>
                    <a:pt x="130876" y="837450"/>
                  </a:lnTo>
                  <a:lnTo>
                    <a:pt x="101913" y="802753"/>
                  </a:lnTo>
                  <a:lnTo>
                    <a:pt x="76132" y="765503"/>
                  </a:lnTo>
                  <a:lnTo>
                    <a:pt x="53743" y="725910"/>
                  </a:lnTo>
                  <a:lnTo>
                    <a:pt x="34954" y="684183"/>
                  </a:lnTo>
                  <a:lnTo>
                    <a:pt x="19976" y="640532"/>
                  </a:lnTo>
                  <a:lnTo>
                    <a:pt x="9018" y="595167"/>
                  </a:lnTo>
                  <a:lnTo>
                    <a:pt x="2289" y="548296"/>
                  </a:lnTo>
                  <a:lnTo>
                    <a:pt x="0" y="500130"/>
                  </a:lnTo>
                  <a:lnTo>
                    <a:pt x="2289" y="451964"/>
                  </a:lnTo>
                  <a:lnTo>
                    <a:pt x="9018" y="405093"/>
                  </a:lnTo>
                  <a:lnTo>
                    <a:pt x="19976" y="359728"/>
                  </a:lnTo>
                  <a:lnTo>
                    <a:pt x="34954" y="316077"/>
                  </a:lnTo>
                  <a:lnTo>
                    <a:pt x="53743" y="274350"/>
                  </a:lnTo>
                  <a:lnTo>
                    <a:pt x="76132" y="234756"/>
                  </a:lnTo>
                  <a:lnTo>
                    <a:pt x="101913" y="197506"/>
                  </a:lnTo>
                  <a:lnTo>
                    <a:pt x="130876" y="162809"/>
                  </a:lnTo>
                  <a:lnTo>
                    <a:pt x="162810" y="130875"/>
                  </a:lnTo>
                  <a:lnTo>
                    <a:pt x="197507" y="101912"/>
                  </a:lnTo>
                  <a:lnTo>
                    <a:pt x="234757" y="76132"/>
                  </a:lnTo>
                  <a:lnTo>
                    <a:pt x="274350" y="53742"/>
                  </a:lnTo>
                  <a:lnTo>
                    <a:pt x="316077" y="34953"/>
                  </a:lnTo>
                  <a:lnTo>
                    <a:pt x="359728" y="19975"/>
                  </a:lnTo>
                  <a:lnTo>
                    <a:pt x="405094" y="9017"/>
                  </a:lnTo>
                  <a:lnTo>
                    <a:pt x="451964" y="2288"/>
                  </a:lnTo>
                  <a:lnTo>
                    <a:pt x="500114" y="0"/>
                  </a:lnTo>
                  <a:lnTo>
                    <a:pt x="2598970" y="0"/>
                  </a:lnTo>
                  <a:lnTo>
                    <a:pt x="2647120" y="2288"/>
                  </a:lnTo>
                  <a:lnTo>
                    <a:pt x="2693990" y="9017"/>
                  </a:lnTo>
                  <a:lnTo>
                    <a:pt x="2739356" y="19975"/>
                  </a:lnTo>
                  <a:lnTo>
                    <a:pt x="2783007" y="34953"/>
                  </a:lnTo>
                  <a:lnTo>
                    <a:pt x="2824734" y="53742"/>
                  </a:lnTo>
                  <a:lnTo>
                    <a:pt x="2864327" y="76132"/>
                  </a:lnTo>
                  <a:lnTo>
                    <a:pt x="2901577" y="101912"/>
                  </a:lnTo>
                  <a:lnTo>
                    <a:pt x="2936274" y="130875"/>
                  </a:lnTo>
                  <a:lnTo>
                    <a:pt x="2968208" y="162809"/>
                  </a:lnTo>
                  <a:lnTo>
                    <a:pt x="2997171" y="197506"/>
                  </a:lnTo>
                  <a:lnTo>
                    <a:pt x="3022952" y="234756"/>
                  </a:lnTo>
                  <a:lnTo>
                    <a:pt x="3045341" y="274350"/>
                  </a:lnTo>
                  <a:lnTo>
                    <a:pt x="3064130" y="316077"/>
                  </a:lnTo>
                  <a:lnTo>
                    <a:pt x="3079108" y="359728"/>
                  </a:lnTo>
                  <a:lnTo>
                    <a:pt x="3090067" y="405093"/>
                  </a:lnTo>
                  <a:lnTo>
                    <a:pt x="3096795" y="451964"/>
                  </a:lnTo>
                  <a:lnTo>
                    <a:pt x="3099085" y="500130"/>
                  </a:lnTo>
                  <a:lnTo>
                    <a:pt x="3096795" y="548296"/>
                  </a:lnTo>
                  <a:lnTo>
                    <a:pt x="3090067" y="595167"/>
                  </a:lnTo>
                  <a:lnTo>
                    <a:pt x="3079108" y="640532"/>
                  </a:lnTo>
                  <a:lnTo>
                    <a:pt x="3064130" y="684183"/>
                  </a:lnTo>
                  <a:lnTo>
                    <a:pt x="3045341" y="725910"/>
                  </a:lnTo>
                  <a:lnTo>
                    <a:pt x="3022952" y="765503"/>
                  </a:lnTo>
                  <a:lnTo>
                    <a:pt x="2997171" y="802753"/>
                  </a:lnTo>
                  <a:lnTo>
                    <a:pt x="2968208" y="837450"/>
                  </a:lnTo>
                  <a:lnTo>
                    <a:pt x="2936274" y="869385"/>
                  </a:lnTo>
                  <a:lnTo>
                    <a:pt x="2901577" y="898347"/>
                  </a:lnTo>
                  <a:lnTo>
                    <a:pt x="2864327" y="924128"/>
                  </a:lnTo>
                  <a:lnTo>
                    <a:pt x="2824734" y="946518"/>
                  </a:lnTo>
                  <a:lnTo>
                    <a:pt x="2783007" y="965306"/>
                  </a:lnTo>
                  <a:lnTo>
                    <a:pt x="2739356" y="980285"/>
                  </a:lnTo>
                  <a:lnTo>
                    <a:pt x="2693990" y="991243"/>
                  </a:lnTo>
                  <a:lnTo>
                    <a:pt x="2647120" y="997972"/>
                  </a:lnTo>
                  <a:lnTo>
                    <a:pt x="2598954" y="100026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" name="object 5"/>
          <p:cNvSpPr txBox="1"/>
          <p:nvPr/>
        </p:nvSpPr>
        <p:spPr>
          <a:xfrm>
            <a:off x="16147868" y="1318917"/>
            <a:ext cx="100012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ts val="1789"/>
              </a:lnSpc>
              <a:spcBef>
                <a:spcPts val="100"/>
              </a:spcBef>
            </a:pPr>
            <a:r>
              <a:rPr sz="1500" b="1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8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1280" algn="r" rtl="1">
              <a:lnSpc>
                <a:spcPts val="1550"/>
              </a:lnSpc>
            </a:pPr>
            <a:r>
              <a:rPr sz="1300" spc="6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Accountant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4293702" y="5856367"/>
            <a:ext cx="3133725" cy="1000760"/>
          </a:xfrm>
          <a:custGeom>
            <a:avLst/>
            <a:gdLst/>
            <a:ahLst/>
            <a:cxnLst/>
            <a:rect l="l" t="t" r="r" b="b"/>
            <a:pathLst>
              <a:path w="3133725" h="1000759">
                <a:moveTo>
                  <a:pt x="2635455" y="1000262"/>
                </a:moveTo>
                <a:lnTo>
                  <a:pt x="500129" y="1000262"/>
                </a:lnTo>
                <a:lnTo>
                  <a:pt x="451964" y="997972"/>
                </a:lnTo>
                <a:lnTo>
                  <a:pt x="405094" y="991244"/>
                </a:lnTo>
                <a:lnTo>
                  <a:pt x="359728" y="980286"/>
                </a:lnTo>
                <a:lnTo>
                  <a:pt x="316077" y="965307"/>
                </a:lnTo>
                <a:lnTo>
                  <a:pt x="274350" y="946519"/>
                </a:lnTo>
                <a:lnTo>
                  <a:pt x="234757" y="924129"/>
                </a:lnTo>
                <a:lnTo>
                  <a:pt x="197507" y="898348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6"/>
                </a:lnTo>
                <a:lnTo>
                  <a:pt x="0" y="500130"/>
                </a:lnTo>
                <a:lnTo>
                  <a:pt x="2289" y="451964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8" y="19976"/>
                </a:lnTo>
                <a:lnTo>
                  <a:pt x="405094" y="9018"/>
                </a:lnTo>
                <a:lnTo>
                  <a:pt x="451964" y="2289"/>
                </a:lnTo>
                <a:lnTo>
                  <a:pt x="500128" y="0"/>
                </a:lnTo>
                <a:lnTo>
                  <a:pt x="2635456" y="0"/>
                </a:lnTo>
                <a:lnTo>
                  <a:pt x="2683620" y="2289"/>
                </a:lnTo>
                <a:lnTo>
                  <a:pt x="2730490" y="9018"/>
                </a:lnTo>
                <a:lnTo>
                  <a:pt x="2775856" y="19976"/>
                </a:lnTo>
                <a:lnTo>
                  <a:pt x="2819507" y="34954"/>
                </a:lnTo>
                <a:lnTo>
                  <a:pt x="2861234" y="53743"/>
                </a:lnTo>
                <a:lnTo>
                  <a:pt x="2900827" y="76132"/>
                </a:lnTo>
                <a:lnTo>
                  <a:pt x="2938077" y="101913"/>
                </a:lnTo>
                <a:lnTo>
                  <a:pt x="2972774" y="130876"/>
                </a:lnTo>
                <a:lnTo>
                  <a:pt x="3004709" y="162810"/>
                </a:lnTo>
                <a:lnTo>
                  <a:pt x="3033671" y="197507"/>
                </a:lnTo>
                <a:lnTo>
                  <a:pt x="3059452" y="234757"/>
                </a:lnTo>
                <a:lnTo>
                  <a:pt x="3081841" y="274350"/>
                </a:lnTo>
                <a:lnTo>
                  <a:pt x="3100630" y="316077"/>
                </a:lnTo>
                <a:lnTo>
                  <a:pt x="3115608" y="359728"/>
                </a:lnTo>
                <a:lnTo>
                  <a:pt x="3126567" y="405094"/>
                </a:lnTo>
                <a:lnTo>
                  <a:pt x="3133295" y="451964"/>
                </a:lnTo>
                <a:lnTo>
                  <a:pt x="3133634" y="459084"/>
                </a:lnTo>
                <a:lnTo>
                  <a:pt x="3133634" y="541177"/>
                </a:lnTo>
                <a:lnTo>
                  <a:pt x="3126567" y="595167"/>
                </a:lnTo>
                <a:lnTo>
                  <a:pt x="3115608" y="640533"/>
                </a:lnTo>
                <a:lnTo>
                  <a:pt x="3100630" y="684184"/>
                </a:lnTo>
                <a:lnTo>
                  <a:pt x="3081841" y="725911"/>
                </a:lnTo>
                <a:lnTo>
                  <a:pt x="3059452" y="765504"/>
                </a:lnTo>
                <a:lnTo>
                  <a:pt x="3033671" y="802754"/>
                </a:lnTo>
                <a:lnTo>
                  <a:pt x="3004709" y="837451"/>
                </a:lnTo>
                <a:lnTo>
                  <a:pt x="2972774" y="869386"/>
                </a:lnTo>
                <a:lnTo>
                  <a:pt x="2938077" y="898348"/>
                </a:lnTo>
                <a:lnTo>
                  <a:pt x="2900827" y="924129"/>
                </a:lnTo>
                <a:lnTo>
                  <a:pt x="2861234" y="946519"/>
                </a:lnTo>
                <a:lnTo>
                  <a:pt x="2819507" y="965307"/>
                </a:lnTo>
                <a:lnTo>
                  <a:pt x="2775856" y="980286"/>
                </a:lnTo>
                <a:lnTo>
                  <a:pt x="2730490" y="991244"/>
                </a:lnTo>
                <a:lnTo>
                  <a:pt x="2683620" y="997972"/>
                </a:lnTo>
                <a:lnTo>
                  <a:pt x="2635455" y="10002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5950169" y="6129417"/>
            <a:ext cx="130238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ll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w</a:t>
            </a:r>
            <a:r>
              <a:rPr sz="1500" b="1" spc="-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7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-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x</a:t>
            </a:r>
            <a:r>
              <a:rPr sz="1300" spc="-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/>
          <p:nvPr/>
        </p:nvSpPr>
        <p:spPr>
          <a:xfrm>
            <a:off x="14293702" y="2226028"/>
            <a:ext cx="3031490" cy="1000760"/>
          </a:xfrm>
          <a:custGeom>
            <a:avLst/>
            <a:gdLst/>
            <a:ahLst/>
            <a:cxnLst/>
            <a:rect l="l" t="t" r="r" b="b"/>
            <a:pathLst>
              <a:path w="3031490" h="1000760">
                <a:moveTo>
                  <a:pt x="2530994" y="1000261"/>
                </a:moveTo>
                <a:lnTo>
                  <a:pt x="500130" y="1000261"/>
                </a:lnTo>
                <a:lnTo>
                  <a:pt x="451964" y="997972"/>
                </a:lnTo>
                <a:lnTo>
                  <a:pt x="405094" y="991243"/>
                </a:lnTo>
                <a:lnTo>
                  <a:pt x="359728" y="980285"/>
                </a:lnTo>
                <a:lnTo>
                  <a:pt x="316077" y="965306"/>
                </a:lnTo>
                <a:lnTo>
                  <a:pt x="274350" y="946518"/>
                </a:lnTo>
                <a:lnTo>
                  <a:pt x="234757" y="924128"/>
                </a:lnTo>
                <a:lnTo>
                  <a:pt x="197507" y="898347"/>
                </a:lnTo>
                <a:lnTo>
                  <a:pt x="162810" y="869385"/>
                </a:lnTo>
                <a:lnTo>
                  <a:pt x="130876" y="837450"/>
                </a:lnTo>
                <a:lnTo>
                  <a:pt x="101913" y="802753"/>
                </a:lnTo>
                <a:lnTo>
                  <a:pt x="76132" y="765503"/>
                </a:lnTo>
                <a:lnTo>
                  <a:pt x="53743" y="725910"/>
                </a:lnTo>
                <a:lnTo>
                  <a:pt x="34954" y="684183"/>
                </a:lnTo>
                <a:lnTo>
                  <a:pt x="19976" y="640532"/>
                </a:lnTo>
                <a:lnTo>
                  <a:pt x="9018" y="595167"/>
                </a:lnTo>
                <a:lnTo>
                  <a:pt x="2289" y="548296"/>
                </a:lnTo>
                <a:lnTo>
                  <a:pt x="0" y="500130"/>
                </a:lnTo>
                <a:lnTo>
                  <a:pt x="2289" y="451964"/>
                </a:lnTo>
                <a:lnTo>
                  <a:pt x="9018" y="405093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5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2"/>
                </a:lnTo>
                <a:lnTo>
                  <a:pt x="316077" y="34954"/>
                </a:lnTo>
                <a:lnTo>
                  <a:pt x="359728" y="19975"/>
                </a:lnTo>
                <a:lnTo>
                  <a:pt x="405094" y="9017"/>
                </a:lnTo>
                <a:lnTo>
                  <a:pt x="451964" y="2288"/>
                </a:lnTo>
                <a:lnTo>
                  <a:pt x="500117" y="0"/>
                </a:lnTo>
                <a:lnTo>
                  <a:pt x="2531008" y="0"/>
                </a:lnTo>
                <a:lnTo>
                  <a:pt x="2579160" y="2288"/>
                </a:lnTo>
                <a:lnTo>
                  <a:pt x="2626031" y="9017"/>
                </a:lnTo>
                <a:lnTo>
                  <a:pt x="2671396" y="19975"/>
                </a:lnTo>
                <a:lnTo>
                  <a:pt x="2715047" y="34954"/>
                </a:lnTo>
                <a:lnTo>
                  <a:pt x="2756774" y="53742"/>
                </a:lnTo>
                <a:lnTo>
                  <a:pt x="2796368" y="76132"/>
                </a:lnTo>
                <a:lnTo>
                  <a:pt x="2833617" y="101913"/>
                </a:lnTo>
                <a:lnTo>
                  <a:pt x="2868315" y="130875"/>
                </a:lnTo>
                <a:lnTo>
                  <a:pt x="2900249" y="162810"/>
                </a:lnTo>
                <a:lnTo>
                  <a:pt x="2929211" y="197507"/>
                </a:lnTo>
                <a:lnTo>
                  <a:pt x="2954992" y="234757"/>
                </a:lnTo>
                <a:lnTo>
                  <a:pt x="2977382" y="274350"/>
                </a:lnTo>
                <a:lnTo>
                  <a:pt x="2996171" y="316077"/>
                </a:lnTo>
                <a:lnTo>
                  <a:pt x="3011149" y="359728"/>
                </a:lnTo>
                <a:lnTo>
                  <a:pt x="3022107" y="405093"/>
                </a:lnTo>
                <a:lnTo>
                  <a:pt x="3028836" y="451964"/>
                </a:lnTo>
                <a:lnTo>
                  <a:pt x="3031125" y="500130"/>
                </a:lnTo>
                <a:lnTo>
                  <a:pt x="3028836" y="548296"/>
                </a:lnTo>
                <a:lnTo>
                  <a:pt x="3022107" y="595167"/>
                </a:lnTo>
                <a:lnTo>
                  <a:pt x="3011149" y="640532"/>
                </a:lnTo>
                <a:lnTo>
                  <a:pt x="2996171" y="684183"/>
                </a:lnTo>
                <a:lnTo>
                  <a:pt x="2977382" y="725910"/>
                </a:lnTo>
                <a:lnTo>
                  <a:pt x="2954992" y="765503"/>
                </a:lnTo>
                <a:lnTo>
                  <a:pt x="2929211" y="802753"/>
                </a:lnTo>
                <a:lnTo>
                  <a:pt x="2900249" y="837450"/>
                </a:lnTo>
                <a:lnTo>
                  <a:pt x="2868315" y="869385"/>
                </a:lnTo>
                <a:lnTo>
                  <a:pt x="2833617" y="898347"/>
                </a:lnTo>
                <a:lnTo>
                  <a:pt x="2796368" y="924128"/>
                </a:lnTo>
                <a:lnTo>
                  <a:pt x="2756774" y="946518"/>
                </a:lnTo>
                <a:lnTo>
                  <a:pt x="2715047" y="965306"/>
                </a:lnTo>
                <a:lnTo>
                  <a:pt x="2671396" y="980285"/>
                </a:lnTo>
                <a:lnTo>
                  <a:pt x="2626031" y="991243"/>
                </a:lnTo>
                <a:lnTo>
                  <a:pt x="2579160" y="997972"/>
                </a:lnTo>
                <a:lnTo>
                  <a:pt x="2530994" y="100026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5760562" y="2499077"/>
            <a:ext cx="138747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6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8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9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F</a:t>
            </a:r>
            <a:r>
              <a:rPr sz="1300" spc="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8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/>
          <p:nvPr/>
        </p:nvSpPr>
        <p:spPr>
          <a:xfrm>
            <a:off x="14289568" y="7053157"/>
            <a:ext cx="3140075" cy="1000760"/>
          </a:xfrm>
          <a:custGeom>
            <a:avLst/>
            <a:gdLst/>
            <a:ahLst/>
            <a:cxnLst/>
            <a:rect l="l" t="t" r="r" b="b"/>
            <a:pathLst>
              <a:path w="3140075" h="1000759">
                <a:moveTo>
                  <a:pt x="2639591" y="1000262"/>
                </a:moveTo>
                <a:lnTo>
                  <a:pt x="500130" y="1000262"/>
                </a:lnTo>
                <a:lnTo>
                  <a:pt x="451965" y="997972"/>
                </a:lnTo>
                <a:lnTo>
                  <a:pt x="405094" y="991244"/>
                </a:lnTo>
                <a:lnTo>
                  <a:pt x="359728" y="980285"/>
                </a:lnTo>
                <a:lnTo>
                  <a:pt x="316077" y="965307"/>
                </a:lnTo>
                <a:lnTo>
                  <a:pt x="274350" y="946518"/>
                </a:lnTo>
                <a:lnTo>
                  <a:pt x="234757" y="924129"/>
                </a:lnTo>
                <a:lnTo>
                  <a:pt x="197507" y="898348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6"/>
                </a:lnTo>
                <a:lnTo>
                  <a:pt x="0" y="500130"/>
                </a:lnTo>
                <a:lnTo>
                  <a:pt x="2289" y="451964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8" y="19976"/>
                </a:lnTo>
                <a:lnTo>
                  <a:pt x="405094" y="9017"/>
                </a:lnTo>
                <a:lnTo>
                  <a:pt x="451965" y="2289"/>
                </a:lnTo>
                <a:lnTo>
                  <a:pt x="500127" y="0"/>
                </a:lnTo>
                <a:lnTo>
                  <a:pt x="2639593" y="0"/>
                </a:lnTo>
                <a:lnTo>
                  <a:pt x="2687756" y="2289"/>
                </a:lnTo>
                <a:lnTo>
                  <a:pt x="2734626" y="9017"/>
                </a:lnTo>
                <a:lnTo>
                  <a:pt x="2779992" y="19976"/>
                </a:lnTo>
                <a:lnTo>
                  <a:pt x="2823643" y="34954"/>
                </a:lnTo>
                <a:lnTo>
                  <a:pt x="2865370" y="53743"/>
                </a:lnTo>
                <a:lnTo>
                  <a:pt x="2904963" y="76132"/>
                </a:lnTo>
                <a:lnTo>
                  <a:pt x="2942213" y="101913"/>
                </a:lnTo>
                <a:lnTo>
                  <a:pt x="2976910" y="130876"/>
                </a:lnTo>
                <a:lnTo>
                  <a:pt x="3008845" y="162810"/>
                </a:lnTo>
                <a:lnTo>
                  <a:pt x="3037807" y="197507"/>
                </a:lnTo>
                <a:lnTo>
                  <a:pt x="3063588" y="234757"/>
                </a:lnTo>
                <a:lnTo>
                  <a:pt x="3085977" y="274350"/>
                </a:lnTo>
                <a:lnTo>
                  <a:pt x="3104766" y="316077"/>
                </a:lnTo>
                <a:lnTo>
                  <a:pt x="3119744" y="359728"/>
                </a:lnTo>
                <a:lnTo>
                  <a:pt x="3130703" y="405094"/>
                </a:lnTo>
                <a:lnTo>
                  <a:pt x="3137431" y="451964"/>
                </a:lnTo>
                <a:lnTo>
                  <a:pt x="3139721" y="500130"/>
                </a:lnTo>
                <a:lnTo>
                  <a:pt x="3137431" y="548296"/>
                </a:lnTo>
                <a:lnTo>
                  <a:pt x="3130703" y="595167"/>
                </a:lnTo>
                <a:lnTo>
                  <a:pt x="3119744" y="640533"/>
                </a:lnTo>
                <a:lnTo>
                  <a:pt x="3104766" y="684184"/>
                </a:lnTo>
                <a:lnTo>
                  <a:pt x="3085977" y="725911"/>
                </a:lnTo>
                <a:lnTo>
                  <a:pt x="3063588" y="765504"/>
                </a:lnTo>
                <a:lnTo>
                  <a:pt x="3037807" y="802754"/>
                </a:lnTo>
                <a:lnTo>
                  <a:pt x="3008845" y="837451"/>
                </a:lnTo>
                <a:lnTo>
                  <a:pt x="2976910" y="869386"/>
                </a:lnTo>
                <a:lnTo>
                  <a:pt x="2942213" y="898348"/>
                </a:lnTo>
                <a:lnTo>
                  <a:pt x="2904963" y="924129"/>
                </a:lnTo>
                <a:lnTo>
                  <a:pt x="2865370" y="946518"/>
                </a:lnTo>
                <a:lnTo>
                  <a:pt x="2823643" y="965307"/>
                </a:lnTo>
                <a:lnTo>
                  <a:pt x="2779992" y="980285"/>
                </a:lnTo>
                <a:lnTo>
                  <a:pt x="2734626" y="991244"/>
                </a:lnTo>
                <a:lnTo>
                  <a:pt x="2687756" y="997972"/>
                </a:lnTo>
                <a:lnTo>
                  <a:pt x="2639591" y="10002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5720409" y="7326207"/>
            <a:ext cx="153225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52069" algn="r" rtl="1">
              <a:lnSpc>
                <a:spcPts val="1785"/>
              </a:lnSpc>
              <a:spcBef>
                <a:spcPts val="100"/>
              </a:spcBef>
            </a:pPr>
            <a:r>
              <a:rPr sz="1500" b="1" spc="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9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-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6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12700" algn="r" rtl="1">
              <a:lnSpc>
                <a:spcPts val="1545"/>
              </a:lnSpc>
            </a:pPr>
            <a:r>
              <a:rPr sz="1300" spc="1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9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1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300" spc="5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300" spc="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300" spc="-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ff</a:t>
            </a:r>
            <a:r>
              <a:rPr sz="1300" spc="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300" spc="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/>
          <p:nvPr/>
        </p:nvSpPr>
        <p:spPr>
          <a:xfrm>
            <a:off x="14293702" y="3407265"/>
            <a:ext cx="3031490" cy="1000760"/>
          </a:xfrm>
          <a:custGeom>
            <a:avLst/>
            <a:gdLst/>
            <a:ahLst/>
            <a:cxnLst/>
            <a:rect l="l" t="t" r="r" b="b"/>
            <a:pathLst>
              <a:path w="3031490" h="1000760">
                <a:moveTo>
                  <a:pt x="2530995" y="1000261"/>
                </a:moveTo>
                <a:lnTo>
                  <a:pt x="500130" y="1000261"/>
                </a:lnTo>
                <a:lnTo>
                  <a:pt x="451964" y="997972"/>
                </a:lnTo>
                <a:lnTo>
                  <a:pt x="405094" y="991243"/>
                </a:lnTo>
                <a:lnTo>
                  <a:pt x="359728" y="980285"/>
                </a:lnTo>
                <a:lnTo>
                  <a:pt x="316077" y="965307"/>
                </a:lnTo>
                <a:lnTo>
                  <a:pt x="274350" y="946518"/>
                </a:lnTo>
                <a:lnTo>
                  <a:pt x="234757" y="924128"/>
                </a:lnTo>
                <a:lnTo>
                  <a:pt x="197507" y="898348"/>
                </a:lnTo>
                <a:lnTo>
                  <a:pt x="162810" y="869385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6"/>
                </a:lnTo>
                <a:lnTo>
                  <a:pt x="0" y="500130"/>
                </a:lnTo>
                <a:lnTo>
                  <a:pt x="2289" y="451964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5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2"/>
                </a:lnTo>
                <a:lnTo>
                  <a:pt x="316077" y="34954"/>
                </a:lnTo>
                <a:lnTo>
                  <a:pt x="359728" y="19975"/>
                </a:lnTo>
                <a:lnTo>
                  <a:pt x="405094" y="9017"/>
                </a:lnTo>
                <a:lnTo>
                  <a:pt x="451964" y="2289"/>
                </a:lnTo>
                <a:lnTo>
                  <a:pt x="500121" y="0"/>
                </a:lnTo>
                <a:lnTo>
                  <a:pt x="2531004" y="0"/>
                </a:lnTo>
                <a:lnTo>
                  <a:pt x="2579160" y="2289"/>
                </a:lnTo>
                <a:lnTo>
                  <a:pt x="2626031" y="9017"/>
                </a:lnTo>
                <a:lnTo>
                  <a:pt x="2671396" y="19975"/>
                </a:lnTo>
                <a:lnTo>
                  <a:pt x="2715047" y="34954"/>
                </a:lnTo>
                <a:lnTo>
                  <a:pt x="2756774" y="53742"/>
                </a:lnTo>
                <a:lnTo>
                  <a:pt x="2796368" y="76132"/>
                </a:lnTo>
                <a:lnTo>
                  <a:pt x="2833617" y="101913"/>
                </a:lnTo>
                <a:lnTo>
                  <a:pt x="2868315" y="130875"/>
                </a:lnTo>
                <a:lnTo>
                  <a:pt x="2900249" y="162810"/>
                </a:lnTo>
                <a:lnTo>
                  <a:pt x="2929211" y="197507"/>
                </a:lnTo>
                <a:lnTo>
                  <a:pt x="2954992" y="234757"/>
                </a:lnTo>
                <a:lnTo>
                  <a:pt x="2977382" y="274350"/>
                </a:lnTo>
                <a:lnTo>
                  <a:pt x="2996171" y="316077"/>
                </a:lnTo>
                <a:lnTo>
                  <a:pt x="3011149" y="359728"/>
                </a:lnTo>
                <a:lnTo>
                  <a:pt x="3022107" y="405094"/>
                </a:lnTo>
                <a:lnTo>
                  <a:pt x="3028836" y="451964"/>
                </a:lnTo>
                <a:lnTo>
                  <a:pt x="3031125" y="500130"/>
                </a:lnTo>
                <a:lnTo>
                  <a:pt x="3028836" y="548296"/>
                </a:lnTo>
                <a:lnTo>
                  <a:pt x="3022107" y="595167"/>
                </a:lnTo>
                <a:lnTo>
                  <a:pt x="3011149" y="640533"/>
                </a:lnTo>
                <a:lnTo>
                  <a:pt x="2996171" y="684184"/>
                </a:lnTo>
                <a:lnTo>
                  <a:pt x="2977382" y="725911"/>
                </a:lnTo>
                <a:lnTo>
                  <a:pt x="2954992" y="765504"/>
                </a:lnTo>
                <a:lnTo>
                  <a:pt x="2929211" y="802754"/>
                </a:lnTo>
                <a:lnTo>
                  <a:pt x="2900249" y="837451"/>
                </a:lnTo>
                <a:lnTo>
                  <a:pt x="2868315" y="869385"/>
                </a:lnTo>
                <a:lnTo>
                  <a:pt x="2833617" y="898348"/>
                </a:lnTo>
                <a:lnTo>
                  <a:pt x="2796368" y="924128"/>
                </a:lnTo>
                <a:lnTo>
                  <a:pt x="2756774" y="946518"/>
                </a:lnTo>
                <a:lnTo>
                  <a:pt x="2715047" y="965307"/>
                </a:lnTo>
                <a:lnTo>
                  <a:pt x="2671396" y="980285"/>
                </a:lnTo>
                <a:lnTo>
                  <a:pt x="2626031" y="991243"/>
                </a:lnTo>
                <a:lnTo>
                  <a:pt x="2579160" y="997972"/>
                </a:lnTo>
                <a:lnTo>
                  <a:pt x="2530995" y="1000261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15854174" y="3680315"/>
            <a:ext cx="129413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5"/>
              </a:lnSpc>
              <a:spcBef>
                <a:spcPts val="100"/>
              </a:spcBef>
            </a:pPr>
            <a:r>
              <a:rPr sz="1500" b="1" spc="1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Ho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6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Bookkeeper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14289568" y="8234395"/>
            <a:ext cx="3140075" cy="1000760"/>
          </a:xfrm>
          <a:custGeom>
            <a:avLst/>
            <a:gdLst/>
            <a:ahLst/>
            <a:cxnLst/>
            <a:rect l="l" t="t" r="r" b="b"/>
            <a:pathLst>
              <a:path w="3140075" h="1000759">
                <a:moveTo>
                  <a:pt x="2639602" y="1000262"/>
                </a:moveTo>
                <a:lnTo>
                  <a:pt x="500118" y="1000262"/>
                </a:lnTo>
                <a:lnTo>
                  <a:pt x="451965" y="997973"/>
                </a:lnTo>
                <a:lnTo>
                  <a:pt x="405094" y="991244"/>
                </a:lnTo>
                <a:lnTo>
                  <a:pt x="359728" y="980286"/>
                </a:lnTo>
                <a:lnTo>
                  <a:pt x="316077" y="965308"/>
                </a:lnTo>
                <a:lnTo>
                  <a:pt x="274350" y="946519"/>
                </a:lnTo>
                <a:lnTo>
                  <a:pt x="234757" y="924129"/>
                </a:lnTo>
                <a:lnTo>
                  <a:pt x="197507" y="898349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7"/>
                </a:lnTo>
                <a:lnTo>
                  <a:pt x="0" y="500131"/>
                </a:lnTo>
                <a:lnTo>
                  <a:pt x="2289" y="451965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8" y="19976"/>
                </a:lnTo>
                <a:lnTo>
                  <a:pt x="405094" y="9018"/>
                </a:lnTo>
                <a:lnTo>
                  <a:pt x="451965" y="2289"/>
                </a:lnTo>
                <a:lnTo>
                  <a:pt x="500131" y="0"/>
                </a:lnTo>
                <a:lnTo>
                  <a:pt x="2639590" y="0"/>
                </a:lnTo>
                <a:lnTo>
                  <a:pt x="2687756" y="2289"/>
                </a:lnTo>
                <a:lnTo>
                  <a:pt x="2734626" y="9018"/>
                </a:lnTo>
                <a:lnTo>
                  <a:pt x="2779992" y="19976"/>
                </a:lnTo>
                <a:lnTo>
                  <a:pt x="2823643" y="34954"/>
                </a:lnTo>
                <a:lnTo>
                  <a:pt x="2865370" y="53743"/>
                </a:lnTo>
                <a:lnTo>
                  <a:pt x="2904963" y="76132"/>
                </a:lnTo>
                <a:lnTo>
                  <a:pt x="2942213" y="101913"/>
                </a:lnTo>
                <a:lnTo>
                  <a:pt x="2976910" y="130876"/>
                </a:lnTo>
                <a:lnTo>
                  <a:pt x="3008845" y="162810"/>
                </a:lnTo>
                <a:lnTo>
                  <a:pt x="3037807" y="197507"/>
                </a:lnTo>
                <a:lnTo>
                  <a:pt x="3063588" y="234757"/>
                </a:lnTo>
                <a:lnTo>
                  <a:pt x="3085977" y="274350"/>
                </a:lnTo>
                <a:lnTo>
                  <a:pt x="3104766" y="316077"/>
                </a:lnTo>
                <a:lnTo>
                  <a:pt x="3119744" y="359728"/>
                </a:lnTo>
                <a:lnTo>
                  <a:pt x="3130703" y="405094"/>
                </a:lnTo>
                <a:lnTo>
                  <a:pt x="3137431" y="451965"/>
                </a:lnTo>
                <a:lnTo>
                  <a:pt x="3139721" y="500131"/>
                </a:lnTo>
                <a:lnTo>
                  <a:pt x="3137431" y="548297"/>
                </a:lnTo>
                <a:lnTo>
                  <a:pt x="3130703" y="595167"/>
                </a:lnTo>
                <a:lnTo>
                  <a:pt x="3119744" y="640533"/>
                </a:lnTo>
                <a:lnTo>
                  <a:pt x="3104766" y="684184"/>
                </a:lnTo>
                <a:lnTo>
                  <a:pt x="3085977" y="725911"/>
                </a:lnTo>
                <a:lnTo>
                  <a:pt x="3063588" y="765504"/>
                </a:lnTo>
                <a:lnTo>
                  <a:pt x="3037807" y="802754"/>
                </a:lnTo>
                <a:lnTo>
                  <a:pt x="3008845" y="837451"/>
                </a:lnTo>
                <a:lnTo>
                  <a:pt x="2976910" y="869386"/>
                </a:lnTo>
                <a:lnTo>
                  <a:pt x="2942213" y="898349"/>
                </a:lnTo>
                <a:lnTo>
                  <a:pt x="2904963" y="924129"/>
                </a:lnTo>
                <a:lnTo>
                  <a:pt x="2865370" y="946519"/>
                </a:lnTo>
                <a:lnTo>
                  <a:pt x="2823643" y="965308"/>
                </a:lnTo>
                <a:lnTo>
                  <a:pt x="2779992" y="980286"/>
                </a:lnTo>
                <a:lnTo>
                  <a:pt x="2734626" y="991244"/>
                </a:lnTo>
                <a:lnTo>
                  <a:pt x="2687756" y="997973"/>
                </a:lnTo>
                <a:lnTo>
                  <a:pt x="2639602" y="1000262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5879655" y="8507445"/>
            <a:ext cx="13728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5"/>
              </a:lnSpc>
              <a:spcBef>
                <a:spcPts val="100"/>
              </a:spcBef>
            </a:pPr>
            <a:r>
              <a:rPr sz="1500" b="1" spc="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6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500" b="1" spc="-5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1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1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2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2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p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300" spc="4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300" spc="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300" spc="3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300" spc="-5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155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8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300" spc="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300" spc="114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g</a:t>
            </a:r>
            <a:r>
              <a:rPr sz="1300" spc="6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300" spc="-4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10373855" y="1045866"/>
            <a:ext cx="4909185" cy="3364229"/>
            <a:chOff x="10373855" y="1045866"/>
            <a:chExt cx="4909185" cy="3364229"/>
          </a:xfrm>
        </p:grpSpPr>
        <p:pic>
          <p:nvPicPr>
            <p:cNvPr id="17" name="object 1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4189557" y="1045866"/>
              <a:ext cx="992606" cy="992602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290214" y="2233687"/>
              <a:ext cx="992606" cy="992602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4289566" y="3423356"/>
              <a:ext cx="986237" cy="986234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10373855" y="1620349"/>
              <a:ext cx="2797810" cy="1000760"/>
            </a:xfrm>
            <a:custGeom>
              <a:avLst/>
              <a:gdLst/>
              <a:ahLst/>
              <a:cxnLst/>
              <a:rect l="l" t="t" r="r" b="b"/>
              <a:pathLst>
                <a:path w="2797809" h="1000760">
                  <a:moveTo>
                    <a:pt x="2299919" y="1000262"/>
                  </a:moveTo>
                  <a:lnTo>
                    <a:pt x="500130" y="1000262"/>
                  </a:lnTo>
                  <a:lnTo>
                    <a:pt x="451965" y="997972"/>
                  </a:lnTo>
                  <a:lnTo>
                    <a:pt x="405094" y="991244"/>
                  </a:lnTo>
                  <a:lnTo>
                    <a:pt x="359728" y="980285"/>
                  </a:lnTo>
                  <a:lnTo>
                    <a:pt x="316077" y="965307"/>
                  </a:lnTo>
                  <a:lnTo>
                    <a:pt x="274350" y="946518"/>
                  </a:lnTo>
                  <a:lnTo>
                    <a:pt x="234757" y="924129"/>
                  </a:lnTo>
                  <a:lnTo>
                    <a:pt x="197507" y="898348"/>
                  </a:lnTo>
                  <a:lnTo>
                    <a:pt x="162810" y="869385"/>
                  </a:lnTo>
                  <a:lnTo>
                    <a:pt x="130876" y="837451"/>
                  </a:lnTo>
                  <a:lnTo>
                    <a:pt x="101913" y="802754"/>
                  </a:lnTo>
                  <a:lnTo>
                    <a:pt x="76132" y="765504"/>
                  </a:lnTo>
                  <a:lnTo>
                    <a:pt x="53743" y="725911"/>
                  </a:lnTo>
                  <a:lnTo>
                    <a:pt x="34954" y="684184"/>
                  </a:lnTo>
                  <a:lnTo>
                    <a:pt x="19976" y="640533"/>
                  </a:lnTo>
                  <a:lnTo>
                    <a:pt x="9018" y="595167"/>
                  </a:lnTo>
                  <a:lnTo>
                    <a:pt x="2289" y="548296"/>
                  </a:lnTo>
                  <a:lnTo>
                    <a:pt x="0" y="500130"/>
                  </a:lnTo>
                  <a:lnTo>
                    <a:pt x="2289" y="451964"/>
                  </a:lnTo>
                  <a:lnTo>
                    <a:pt x="9018" y="405094"/>
                  </a:lnTo>
                  <a:lnTo>
                    <a:pt x="19976" y="359728"/>
                  </a:lnTo>
                  <a:lnTo>
                    <a:pt x="34954" y="316077"/>
                  </a:lnTo>
                  <a:lnTo>
                    <a:pt x="53743" y="274350"/>
                  </a:lnTo>
                  <a:lnTo>
                    <a:pt x="76132" y="234757"/>
                  </a:lnTo>
                  <a:lnTo>
                    <a:pt x="101913" y="197507"/>
                  </a:lnTo>
                  <a:lnTo>
                    <a:pt x="130876" y="162810"/>
                  </a:lnTo>
                  <a:lnTo>
                    <a:pt x="162810" y="130875"/>
                  </a:lnTo>
                  <a:lnTo>
                    <a:pt x="197507" y="101913"/>
                  </a:lnTo>
                  <a:lnTo>
                    <a:pt x="234757" y="76132"/>
                  </a:lnTo>
                  <a:lnTo>
                    <a:pt x="274350" y="53743"/>
                  </a:lnTo>
                  <a:lnTo>
                    <a:pt x="316077" y="34954"/>
                  </a:lnTo>
                  <a:lnTo>
                    <a:pt x="359728" y="19976"/>
                  </a:lnTo>
                  <a:lnTo>
                    <a:pt x="405094" y="9017"/>
                  </a:lnTo>
                  <a:lnTo>
                    <a:pt x="451965" y="2289"/>
                  </a:lnTo>
                  <a:lnTo>
                    <a:pt x="500123" y="0"/>
                  </a:lnTo>
                  <a:lnTo>
                    <a:pt x="2299925" y="0"/>
                  </a:lnTo>
                  <a:lnTo>
                    <a:pt x="2348084" y="2289"/>
                  </a:lnTo>
                  <a:lnTo>
                    <a:pt x="2394954" y="9017"/>
                  </a:lnTo>
                  <a:lnTo>
                    <a:pt x="2440320" y="19976"/>
                  </a:lnTo>
                  <a:lnTo>
                    <a:pt x="2483971" y="34954"/>
                  </a:lnTo>
                  <a:lnTo>
                    <a:pt x="2525698" y="53743"/>
                  </a:lnTo>
                  <a:lnTo>
                    <a:pt x="2565291" y="76132"/>
                  </a:lnTo>
                  <a:lnTo>
                    <a:pt x="2602541" y="101913"/>
                  </a:lnTo>
                  <a:lnTo>
                    <a:pt x="2637238" y="130875"/>
                  </a:lnTo>
                  <a:lnTo>
                    <a:pt x="2669173" y="162810"/>
                  </a:lnTo>
                  <a:lnTo>
                    <a:pt x="2698135" y="197507"/>
                  </a:lnTo>
                  <a:lnTo>
                    <a:pt x="2723916" y="234757"/>
                  </a:lnTo>
                  <a:lnTo>
                    <a:pt x="2746306" y="274350"/>
                  </a:lnTo>
                  <a:lnTo>
                    <a:pt x="2765094" y="316077"/>
                  </a:lnTo>
                  <a:lnTo>
                    <a:pt x="2780073" y="359728"/>
                  </a:lnTo>
                  <a:lnTo>
                    <a:pt x="2791031" y="405094"/>
                  </a:lnTo>
                  <a:lnTo>
                    <a:pt x="2797608" y="450908"/>
                  </a:lnTo>
                  <a:lnTo>
                    <a:pt x="2797608" y="549352"/>
                  </a:lnTo>
                  <a:lnTo>
                    <a:pt x="2791031" y="595167"/>
                  </a:lnTo>
                  <a:lnTo>
                    <a:pt x="2780073" y="640533"/>
                  </a:lnTo>
                  <a:lnTo>
                    <a:pt x="2765094" y="684184"/>
                  </a:lnTo>
                  <a:lnTo>
                    <a:pt x="2746306" y="725911"/>
                  </a:lnTo>
                  <a:lnTo>
                    <a:pt x="2723916" y="765504"/>
                  </a:lnTo>
                  <a:lnTo>
                    <a:pt x="2698135" y="802754"/>
                  </a:lnTo>
                  <a:lnTo>
                    <a:pt x="2669173" y="837451"/>
                  </a:lnTo>
                  <a:lnTo>
                    <a:pt x="2637238" y="869385"/>
                  </a:lnTo>
                  <a:lnTo>
                    <a:pt x="2602541" y="898348"/>
                  </a:lnTo>
                  <a:lnTo>
                    <a:pt x="2565291" y="924129"/>
                  </a:lnTo>
                  <a:lnTo>
                    <a:pt x="2525698" y="946518"/>
                  </a:lnTo>
                  <a:lnTo>
                    <a:pt x="2483971" y="965307"/>
                  </a:lnTo>
                  <a:lnTo>
                    <a:pt x="2440320" y="980285"/>
                  </a:lnTo>
                  <a:lnTo>
                    <a:pt x="2394954" y="991244"/>
                  </a:lnTo>
                  <a:lnTo>
                    <a:pt x="2348084" y="997972"/>
                  </a:lnTo>
                  <a:lnTo>
                    <a:pt x="2299919" y="1000262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21" name="object 21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776568" y="4285819"/>
            <a:ext cx="1715369" cy="1715362"/>
          </a:xfrm>
          <a:prstGeom prst="rect">
            <a:avLst/>
          </a:prstGeom>
        </p:spPr>
      </p:pic>
      <p:sp>
        <p:nvSpPr>
          <p:cNvPr id="22" name="object 22"/>
          <p:cNvSpPr txBox="1"/>
          <p:nvPr/>
        </p:nvSpPr>
        <p:spPr>
          <a:xfrm>
            <a:off x="11635778" y="1893399"/>
            <a:ext cx="136144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ai</a:t>
            </a: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-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rt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3" name="object 23"/>
          <p:cNvSpPr/>
          <p:nvPr/>
        </p:nvSpPr>
        <p:spPr>
          <a:xfrm>
            <a:off x="10373855" y="6462045"/>
            <a:ext cx="2797810" cy="1000760"/>
          </a:xfrm>
          <a:custGeom>
            <a:avLst/>
            <a:gdLst/>
            <a:ahLst/>
            <a:cxnLst/>
            <a:rect l="l" t="t" r="r" b="b"/>
            <a:pathLst>
              <a:path w="2797809" h="1000759">
                <a:moveTo>
                  <a:pt x="2299925" y="1000262"/>
                </a:moveTo>
                <a:lnTo>
                  <a:pt x="500123" y="1000262"/>
                </a:lnTo>
                <a:lnTo>
                  <a:pt x="451965" y="997973"/>
                </a:lnTo>
                <a:lnTo>
                  <a:pt x="405094" y="991244"/>
                </a:lnTo>
                <a:lnTo>
                  <a:pt x="359728" y="980286"/>
                </a:lnTo>
                <a:lnTo>
                  <a:pt x="316077" y="965307"/>
                </a:lnTo>
                <a:lnTo>
                  <a:pt x="274350" y="946519"/>
                </a:lnTo>
                <a:lnTo>
                  <a:pt x="234757" y="924129"/>
                </a:lnTo>
                <a:lnTo>
                  <a:pt x="197507" y="898348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6"/>
                </a:lnTo>
                <a:lnTo>
                  <a:pt x="0" y="500130"/>
                </a:lnTo>
                <a:lnTo>
                  <a:pt x="2289" y="451964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8" y="19976"/>
                </a:lnTo>
                <a:lnTo>
                  <a:pt x="405094" y="9018"/>
                </a:lnTo>
                <a:lnTo>
                  <a:pt x="451965" y="2289"/>
                </a:lnTo>
                <a:lnTo>
                  <a:pt x="500131" y="0"/>
                </a:lnTo>
                <a:lnTo>
                  <a:pt x="2299918" y="0"/>
                </a:lnTo>
                <a:lnTo>
                  <a:pt x="2348084" y="2289"/>
                </a:lnTo>
                <a:lnTo>
                  <a:pt x="2394954" y="9018"/>
                </a:lnTo>
                <a:lnTo>
                  <a:pt x="2440320" y="19976"/>
                </a:lnTo>
                <a:lnTo>
                  <a:pt x="2483971" y="34954"/>
                </a:lnTo>
                <a:lnTo>
                  <a:pt x="2525698" y="53743"/>
                </a:lnTo>
                <a:lnTo>
                  <a:pt x="2565291" y="76132"/>
                </a:lnTo>
                <a:lnTo>
                  <a:pt x="2602541" y="101913"/>
                </a:lnTo>
                <a:lnTo>
                  <a:pt x="2637238" y="130876"/>
                </a:lnTo>
                <a:lnTo>
                  <a:pt x="2669173" y="162810"/>
                </a:lnTo>
                <a:lnTo>
                  <a:pt x="2698135" y="197507"/>
                </a:lnTo>
                <a:lnTo>
                  <a:pt x="2723916" y="234757"/>
                </a:lnTo>
                <a:lnTo>
                  <a:pt x="2746306" y="274350"/>
                </a:lnTo>
                <a:lnTo>
                  <a:pt x="2765094" y="316077"/>
                </a:lnTo>
                <a:lnTo>
                  <a:pt x="2780073" y="359728"/>
                </a:lnTo>
                <a:lnTo>
                  <a:pt x="2791031" y="405094"/>
                </a:lnTo>
                <a:lnTo>
                  <a:pt x="2797608" y="450908"/>
                </a:lnTo>
                <a:lnTo>
                  <a:pt x="2797608" y="549352"/>
                </a:lnTo>
                <a:lnTo>
                  <a:pt x="2791031" y="595167"/>
                </a:lnTo>
                <a:lnTo>
                  <a:pt x="2780073" y="640533"/>
                </a:lnTo>
                <a:lnTo>
                  <a:pt x="2765094" y="684184"/>
                </a:lnTo>
                <a:lnTo>
                  <a:pt x="2746306" y="725911"/>
                </a:lnTo>
                <a:lnTo>
                  <a:pt x="2723916" y="765504"/>
                </a:lnTo>
                <a:lnTo>
                  <a:pt x="2698135" y="802754"/>
                </a:lnTo>
                <a:lnTo>
                  <a:pt x="2669173" y="837451"/>
                </a:lnTo>
                <a:lnTo>
                  <a:pt x="2637238" y="869386"/>
                </a:lnTo>
                <a:lnTo>
                  <a:pt x="2602541" y="898348"/>
                </a:lnTo>
                <a:lnTo>
                  <a:pt x="2565291" y="924129"/>
                </a:lnTo>
                <a:lnTo>
                  <a:pt x="2525698" y="946519"/>
                </a:lnTo>
                <a:lnTo>
                  <a:pt x="2483971" y="965307"/>
                </a:lnTo>
                <a:lnTo>
                  <a:pt x="2440320" y="980286"/>
                </a:lnTo>
                <a:lnTo>
                  <a:pt x="2394954" y="991244"/>
                </a:lnTo>
                <a:lnTo>
                  <a:pt x="2348084" y="997973"/>
                </a:lnTo>
                <a:lnTo>
                  <a:pt x="2299925" y="1000262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1524008" y="6735095"/>
            <a:ext cx="147320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</a:t>
            </a: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h</a:t>
            </a:r>
            <a:r>
              <a:rPr sz="1500" b="1" spc="-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m</a:t>
            </a:r>
            <a:r>
              <a:rPr sz="1500" b="1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p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5" name="object 25"/>
          <p:cNvGrpSpPr/>
          <p:nvPr/>
        </p:nvGrpSpPr>
        <p:grpSpPr>
          <a:xfrm>
            <a:off x="10373855" y="1627364"/>
            <a:ext cx="2800350" cy="2173605"/>
            <a:chOff x="10373855" y="1627364"/>
            <a:chExt cx="2800350" cy="2173605"/>
          </a:xfrm>
        </p:grpSpPr>
        <p:pic>
          <p:nvPicPr>
            <p:cNvPr id="26" name="object 2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0373855" y="1627364"/>
              <a:ext cx="986237" cy="986234"/>
            </a:xfrm>
            <a:prstGeom prst="rect">
              <a:avLst/>
            </a:prstGeom>
          </p:spPr>
        </p:pic>
        <p:sp>
          <p:nvSpPr>
            <p:cNvPr id="27" name="object 27"/>
            <p:cNvSpPr/>
            <p:nvPr/>
          </p:nvSpPr>
          <p:spPr>
            <a:xfrm>
              <a:off x="10478314" y="2800511"/>
              <a:ext cx="2696210" cy="1000760"/>
            </a:xfrm>
            <a:custGeom>
              <a:avLst/>
              <a:gdLst/>
              <a:ahLst/>
              <a:cxnLst/>
              <a:rect l="l" t="t" r="r" b="b"/>
              <a:pathLst>
                <a:path w="2696209" h="1000760">
                  <a:moveTo>
                    <a:pt x="2195458" y="1000262"/>
                  </a:moveTo>
                  <a:lnTo>
                    <a:pt x="500130" y="1000262"/>
                  </a:lnTo>
                  <a:lnTo>
                    <a:pt x="451964" y="997972"/>
                  </a:lnTo>
                  <a:lnTo>
                    <a:pt x="405094" y="991244"/>
                  </a:lnTo>
                  <a:lnTo>
                    <a:pt x="359728" y="980285"/>
                  </a:lnTo>
                  <a:lnTo>
                    <a:pt x="316077" y="965307"/>
                  </a:lnTo>
                  <a:lnTo>
                    <a:pt x="274350" y="946518"/>
                  </a:lnTo>
                  <a:lnTo>
                    <a:pt x="234757" y="924129"/>
                  </a:lnTo>
                  <a:lnTo>
                    <a:pt x="197507" y="898348"/>
                  </a:lnTo>
                  <a:lnTo>
                    <a:pt x="162810" y="869385"/>
                  </a:lnTo>
                  <a:lnTo>
                    <a:pt x="130876" y="837451"/>
                  </a:lnTo>
                  <a:lnTo>
                    <a:pt x="101913" y="802754"/>
                  </a:lnTo>
                  <a:lnTo>
                    <a:pt x="76132" y="765504"/>
                  </a:lnTo>
                  <a:lnTo>
                    <a:pt x="53743" y="725911"/>
                  </a:lnTo>
                  <a:lnTo>
                    <a:pt x="34954" y="684184"/>
                  </a:lnTo>
                  <a:lnTo>
                    <a:pt x="19976" y="640533"/>
                  </a:lnTo>
                  <a:lnTo>
                    <a:pt x="9017" y="595167"/>
                  </a:lnTo>
                  <a:lnTo>
                    <a:pt x="2289" y="548296"/>
                  </a:lnTo>
                  <a:lnTo>
                    <a:pt x="0" y="500134"/>
                  </a:lnTo>
                  <a:lnTo>
                    <a:pt x="2289" y="451964"/>
                  </a:lnTo>
                  <a:lnTo>
                    <a:pt x="9017" y="405094"/>
                  </a:lnTo>
                  <a:lnTo>
                    <a:pt x="19976" y="359728"/>
                  </a:lnTo>
                  <a:lnTo>
                    <a:pt x="34954" y="316077"/>
                  </a:lnTo>
                  <a:lnTo>
                    <a:pt x="53743" y="274350"/>
                  </a:lnTo>
                  <a:lnTo>
                    <a:pt x="76132" y="234757"/>
                  </a:lnTo>
                  <a:lnTo>
                    <a:pt x="101913" y="197507"/>
                  </a:lnTo>
                  <a:lnTo>
                    <a:pt x="130876" y="162810"/>
                  </a:lnTo>
                  <a:lnTo>
                    <a:pt x="162810" y="130875"/>
                  </a:lnTo>
                  <a:lnTo>
                    <a:pt x="197507" y="101913"/>
                  </a:lnTo>
                  <a:lnTo>
                    <a:pt x="234757" y="76132"/>
                  </a:lnTo>
                  <a:lnTo>
                    <a:pt x="274350" y="53743"/>
                  </a:lnTo>
                  <a:lnTo>
                    <a:pt x="316077" y="34954"/>
                  </a:lnTo>
                  <a:lnTo>
                    <a:pt x="359728" y="19976"/>
                  </a:lnTo>
                  <a:lnTo>
                    <a:pt x="405094" y="9017"/>
                  </a:lnTo>
                  <a:lnTo>
                    <a:pt x="451964" y="2289"/>
                  </a:lnTo>
                  <a:lnTo>
                    <a:pt x="500124" y="0"/>
                  </a:lnTo>
                  <a:lnTo>
                    <a:pt x="2195464" y="0"/>
                  </a:lnTo>
                  <a:lnTo>
                    <a:pt x="2243624" y="2289"/>
                  </a:lnTo>
                  <a:lnTo>
                    <a:pt x="2290495" y="9017"/>
                  </a:lnTo>
                  <a:lnTo>
                    <a:pt x="2335860" y="19976"/>
                  </a:lnTo>
                  <a:lnTo>
                    <a:pt x="2379512" y="34954"/>
                  </a:lnTo>
                  <a:lnTo>
                    <a:pt x="2421239" y="53743"/>
                  </a:lnTo>
                  <a:lnTo>
                    <a:pt x="2460832" y="76132"/>
                  </a:lnTo>
                  <a:lnTo>
                    <a:pt x="2498082" y="101913"/>
                  </a:lnTo>
                  <a:lnTo>
                    <a:pt x="2532779" y="130875"/>
                  </a:lnTo>
                  <a:lnTo>
                    <a:pt x="2564714" y="162810"/>
                  </a:lnTo>
                  <a:lnTo>
                    <a:pt x="2593676" y="197507"/>
                  </a:lnTo>
                  <a:lnTo>
                    <a:pt x="2619457" y="234757"/>
                  </a:lnTo>
                  <a:lnTo>
                    <a:pt x="2641847" y="274350"/>
                  </a:lnTo>
                  <a:lnTo>
                    <a:pt x="2660636" y="316077"/>
                  </a:lnTo>
                  <a:lnTo>
                    <a:pt x="2675614" y="359728"/>
                  </a:lnTo>
                  <a:lnTo>
                    <a:pt x="2686572" y="405094"/>
                  </a:lnTo>
                  <a:lnTo>
                    <a:pt x="2693301" y="451964"/>
                  </a:lnTo>
                  <a:lnTo>
                    <a:pt x="2695590" y="500127"/>
                  </a:lnTo>
                  <a:lnTo>
                    <a:pt x="2693301" y="548296"/>
                  </a:lnTo>
                  <a:lnTo>
                    <a:pt x="2686572" y="595167"/>
                  </a:lnTo>
                  <a:lnTo>
                    <a:pt x="2675614" y="640533"/>
                  </a:lnTo>
                  <a:lnTo>
                    <a:pt x="2660636" y="684184"/>
                  </a:lnTo>
                  <a:lnTo>
                    <a:pt x="2641847" y="725911"/>
                  </a:lnTo>
                  <a:lnTo>
                    <a:pt x="2619457" y="765504"/>
                  </a:lnTo>
                  <a:lnTo>
                    <a:pt x="2593676" y="802754"/>
                  </a:lnTo>
                  <a:lnTo>
                    <a:pt x="2564714" y="837451"/>
                  </a:lnTo>
                  <a:lnTo>
                    <a:pt x="2532779" y="869385"/>
                  </a:lnTo>
                  <a:lnTo>
                    <a:pt x="2498082" y="898348"/>
                  </a:lnTo>
                  <a:lnTo>
                    <a:pt x="2460832" y="924129"/>
                  </a:lnTo>
                  <a:lnTo>
                    <a:pt x="2421239" y="946518"/>
                  </a:lnTo>
                  <a:lnTo>
                    <a:pt x="2379512" y="965307"/>
                  </a:lnTo>
                  <a:lnTo>
                    <a:pt x="2335860" y="980285"/>
                  </a:lnTo>
                  <a:lnTo>
                    <a:pt x="2290495" y="991244"/>
                  </a:lnTo>
                  <a:lnTo>
                    <a:pt x="2243624" y="997972"/>
                  </a:lnTo>
                  <a:lnTo>
                    <a:pt x="2195458" y="1000262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" name="object 28"/>
          <p:cNvSpPr txBox="1"/>
          <p:nvPr/>
        </p:nvSpPr>
        <p:spPr>
          <a:xfrm>
            <a:off x="11703625" y="3073561"/>
            <a:ext cx="129349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K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i</a:t>
            </a:r>
            <a:r>
              <a:rPr sz="1500" b="1" spc="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L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</a:t>
            </a: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9" name="object 29"/>
          <p:cNvSpPr/>
          <p:nvPr/>
        </p:nvSpPr>
        <p:spPr>
          <a:xfrm>
            <a:off x="10478314" y="7642206"/>
            <a:ext cx="2696210" cy="1000760"/>
          </a:xfrm>
          <a:custGeom>
            <a:avLst/>
            <a:gdLst/>
            <a:ahLst/>
            <a:cxnLst/>
            <a:rect l="l" t="t" r="r" b="b"/>
            <a:pathLst>
              <a:path w="2696209" h="1000759">
                <a:moveTo>
                  <a:pt x="2195471" y="1000262"/>
                </a:moveTo>
                <a:lnTo>
                  <a:pt x="500117" y="1000262"/>
                </a:lnTo>
                <a:lnTo>
                  <a:pt x="451964" y="997973"/>
                </a:lnTo>
                <a:lnTo>
                  <a:pt x="405094" y="991244"/>
                </a:lnTo>
                <a:lnTo>
                  <a:pt x="359728" y="980286"/>
                </a:lnTo>
                <a:lnTo>
                  <a:pt x="316077" y="965308"/>
                </a:lnTo>
                <a:lnTo>
                  <a:pt x="274350" y="946519"/>
                </a:lnTo>
                <a:lnTo>
                  <a:pt x="234757" y="924129"/>
                </a:lnTo>
                <a:lnTo>
                  <a:pt x="197507" y="898349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7" y="595167"/>
                </a:lnTo>
                <a:lnTo>
                  <a:pt x="2289" y="548297"/>
                </a:lnTo>
                <a:lnTo>
                  <a:pt x="0" y="500134"/>
                </a:lnTo>
                <a:lnTo>
                  <a:pt x="2289" y="451965"/>
                </a:lnTo>
                <a:lnTo>
                  <a:pt x="9017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8" y="19976"/>
                </a:lnTo>
                <a:lnTo>
                  <a:pt x="405094" y="9018"/>
                </a:lnTo>
                <a:lnTo>
                  <a:pt x="451964" y="2289"/>
                </a:lnTo>
                <a:lnTo>
                  <a:pt x="500130" y="0"/>
                </a:lnTo>
                <a:lnTo>
                  <a:pt x="2195458" y="0"/>
                </a:lnTo>
                <a:lnTo>
                  <a:pt x="2243624" y="2289"/>
                </a:lnTo>
                <a:lnTo>
                  <a:pt x="2290495" y="9018"/>
                </a:lnTo>
                <a:lnTo>
                  <a:pt x="2335860" y="19976"/>
                </a:lnTo>
                <a:lnTo>
                  <a:pt x="2379512" y="34954"/>
                </a:lnTo>
                <a:lnTo>
                  <a:pt x="2421239" y="53743"/>
                </a:lnTo>
                <a:lnTo>
                  <a:pt x="2460832" y="76132"/>
                </a:lnTo>
                <a:lnTo>
                  <a:pt x="2498082" y="101913"/>
                </a:lnTo>
                <a:lnTo>
                  <a:pt x="2532779" y="130876"/>
                </a:lnTo>
                <a:lnTo>
                  <a:pt x="2564714" y="162810"/>
                </a:lnTo>
                <a:lnTo>
                  <a:pt x="2593676" y="197507"/>
                </a:lnTo>
                <a:lnTo>
                  <a:pt x="2619457" y="234757"/>
                </a:lnTo>
                <a:lnTo>
                  <a:pt x="2641847" y="274350"/>
                </a:lnTo>
                <a:lnTo>
                  <a:pt x="2660636" y="316077"/>
                </a:lnTo>
                <a:lnTo>
                  <a:pt x="2675614" y="359728"/>
                </a:lnTo>
                <a:lnTo>
                  <a:pt x="2686572" y="405094"/>
                </a:lnTo>
                <a:lnTo>
                  <a:pt x="2693301" y="451965"/>
                </a:lnTo>
                <a:lnTo>
                  <a:pt x="2695590" y="500127"/>
                </a:lnTo>
                <a:lnTo>
                  <a:pt x="2693301" y="548297"/>
                </a:lnTo>
                <a:lnTo>
                  <a:pt x="2686572" y="595167"/>
                </a:lnTo>
                <a:lnTo>
                  <a:pt x="2675614" y="640533"/>
                </a:lnTo>
                <a:lnTo>
                  <a:pt x="2660636" y="684184"/>
                </a:lnTo>
                <a:lnTo>
                  <a:pt x="2641847" y="725911"/>
                </a:lnTo>
                <a:lnTo>
                  <a:pt x="2619457" y="765504"/>
                </a:lnTo>
                <a:lnTo>
                  <a:pt x="2593676" y="802754"/>
                </a:lnTo>
                <a:lnTo>
                  <a:pt x="2564714" y="837451"/>
                </a:lnTo>
                <a:lnTo>
                  <a:pt x="2532779" y="869386"/>
                </a:lnTo>
                <a:lnTo>
                  <a:pt x="2498082" y="898349"/>
                </a:lnTo>
                <a:lnTo>
                  <a:pt x="2460832" y="924129"/>
                </a:lnTo>
                <a:lnTo>
                  <a:pt x="2421239" y="946519"/>
                </a:lnTo>
                <a:lnTo>
                  <a:pt x="2379512" y="965308"/>
                </a:lnTo>
                <a:lnTo>
                  <a:pt x="2335860" y="980286"/>
                </a:lnTo>
                <a:lnTo>
                  <a:pt x="2290495" y="991244"/>
                </a:lnTo>
                <a:lnTo>
                  <a:pt x="2243624" y="997973"/>
                </a:lnTo>
                <a:lnTo>
                  <a:pt x="2195471" y="1000262"/>
                </a:lnTo>
                <a:close/>
              </a:path>
            </a:pathLst>
          </a:custGeom>
          <a:solidFill>
            <a:srgbClr val="17B5B4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1628170" y="7915256"/>
            <a:ext cx="136906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8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J</a:t>
            </a: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sh</a:t>
            </a:r>
            <a:r>
              <a:rPr sz="1500" b="1" spc="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u</a:t>
            </a:r>
            <a:r>
              <a:rPr sz="1500" b="1" spc="-5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</a:t>
            </a:r>
            <a:r>
              <a:rPr sz="1500" b="1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tt</a:t>
            </a: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31" name="object 31"/>
          <p:cNvGrpSpPr/>
          <p:nvPr/>
        </p:nvGrpSpPr>
        <p:grpSpPr>
          <a:xfrm>
            <a:off x="6273742" y="2800511"/>
            <a:ext cx="9039860" cy="6449060"/>
            <a:chOff x="6273742" y="2800511"/>
            <a:chExt cx="9039860" cy="6449060"/>
          </a:xfrm>
        </p:grpSpPr>
        <p:pic>
          <p:nvPicPr>
            <p:cNvPr id="32" name="object 3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0373855" y="2800511"/>
              <a:ext cx="986237" cy="986234"/>
            </a:xfrm>
            <a:prstGeom prst="rect">
              <a:avLst/>
            </a:prstGeom>
          </p:spPr>
        </p:pic>
        <p:pic>
          <p:nvPicPr>
            <p:cNvPr id="33" name="object 33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4282552" y="5856367"/>
              <a:ext cx="1000267" cy="1000263"/>
            </a:xfrm>
            <a:prstGeom prst="rect">
              <a:avLst/>
            </a:prstGeom>
          </p:spPr>
        </p:pic>
        <p:pic>
          <p:nvPicPr>
            <p:cNvPr id="34" name="object 34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4282554" y="7053157"/>
              <a:ext cx="1000266" cy="1000262"/>
            </a:xfrm>
            <a:prstGeom prst="rect">
              <a:avLst/>
            </a:prstGeom>
          </p:spPr>
        </p:pic>
        <p:pic>
          <p:nvPicPr>
            <p:cNvPr id="35" name="object 35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289566" y="8225147"/>
              <a:ext cx="1023910" cy="1023906"/>
            </a:xfrm>
            <a:prstGeom prst="rect">
              <a:avLst/>
            </a:prstGeom>
          </p:spPr>
        </p:pic>
        <p:pic>
          <p:nvPicPr>
            <p:cNvPr id="36" name="object 36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0373855" y="6462045"/>
              <a:ext cx="986237" cy="986234"/>
            </a:xfrm>
            <a:prstGeom prst="rect">
              <a:avLst/>
            </a:prstGeom>
          </p:spPr>
        </p:pic>
        <p:pic>
          <p:nvPicPr>
            <p:cNvPr id="37" name="object 37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10373855" y="7659373"/>
              <a:ext cx="986237" cy="986234"/>
            </a:xfrm>
            <a:prstGeom prst="rect">
              <a:avLst/>
            </a:prstGeom>
          </p:spPr>
        </p:pic>
        <p:sp>
          <p:nvSpPr>
            <p:cNvPr id="38" name="object 38"/>
            <p:cNvSpPr/>
            <p:nvPr/>
          </p:nvSpPr>
          <p:spPr>
            <a:xfrm>
              <a:off x="6273742" y="7038675"/>
              <a:ext cx="3000375" cy="1123315"/>
            </a:xfrm>
            <a:custGeom>
              <a:avLst/>
              <a:gdLst/>
              <a:ahLst/>
              <a:cxnLst/>
              <a:rect l="l" t="t" r="r" b="b"/>
              <a:pathLst>
                <a:path w="3000375" h="1123315">
                  <a:moveTo>
                    <a:pt x="2499726" y="1122711"/>
                  </a:moveTo>
                  <a:lnTo>
                    <a:pt x="500130" y="1122711"/>
                  </a:lnTo>
                  <a:lnTo>
                    <a:pt x="454608" y="1120417"/>
                  </a:lnTo>
                  <a:lnTo>
                    <a:pt x="410231" y="1113667"/>
                  </a:lnTo>
                  <a:lnTo>
                    <a:pt x="367176" y="1102659"/>
                  </a:lnTo>
                  <a:lnTo>
                    <a:pt x="325618" y="1087591"/>
                  </a:lnTo>
                  <a:lnTo>
                    <a:pt x="285736" y="1068662"/>
                  </a:lnTo>
                  <a:lnTo>
                    <a:pt x="247705" y="1046070"/>
                  </a:lnTo>
                  <a:lnTo>
                    <a:pt x="211701" y="1020012"/>
                  </a:lnTo>
                  <a:lnTo>
                    <a:pt x="177902" y="990687"/>
                  </a:lnTo>
                  <a:lnTo>
                    <a:pt x="146484" y="958294"/>
                  </a:lnTo>
                  <a:lnTo>
                    <a:pt x="117624" y="923030"/>
                  </a:lnTo>
                  <a:lnTo>
                    <a:pt x="91498" y="885093"/>
                  </a:lnTo>
                  <a:lnTo>
                    <a:pt x="68282" y="844682"/>
                  </a:lnTo>
                  <a:lnTo>
                    <a:pt x="48154" y="801995"/>
                  </a:lnTo>
                  <a:lnTo>
                    <a:pt x="31289" y="757230"/>
                  </a:lnTo>
                  <a:lnTo>
                    <a:pt x="17865" y="710586"/>
                  </a:lnTo>
                  <a:lnTo>
                    <a:pt x="8057" y="662260"/>
                  </a:lnTo>
                  <a:lnTo>
                    <a:pt x="2043" y="612450"/>
                  </a:lnTo>
                  <a:lnTo>
                    <a:pt x="0" y="561355"/>
                  </a:lnTo>
                  <a:lnTo>
                    <a:pt x="2043" y="510260"/>
                  </a:lnTo>
                  <a:lnTo>
                    <a:pt x="8057" y="460451"/>
                  </a:lnTo>
                  <a:lnTo>
                    <a:pt x="17865" y="412124"/>
                  </a:lnTo>
                  <a:lnTo>
                    <a:pt x="31289" y="365480"/>
                  </a:lnTo>
                  <a:lnTo>
                    <a:pt x="48154" y="320715"/>
                  </a:lnTo>
                  <a:lnTo>
                    <a:pt x="68282" y="278028"/>
                  </a:lnTo>
                  <a:lnTo>
                    <a:pt x="91498" y="237617"/>
                  </a:lnTo>
                  <a:lnTo>
                    <a:pt x="117624" y="199681"/>
                  </a:lnTo>
                  <a:lnTo>
                    <a:pt x="146484" y="164417"/>
                  </a:lnTo>
                  <a:lnTo>
                    <a:pt x="177902" y="132023"/>
                  </a:lnTo>
                  <a:lnTo>
                    <a:pt x="211701" y="102699"/>
                  </a:lnTo>
                  <a:lnTo>
                    <a:pt x="247705" y="76641"/>
                  </a:lnTo>
                  <a:lnTo>
                    <a:pt x="285736" y="54048"/>
                  </a:lnTo>
                  <a:lnTo>
                    <a:pt x="325618" y="35119"/>
                  </a:lnTo>
                  <a:lnTo>
                    <a:pt x="367176" y="20052"/>
                  </a:lnTo>
                  <a:lnTo>
                    <a:pt x="410231" y="9044"/>
                  </a:lnTo>
                  <a:lnTo>
                    <a:pt x="454608" y="2294"/>
                  </a:lnTo>
                  <a:lnTo>
                    <a:pt x="500129" y="0"/>
                  </a:lnTo>
                  <a:lnTo>
                    <a:pt x="2499727" y="0"/>
                  </a:lnTo>
                  <a:lnTo>
                    <a:pt x="2545248" y="2294"/>
                  </a:lnTo>
                  <a:lnTo>
                    <a:pt x="2589625" y="9044"/>
                  </a:lnTo>
                  <a:lnTo>
                    <a:pt x="2632680" y="20052"/>
                  </a:lnTo>
                  <a:lnTo>
                    <a:pt x="2674237" y="35119"/>
                  </a:lnTo>
                  <a:lnTo>
                    <a:pt x="2714120" y="54048"/>
                  </a:lnTo>
                  <a:lnTo>
                    <a:pt x="2752151" y="76641"/>
                  </a:lnTo>
                  <a:lnTo>
                    <a:pt x="2788155" y="102699"/>
                  </a:lnTo>
                  <a:lnTo>
                    <a:pt x="2821954" y="132023"/>
                  </a:lnTo>
                  <a:lnTo>
                    <a:pt x="2853372" y="164417"/>
                  </a:lnTo>
                  <a:lnTo>
                    <a:pt x="2882232" y="199681"/>
                  </a:lnTo>
                  <a:lnTo>
                    <a:pt x="2908358" y="237617"/>
                  </a:lnTo>
                  <a:lnTo>
                    <a:pt x="2931574" y="278028"/>
                  </a:lnTo>
                  <a:lnTo>
                    <a:pt x="2951702" y="320715"/>
                  </a:lnTo>
                  <a:lnTo>
                    <a:pt x="2968567" y="365480"/>
                  </a:lnTo>
                  <a:lnTo>
                    <a:pt x="2981991" y="412124"/>
                  </a:lnTo>
                  <a:lnTo>
                    <a:pt x="2991799" y="460451"/>
                  </a:lnTo>
                  <a:lnTo>
                    <a:pt x="2997813" y="510260"/>
                  </a:lnTo>
                  <a:lnTo>
                    <a:pt x="2999856" y="561355"/>
                  </a:lnTo>
                  <a:lnTo>
                    <a:pt x="2997813" y="612450"/>
                  </a:lnTo>
                  <a:lnTo>
                    <a:pt x="2991799" y="662260"/>
                  </a:lnTo>
                  <a:lnTo>
                    <a:pt x="2981991" y="710586"/>
                  </a:lnTo>
                  <a:lnTo>
                    <a:pt x="2968567" y="757230"/>
                  </a:lnTo>
                  <a:lnTo>
                    <a:pt x="2951702" y="801995"/>
                  </a:lnTo>
                  <a:lnTo>
                    <a:pt x="2931574" y="844682"/>
                  </a:lnTo>
                  <a:lnTo>
                    <a:pt x="2908358" y="885093"/>
                  </a:lnTo>
                  <a:lnTo>
                    <a:pt x="2882232" y="923030"/>
                  </a:lnTo>
                  <a:lnTo>
                    <a:pt x="2853372" y="958294"/>
                  </a:lnTo>
                  <a:lnTo>
                    <a:pt x="2821954" y="990687"/>
                  </a:lnTo>
                  <a:lnTo>
                    <a:pt x="2788155" y="1020012"/>
                  </a:lnTo>
                  <a:lnTo>
                    <a:pt x="2752151" y="1046070"/>
                  </a:lnTo>
                  <a:lnTo>
                    <a:pt x="2714120" y="1068662"/>
                  </a:lnTo>
                  <a:lnTo>
                    <a:pt x="2674237" y="1087591"/>
                  </a:lnTo>
                  <a:lnTo>
                    <a:pt x="2632680" y="1102659"/>
                  </a:lnTo>
                  <a:lnTo>
                    <a:pt x="2589625" y="1113667"/>
                  </a:lnTo>
                  <a:lnTo>
                    <a:pt x="2545248" y="1120417"/>
                  </a:lnTo>
                  <a:lnTo>
                    <a:pt x="2499726" y="1122711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7292331" y="7368875"/>
            <a:ext cx="180467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Jennifer</a:t>
            </a:r>
            <a:r>
              <a:rPr sz="1500" b="1" spc="-10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Potts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45"/>
              </a:lnSpc>
            </a:pPr>
            <a:r>
              <a:rPr sz="1300" spc="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5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Executive</a:t>
            </a:r>
            <a:r>
              <a:rPr sz="1300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0" name="object 40"/>
          <p:cNvSpPr/>
          <p:nvPr/>
        </p:nvSpPr>
        <p:spPr>
          <a:xfrm>
            <a:off x="6273742" y="2195742"/>
            <a:ext cx="3000375" cy="1106805"/>
          </a:xfrm>
          <a:custGeom>
            <a:avLst/>
            <a:gdLst/>
            <a:ahLst/>
            <a:cxnLst/>
            <a:rect l="l" t="t" r="r" b="b"/>
            <a:pathLst>
              <a:path w="3000375" h="1106804">
                <a:moveTo>
                  <a:pt x="2499726" y="1106774"/>
                </a:moveTo>
                <a:lnTo>
                  <a:pt x="500130" y="1106774"/>
                </a:lnTo>
                <a:lnTo>
                  <a:pt x="454608" y="1104512"/>
                </a:lnTo>
                <a:lnTo>
                  <a:pt x="410231" y="1097858"/>
                </a:lnTo>
                <a:lnTo>
                  <a:pt x="367176" y="1087006"/>
                </a:lnTo>
                <a:lnTo>
                  <a:pt x="325618" y="1072152"/>
                </a:lnTo>
                <a:lnTo>
                  <a:pt x="285736" y="1053492"/>
                </a:lnTo>
                <a:lnTo>
                  <a:pt x="247705" y="1031220"/>
                </a:lnTo>
                <a:lnTo>
                  <a:pt x="211701" y="1005532"/>
                </a:lnTo>
                <a:lnTo>
                  <a:pt x="177902" y="976624"/>
                </a:lnTo>
                <a:lnTo>
                  <a:pt x="146484" y="944690"/>
                </a:lnTo>
                <a:lnTo>
                  <a:pt x="117624" y="909927"/>
                </a:lnTo>
                <a:lnTo>
                  <a:pt x="91498" y="872529"/>
                </a:lnTo>
                <a:lnTo>
                  <a:pt x="68282" y="832692"/>
                </a:lnTo>
                <a:lnTo>
                  <a:pt x="48154" y="790611"/>
                </a:lnTo>
                <a:lnTo>
                  <a:pt x="31289" y="746481"/>
                </a:lnTo>
                <a:lnTo>
                  <a:pt x="17865" y="700499"/>
                </a:lnTo>
                <a:lnTo>
                  <a:pt x="8057" y="652859"/>
                </a:lnTo>
                <a:lnTo>
                  <a:pt x="2043" y="603756"/>
                </a:lnTo>
                <a:lnTo>
                  <a:pt x="0" y="553387"/>
                </a:lnTo>
                <a:lnTo>
                  <a:pt x="2043" y="503017"/>
                </a:lnTo>
                <a:lnTo>
                  <a:pt x="8057" y="453915"/>
                </a:lnTo>
                <a:lnTo>
                  <a:pt x="17865" y="406274"/>
                </a:lnTo>
                <a:lnTo>
                  <a:pt x="31289" y="360292"/>
                </a:lnTo>
                <a:lnTo>
                  <a:pt x="48154" y="316162"/>
                </a:lnTo>
                <a:lnTo>
                  <a:pt x="68282" y="274081"/>
                </a:lnTo>
                <a:lnTo>
                  <a:pt x="91498" y="234244"/>
                </a:lnTo>
                <a:lnTo>
                  <a:pt x="117624" y="196846"/>
                </a:lnTo>
                <a:lnTo>
                  <a:pt x="146484" y="162083"/>
                </a:lnTo>
                <a:lnTo>
                  <a:pt x="177902" y="130149"/>
                </a:lnTo>
                <a:lnTo>
                  <a:pt x="211701" y="101241"/>
                </a:lnTo>
                <a:lnTo>
                  <a:pt x="247705" y="75553"/>
                </a:lnTo>
                <a:lnTo>
                  <a:pt x="285736" y="53281"/>
                </a:lnTo>
                <a:lnTo>
                  <a:pt x="325618" y="34621"/>
                </a:lnTo>
                <a:lnTo>
                  <a:pt x="367176" y="19767"/>
                </a:lnTo>
                <a:lnTo>
                  <a:pt x="410231" y="8915"/>
                </a:lnTo>
                <a:lnTo>
                  <a:pt x="454608" y="2261"/>
                </a:lnTo>
                <a:lnTo>
                  <a:pt x="500130" y="0"/>
                </a:lnTo>
                <a:lnTo>
                  <a:pt x="2499726" y="0"/>
                </a:lnTo>
                <a:lnTo>
                  <a:pt x="2545248" y="2261"/>
                </a:lnTo>
                <a:lnTo>
                  <a:pt x="2589625" y="8915"/>
                </a:lnTo>
                <a:lnTo>
                  <a:pt x="2632680" y="19767"/>
                </a:lnTo>
                <a:lnTo>
                  <a:pt x="2674237" y="34621"/>
                </a:lnTo>
                <a:lnTo>
                  <a:pt x="2714120" y="53281"/>
                </a:lnTo>
                <a:lnTo>
                  <a:pt x="2752151" y="75553"/>
                </a:lnTo>
                <a:lnTo>
                  <a:pt x="2788155" y="101241"/>
                </a:lnTo>
                <a:lnTo>
                  <a:pt x="2821954" y="130149"/>
                </a:lnTo>
                <a:lnTo>
                  <a:pt x="2853372" y="162083"/>
                </a:lnTo>
                <a:lnTo>
                  <a:pt x="2882232" y="196846"/>
                </a:lnTo>
                <a:lnTo>
                  <a:pt x="2908358" y="234244"/>
                </a:lnTo>
                <a:lnTo>
                  <a:pt x="2931574" y="274081"/>
                </a:lnTo>
                <a:lnTo>
                  <a:pt x="2951702" y="316162"/>
                </a:lnTo>
                <a:lnTo>
                  <a:pt x="2968567" y="360292"/>
                </a:lnTo>
                <a:lnTo>
                  <a:pt x="2981991" y="406274"/>
                </a:lnTo>
                <a:lnTo>
                  <a:pt x="2991799" y="453915"/>
                </a:lnTo>
                <a:lnTo>
                  <a:pt x="2997813" y="503017"/>
                </a:lnTo>
                <a:lnTo>
                  <a:pt x="2999856" y="553387"/>
                </a:lnTo>
                <a:lnTo>
                  <a:pt x="2997813" y="603756"/>
                </a:lnTo>
                <a:lnTo>
                  <a:pt x="2991799" y="652859"/>
                </a:lnTo>
                <a:lnTo>
                  <a:pt x="2981991" y="700499"/>
                </a:lnTo>
                <a:lnTo>
                  <a:pt x="2968567" y="746481"/>
                </a:lnTo>
                <a:lnTo>
                  <a:pt x="2951702" y="790611"/>
                </a:lnTo>
                <a:lnTo>
                  <a:pt x="2931574" y="832692"/>
                </a:lnTo>
                <a:lnTo>
                  <a:pt x="2908358" y="872529"/>
                </a:lnTo>
                <a:lnTo>
                  <a:pt x="2882232" y="909927"/>
                </a:lnTo>
                <a:lnTo>
                  <a:pt x="2853372" y="944690"/>
                </a:lnTo>
                <a:lnTo>
                  <a:pt x="2821954" y="976624"/>
                </a:lnTo>
                <a:lnTo>
                  <a:pt x="2788155" y="1005532"/>
                </a:lnTo>
                <a:lnTo>
                  <a:pt x="2752151" y="1031220"/>
                </a:lnTo>
                <a:lnTo>
                  <a:pt x="2714120" y="1053492"/>
                </a:lnTo>
                <a:lnTo>
                  <a:pt x="2674237" y="1072152"/>
                </a:lnTo>
                <a:lnTo>
                  <a:pt x="2632680" y="1087006"/>
                </a:lnTo>
                <a:lnTo>
                  <a:pt x="2589625" y="1097858"/>
                </a:lnTo>
                <a:lnTo>
                  <a:pt x="2545248" y="1104512"/>
                </a:lnTo>
                <a:lnTo>
                  <a:pt x="2499726" y="1106774"/>
                </a:lnTo>
                <a:close/>
              </a:path>
            </a:pathLst>
          </a:custGeom>
          <a:solidFill>
            <a:srgbClr val="37C8EF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1" name="object 41"/>
          <p:cNvSpPr txBox="1"/>
          <p:nvPr/>
        </p:nvSpPr>
        <p:spPr>
          <a:xfrm>
            <a:off x="7426574" y="2516417"/>
            <a:ext cx="1670050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R="5715" algn="l" rtl="1">
              <a:lnSpc>
                <a:spcPts val="1789"/>
              </a:lnSpc>
              <a:spcBef>
                <a:spcPts val="100"/>
              </a:spcBef>
            </a:pPr>
            <a:r>
              <a:rPr sz="1500" b="1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B</a:t>
            </a:r>
            <a:r>
              <a:rPr sz="1500" b="1" spc="-4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r</a:t>
            </a: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y</a:t>
            </a:r>
            <a:r>
              <a:rPr sz="1500" b="1" spc="-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a</a:t>
            </a: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n</a:t>
            </a:r>
            <a:r>
              <a:rPr sz="1500" b="1" spc="-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</a:t>
            </a:r>
            <a:r>
              <a:rPr sz="1500" b="1" spc="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oo</a:t>
            </a:r>
            <a:r>
              <a:rPr sz="1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k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ts val="1550"/>
              </a:lnSpc>
            </a:pPr>
            <a:r>
              <a:rPr sz="1300" spc="6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300" spc="-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7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300" spc="-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300" spc="3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2" name="object 42"/>
          <p:cNvSpPr/>
          <p:nvPr/>
        </p:nvSpPr>
        <p:spPr>
          <a:xfrm>
            <a:off x="1184657" y="6659111"/>
            <a:ext cx="2890520" cy="1000760"/>
          </a:xfrm>
          <a:custGeom>
            <a:avLst/>
            <a:gdLst/>
            <a:ahLst/>
            <a:cxnLst/>
            <a:rect l="l" t="t" r="r" b="b"/>
            <a:pathLst>
              <a:path w="2890520" h="1000759">
                <a:moveTo>
                  <a:pt x="2390239" y="1000262"/>
                </a:moveTo>
                <a:lnTo>
                  <a:pt x="500119" y="1000262"/>
                </a:lnTo>
                <a:lnTo>
                  <a:pt x="451965" y="997973"/>
                </a:lnTo>
                <a:lnTo>
                  <a:pt x="405094" y="991244"/>
                </a:lnTo>
                <a:lnTo>
                  <a:pt x="359729" y="980286"/>
                </a:lnTo>
                <a:lnTo>
                  <a:pt x="316077" y="965308"/>
                </a:lnTo>
                <a:lnTo>
                  <a:pt x="274350" y="946519"/>
                </a:lnTo>
                <a:lnTo>
                  <a:pt x="234757" y="924129"/>
                </a:lnTo>
                <a:lnTo>
                  <a:pt x="197507" y="898349"/>
                </a:lnTo>
                <a:lnTo>
                  <a:pt x="162810" y="869386"/>
                </a:lnTo>
                <a:lnTo>
                  <a:pt x="130876" y="837451"/>
                </a:lnTo>
                <a:lnTo>
                  <a:pt x="101913" y="802754"/>
                </a:lnTo>
                <a:lnTo>
                  <a:pt x="76132" y="765504"/>
                </a:lnTo>
                <a:lnTo>
                  <a:pt x="53743" y="725911"/>
                </a:lnTo>
                <a:lnTo>
                  <a:pt x="34954" y="684184"/>
                </a:lnTo>
                <a:lnTo>
                  <a:pt x="19976" y="640533"/>
                </a:lnTo>
                <a:lnTo>
                  <a:pt x="9018" y="595167"/>
                </a:lnTo>
                <a:lnTo>
                  <a:pt x="2289" y="548297"/>
                </a:lnTo>
                <a:lnTo>
                  <a:pt x="0" y="500131"/>
                </a:lnTo>
                <a:lnTo>
                  <a:pt x="2289" y="451965"/>
                </a:lnTo>
                <a:lnTo>
                  <a:pt x="9018" y="405094"/>
                </a:lnTo>
                <a:lnTo>
                  <a:pt x="19976" y="359728"/>
                </a:lnTo>
                <a:lnTo>
                  <a:pt x="34954" y="316077"/>
                </a:lnTo>
                <a:lnTo>
                  <a:pt x="53743" y="274350"/>
                </a:lnTo>
                <a:lnTo>
                  <a:pt x="76132" y="234757"/>
                </a:lnTo>
                <a:lnTo>
                  <a:pt x="101913" y="197507"/>
                </a:lnTo>
                <a:lnTo>
                  <a:pt x="130876" y="162810"/>
                </a:lnTo>
                <a:lnTo>
                  <a:pt x="162810" y="130876"/>
                </a:lnTo>
                <a:lnTo>
                  <a:pt x="197507" y="101913"/>
                </a:lnTo>
                <a:lnTo>
                  <a:pt x="234757" y="76132"/>
                </a:lnTo>
                <a:lnTo>
                  <a:pt x="274350" y="53743"/>
                </a:lnTo>
                <a:lnTo>
                  <a:pt x="316077" y="34954"/>
                </a:lnTo>
                <a:lnTo>
                  <a:pt x="359729" y="19976"/>
                </a:lnTo>
                <a:lnTo>
                  <a:pt x="405094" y="9018"/>
                </a:lnTo>
                <a:lnTo>
                  <a:pt x="451965" y="2289"/>
                </a:lnTo>
                <a:lnTo>
                  <a:pt x="500131" y="0"/>
                </a:lnTo>
                <a:lnTo>
                  <a:pt x="2390229" y="0"/>
                </a:lnTo>
                <a:lnTo>
                  <a:pt x="2438393" y="2289"/>
                </a:lnTo>
                <a:lnTo>
                  <a:pt x="2485264" y="9018"/>
                </a:lnTo>
                <a:lnTo>
                  <a:pt x="2530630" y="19976"/>
                </a:lnTo>
                <a:lnTo>
                  <a:pt x="2574281" y="34954"/>
                </a:lnTo>
                <a:lnTo>
                  <a:pt x="2616008" y="53743"/>
                </a:lnTo>
                <a:lnTo>
                  <a:pt x="2655601" y="76132"/>
                </a:lnTo>
                <a:lnTo>
                  <a:pt x="2692851" y="101913"/>
                </a:lnTo>
                <a:lnTo>
                  <a:pt x="2727548" y="130876"/>
                </a:lnTo>
                <a:lnTo>
                  <a:pt x="2759483" y="162810"/>
                </a:lnTo>
                <a:lnTo>
                  <a:pt x="2788445" y="197507"/>
                </a:lnTo>
                <a:lnTo>
                  <a:pt x="2814226" y="234757"/>
                </a:lnTo>
                <a:lnTo>
                  <a:pt x="2836615" y="274350"/>
                </a:lnTo>
                <a:lnTo>
                  <a:pt x="2855404" y="316077"/>
                </a:lnTo>
                <a:lnTo>
                  <a:pt x="2870382" y="359728"/>
                </a:lnTo>
                <a:lnTo>
                  <a:pt x="2881341" y="405094"/>
                </a:lnTo>
                <a:lnTo>
                  <a:pt x="2888069" y="451965"/>
                </a:lnTo>
                <a:lnTo>
                  <a:pt x="2890359" y="500131"/>
                </a:lnTo>
                <a:lnTo>
                  <a:pt x="2888069" y="548297"/>
                </a:lnTo>
                <a:lnTo>
                  <a:pt x="2881341" y="595167"/>
                </a:lnTo>
                <a:lnTo>
                  <a:pt x="2870382" y="640533"/>
                </a:lnTo>
                <a:lnTo>
                  <a:pt x="2855404" y="684184"/>
                </a:lnTo>
                <a:lnTo>
                  <a:pt x="2836615" y="725911"/>
                </a:lnTo>
                <a:lnTo>
                  <a:pt x="2814226" y="765504"/>
                </a:lnTo>
                <a:lnTo>
                  <a:pt x="2788445" y="802754"/>
                </a:lnTo>
                <a:lnTo>
                  <a:pt x="2759483" y="837451"/>
                </a:lnTo>
                <a:lnTo>
                  <a:pt x="2727548" y="869386"/>
                </a:lnTo>
                <a:lnTo>
                  <a:pt x="2692851" y="898349"/>
                </a:lnTo>
                <a:lnTo>
                  <a:pt x="2655601" y="924129"/>
                </a:lnTo>
                <a:lnTo>
                  <a:pt x="2616008" y="946519"/>
                </a:lnTo>
                <a:lnTo>
                  <a:pt x="2574281" y="965308"/>
                </a:lnTo>
                <a:lnTo>
                  <a:pt x="2530630" y="980286"/>
                </a:lnTo>
                <a:lnTo>
                  <a:pt x="2485264" y="991244"/>
                </a:lnTo>
                <a:lnTo>
                  <a:pt x="2438393" y="997973"/>
                </a:lnTo>
                <a:lnTo>
                  <a:pt x="2390239" y="1000262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3" name="object 43"/>
          <p:cNvSpPr txBox="1"/>
          <p:nvPr/>
        </p:nvSpPr>
        <p:spPr>
          <a:xfrm>
            <a:off x="1972831" y="6932161"/>
            <a:ext cx="1313815" cy="44894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 rtl="1">
              <a:lnSpc>
                <a:spcPts val="1789"/>
              </a:lnSpc>
              <a:spcBef>
                <a:spcPts val="100"/>
              </a:spcBef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Hilda</a:t>
            </a:r>
            <a:r>
              <a:rPr sz="1500" b="1" spc="-1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Onassis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635" algn="ctr" rtl="1">
              <a:lnSpc>
                <a:spcPts val="1545"/>
              </a:lnSpc>
            </a:pPr>
            <a:r>
              <a:rPr sz="13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President</a:t>
            </a:r>
            <a:endParaRPr sz="13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44" name="object 44"/>
          <p:cNvGrpSpPr/>
          <p:nvPr/>
        </p:nvGrpSpPr>
        <p:grpSpPr>
          <a:xfrm>
            <a:off x="6112986" y="1523118"/>
            <a:ext cx="8181975" cy="7235825"/>
            <a:chOff x="6112986" y="1523118"/>
            <a:chExt cx="8181975" cy="7235825"/>
          </a:xfrm>
        </p:grpSpPr>
        <p:pic>
          <p:nvPicPr>
            <p:cNvPr id="45" name="object 4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6112986" y="7038675"/>
              <a:ext cx="1120833" cy="1120828"/>
            </a:xfrm>
            <a:prstGeom prst="rect">
              <a:avLst/>
            </a:prstGeom>
          </p:spPr>
        </p:pic>
        <p:pic>
          <p:nvPicPr>
            <p:cNvPr id="46" name="object 4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6112986" y="2195742"/>
              <a:ext cx="1104904" cy="1104899"/>
            </a:xfrm>
            <a:prstGeom prst="rect">
              <a:avLst/>
            </a:prstGeom>
          </p:spPr>
        </p:pic>
        <p:sp>
          <p:nvSpPr>
            <p:cNvPr id="47" name="object 47"/>
            <p:cNvSpPr/>
            <p:nvPr/>
          </p:nvSpPr>
          <p:spPr>
            <a:xfrm>
              <a:off x="9273286" y="2120873"/>
              <a:ext cx="4472305" cy="6040755"/>
            </a:xfrm>
            <a:custGeom>
              <a:avLst/>
              <a:gdLst/>
              <a:ahLst/>
              <a:cxnLst/>
              <a:rect l="l" t="t" r="r" b="b"/>
              <a:pathLst>
                <a:path w="4472305" h="6040755">
                  <a:moveTo>
                    <a:pt x="38722" y="647242"/>
                  </a:moveTo>
                  <a:lnTo>
                    <a:pt x="38658" y="609142"/>
                  </a:lnTo>
                  <a:lnTo>
                    <a:pt x="279" y="609206"/>
                  </a:lnTo>
                  <a:lnTo>
                    <a:pt x="342" y="647306"/>
                  </a:lnTo>
                  <a:lnTo>
                    <a:pt x="38722" y="647242"/>
                  </a:lnTo>
                  <a:close/>
                </a:path>
                <a:path w="4472305" h="6040755">
                  <a:moveTo>
                    <a:pt x="39001" y="5497588"/>
                  </a:moveTo>
                  <a:lnTo>
                    <a:pt x="38379" y="5459488"/>
                  </a:lnTo>
                  <a:lnTo>
                    <a:pt x="0" y="5460111"/>
                  </a:lnTo>
                  <a:lnTo>
                    <a:pt x="622" y="5498211"/>
                  </a:lnTo>
                  <a:lnTo>
                    <a:pt x="39001" y="5497588"/>
                  </a:lnTo>
                  <a:close/>
                </a:path>
                <a:path w="4472305" h="6040755">
                  <a:moveTo>
                    <a:pt x="115481" y="647115"/>
                  </a:moveTo>
                  <a:lnTo>
                    <a:pt x="115417" y="609015"/>
                  </a:lnTo>
                  <a:lnTo>
                    <a:pt x="77038" y="609079"/>
                  </a:lnTo>
                  <a:lnTo>
                    <a:pt x="77101" y="647179"/>
                  </a:lnTo>
                  <a:lnTo>
                    <a:pt x="115481" y="647115"/>
                  </a:lnTo>
                  <a:close/>
                </a:path>
                <a:path w="4472305" h="6040755">
                  <a:moveTo>
                    <a:pt x="115773" y="5496344"/>
                  </a:moveTo>
                  <a:lnTo>
                    <a:pt x="115150" y="5458244"/>
                  </a:lnTo>
                  <a:lnTo>
                    <a:pt x="76771" y="5458866"/>
                  </a:lnTo>
                  <a:lnTo>
                    <a:pt x="77381" y="5496966"/>
                  </a:lnTo>
                  <a:lnTo>
                    <a:pt x="115773" y="5496344"/>
                  </a:lnTo>
                  <a:close/>
                </a:path>
                <a:path w="4472305" h="6040755">
                  <a:moveTo>
                    <a:pt x="192239" y="646988"/>
                  </a:moveTo>
                  <a:lnTo>
                    <a:pt x="192176" y="608888"/>
                  </a:lnTo>
                  <a:lnTo>
                    <a:pt x="153797" y="608952"/>
                  </a:lnTo>
                  <a:lnTo>
                    <a:pt x="153860" y="647052"/>
                  </a:lnTo>
                  <a:lnTo>
                    <a:pt x="192239" y="646988"/>
                  </a:lnTo>
                  <a:close/>
                </a:path>
                <a:path w="4472305" h="6040755">
                  <a:moveTo>
                    <a:pt x="192544" y="5495099"/>
                  </a:moveTo>
                  <a:lnTo>
                    <a:pt x="191922" y="5456999"/>
                  </a:lnTo>
                  <a:lnTo>
                    <a:pt x="153530" y="5457622"/>
                  </a:lnTo>
                  <a:lnTo>
                    <a:pt x="154152" y="5495722"/>
                  </a:lnTo>
                  <a:lnTo>
                    <a:pt x="192544" y="5495099"/>
                  </a:lnTo>
                  <a:close/>
                </a:path>
                <a:path w="4472305" h="6040755">
                  <a:moveTo>
                    <a:pt x="268998" y="646861"/>
                  </a:moveTo>
                  <a:lnTo>
                    <a:pt x="268935" y="608761"/>
                  </a:lnTo>
                  <a:lnTo>
                    <a:pt x="230555" y="608825"/>
                  </a:lnTo>
                  <a:lnTo>
                    <a:pt x="230619" y="646925"/>
                  </a:lnTo>
                  <a:lnTo>
                    <a:pt x="268998" y="646861"/>
                  </a:lnTo>
                  <a:close/>
                </a:path>
                <a:path w="4472305" h="6040755">
                  <a:moveTo>
                    <a:pt x="269303" y="5493842"/>
                  </a:moveTo>
                  <a:lnTo>
                    <a:pt x="268693" y="5455755"/>
                  </a:lnTo>
                  <a:lnTo>
                    <a:pt x="230301" y="5456377"/>
                  </a:lnTo>
                  <a:lnTo>
                    <a:pt x="230924" y="5494464"/>
                  </a:lnTo>
                  <a:lnTo>
                    <a:pt x="269303" y="5493842"/>
                  </a:lnTo>
                  <a:close/>
                </a:path>
                <a:path w="4472305" h="6040755">
                  <a:moveTo>
                    <a:pt x="345757" y="646734"/>
                  </a:moveTo>
                  <a:lnTo>
                    <a:pt x="345694" y="608634"/>
                  </a:lnTo>
                  <a:lnTo>
                    <a:pt x="307314" y="608698"/>
                  </a:lnTo>
                  <a:lnTo>
                    <a:pt x="307378" y="646798"/>
                  </a:lnTo>
                  <a:lnTo>
                    <a:pt x="345757" y="646734"/>
                  </a:lnTo>
                  <a:close/>
                </a:path>
                <a:path w="4472305" h="6040755">
                  <a:moveTo>
                    <a:pt x="346075" y="5492597"/>
                  </a:moveTo>
                  <a:lnTo>
                    <a:pt x="345452" y="5454510"/>
                  </a:lnTo>
                  <a:lnTo>
                    <a:pt x="307073" y="5455132"/>
                  </a:lnTo>
                  <a:lnTo>
                    <a:pt x="307695" y="5493220"/>
                  </a:lnTo>
                  <a:lnTo>
                    <a:pt x="346075" y="5492597"/>
                  </a:lnTo>
                  <a:close/>
                </a:path>
                <a:path w="4472305" h="6040755">
                  <a:moveTo>
                    <a:pt x="422516" y="646607"/>
                  </a:moveTo>
                  <a:lnTo>
                    <a:pt x="422452" y="608520"/>
                  </a:lnTo>
                  <a:lnTo>
                    <a:pt x="384073" y="608571"/>
                  </a:lnTo>
                  <a:lnTo>
                    <a:pt x="384136" y="646671"/>
                  </a:lnTo>
                  <a:lnTo>
                    <a:pt x="422516" y="646607"/>
                  </a:lnTo>
                  <a:close/>
                </a:path>
                <a:path w="4472305" h="6040755">
                  <a:moveTo>
                    <a:pt x="422846" y="5491353"/>
                  </a:moveTo>
                  <a:lnTo>
                    <a:pt x="422224" y="5453253"/>
                  </a:lnTo>
                  <a:lnTo>
                    <a:pt x="383844" y="5453875"/>
                  </a:lnTo>
                  <a:lnTo>
                    <a:pt x="384467" y="5491975"/>
                  </a:lnTo>
                  <a:lnTo>
                    <a:pt x="422846" y="5491353"/>
                  </a:lnTo>
                  <a:close/>
                </a:path>
                <a:path w="4472305" h="6040755">
                  <a:moveTo>
                    <a:pt x="499275" y="646493"/>
                  </a:moveTo>
                  <a:lnTo>
                    <a:pt x="499211" y="608393"/>
                  </a:lnTo>
                  <a:lnTo>
                    <a:pt x="460832" y="608457"/>
                  </a:lnTo>
                  <a:lnTo>
                    <a:pt x="460895" y="646557"/>
                  </a:lnTo>
                  <a:lnTo>
                    <a:pt x="499275" y="646493"/>
                  </a:lnTo>
                  <a:close/>
                </a:path>
                <a:path w="4472305" h="6040755">
                  <a:moveTo>
                    <a:pt x="499618" y="5490108"/>
                  </a:moveTo>
                  <a:lnTo>
                    <a:pt x="498995" y="5452008"/>
                  </a:lnTo>
                  <a:lnTo>
                    <a:pt x="460616" y="5452630"/>
                  </a:lnTo>
                  <a:lnTo>
                    <a:pt x="461225" y="5490730"/>
                  </a:lnTo>
                  <a:lnTo>
                    <a:pt x="499618" y="5490108"/>
                  </a:lnTo>
                  <a:close/>
                </a:path>
                <a:path w="4472305" h="6040755">
                  <a:moveTo>
                    <a:pt x="553123" y="5489232"/>
                  </a:moveTo>
                  <a:lnTo>
                    <a:pt x="552500" y="5451145"/>
                  </a:lnTo>
                  <a:lnTo>
                    <a:pt x="537375" y="5451386"/>
                  </a:lnTo>
                  <a:lnTo>
                    <a:pt x="537997" y="5489486"/>
                  </a:lnTo>
                  <a:lnTo>
                    <a:pt x="553123" y="5489232"/>
                  </a:lnTo>
                  <a:close/>
                </a:path>
                <a:path w="4472305" h="6040755">
                  <a:moveTo>
                    <a:pt x="586701" y="5337073"/>
                  </a:moveTo>
                  <a:lnTo>
                    <a:pt x="548601" y="5337073"/>
                  </a:lnTo>
                  <a:lnTo>
                    <a:pt x="548601" y="5375199"/>
                  </a:lnTo>
                  <a:lnTo>
                    <a:pt x="586701" y="5375199"/>
                  </a:lnTo>
                  <a:lnTo>
                    <a:pt x="586701" y="5337073"/>
                  </a:lnTo>
                  <a:close/>
                </a:path>
                <a:path w="4472305" h="6040755">
                  <a:moveTo>
                    <a:pt x="586701" y="5260797"/>
                  </a:moveTo>
                  <a:lnTo>
                    <a:pt x="548601" y="5260797"/>
                  </a:lnTo>
                  <a:lnTo>
                    <a:pt x="548601" y="5298935"/>
                  </a:lnTo>
                  <a:lnTo>
                    <a:pt x="586701" y="5298935"/>
                  </a:lnTo>
                  <a:lnTo>
                    <a:pt x="586701" y="5260797"/>
                  </a:lnTo>
                  <a:close/>
                </a:path>
                <a:path w="4472305" h="6040755">
                  <a:moveTo>
                    <a:pt x="586701" y="5184533"/>
                  </a:moveTo>
                  <a:lnTo>
                    <a:pt x="548601" y="5184533"/>
                  </a:lnTo>
                  <a:lnTo>
                    <a:pt x="548601" y="5222672"/>
                  </a:lnTo>
                  <a:lnTo>
                    <a:pt x="586701" y="5222672"/>
                  </a:lnTo>
                  <a:lnTo>
                    <a:pt x="586701" y="5184533"/>
                  </a:lnTo>
                  <a:close/>
                </a:path>
                <a:path w="4472305" h="6040755">
                  <a:moveTo>
                    <a:pt x="586701" y="5108270"/>
                  </a:moveTo>
                  <a:lnTo>
                    <a:pt x="548601" y="5108270"/>
                  </a:lnTo>
                  <a:lnTo>
                    <a:pt x="548601" y="5146395"/>
                  </a:lnTo>
                  <a:lnTo>
                    <a:pt x="586701" y="5146395"/>
                  </a:lnTo>
                  <a:lnTo>
                    <a:pt x="586701" y="5108270"/>
                  </a:lnTo>
                  <a:close/>
                </a:path>
                <a:path w="4472305" h="6040755">
                  <a:moveTo>
                    <a:pt x="586701" y="5031994"/>
                  </a:moveTo>
                  <a:lnTo>
                    <a:pt x="548601" y="5031994"/>
                  </a:lnTo>
                  <a:lnTo>
                    <a:pt x="548601" y="5070132"/>
                  </a:lnTo>
                  <a:lnTo>
                    <a:pt x="586701" y="5070132"/>
                  </a:lnTo>
                  <a:lnTo>
                    <a:pt x="586701" y="5031994"/>
                  </a:lnTo>
                  <a:close/>
                </a:path>
                <a:path w="4472305" h="6040755">
                  <a:moveTo>
                    <a:pt x="586701" y="4955730"/>
                  </a:moveTo>
                  <a:lnTo>
                    <a:pt x="548601" y="4955730"/>
                  </a:lnTo>
                  <a:lnTo>
                    <a:pt x="548601" y="4993868"/>
                  </a:lnTo>
                  <a:lnTo>
                    <a:pt x="586701" y="4993868"/>
                  </a:lnTo>
                  <a:lnTo>
                    <a:pt x="586701" y="4955730"/>
                  </a:lnTo>
                  <a:close/>
                </a:path>
                <a:path w="4472305" h="6040755">
                  <a:moveTo>
                    <a:pt x="586701" y="4879454"/>
                  </a:moveTo>
                  <a:lnTo>
                    <a:pt x="548601" y="4879454"/>
                  </a:lnTo>
                  <a:lnTo>
                    <a:pt x="548601" y="4917592"/>
                  </a:lnTo>
                  <a:lnTo>
                    <a:pt x="586701" y="4917592"/>
                  </a:lnTo>
                  <a:lnTo>
                    <a:pt x="586701" y="4879454"/>
                  </a:lnTo>
                  <a:close/>
                </a:path>
                <a:path w="4472305" h="6040755">
                  <a:moveTo>
                    <a:pt x="586701" y="1162735"/>
                  </a:moveTo>
                  <a:lnTo>
                    <a:pt x="548601" y="1162735"/>
                  </a:lnTo>
                  <a:lnTo>
                    <a:pt x="548601" y="1180871"/>
                  </a:lnTo>
                  <a:lnTo>
                    <a:pt x="586701" y="1180871"/>
                  </a:lnTo>
                  <a:lnTo>
                    <a:pt x="586701" y="1162735"/>
                  </a:lnTo>
                  <a:close/>
                </a:path>
                <a:path w="4472305" h="6040755">
                  <a:moveTo>
                    <a:pt x="586701" y="1086472"/>
                  </a:moveTo>
                  <a:lnTo>
                    <a:pt x="548601" y="1086472"/>
                  </a:lnTo>
                  <a:lnTo>
                    <a:pt x="548601" y="1124610"/>
                  </a:lnTo>
                  <a:lnTo>
                    <a:pt x="586701" y="1124610"/>
                  </a:lnTo>
                  <a:lnTo>
                    <a:pt x="586701" y="1086472"/>
                  </a:lnTo>
                  <a:close/>
                </a:path>
                <a:path w="4472305" h="6040755">
                  <a:moveTo>
                    <a:pt x="586701" y="1010208"/>
                  </a:moveTo>
                  <a:lnTo>
                    <a:pt x="548601" y="1010208"/>
                  </a:lnTo>
                  <a:lnTo>
                    <a:pt x="548601" y="1048334"/>
                  </a:lnTo>
                  <a:lnTo>
                    <a:pt x="586701" y="1048334"/>
                  </a:lnTo>
                  <a:lnTo>
                    <a:pt x="586701" y="1010208"/>
                  </a:lnTo>
                  <a:close/>
                </a:path>
                <a:path w="4472305" h="6040755">
                  <a:moveTo>
                    <a:pt x="586701" y="933932"/>
                  </a:moveTo>
                  <a:lnTo>
                    <a:pt x="548601" y="933932"/>
                  </a:lnTo>
                  <a:lnTo>
                    <a:pt x="548601" y="972070"/>
                  </a:lnTo>
                  <a:lnTo>
                    <a:pt x="586701" y="972070"/>
                  </a:lnTo>
                  <a:lnTo>
                    <a:pt x="586701" y="933932"/>
                  </a:lnTo>
                  <a:close/>
                </a:path>
                <a:path w="4472305" h="6040755">
                  <a:moveTo>
                    <a:pt x="586701" y="857669"/>
                  </a:moveTo>
                  <a:lnTo>
                    <a:pt x="548601" y="857669"/>
                  </a:lnTo>
                  <a:lnTo>
                    <a:pt x="548601" y="895794"/>
                  </a:lnTo>
                  <a:lnTo>
                    <a:pt x="586701" y="895794"/>
                  </a:lnTo>
                  <a:lnTo>
                    <a:pt x="586701" y="857669"/>
                  </a:lnTo>
                  <a:close/>
                </a:path>
                <a:path w="4472305" h="6040755">
                  <a:moveTo>
                    <a:pt x="586701" y="781392"/>
                  </a:moveTo>
                  <a:lnTo>
                    <a:pt x="548601" y="781392"/>
                  </a:lnTo>
                  <a:lnTo>
                    <a:pt x="548601" y="819531"/>
                  </a:lnTo>
                  <a:lnTo>
                    <a:pt x="586701" y="819531"/>
                  </a:lnTo>
                  <a:lnTo>
                    <a:pt x="586701" y="781392"/>
                  </a:lnTo>
                  <a:close/>
                </a:path>
                <a:path w="4472305" h="6040755">
                  <a:moveTo>
                    <a:pt x="586701" y="705129"/>
                  </a:moveTo>
                  <a:lnTo>
                    <a:pt x="548601" y="705129"/>
                  </a:lnTo>
                  <a:lnTo>
                    <a:pt x="548601" y="743267"/>
                  </a:lnTo>
                  <a:lnTo>
                    <a:pt x="586701" y="743267"/>
                  </a:lnTo>
                  <a:lnTo>
                    <a:pt x="586701" y="705129"/>
                  </a:lnTo>
                  <a:close/>
                </a:path>
                <a:path w="4472305" h="6040755">
                  <a:moveTo>
                    <a:pt x="586701" y="628865"/>
                  </a:moveTo>
                  <a:lnTo>
                    <a:pt x="571855" y="628865"/>
                  </a:lnTo>
                  <a:lnTo>
                    <a:pt x="571830" y="608266"/>
                  </a:lnTo>
                  <a:lnTo>
                    <a:pt x="537591" y="608330"/>
                  </a:lnTo>
                  <a:lnTo>
                    <a:pt x="537654" y="646430"/>
                  </a:lnTo>
                  <a:lnTo>
                    <a:pt x="548601" y="646417"/>
                  </a:lnTo>
                  <a:lnTo>
                    <a:pt x="548601" y="666991"/>
                  </a:lnTo>
                  <a:lnTo>
                    <a:pt x="586701" y="666991"/>
                  </a:lnTo>
                  <a:lnTo>
                    <a:pt x="586701" y="628865"/>
                  </a:lnTo>
                  <a:close/>
                </a:path>
                <a:path w="4472305" h="6040755">
                  <a:moveTo>
                    <a:pt x="586701" y="552589"/>
                  </a:moveTo>
                  <a:lnTo>
                    <a:pt x="548601" y="552589"/>
                  </a:lnTo>
                  <a:lnTo>
                    <a:pt x="548601" y="590727"/>
                  </a:lnTo>
                  <a:lnTo>
                    <a:pt x="586701" y="590727"/>
                  </a:lnTo>
                  <a:lnTo>
                    <a:pt x="586701" y="552589"/>
                  </a:lnTo>
                  <a:close/>
                </a:path>
                <a:path w="4472305" h="6040755">
                  <a:moveTo>
                    <a:pt x="586701" y="476326"/>
                  </a:moveTo>
                  <a:lnTo>
                    <a:pt x="548601" y="476326"/>
                  </a:lnTo>
                  <a:lnTo>
                    <a:pt x="548601" y="514464"/>
                  </a:lnTo>
                  <a:lnTo>
                    <a:pt x="586701" y="514464"/>
                  </a:lnTo>
                  <a:lnTo>
                    <a:pt x="586701" y="476326"/>
                  </a:lnTo>
                  <a:close/>
                </a:path>
                <a:path w="4472305" h="6040755">
                  <a:moveTo>
                    <a:pt x="586701" y="400062"/>
                  </a:moveTo>
                  <a:lnTo>
                    <a:pt x="548601" y="400062"/>
                  </a:lnTo>
                  <a:lnTo>
                    <a:pt x="548601" y="438188"/>
                  </a:lnTo>
                  <a:lnTo>
                    <a:pt x="586701" y="438188"/>
                  </a:lnTo>
                  <a:lnTo>
                    <a:pt x="586701" y="400062"/>
                  </a:lnTo>
                  <a:close/>
                </a:path>
                <a:path w="4472305" h="6040755">
                  <a:moveTo>
                    <a:pt x="586701" y="323786"/>
                  </a:moveTo>
                  <a:lnTo>
                    <a:pt x="548601" y="323786"/>
                  </a:lnTo>
                  <a:lnTo>
                    <a:pt x="548601" y="361924"/>
                  </a:lnTo>
                  <a:lnTo>
                    <a:pt x="586701" y="361924"/>
                  </a:lnTo>
                  <a:lnTo>
                    <a:pt x="586701" y="323786"/>
                  </a:lnTo>
                  <a:close/>
                </a:path>
                <a:path w="4472305" h="6040755">
                  <a:moveTo>
                    <a:pt x="586701" y="247523"/>
                  </a:moveTo>
                  <a:lnTo>
                    <a:pt x="548601" y="247523"/>
                  </a:lnTo>
                  <a:lnTo>
                    <a:pt x="548601" y="285648"/>
                  </a:lnTo>
                  <a:lnTo>
                    <a:pt x="586701" y="285648"/>
                  </a:lnTo>
                  <a:lnTo>
                    <a:pt x="586701" y="247523"/>
                  </a:lnTo>
                  <a:close/>
                </a:path>
                <a:path w="4472305" h="6040755">
                  <a:moveTo>
                    <a:pt x="586701" y="171246"/>
                  </a:moveTo>
                  <a:lnTo>
                    <a:pt x="548601" y="171246"/>
                  </a:lnTo>
                  <a:lnTo>
                    <a:pt x="548601" y="209384"/>
                  </a:lnTo>
                  <a:lnTo>
                    <a:pt x="586701" y="209384"/>
                  </a:lnTo>
                  <a:lnTo>
                    <a:pt x="586701" y="171246"/>
                  </a:lnTo>
                  <a:close/>
                </a:path>
                <a:path w="4472305" h="6040755">
                  <a:moveTo>
                    <a:pt x="586701" y="94983"/>
                  </a:moveTo>
                  <a:lnTo>
                    <a:pt x="548601" y="94983"/>
                  </a:lnTo>
                  <a:lnTo>
                    <a:pt x="548601" y="133121"/>
                  </a:lnTo>
                  <a:lnTo>
                    <a:pt x="586701" y="133121"/>
                  </a:lnTo>
                  <a:lnTo>
                    <a:pt x="586701" y="94983"/>
                  </a:lnTo>
                  <a:close/>
                </a:path>
                <a:path w="4472305" h="6040755">
                  <a:moveTo>
                    <a:pt x="586701" y="18719"/>
                  </a:moveTo>
                  <a:lnTo>
                    <a:pt x="548601" y="18719"/>
                  </a:lnTo>
                  <a:lnTo>
                    <a:pt x="548601" y="56845"/>
                  </a:lnTo>
                  <a:lnTo>
                    <a:pt x="586701" y="56845"/>
                  </a:lnTo>
                  <a:lnTo>
                    <a:pt x="586701" y="18719"/>
                  </a:lnTo>
                  <a:close/>
                </a:path>
                <a:path w="4472305" h="6040755">
                  <a:moveTo>
                    <a:pt x="3939006" y="6002413"/>
                  </a:moveTo>
                  <a:lnTo>
                    <a:pt x="3900614" y="6002413"/>
                  </a:lnTo>
                  <a:lnTo>
                    <a:pt x="3900614" y="6040513"/>
                  </a:lnTo>
                  <a:lnTo>
                    <a:pt x="3939006" y="6040513"/>
                  </a:lnTo>
                  <a:lnTo>
                    <a:pt x="3939006" y="6002413"/>
                  </a:lnTo>
                  <a:close/>
                </a:path>
                <a:path w="4472305" h="6040755">
                  <a:moveTo>
                    <a:pt x="3939006" y="1181646"/>
                  </a:moveTo>
                  <a:lnTo>
                    <a:pt x="3900614" y="1181646"/>
                  </a:lnTo>
                  <a:lnTo>
                    <a:pt x="3900614" y="1219746"/>
                  </a:lnTo>
                  <a:lnTo>
                    <a:pt x="3939006" y="1219746"/>
                  </a:lnTo>
                  <a:lnTo>
                    <a:pt x="3939006" y="1181646"/>
                  </a:lnTo>
                  <a:close/>
                </a:path>
                <a:path w="4472305" h="6040755">
                  <a:moveTo>
                    <a:pt x="3939044" y="4860252"/>
                  </a:moveTo>
                  <a:lnTo>
                    <a:pt x="3938943" y="4822152"/>
                  </a:lnTo>
                  <a:lnTo>
                    <a:pt x="3900563" y="4822253"/>
                  </a:lnTo>
                  <a:lnTo>
                    <a:pt x="3900665" y="4860353"/>
                  </a:lnTo>
                  <a:lnTo>
                    <a:pt x="3939044" y="4860252"/>
                  </a:lnTo>
                  <a:close/>
                </a:path>
                <a:path w="4472305" h="6040755">
                  <a:moveTo>
                    <a:pt x="3939044" y="39484"/>
                  </a:moveTo>
                  <a:lnTo>
                    <a:pt x="3938943" y="1384"/>
                  </a:lnTo>
                  <a:lnTo>
                    <a:pt x="3900563" y="1485"/>
                  </a:lnTo>
                  <a:lnTo>
                    <a:pt x="3900665" y="39585"/>
                  </a:lnTo>
                  <a:lnTo>
                    <a:pt x="3939044" y="39484"/>
                  </a:lnTo>
                  <a:close/>
                </a:path>
                <a:path w="4472305" h="6040755">
                  <a:moveTo>
                    <a:pt x="4015778" y="6002413"/>
                  </a:moveTo>
                  <a:lnTo>
                    <a:pt x="3977398" y="6002413"/>
                  </a:lnTo>
                  <a:lnTo>
                    <a:pt x="3977398" y="6040513"/>
                  </a:lnTo>
                  <a:lnTo>
                    <a:pt x="4015778" y="6040513"/>
                  </a:lnTo>
                  <a:lnTo>
                    <a:pt x="4015778" y="6002413"/>
                  </a:lnTo>
                  <a:close/>
                </a:path>
                <a:path w="4472305" h="6040755">
                  <a:moveTo>
                    <a:pt x="4015778" y="1181646"/>
                  </a:moveTo>
                  <a:lnTo>
                    <a:pt x="3977398" y="1181646"/>
                  </a:lnTo>
                  <a:lnTo>
                    <a:pt x="3977398" y="1219746"/>
                  </a:lnTo>
                  <a:lnTo>
                    <a:pt x="4015778" y="1219746"/>
                  </a:lnTo>
                  <a:lnTo>
                    <a:pt x="4015778" y="1181646"/>
                  </a:lnTo>
                  <a:close/>
                </a:path>
                <a:path w="4472305" h="6040755">
                  <a:moveTo>
                    <a:pt x="4015803" y="4860061"/>
                  </a:moveTo>
                  <a:lnTo>
                    <a:pt x="4015702" y="4821961"/>
                  </a:lnTo>
                  <a:lnTo>
                    <a:pt x="3977322" y="4822063"/>
                  </a:lnTo>
                  <a:lnTo>
                    <a:pt x="3977424" y="4860163"/>
                  </a:lnTo>
                  <a:lnTo>
                    <a:pt x="4015803" y="4860061"/>
                  </a:lnTo>
                  <a:close/>
                </a:path>
                <a:path w="4472305" h="6040755">
                  <a:moveTo>
                    <a:pt x="4015803" y="39281"/>
                  </a:moveTo>
                  <a:lnTo>
                    <a:pt x="4015702" y="1181"/>
                  </a:lnTo>
                  <a:lnTo>
                    <a:pt x="3977322" y="1282"/>
                  </a:lnTo>
                  <a:lnTo>
                    <a:pt x="3977424" y="39382"/>
                  </a:lnTo>
                  <a:lnTo>
                    <a:pt x="4015803" y="39281"/>
                  </a:lnTo>
                  <a:close/>
                </a:path>
                <a:path w="4472305" h="6040755">
                  <a:moveTo>
                    <a:pt x="4092562" y="6002413"/>
                  </a:moveTo>
                  <a:lnTo>
                    <a:pt x="4054170" y="6002413"/>
                  </a:lnTo>
                  <a:lnTo>
                    <a:pt x="4054170" y="6040513"/>
                  </a:lnTo>
                  <a:lnTo>
                    <a:pt x="4092562" y="6040513"/>
                  </a:lnTo>
                  <a:lnTo>
                    <a:pt x="4092562" y="6002413"/>
                  </a:lnTo>
                  <a:close/>
                </a:path>
                <a:path w="4472305" h="6040755">
                  <a:moveTo>
                    <a:pt x="4092562" y="4859858"/>
                  </a:moveTo>
                  <a:lnTo>
                    <a:pt x="4092460" y="4821758"/>
                  </a:lnTo>
                  <a:lnTo>
                    <a:pt x="4054081" y="4821860"/>
                  </a:lnTo>
                  <a:lnTo>
                    <a:pt x="4054183" y="4859960"/>
                  </a:lnTo>
                  <a:lnTo>
                    <a:pt x="4092562" y="4859858"/>
                  </a:lnTo>
                  <a:close/>
                </a:path>
                <a:path w="4472305" h="6040755">
                  <a:moveTo>
                    <a:pt x="4092562" y="1181646"/>
                  </a:moveTo>
                  <a:lnTo>
                    <a:pt x="4054170" y="1181646"/>
                  </a:lnTo>
                  <a:lnTo>
                    <a:pt x="4054170" y="1219746"/>
                  </a:lnTo>
                  <a:lnTo>
                    <a:pt x="4092562" y="1219746"/>
                  </a:lnTo>
                  <a:lnTo>
                    <a:pt x="4092562" y="1181646"/>
                  </a:lnTo>
                  <a:close/>
                </a:path>
                <a:path w="4472305" h="6040755">
                  <a:moveTo>
                    <a:pt x="4092562" y="39090"/>
                  </a:moveTo>
                  <a:lnTo>
                    <a:pt x="4092460" y="990"/>
                  </a:lnTo>
                  <a:lnTo>
                    <a:pt x="4054081" y="1092"/>
                  </a:lnTo>
                  <a:lnTo>
                    <a:pt x="4054183" y="39192"/>
                  </a:lnTo>
                  <a:lnTo>
                    <a:pt x="4092562" y="39090"/>
                  </a:lnTo>
                  <a:close/>
                </a:path>
                <a:path w="4472305" h="6040755">
                  <a:moveTo>
                    <a:pt x="4169321" y="4859655"/>
                  </a:moveTo>
                  <a:lnTo>
                    <a:pt x="4169219" y="4821555"/>
                  </a:lnTo>
                  <a:lnTo>
                    <a:pt x="4130840" y="4821656"/>
                  </a:lnTo>
                  <a:lnTo>
                    <a:pt x="4130941" y="4859756"/>
                  </a:lnTo>
                  <a:lnTo>
                    <a:pt x="4169321" y="4859655"/>
                  </a:lnTo>
                  <a:close/>
                </a:path>
                <a:path w="4472305" h="6040755">
                  <a:moveTo>
                    <a:pt x="4169321" y="38887"/>
                  </a:moveTo>
                  <a:lnTo>
                    <a:pt x="4169219" y="787"/>
                  </a:lnTo>
                  <a:lnTo>
                    <a:pt x="4130840" y="889"/>
                  </a:lnTo>
                  <a:lnTo>
                    <a:pt x="4130941" y="38989"/>
                  </a:lnTo>
                  <a:lnTo>
                    <a:pt x="4169321" y="38887"/>
                  </a:lnTo>
                  <a:close/>
                </a:path>
                <a:path w="4472305" h="6040755">
                  <a:moveTo>
                    <a:pt x="4169346" y="6002413"/>
                  </a:moveTo>
                  <a:lnTo>
                    <a:pt x="4130954" y="6002413"/>
                  </a:lnTo>
                  <a:lnTo>
                    <a:pt x="4130954" y="6040513"/>
                  </a:lnTo>
                  <a:lnTo>
                    <a:pt x="4169346" y="6040513"/>
                  </a:lnTo>
                  <a:lnTo>
                    <a:pt x="4169346" y="6002413"/>
                  </a:lnTo>
                  <a:close/>
                </a:path>
                <a:path w="4472305" h="6040755">
                  <a:moveTo>
                    <a:pt x="4169346" y="1181646"/>
                  </a:moveTo>
                  <a:lnTo>
                    <a:pt x="4130954" y="1181646"/>
                  </a:lnTo>
                  <a:lnTo>
                    <a:pt x="4130954" y="1219746"/>
                  </a:lnTo>
                  <a:lnTo>
                    <a:pt x="4169346" y="1219746"/>
                  </a:lnTo>
                  <a:lnTo>
                    <a:pt x="4169346" y="1181646"/>
                  </a:lnTo>
                  <a:close/>
                </a:path>
                <a:path w="4472305" h="6040755">
                  <a:moveTo>
                    <a:pt x="4246080" y="4859452"/>
                  </a:moveTo>
                  <a:lnTo>
                    <a:pt x="4245978" y="4821352"/>
                  </a:lnTo>
                  <a:lnTo>
                    <a:pt x="4207599" y="4821453"/>
                  </a:lnTo>
                  <a:lnTo>
                    <a:pt x="4207700" y="4859553"/>
                  </a:lnTo>
                  <a:lnTo>
                    <a:pt x="4246080" y="4859452"/>
                  </a:lnTo>
                  <a:close/>
                </a:path>
                <a:path w="4472305" h="6040755">
                  <a:moveTo>
                    <a:pt x="4246080" y="38684"/>
                  </a:moveTo>
                  <a:lnTo>
                    <a:pt x="4245978" y="584"/>
                  </a:lnTo>
                  <a:lnTo>
                    <a:pt x="4207599" y="685"/>
                  </a:lnTo>
                  <a:lnTo>
                    <a:pt x="4207700" y="38785"/>
                  </a:lnTo>
                  <a:lnTo>
                    <a:pt x="4246080" y="38684"/>
                  </a:lnTo>
                  <a:close/>
                </a:path>
                <a:path w="4472305" h="6040755">
                  <a:moveTo>
                    <a:pt x="4246118" y="6002413"/>
                  </a:moveTo>
                  <a:lnTo>
                    <a:pt x="4207726" y="6002413"/>
                  </a:lnTo>
                  <a:lnTo>
                    <a:pt x="4207726" y="6040513"/>
                  </a:lnTo>
                  <a:lnTo>
                    <a:pt x="4246118" y="6040513"/>
                  </a:lnTo>
                  <a:lnTo>
                    <a:pt x="4246118" y="6002413"/>
                  </a:lnTo>
                  <a:close/>
                </a:path>
                <a:path w="4472305" h="6040755">
                  <a:moveTo>
                    <a:pt x="4246118" y="1181646"/>
                  </a:moveTo>
                  <a:lnTo>
                    <a:pt x="4207726" y="1181646"/>
                  </a:lnTo>
                  <a:lnTo>
                    <a:pt x="4207726" y="1219746"/>
                  </a:lnTo>
                  <a:lnTo>
                    <a:pt x="4246118" y="1219746"/>
                  </a:lnTo>
                  <a:lnTo>
                    <a:pt x="4246118" y="1181646"/>
                  </a:lnTo>
                  <a:close/>
                </a:path>
                <a:path w="4472305" h="6040755">
                  <a:moveTo>
                    <a:pt x="4322838" y="4859261"/>
                  </a:moveTo>
                  <a:lnTo>
                    <a:pt x="4322737" y="4821161"/>
                  </a:lnTo>
                  <a:lnTo>
                    <a:pt x="4284357" y="4821263"/>
                  </a:lnTo>
                  <a:lnTo>
                    <a:pt x="4284459" y="4859363"/>
                  </a:lnTo>
                  <a:lnTo>
                    <a:pt x="4322838" y="4859261"/>
                  </a:lnTo>
                  <a:close/>
                </a:path>
                <a:path w="4472305" h="6040755">
                  <a:moveTo>
                    <a:pt x="4322838" y="38481"/>
                  </a:moveTo>
                  <a:lnTo>
                    <a:pt x="4322737" y="381"/>
                  </a:lnTo>
                  <a:lnTo>
                    <a:pt x="4284357" y="482"/>
                  </a:lnTo>
                  <a:lnTo>
                    <a:pt x="4284459" y="38582"/>
                  </a:lnTo>
                  <a:lnTo>
                    <a:pt x="4322838" y="38481"/>
                  </a:lnTo>
                  <a:close/>
                </a:path>
                <a:path w="4472305" h="6040755">
                  <a:moveTo>
                    <a:pt x="4322902" y="6002413"/>
                  </a:moveTo>
                  <a:lnTo>
                    <a:pt x="4284510" y="6002413"/>
                  </a:lnTo>
                  <a:lnTo>
                    <a:pt x="4284510" y="6040513"/>
                  </a:lnTo>
                  <a:lnTo>
                    <a:pt x="4322902" y="6040513"/>
                  </a:lnTo>
                  <a:lnTo>
                    <a:pt x="4322902" y="6002413"/>
                  </a:lnTo>
                  <a:close/>
                </a:path>
                <a:path w="4472305" h="6040755">
                  <a:moveTo>
                    <a:pt x="4322902" y="1181646"/>
                  </a:moveTo>
                  <a:lnTo>
                    <a:pt x="4284510" y="1181646"/>
                  </a:lnTo>
                  <a:lnTo>
                    <a:pt x="4284510" y="1219746"/>
                  </a:lnTo>
                  <a:lnTo>
                    <a:pt x="4322902" y="1219746"/>
                  </a:lnTo>
                  <a:lnTo>
                    <a:pt x="4322902" y="1181646"/>
                  </a:lnTo>
                  <a:close/>
                </a:path>
                <a:path w="4472305" h="6040755">
                  <a:moveTo>
                    <a:pt x="4399597" y="4859058"/>
                  </a:moveTo>
                  <a:lnTo>
                    <a:pt x="4399496" y="4820958"/>
                  </a:lnTo>
                  <a:lnTo>
                    <a:pt x="4361116" y="4821059"/>
                  </a:lnTo>
                  <a:lnTo>
                    <a:pt x="4361218" y="4859159"/>
                  </a:lnTo>
                  <a:lnTo>
                    <a:pt x="4399597" y="4859058"/>
                  </a:lnTo>
                  <a:close/>
                </a:path>
                <a:path w="4472305" h="6040755">
                  <a:moveTo>
                    <a:pt x="4399597" y="38290"/>
                  </a:moveTo>
                  <a:lnTo>
                    <a:pt x="4399496" y="190"/>
                  </a:lnTo>
                  <a:lnTo>
                    <a:pt x="4361116" y="292"/>
                  </a:lnTo>
                  <a:lnTo>
                    <a:pt x="4361218" y="38392"/>
                  </a:lnTo>
                  <a:lnTo>
                    <a:pt x="4399597" y="38290"/>
                  </a:lnTo>
                  <a:close/>
                </a:path>
                <a:path w="4472305" h="6040755">
                  <a:moveTo>
                    <a:pt x="4399686" y="6002413"/>
                  </a:moveTo>
                  <a:lnTo>
                    <a:pt x="4361294" y="6002413"/>
                  </a:lnTo>
                  <a:lnTo>
                    <a:pt x="4361294" y="6040513"/>
                  </a:lnTo>
                  <a:lnTo>
                    <a:pt x="4399686" y="6040513"/>
                  </a:lnTo>
                  <a:lnTo>
                    <a:pt x="4399686" y="6002413"/>
                  </a:lnTo>
                  <a:close/>
                </a:path>
                <a:path w="4472305" h="6040755">
                  <a:moveTo>
                    <a:pt x="4399686" y="1181646"/>
                  </a:moveTo>
                  <a:lnTo>
                    <a:pt x="4361294" y="1181646"/>
                  </a:lnTo>
                  <a:lnTo>
                    <a:pt x="4361294" y="1219746"/>
                  </a:lnTo>
                  <a:lnTo>
                    <a:pt x="4399686" y="1219746"/>
                  </a:lnTo>
                  <a:lnTo>
                    <a:pt x="4399686" y="1181646"/>
                  </a:lnTo>
                  <a:close/>
                </a:path>
                <a:path w="4472305" h="6040755">
                  <a:moveTo>
                    <a:pt x="4472216" y="4858867"/>
                  </a:moveTo>
                  <a:lnTo>
                    <a:pt x="4472114" y="4820767"/>
                  </a:lnTo>
                  <a:lnTo>
                    <a:pt x="4437875" y="4820856"/>
                  </a:lnTo>
                  <a:lnTo>
                    <a:pt x="4437977" y="4858956"/>
                  </a:lnTo>
                  <a:lnTo>
                    <a:pt x="4472216" y="4858867"/>
                  </a:lnTo>
                  <a:close/>
                </a:path>
                <a:path w="4472305" h="6040755">
                  <a:moveTo>
                    <a:pt x="4472216" y="38100"/>
                  </a:moveTo>
                  <a:lnTo>
                    <a:pt x="4472114" y="0"/>
                  </a:lnTo>
                  <a:lnTo>
                    <a:pt x="4437875" y="88"/>
                  </a:lnTo>
                  <a:lnTo>
                    <a:pt x="4437977" y="38188"/>
                  </a:lnTo>
                  <a:lnTo>
                    <a:pt x="4472216" y="38100"/>
                  </a:lnTo>
                  <a:close/>
                </a:path>
                <a:path w="4472305" h="6040755">
                  <a:moveTo>
                    <a:pt x="4472254" y="6002413"/>
                  </a:moveTo>
                  <a:lnTo>
                    <a:pt x="4438066" y="6002413"/>
                  </a:lnTo>
                  <a:lnTo>
                    <a:pt x="4438066" y="6040513"/>
                  </a:lnTo>
                  <a:lnTo>
                    <a:pt x="4472254" y="6040513"/>
                  </a:lnTo>
                  <a:lnTo>
                    <a:pt x="4472254" y="6002413"/>
                  </a:lnTo>
                  <a:close/>
                </a:path>
                <a:path w="4472305" h="6040755">
                  <a:moveTo>
                    <a:pt x="4472254" y="1181646"/>
                  </a:moveTo>
                  <a:lnTo>
                    <a:pt x="4438066" y="1181646"/>
                  </a:lnTo>
                  <a:lnTo>
                    <a:pt x="4438066" y="1219746"/>
                  </a:lnTo>
                  <a:lnTo>
                    <a:pt x="4472254" y="1219746"/>
                  </a:lnTo>
                  <a:lnTo>
                    <a:pt x="4472254" y="118164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8" name="object 48"/>
            <p:cNvSpPr/>
            <p:nvPr/>
          </p:nvSpPr>
          <p:spPr>
            <a:xfrm>
              <a:off x="9821888" y="1559406"/>
              <a:ext cx="3938904" cy="7149465"/>
            </a:xfrm>
            <a:custGeom>
              <a:avLst/>
              <a:gdLst/>
              <a:ahLst/>
              <a:cxnLst/>
              <a:rect l="l" t="t" r="r" b="b"/>
              <a:pathLst>
                <a:path w="3938905" h="7149465">
                  <a:moveTo>
                    <a:pt x="38100" y="6584950"/>
                  </a:moveTo>
                  <a:lnTo>
                    <a:pt x="0" y="6584950"/>
                  </a:lnTo>
                  <a:lnTo>
                    <a:pt x="0" y="6603085"/>
                  </a:lnTo>
                  <a:lnTo>
                    <a:pt x="38100" y="6603085"/>
                  </a:lnTo>
                  <a:lnTo>
                    <a:pt x="38100" y="6584950"/>
                  </a:lnTo>
                  <a:close/>
                </a:path>
                <a:path w="3938905" h="7149465">
                  <a:moveTo>
                    <a:pt x="38100" y="6508686"/>
                  </a:moveTo>
                  <a:lnTo>
                    <a:pt x="0" y="6508686"/>
                  </a:lnTo>
                  <a:lnTo>
                    <a:pt x="0" y="6546812"/>
                  </a:lnTo>
                  <a:lnTo>
                    <a:pt x="38100" y="6546812"/>
                  </a:lnTo>
                  <a:lnTo>
                    <a:pt x="38100" y="6508686"/>
                  </a:lnTo>
                  <a:close/>
                </a:path>
                <a:path w="3938905" h="7149465">
                  <a:moveTo>
                    <a:pt x="38100" y="6432410"/>
                  </a:moveTo>
                  <a:lnTo>
                    <a:pt x="0" y="6432410"/>
                  </a:lnTo>
                  <a:lnTo>
                    <a:pt x="0" y="6470548"/>
                  </a:lnTo>
                  <a:lnTo>
                    <a:pt x="38100" y="6470548"/>
                  </a:lnTo>
                  <a:lnTo>
                    <a:pt x="38100" y="6432410"/>
                  </a:lnTo>
                  <a:close/>
                </a:path>
                <a:path w="3938905" h="7149465">
                  <a:moveTo>
                    <a:pt x="38100" y="6356147"/>
                  </a:moveTo>
                  <a:lnTo>
                    <a:pt x="0" y="6356147"/>
                  </a:lnTo>
                  <a:lnTo>
                    <a:pt x="0" y="6394285"/>
                  </a:lnTo>
                  <a:lnTo>
                    <a:pt x="38100" y="6394285"/>
                  </a:lnTo>
                  <a:lnTo>
                    <a:pt x="38100" y="6356147"/>
                  </a:lnTo>
                  <a:close/>
                </a:path>
                <a:path w="3938905" h="7149465">
                  <a:moveTo>
                    <a:pt x="38100" y="6279883"/>
                  </a:moveTo>
                  <a:lnTo>
                    <a:pt x="0" y="6279883"/>
                  </a:lnTo>
                  <a:lnTo>
                    <a:pt x="0" y="6318009"/>
                  </a:lnTo>
                  <a:lnTo>
                    <a:pt x="38100" y="6318009"/>
                  </a:lnTo>
                  <a:lnTo>
                    <a:pt x="38100" y="6279883"/>
                  </a:lnTo>
                  <a:close/>
                </a:path>
                <a:path w="3938905" h="7149465">
                  <a:moveTo>
                    <a:pt x="38100" y="6203607"/>
                  </a:moveTo>
                  <a:lnTo>
                    <a:pt x="0" y="6203607"/>
                  </a:lnTo>
                  <a:lnTo>
                    <a:pt x="0" y="6241745"/>
                  </a:lnTo>
                  <a:lnTo>
                    <a:pt x="38100" y="6241745"/>
                  </a:lnTo>
                  <a:lnTo>
                    <a:pt x="38100" y="6203607"/>
                  </a:lnTo>
                  <a:close/>
                </a:path>
                <a:path w="3938905" h="7149465">
                  <a:moveTo>
                    <a:pt x="38100" y="6127343"/>
                  </a:moveTo>
                  <a:lnTo>
                    <a:pt x="0" y="6127343"/>
                  </a:lnTo>
                  <a:lnTo>
                    <a:pt x="0" y="6165481"/>
                  </a:lnTo>
                  <a:lnTo>
                    <a:pt x="38100" y="6165481"/>
                  </a:lnTo>
                  <a:lnTo>
                    <a:pt x="38100" y="6127343"/>
                  </a:lnTo>
                  <a:close/>
                </a:path>
                <a:path w="3938905" h="7149465">
                  <a:moveTo>
                    <a:pt x="38100" y="6051080"/>
                  </a:moveTo>
                  <a:lnTo>
                    <a:pt x="0" y="6051080"/>
                  </a:lnTo>
                  <a:lnTo>
                    <a:pt x="0" y="6089205"/>
                  </a:lnTo>
                  <a:lnTo>
                    <a:pt x="38100" y="6089205"/>
                  </a:lnTo>
                  <a:lnTo>
                    <a:pt x="38100" y="6051080"/>
                  </a:lnTo>
                  <a:close/>
                </a:path>
                <a:path w="3938905" h="7149465">
                  <a:moveTo>
                    <a:pt x="38100" y="5974804"/>
                  </a:moveTo>
                  <a:lnTo>
                    <a:pt x="0" y="5974804"/>
                  </a:lnTo>
                  <a:lnTo>
                    <a:pt x="0" y="6012942"/>
                  </a:lnTo>
                  <a:lnTo>
                    <a:pt x="38100" y="6012942"/>
                  </a:lnTo>
                  <a:lnTo>
                    <a:pt x="38100" y="5974804"/>
                  </a:lnTo>
                  <a:close/>
                </a:path>
                <a:path w="3938905" h="7149465">
                  <a:moveTo>
                    <a:pt x="38100" y="5898540"/>
                  </a:moveTo>
                  <a:lnTo>
                    <a:pt x="0" y="5898540"/>
                  </a:lnTo>
                  <a:lnTo>
                    <a:pt x="0" y="5936666"/>
                  </a:lnTo>
                  <a:lnTo>
                    <a:pt x="38100" y="5936666"/>
                  </a:lnTo>
                  <a:lnTo>
                    <a:pt x="38100" y="5898540"/>
                  </a:lnTo>
                  <a:close/>
                </a:path>
                <a:path w="3938905" h="7149465">
                  <a:moveTo>
                    <a:pt x="3938422" y="7111276"/>
                  </a:moveTo>
                  <a:lnTo>
                    <a:pt x="3900322" y="7111276"/>
                  </a:lnTo>
                  <a:lnTo>
                    <a:pt x="3900322" y="7149452"/>
                  </a:lnTo>
                  <a:lnTo>
                    <a:pt x="3938422" y="7149452"/>
                  </a:lnTo>
                  <a:lnTo>
                    <a:pt x="3938422" y="7111276"/>
                  </a:lnTo>
                  <a:close/>
                </a:path>
                <a:path w="3938905" h="7149465">
                  <a:moveTo>
                    <a:pt x="3938422" y="7034936"/>
                  </a:moveTo>
                  <a:lnTo>
                    <a:pt x="3900322" y="7034936"/>
                  </a:lnTo>
                  <a:lnTo>
                    <a:pt x="3900322" y="7073112"/>
                  </a:lnTo>
                  <a:lnTo>
                    <a:pt x="3938422" y="7073112"/>
                  </a:lnTo>
                  <a:lnTo>
                    <a:pt x="3938422" y="7034936"/>
                  </a:lnTo>
                  <a:close/>
                </a:path>
                <a:path w="3938905" h="7149465">
                  <a:moveTo>
                    <a:pt x="3938422" y="6958584"/>
                  </a:moveTo>
                  <a:lnTo>
                    <a:pt x="3900322" y="6958584"/>
                  </a:lnTo>
                  <a:lnTo>
                    <a:pt x="3900322" y="6996760"/>
                  </a:lnTo>
                  <a:lnTo>
                    <a:pt x="3938422" y="6996760"/>
                  </a:lnTo>
                  <a:lnTo>
                    <a:pt x="3938422" y="6958584"/>
                  </a:lnTo>
                  <a:close/>
                </a:path>
                <a:path w="3938905" h="7149465">
                  <a:moveTo>
                    <a:pt x="3938422" y="6882231"/>
                  </a:moveTo>
                  <a:lnTo>
                    <a:pt x="3900322" y="6882231"/>
                  </a:lnTo>
                  <a:lnTo>
                    <a:pt x="3900322" y="6920408"/>
                  </a:lnTo>
                  <a:lnTo>
                    <a:pt x="3938422" y="6920408"/>
                  </a:lnTo>
                  <a:lnTo>
                    <a:pt x="3938422" y="6882231"/>
                  </a:lnTo>
                  <a:close/>
                </a:path>
                <a:path w="3938905" h="7149465">
                  <a:moveTo>
                    <a:pt x="3938422" y="6805879"/>
                  </a:moveTo>
                  <a:lnTo>
                    <a:pt x="3900322" y="6805879"/>
                  </a:lnTo>
                  <a:lnTo>
                    <a:pt x="3900322" y="6844055"/>
                  </a:lnTo>
                  <a:lnTo>
                    <a:pt x="3938422" y="6844055"/>
                  </a:lnTo>
                  <a:lnTo>
                    <a:pt x="3938422" y="6805879"/>
                  </a:lnTo>
                  <a:close/>
                </a:path>
                <a:path w="3938905" h="7149465">
                  <a:moveTo>
                    <a:pt x="3938422" y="6729527"/>
                  </a:moveTo>
                  <a:lnTo>
                    <a:pt x="3900322" y="6729527"/>
                  </a:lnTo>
                  <a:lnTo>
                    <a:pt x="3900322" y="6767703"/>
                  </a:lnTo>
                  <a:lnTo>
                    <a:pt x="3938422" y="6767703"/>
                  </a:lnTo>
                  <a:lnTo>
                    <a:pt x="3938422" y="6729527"/>
                  </a:lnTo>
                  <a:close/>
                </a:path>
                <a:path w="3938905" h="7149465">
                  <a:moveTo>
                    <a:pt x="3938422" y="6653174"/>
                  </a:moveTo>
                  <a:lnTo>
                    <a:pt x="3900322" y="6653174"/>
                  </a:lnTo>
                  <a:lnTo>
                    <a:pt x="3900322" y="6691350"/>
                  </a:lnTo>
                  <a:lnTo>
                    <a:pt x="3938422" y="6691350"/>
                  </a:lnTo>
                  <a:lnTo>
                    <a:pt x="3938422" y="6653174"/>
                  </a:lnTo>
                  <a:close/>
                </a:path>
                <a:path w="3938905" h="7149465">
                  <a:moveTo>
                    <a:pt x="3938422" y="6576835"/>
                  </a:moveTo>
                  <a:lnTo>
                    <a:pt x="3900322" y="6576835"/>
                  </a:lnTo>
                  <a:lnTo>
                    <a:pt x="3900322" y="6615011"/>
                  </a:lnTo>
                  <a:lnTo>
                    <a:pt x="3938422" y="6615011"/>
                  </a:lnTo>
                  <a:lnTo>
                    <a:pt x="3938422" y="6576835"/>
                  </a:lnTo>
                  <a:close/>
                </a:path>
                <a:path w="3938905" h="7149465">
                  <a:moveTo>
                    <a:pt x="3938422" y="6500482"/>
                  </a:moveTo>
                  <a:lnTo>
                    <a:pt x="3900322" y="6500482"/>
                  </a:lnTo>
                  <a:lnTo>
                    <a:pt x="3900322" y="6538658"/>
                  </a:lnTo>
                  <a:lnTo>
                    <a:pt x="3938422" y="6538658"/>
                  </a:lnTo>
                  <a:lnTo>
                    <a:pt x="3938422" y="6500482"/>
                  </a:lnTo>
                  <a:close/>
                </a:path>
                <a:path w="3938905" h="7149465">
                  <a:moveTo>
                    <a:pt x="3938422" y="6424130"/>
                  </a:moveTo>
                  <a:lnTo>
                    <a:pt x="3900322" y="6424130"/>
                  </a:lnTo>
                  <a:lnTo>
                    <a:pt x="3900322" y="6462306"/>
                  </a:lnTo>
                  <a:lnTo>
                    <a:pt x="3938422" y="6462306"/>
                  </a:lnTo>
                  <a:lnTo>
                    <a:pt x="3938422" y="6424130"/>
                  </a:lnTo>
                  <a:close/>
                </a:path>
                <a:path w="3938905" h="7149465">
                  <a:moveTo>
                    <a:pt x="3938422" y="6347777"/>
                  </a:moveTo>
                  <a:lnTo>
                    <a:pt x="3900322" y="6347777"/>
                  </a:lnTo>
                  <a:lnTo>
                    <a:pt x="3900322" y="6385954"/>
                  </a:lnTo>
                  <a:lnTo>
                    <a:pt x="3938422" y="6385954"/>
                  </a:lnTo>
                  <a:lnTo>
                    <a:pt x="3938422" y="6347777"/>
                  </a:lnTo>
                  <a:close/>
                </a:path>
                <a:path w="3938905" h="7149465">
                  <a:moveTo>
                    <a:pt x="3938422" y="6271425"/>
                  </a:moveTo>
                  <a:lnTo>
                    <a:pt x="3900322" y="6271425"/>
                  </a:lnTo>
                  <a:lnTo>
                    <a:pt x="3900322" y="6309601"/>
                  </a:lnTo>
                  <a:lnTo>
                    <a:pt x="3938422" y="6309601"/>
                  </a:lnTo>
                  <a:lnTo>
                    <a:pt x="3938422" y="6271425"/>
                  </a:lnTo>
                  <a:close/>
                </a:path>
                <a:path w="3938905" h="7149465">
                  <a:moveTo>
                    <a:pt x="3938422" y="6195072"/>
                  </a:moveTo>
                  <a:lnTo>
                    <a:pt x="3900322" y="6195072"/>
                  </a:lnTo>
                  <a:lnTo>
                    <a:pt x="3900322" y="6233249"/>
                  </a:lnTo>
                  <a:lnTo>
                    <a:pt x="3938422" y="6233249"/>
                  </a:lnTo>
                  <a:lnTo>
                    <a:pt x="3938422" y="6195072"/>
                  </a:lnTo>
                  <a:close/>
                </a:path>
                <a:path w="3938905" h="7149465">
                  <a:moveTo>
                    <a:pt x="3938422" y="6118733"/>
                  </a:moveTo>
                  <a:lnTo>
                    <a:pt x="3900322" y="6118733"/>
                  </a:lnTo>
                  <a:lnTo>
                    <a:pt x="3900322" y="6156896"/>
                  </a:lnTo>
                  <a:lnTo>
                    <a:pt x="3938422" y="6156896"/>
                  </a:lnTo>
                  <a:lnTo>
                    <a:pt x="3938422" y="6118733"/>
                  </a:lnTo>
                  <a:close/>
                </a:path>
                <a:path w="3938905" h="7149465">
                  <a:moveTo>
                    <a:pt x="3938422" y="6042380"/>
                  </a:moveTo>
                  <a:lnTo>
                    <a:pt x="3900322" y="6042380"/>
                  </a:lnTo>
                  <a:lnTo>
                    <a:pt x="3900322" y="6080557"/>
                  </a:lnTo>
                  <a:lnTo>
                    <a:pt x="3938422" y="6080557"/>
                  </a:lnTo>
                  <a:lnTo>
                    <a:pt x="3938422" y="6042380"/>
                  </a:lnTo>
                  <a:close/>
                </a:path>
                <a:path w="3938905" h="7149465">
                  <a:moveTo>
                    <a:pt x="3938422" y="5966028"/>
                  </a:moveTo>
                  <a:lnTo>
                    <a:pt x="3900322" y="5966028"/>
                  </a:lnTo>
                  <a:lnTo>
                    <a:pt x="3900322" y="6004204"/>
                  </a:lnTo>
                  <a:lnTo>
                    <a:pt x="3938422" y="6004204"/>
                  </a:lnTo>
                  <a:lnTo>
                    <a:pt x="3938422" y="5966028"/>
                  </a:lnTo>
                  <a:close/>
                </a:path>
                <a:path w="3938905" h="7149465">
                  <a:moveTo>
                    <a:pt x="3938422" y="5889676"/>
                  </a:moveTo>
                  <a:lnTo>
                    <a:pt x="3900322" y="5889676"/>
                  </a:lnTo>
                  <a:lnTo>
                    <a:pt x="3900322" y="5927852"/>
                  </a:lnTo>
                  <a:lnTo>
                    <a:pt x="3938422" y="5927852"/>
                  </a:lnTo>
                  <a:lnTo>
                    <a:pt x="3938422" y="5889676"/>
                  </a:lnTo>
                  <a:close/>
                </a:path>
                <a:path w="3938905" h="7149465">
                  <a:moveTo>
                    <a:pt x="3938422" y="5813323"/>
                  </a:moveTo>
                  <a:lnTo>
                    <a:pt x="3900322" y="5813323"/>
                  </a:lnTo>
                  <a:lnTo>
                    <a:pt x="3900322" y="5851499"/>
                  </a:lnTo>
                  <a:lnTo>
                    <a:pt x="3938422" y="5851499"/>
                  </a:lnTo>
                  <a:lnTo>
                    <a:pt x="3938422" y="5813323"/>
                  </a:lnTo>
                  <a:close/>
                </a:path>
                <a:path w="3938905" h="7149465">
                  <a:moveTo>
                    <a:pt x="3938422" y="5736971"/>
                  </a:moveTo>
                  <a:lnTo>
                    <a:pt x="3900322" y="5736971"/>
                  </a:lnTo>
                  <a:lnTo>
                    <a:pt x="3900322" y="5775147"/>
                  </a:lnTo>
                  <a:lnTo>
                    <a:pt x="3938422" y="5775147"/>
                  </a:lnTo>
                  <a:lnTo>
                    <a:pt x="3938422" y="5736971"/>
                  </a:lnTo>
                  <a:close/>
                </a:path>
                <a:path w="3938905" h="7149465">
                  <a:moveTo>
                    <a:pt x="3938422" y="5660631"/>
                  </a:moveTo>
                  <a:lnTo>
                    <a:pt x="3900322" y="5660631"/>
                  </a:lnTo>
                  <a:lnTo>
                    <a:pt x="3900322" y="5698795"/>
                  </a:lnTo>
                  <a:lnTo>
                    <a:pt x="3938422" y="5698795"/>
                  </a:lnTo>
                  <a:lnTo>
                    <a:pt x="3938422" y="5660631"/>
                  </a:lnTo>
                  <a:close/>
                </a:path>
                <a:path w="3938905" h="7149465">
                  <a:moveTo>
                    <a:pt x="3938422" y="5584279"/>
                  </a:moveTo>
                  <a:lnTo>
                    <a:pt x="3900322" y="5584279"/>
                  </a:lnTo>
                  <a:lnTo>
                    <a:pt x="3900322" y="5622455"/>
                  </a:lnTo>
                  <a:lnTo>
                    <a:pt x="3938422" y="5622455"/>
                  </a:lnTo>
                  <a:lnTo>
                    <a:pt x="3938422" y="5584279"/>
                  </a:lnTo>
                  <a:close/>
                </a:path>
                <a:path w="3938905" h="7149465">
                  <a:moveTo>
                    <a:pt x="3938422" y="5507926"/>
                  </a:moveTo>
                  <a:lnTo>
                    <a:pt x="3900322" y="5507926"/>
                  </a:lnTo>
                  <a:lnTo>
                    <a:pt x="3900322" y="5546102"/>
                  </a:lnTo>
                  <a:lnTo>
                    <a:pt x="3938422" y="5546102"/>
                  </a:lnTo>
                  <a:lnTo>
                    <a:pt x="3938422" y="5507926"/>
                  </a:lnTo>
                  <a:close/>
                </a:path>
                <a:path w="3938905" h="7149465">
                  <a:moveTo>
                    <a:pt x="3938422" y="5431574"/>
                  </a:moveTo>
                  <a:lnTo>
                    <a:pt x="3900322" y="5431574"/>
                  </a:lnTo>
                  <a:lnTo>
                    <a:pt x="3900322" y="5469750"/>
                  </a:lnTo>
                  <a:lnTo>
                    <a:pt x="3938422" y="5469750"/>
                  </a:lnTo>
                  <a:lnTo>
                    <a:pt x="3938422" y="5431574"/>
                  </a:lnTo>
                  <a:close/>
                </a:path>
                <a:path w="3938905" h="7149465">
                  <a:moveTo>
                    <a:pt x="3938422" y="5355221"/>
                  </a:moveTo>
                  <a:lnTo>
                    <a:pt x="3900322" y="5355221"/>
                  </a:lnTo>
                  <a:lnTo>
                    <a:pt x="3900322" y="5393398"/>
                  </a:lnTo>
                  <a:lnTo>
                    <a:pt x="3938422" y="5393398"/>
                  </a:lnTo>
                  <a:lnTo>
                    <a:pt x="3938422" y="5355221"/>
                  </a:lnTo>
                  <a:close/>
                </a:path>
                <a:path w="3938905" h="7149465">
                  <a:moveTo>
                    <a:pt x="3938422" y="5278869"/>
                  </a:moveTo>
                  <a:lnTo>
                    <a:pt x="3900322" y="5278869"/>
                  </a:lnTo>
                  <a:lnTo>
                    <a:pt x="3900322" y="5317045"/>
                  </a:lnTo>
                  <a:lnTo>
                    <a:pt x="3938422" y="5317045"/>
                  </a:lnTo>
                  <a:lnTo>
                    <a:pt x="3938422" y="5278869"/>
                  </a:lnTo>
                  <a:close/>
                </a:path>
                <a:path w="3938905" h="7149465">
                  <a:moveTo>
                    <a:pt x="3938422" y="5202529"/>
                  </a:moveTo>
                  <a:lnTo>
                    <a:pt x="3900322" y="5202529"/>
                  </a:lnTo>
                  <a:lnTo>
                    <a:pt x="3900322" y="5240693"/>
                  </a:lnTo>
                  <a:lnTo>
                    <a:pt x="3938422" y="5240693"/>
                  </a:lnTo>
                  <a:lnTo>
                    <a:pt x="3938422" y="5202529"/>
                  </a:lnTo>
                  <a:close/>
                </a:path>
                <a:path w="3938905" h="7149465">
                  <a:moveTo>
                    <a:pt x="3938422" y="5126177"/>
                  </a:moveTo>
                  <a:lnTo>
                    <a:pt x="3900322" y="5126177"/>
                  </a:lnTo>
                  <a:lnTo>
                    <a:pt x="3900322" y="5164353"/>
                  </a:lnTo>
                  <a:lnTo>
                    <a:pt x="3938422" y="5164353"/>
                  </a:lnTo>
                  <a:lnTo>
                    <a:pt x="3938422" y="5126177"/>
                  </a:lnTo>
                  <a:close/>
                </a:path>
                <a:path w="3938905" h="7149465">
                  <a:moveTo>
                    <a:pt x="3938422" y="5049825"/>
                  </a:moveTo>
                  <a:lnTo>
                    <a:pt x="3900322" y="5049825"/>
                  </a:lnTo>
                  <a:lnTo>
                    <a:pt x="3900322" y="5088001"/>
                  </a:lnTo>
                  <a:lnTo>
                    <a:pt x="3938422" y="5088001"/>
                  </a:lnTo>
                  <a:lnTo>
                    <a:pt x="3938422" y="5049825"/>
                  </a:lnTo>
                  <a:close/>
                </a:path>
                <a:path w="3938905" h="7149465">
                  <a:moveTo>
                    <a:pt x="3938422" y="4973472"/>
                  </a:moveTo>
                  <a:lnTo>
                    <a:pt x="3900322" y="4973472"/>
                  </a:lnTo>
                  <a:lnTo>
                    <a:pt x="3900322" y="5011648"/>
                  </a:lnTo>
                  <a:lnTo>
                    <a:pt x="3938422" y="5011648"/>
                  </a:lnTo>
                  <a:lnTo>
                    <a:pt x="3938422" y="4973472"/>
                  </a:lnTo>
                  <a:close/>
                </a:path>
                <a:path w="3938905" h="7149465">
                  <a:moveTo>
                    <a:pt x="3938422" y="4897120"/>
                  </a:moveTo>
                  <a:lnTo>
                    <a:pt x="3900322" y="4897120"/>
                  </a:lnTo>
                  <a:lnTo>
                    <a:pt x="3900322" y="4935296"/>
                  </a:lnTo>
                  <a:lnTo>
                    <a:pt x="3938422" y="4935296"/>
                  </a:lnTo>
                  <a:lnTo>
                    <a:pt x="3938422" y="4897120"/>
                  </a:lnTo>
                  <a:close/>
                </a:path>
                <a:path w="3938905" h="7149465">
                  <a:moveTo>
                    <a:pt x="3938422" y="4820767"/>
                  </a:moveTo>
                  <a:lnTo>
                    <a:pt x="3900322" y="4820767"/>
                  </a:lnTo>
                  <a:lnTo>
                    <a:pt x="3900322" y="4858944"/>
                  </a:lnTo>
                  <a:lnTo>
                    <a:pt x="3938422" y="4858944"/>
                  </a:lnTo>
                  <a:lnTo>
                    <a:pt x="3938422" y="4820767"/>
                  </a:lnTo>
                  <a:close/>
                </a:path>
                <a:path w="3938905" h="7149465">
                  <a:moveTo>
                    <a:pt x="3938422" y="2214156"/>
                  </a:moveTo>
                  <a:lnTo>
                    <a:pt x="3900322" y="2214156"/>
                  </a:lnTo>
                  <a:lnTo>
                    <a:pt x="3900322" y="2252332"/>
                  </a:lnTo>
                  <a:lnTo>
                    <a:pt x="3938422" y="2252332"/>
                  </a:lnTo>
                  <a:lnTo>
                    <a:pt x="3938422" y="2214156"/>
                  </a:lnTo>
                  <a:close/>
                </a:path>
                <a:path w="3938905" h="7149465">
                  <a:moveTo>
                    <a:pt x="3938422" y="2137816"/>
                  </a:moveTo>
                  <a:lnTo>
                    <a:pt x="3900322" y="2137816"/>
                  </a:lnTo>
                  <a:lnTo>
                    <a:pt x="3900322" y="2175980"/>
                  </a:lnTo>
                  <a:lnTo>
                    <a:pt x="3938422" y="2175980"/>
                  </a:lnTo>
                  <a:lnTo>
                    <a:pt x="3938422" y="2137816"/>
                  </a:lnTo>
                  <a:close/>
                </a:path>
                <a:path w="3938905" h="7149465">
                  <a:moveTo>
                    <a:pt x="3938422" y="2061464"/>
                  </a:moveTo>
                  <a:lnTo>
                    <a:pt x="3900322" y="2061464"/>
                  </a:lnTo>
                  <a:lnTo>
                    <a:pt x="3900322" y="2099640"/>
                  </a:lnTo>
                  <a:lnTo>
                    <a:pt x="3938422" y="2099640"/>
                  </a:lnTo>
                  <a:lnTo>
                    <a:pt x="3938422" y="2061464"/>
                  </a:lnTo>
                  <a:close/>
                </a:path>
                <a:path w="3938905" h="7149465">
                  <a:moveTo>
                    <a:pt x="3938422" y="1985111"/>
                  </a:moveTo>
                  <a:lnTo>
                    <a:pt x="3900322" y="1985111"/>
                  </a:lnTo>
                  <a:lnTo>
                    <a:pt x="3900322" y="2023287"/>
                  </a:lnTo>
                  <a:lnTo>
                    <a:pt x="3938422" y="2023287"/>
                  </a:lnTo>
                  <a:lnTo>
                    <a:pt x="3938422" y="1985111"/>
                  </a:lnTo>
                  <a:close/>
                </a:path>
                <a:path w="3938905" h="7149465">
                  <a:moveTo>
                    <a:pt x="3938422" y="1908759"/>
                  </a:moveTo>
                  <a:lnTo>
                    <a:pt x="3900322" y="1908759"/>
                  </a:lnTo>
                  <a:lnTo>
                    <a:pt x="3900322" y="1946935"/>
                  </a:lnTo>
                  <a:lnTo>
                    <a:pt x="3938422" y="1946935"/>
                  </a:lnTo>
                  <a:lnTo>
                    <a:pt x="3938422" y="1908759"/>
                  </a:lnTo>
                  <a:close/>
                </a:path>
                <a:path w="3938905" h="7149465">
                  <a:moveTo>
                    <a:pt x="3938422" y="1832406"/>
                  </a:moveTo>
                  <a:lnTo>
                    <a:pt x="3900322" y="1832406"/>
                  </a:lnTo>
                  <a:lnTo>
                    <a:pt x="3900322" y="1870583"/>
                  </a:lnTo>
                  <a:lnTo>
                    <a:pt x="3938422" y="1870583"/>
                  </a:lnTo>
                  <a:lnTo>
                    <a:pt x="3938422" y="1832406"/>
                  </a:lnTo>
                  <a:close/>
                </a:path>
                <a:path w="3938905" h="7149465">
                  <a:moveTo>
                    <a:pt x="3938422" y="1756054"/>
                  </a:moveTo>
                  <a:lnTo>
                    <a:pt x="3900322" y="1756054"/>
                  </a:lnTo>
                  <a:lnTo>
                    <a:pt x="3900322" y="1794230"/>
                  </a:lnTo>
                  <a:lnTo>
                    <a:pt x="3938422" y="1794230"/>
                  </a:lnTo>
                  <a:lnTo>
                    <a:pt x="3938422" y="1756054"/>
                  </a:lnTo>
                  <a:close/>
                </a:path>
                <a:path w="3938905" h="7149465">
                  <a:moveTo>
                    <a:pt x="3938422" y="1679702"/>
                  </a:moveTo>
                  <a:lnTo>
                    <a:pt x="3900322" y="1679702"/>
                  </a:lnTo>
                  <a:lnTo>
                    <a:pt x="3900322" y="1717878"/>
                  </a:lnTo>
                  <a:lnTo>
                    <a:pt x="3938422" y="1717878"/>
                  </a:lnTo>
                  <a:lnTo>
                    <a:pt x="3938422" y="1679702"/>
                  </a:lnTo>
                  <a:close/>
                </a:path>
                <a:path w="3938905" h="7149465">
                  <a:moveTo>
                    <a:pt x="3938422" y="1603362"/>
                  </a:moveTo>
                  <a:lnTo>
                    <a:pt x="3900322" y="1603362"/>
                  </a:lnTo>
                  <a:lnTo>
                    <a:pt x="3900322" y="1641538"/>
                  </a:lnTo>
                  <a:lnTo>
                    <a:pt x="3938422" y="1641538"/>
                  </a:lnTo>
                  <a:lnTo>
                    <a:pt x="3938422" y="1603362"/>
                  </a:lnTo>
                  <a:close/>
                </a:path>
                <a:path w="3938905" h="7149465">
                  <a:moveTo>
                    <a:pt x="3938422" y="1527009"/>
                  </a:moveTo>
                  <a:lnTo>
                    <a:pt x="3900322" y="1527009"/>
                  </a:lnTo>
                  <a:lnTo>
                    <a:pt x="3900322" y="1565186"/>
                  </a:lnTo>
                  <a:lnTo>
                    <a:pt x="3938422" y="1565186"/>
                  </a:lnTo>
                  <a:lnTo>
                    <a:pt x="3938422" y="1527009"/>
                  </a:lnTo>
                  <a:close/>
                </a:path>
                <a:path w="3938905" h="7149465">
                  <a:moveTo>
                    <a:pt x="3938422" y="1450657"/>
                  </a:moveTo>
                  <a:lnTo>
                    <a:pt x="3900322" y="1450657"/>
                  </a:lnTo>
                  <a:lnTo>
                    <a:pt x="3900322" y="1488833"/>
                  </a:lnTo>
                  <a:lnTo>
                    <a:pt x="3938422" y="1488833"/>
                  </a:lnTo>
                  <a:lnTo>
                    <a:pt x="3938422" y="1450657"/>
                  </a:lnTo>
                  <a:close/>
                </a:path>
                <a:path w="3938905" h="7149465">
                  <a:moveTo>
                    <a:pt x="3938422" y="1374305"/>
                  </a:moveTo>
                  <a:lnTo>
                    <a:pt x="3900322" y="1374305"/>
                  </a:lnTo>
                  <a:lnTo>
                    <a:pt x="3900322" y="1412481"/>
                  </a:lnTo>
                  <a:lnTo>
                    <a:pt x="3938422" y="1412481"/>
                  </a:lnTo>
                  <a:lnTo>
                    <a:pt x="3938422" y="1374305"/>
                  </a:lnTo>
                  <a:close/>
                </a:path>
                <a:path w="3938905" h="7149465">
                  <a:moveTo>
                    <a:pt x="3938422" y="1297952"/>
                  </a:moveTo>
                  <a:lnTo>
                    <a:pt x="3900322" y="1297952"/>
                  </a:lnTo>
                  <a:lnTo>
                    <a:pt x="3900322" y="1336128"/>
                  </a:lnTo>
                  <a:lnTo>
                    <a:pt x="3938422" y="1336128"/>
                  </a:lnTo>
                  <a:lnTo>
                    <a:pt x="3938422" y="1297952"/>
                  </a:lnTo>
                  <a:close/>
                </a:path>
                <a:path w="3938905" h="7149465">
                  <a:moveTo>
                    <a:pt x="3938422" y="1221600"/>
                  </a:moveTo>
                  <a:lnTo>
                    <a:pt x="3900322" y="1221600"/>
                  </a:lnTo>
                  <a:lnTo>
                    <a:pt x="3900322" y="1259776"/>
                  </a:lnTo>
                  <a:lnTo>
                    <a:pt x="3938422" y="1259776"/>
                  </a:lnTo>
                  <a:lnTo>
                    <a:pt x="3938422" y="1221600"/>
                  </a:lnTo>
                  <a:close/>
                </a:path>
                <a:path w="3938905" h="7149465">
                  <a:moveTo>
                    <a:pt x="3938422" y="1145260"/>
                  </a:moveTo>
                  <a:lnTo>
                    <a:pt x="3900322" y="1145260"/>
                  </a:lnTo>
                  <a:lnTo>
                    <a:pt x="3900322" y="1183436"/>
                  </a:lnTo>
                  <a:lnTo>
                    <a:pt x="3938422" y="1183436"/>
                  </a:lnTo>
                  <a:lnTo>
                    <a:pt x="3938422" y="1145260"/>
                  </a:lnTo>
                  <a:close/>
                </a:path>
                <a:path w="3938905" h="7149465">
                  <a:moveTo>
                    <a:pt x="3938422" y="1068908"/>
                  </a:moveTo>
                  <a:lnTo>
                    <a:pt x="3900322" y="1068908"/>
                  </a:lnTo>
                  <a:lnTo>
                    <a:pt x="3900322" y="1107084"/>
                  </a:lnTo>
                  <a:lnTo>
                    <a:pt x="3938422" y="1107084"/>
                  </a:lnTo>
                  <a:lnTo>
                    <a:pt x="3938422" y="1068908"/>
                  </a:lnTo>
                  <a:close/>
                </a:path>
                <a:path w="3938905" h="7149465">
                  <a:moveTo>
                    <a:pt x="3938422" y="992555"/>
                  </a:moveTo>
                  <a:lnTo>
                    <a:pt x="3900322" y="992555"/>
                  </a:lnTo>
                  <a:lnTo>
                    <a:pt x="3900322" y="1030732"/>
                  </a:lnTo>
                  <a:lnTo>
                    <a:pt x="3938422" y="1030732"/>
                  </a:lnTo>
                  <a:lnTo>
                    <a:pt x="3938422" y="992555"/>
                  </a:lnTo>
                  <a:close/>
                </a:path>
                <a:path w="3938905" h="7149465">
                  <a:moveTo>
                    <a:pt x="3938422" y="916203"/>
                  </a:moveTo>
                  <a:lnTo>
                    <a:pt x="3900322" y="916203"/>
                  </a:lnTo>
                  <a:lnTo>
                    <a:pt x="3900322" y="954379"/>
                  </a:lnTo>
                  <a:lnTo>
                    <a:pt x="3938422" y="954379"/>
                  </a:lnTo>
                  <a:lnTo>
                    <a:pt x="3938422" y="916203"/>
                  </a:lnTo>
                  <a:close/>
                </a:path>
                <a:path w="3938905" h="7149465">
                  <a:moveTo>
                    <a:pt x="3938422" y="839851"/>
                  </a:moveTo>
                  <a:lnTo>
                    <a:pt x="3900322" y="839851"/>
                  </a:lnTo>
                  <a:lnTo>
                    <a:pt x="3900322" y="878027"/>
                  </a:lnTo>
                  <a:lnTo>
                    <a:pt x="3938422" y="878027"/>
                  </a:lnTo>
                  <a:lnTo>
                    <a:pt x="3938422" y="839851"/>
                  </a:lnTo>
                  <a:close/>
                </a:path>
                <a:path w="3938905" h="7149465">
                  <a:moveTo>
                    <a:pt x="3938422" y="763498"/>
                  </a:moveTo>
                  <a:lnTo>
                    <a:pt x="3900322" y="763498"/>
                  </a:lnTo>
                  <a:lnTo>
                    <a:pt x="3900322" y="801674"/>
                  </a:lnTo>
                  <a:lnTo>
                    <a:pt x="3938422" y="801674"/>
                  </a:lnTo>
                  <a:lnTo>
                    <a:pt x="3938422" y="763498"/>
                  </a:lnTo>
                  <a:close/>
                </a:path>
                <a:path w="3938905" h="7149465">
                  <a:moveTo>
                    <a:pt x="3938422" y="687158"/>
                  </a:moveTo>
                  <a:lnTo>
                    <a:pt x="3900322" y="687158"/>
                  </a:lnTo>
                  <a:lnTo>
                    <a:pt x="3900322" y="725335"/>
                  </a:lnTo>
                  <a:lnTo>
                    <a:pt x="3938422" y="725335"/>
                  </a:lnTo>
                  <a:lnTo>
                    <a:pt x="3938422" y="687158"/>
                  </a:lnTo>
                  <a:close/>
                </a:path>
                <a:path w="3938905" h="7149465">
                  <a:moveTo>
                    <a:pt x="3938422" y="610806"/>
                  </a:moveTo>
                  <a:lnTo>
                    <a:pt x="3900322" y="610806"/>
                  </a:lnTo>
                  <a:lnTo>
                    <a:pt x="3900322" y="648982"/>
                  </a:lnTo>
                  <a:lnTo>
                    <a:pt x="3938422" y="648982"/>
                  </a:lnTo>
                  <a:lnTo>
                    <a:pt x="3938422" y="610806"/>
                  </a:lnTo>
                  <a:close/>
                </a:path>
                <a:path w="3938905" h="7149465">
                  <a:moveTo>
                    <a:pt x="3938422" y="534454"/>
                  </a:moveTo>
                  <a:lnTo>
                    <a:pt x="3900322" y="534454"/>
                  </a:lnTo>
                  <a:lnTo>
                    <a:pt x="3900322" y="572630"/>
                  </a:lnTo>
                  <a:lnTo>
                    <a:pt x="3938422" y="572630"/>
                  </a:lnTo>
                  <a:lnTo>
                    <a:pt x="3938422" y="534454"/>
                  </a:lnTo>
                  <a:close/>
                </a:path>
                <a:path w="3938905" h="7149465">
                  <a:moveTo>
                    <a:pt x="3938422" y="458101"/>
                  </a:moveTo>
                  <a:lnTo>
                    <a:pt x="3900322" y="458101"/>
                  </a:lnTo>
                  <a:lnTo>
                    <a:pt x="3900322" y="496277"/>
                  </a:lnTo>
                  <a:lnTo>
                    <a:pt x="3938422" y="496277"/>
                  </a:lnTo>
                  <a:lnTo>
                    <a:pt x="3938422" y="458101"/>
                  </a:lnTo>
                  <a:close/>
                </a:path>
                <a:path w="3938905" h="7149465">
                  <a:moveTo>
                    <a:pt x="3938422" y="381749"/>
                  </a:moveTo>
                  <a:lnTo>
                    <a:pt x="3900322" y="381749"/>
                  </a:lnTo>
                  <a:lnTo>
                    <a:pt x="3900322" y="419925"/>
                  </a:lnTo>
                  <a:lnTo>
                    <a:pt x="3938422" y="419925"/>
                  </a:lnTo>
                  <a:lnTo>
                    <a:pt x="3938422" y="381749"/>
                  </a:lnTo>
                  <a:close/>
                </a:path>
                <a:path w="3938905" h="7149465">
                  <a:moveTo>
                    <a:pt x="3938422" y="305396"/>
                  </a:moveTo>
                  <a:lnTo>
                    <a:pt x="3900322" y="305396"/>
                  </a:lnTo>
                  <a:lnTo>
                    <a:pt x="3900322" y="343573"/>
                  </a:lnTo>
                  <a:lnTo>
                    <a:pt x="3938422" y="343573"/>
                  </a:lnTo>
                  <a:lnTo>
                    <a:pt x="3938422" y="305396"/>
                  </a:lnTo>
                  <a:close/>
                </a:path>
                <a:path w="3938905" h="7149465">
                  <a:moveTo>
                    <a:pt x="3938422" y="229057"/>
                  </a:moveTo>
                  <a:lnTo>
                    <a:pt x="3900322" y="229057"/>
                  </a:lnTo>
                  <a:lnTo>
                    <a:pt x="3900322" y="267233"/>
                  </a:lnTo>
                  <a:lnTo>
                    <a:pt x="3938422" y="267233"/>
                  </a:lnTo>
                  <a:lnTo>
                    <a:pt x="3938422" y="229057"/>
                  </a:lnTo>
                  <a:close/>
                </a:path>
                <a:path w="3938905" h="7149465">
                  <a:moveTo>
                    <a:pt x="3938422" y="152704"/>
                  </a:moveTo>
                  <a:lnTo>
                    <a:pt x="3900322" y="152704"/>
                  </a:lnTo>
                  <a:lnTo>
                    <a:pt x="3900322" y="190881"/>
                  </a:lnTo>
                  <a:lnTo>
                    <a:pt x="3938422" y="190881"/>
                  </a:lnTo>
                  <a:lnTo>
                    <a:pt x="3938422" y="152704"/>
                  </a:lnTo>
                  <a:close/>
                </a:path>
                <a:path w="3938905" h="7149465">
                  <a:moveTo>
                    <a:pt x="3938422" y="76352"/>
                  </a:moveTo>
                  <a:lnTo>
                    <a:pt x="3900322" y="76352"/>
                  </a:lnTo>
                  <a:lnTo>
                    <a:pt x="3900322" y="114528"/>
                  </a:lnTo>
                  <a:lnTo>
                    <a:pt x="3938422" y="114528"/>
                  </a:lnTo>
                  <a:lnTo>
                    <a:pt x="3938422" y="76352"/>
                  </a:lnTo>
                  <a:close/>
                </a:path>
                <a:path w="3938905" h="7149465">
                  <a:moveTo>
                    <a:pt x="3938422" y="0"/>
                  </a:moveTo>
                  <a:lnTo>
                    <a:pt x="3900322" y="0"/>
                  </a:lnTo>
                  <a:lnTo>
                    <a:pt x="3900322" y="38176"/>
                  </a:lnTo>
                  <a:lnTo>
                    <a:pt x="3938422" y="38176"/>
                  </a:lnTo>
                  <a:lnTo>
                    <a:pt x="393842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" name="object 49"/>
            <p:cNvSpPr/>
            <p:nvPr/>
          </p:nvSpPr>
          <p:spPr>
            <a:xfrm>
              <a:off x="9840912" y="1523123"/>
              <a:ext cx="4453890" cy="7235825"/>
            </a:xfrm>
            <a:custGeom>
              <a:avLst/>
              <a:gdLst/>
              <a:ahLst/>
              <a:cxnLst/>
              <a:rect l="l" t="t" r="r" b="b"/>
              <a:pathLst>
                <a:path w="4453890" h="7235825">
                  <a:moveTo>
                    <a:pt x="38214" y="1751457"/>
                  </a:moveTo>
                  <a:lnTo>
                    <a:pt x="76" y="1751457"/>
                  </a:lnTo>
                  <a:lnTo>
                    <a:pt x="76" y="1789557"/>
                  </a:lnTo>
                  <a:lnTo>
                    <a:pt x="38214" y="1789557"/>
                  </a:lnTo>
                  <a:lnTo>
                    <a:pt x="38214" y="1751457"/>
                  </a:lnTo>
                  <a:close/>
                </a:path>
                <a:path w="4453890" h="7235825">
                  <a:moveTo>
                    <a:pt x="38214" y="578319"/>
                  </a:moveTo>
                  <a:lnTo>
                    <a:pt x="76" y="578319"/>
                  </a:lnTo>
                  <a:lnTo>
                    <a:pt x="76" y="616419"/>
                  </a:lnTo>
                  <a:lnTo>
                    <a:pt x="38214" y="616419"/>
                  </a:lnTo>
                  <a:lnTo>
                    <a:pt x="38214" y="578319"/>
                  </a:lnTo>
                  <a:close/>
                </a:path>
                <a:path w="4453890" h="7235825">
                  <a:moveTo>
                    <a:pt x="38277" y="6650177"/>
                  </a:moveTo>
                  <a:lnTo>
                    <a:pt x="38150" y="6612077"/>
                  </a:lnTo>
                  <a:lnTo>
                    <a:pt x="0" y="6612204"/>
                  </a:lnTo>
                  <a:lnTo>
                    <a:pt x="139" y="6650304"/>
                  </a:lnTo>
                  <a:lnTo>
                    <a:pt x="38277" y="6650177"/>
                  </a:lnTo>
                  <a:close/>
                </a:path>
                <a:path w="4453890" h="7235825">
                  <a:moveTo>
                    <a:pt x="38849" y="5420004"/>
                  </a:moveTo>
                  <a:lnTo>
                    <a:pt x="673" y="5420004"/>
                  </a:lnTo>
                  <a:lnTo>
                    <a:pt x="673" y="5458104"/>
                  </a:lnTo>
                  <a:lnTo>
                    <a:pt x="38849" y="5458104"/>
                  </a:lnTo>
                  <a:lnTo>
                    <a:pt x="38849" y="5420004"/>
                  </a:lnTo>
                  <a:close/>
                </a:path>
                <a:path w="4453890" h="7235825">
                  <a:moveTo>
                    <a:pt x="114503" y="1751457"/>
                  </a:moveTo>
                  <a:lnTo>
                    <a:pt x="76352" y="1751457"/>
                  </a:lnTo>
                  <a:lnTo>
                    <a:pt x="76352" y="1789557"/>
                  </a:lnTo>
                  <a:lnTo>
                    <a:pt x="114503" y="1789557"/>
                  </a:lnTo>
                  <a:lnTo>
                    <a:pt x="114503" y="1751457"/>
                  </a:lnTo>
                  <a:close/>
                </a:path>
                <a:path w="4453890" h="7235825">
                  <a:moveTo>
                    <a:pt x="114503" y="578319"/>
                  </a:moveTo>
                  <a:lnTo>
                    <a:pt x="76352" y="578319"/>
                  </a:lnTo>
                  <a:lnTo>
                    <a:pt x="76352" y="616419"/>
                  </a:lnTo>
                  <a:lnTo>
                    <a:pt x="114503" y="616419"/>
                  </a:lnTo>
                  <a:lnTo>
                    <a:pt x="114503" y="578319"/>
                  </a:lnTo>
                  <a:close/>
                </a:path>
                <a:path w="4453890" h="7235825">
                  <a:moveTo>
                    <a:pt x="114566" y="6649898"/>
                  </a:moveTo>
                  <a:lnTo>
                    <a:pt x="114427" y="6611798"/>
                  </a:lnTo>
                  <a:lnTo>
                    <a:pt x="76288" y="6611937"/>
                  </a:lnTo>
                  <a:lnTo>
                    <a:pt x="76428" y="6650037"/>
                  </a:lnTo>
                  <a:lnTo>
                    <a:pt x="114566" y="6649898"/>
                  </a:lnTo>
                  <a:close/>
                </a:path>
                <a:path w="4453890" h="7235825">
                  <a:moveTo>
                    <a:pt x="115227" y="5420004"/>
                  </a:moveTo>
                  <a:lnTo>
                    <a:pt x="77038" y="5420004"/>
                  </a:lnTo>
                  <a:lnTo>
                    <a:pt x="77038" y="5458104"/>
                  </a:lnTo>
                  <a:lnTo>
                    <a:pt x="115227" y="5458104"/>
                  </a:lnTo>
                  <a:lnTo>
                    <a:pt x="115227" y="5420004"/>
                  </a:lnTo>
                  <a:close/>
                </a:path>
                <a:path w="4453890" h="7235825">
                  <a:moveTo>
                    <a:pt x="190779" y="1751457"/>
                  </a:moveTo>
                  <a:lnTo>
                    <a:pt x="152641" y="1751457"/>
                  </a:lnTo>
                  <a:lnTo>
                    <a:pt x="152641" y="1789557"/>
                  </a:lnTo>
                  <a:lnTo>
                    <a:pt x="190779" y="1789557"/>
                  </a:lnTo>
                  <a:lnTo>
                    <a:pt x="190779" y="1751457"/>
                  </a:lnTo>
                  <a:close/>
                </a:path>
                <a:path w="4453890" h="7235825">
                  <a:moveTo>
                    <a:pt x="190779" y="578319"/>
                  </a:moveTo>
                  <a:lnTo>
                    <a:pt x="152641" y="578319"/>
                  </a:lnTo>
                  <a:lnTo>
                    <a:pt x="152641" y="616419"/>
                  </a:lnTo>
                  <a:lnTo>
                    <a:pt x="190779" y="616419"/>
                  </a:lnTo>
                  <a:lnTo>
                    <a:pt x="190779" y="578319"/>
                  </a:lnTo>
                  <a:close/>
                </a:path>
                <a:path w="4453890" h="7235825">
                  <a:moveTo>
                    <a:pt x="190855" y="6649631"/>
                  </a:moveTo>
                  <a:lnTo>
                    <a:pt x="190715" y="6611531"/>
                  </a:lnTo>
                  <a:lnTo>
                    <a:pt x="152577" y="6611671"/>
                  </a:lnTo>
                  <a:lnTo>
                    <a:pt x="152704" y="6649771"/>
                  </a:lnTo>
                  <a:lnTo>
                    <a:pt x="190855" y="6649631"/>
                  </a:lnTo>
                  <a:close/>
                </a:path>
                <a:path w="4453890" h="7235825">
                  <a:moveTo>
                    <a:pt x="191592" y="5420004"/>
                  </a:moveTo>
                  <a:lnTo>
                    <a:pt x="153403" y="5420004"/>
                  </a:lnTo>
                  <a:lnTo>
                    <a:pt x="153403" y="5458104"/>
                  </a:lnTo>
                  <a:lnTo>
                    <a:pt x="191592" y="5458104"/>
                  </a:lnTo>
                  <a:lnTo>
                    <a:pt x="191592" y="5420004"/>
                  </a:lnTo>
                  <a:close/>
                </a:path>
                <a:path w="4453890" h="7235825">
                  <a:moveTo>
                    <a:pt x="267068" y="1751457"/>
                  </a:moveTo>
                  <a:lnTo>
                    <a:pt x="228930" y="1751457"/>
                  </a:lnTo>
                  <a:lnTo>
                    <a:pt x="228930" y="1789557"/>
                  </a:lnTo>
                  <a:lnTo>
                    <a:pt x="267068" y="1789557"/>
                  </a:lnTo>
                  <a:lnTo>
                    <a:pt x="267068" y="1751457"/>
                  </a:lnTo>
                  <a:close/>
                </a:path>
                <a:path w="4453890" h="7235825">
                  <a:moveTo>
                    <a:pt x="267068" y="578319"/>
                  </a:moveTo>
                  <a:lnTo>
                    <a:pt x="228930" y="578319"/>
                  </a:lnTo>
                  <a:lnTo>
                    <a:pt x="228930" y="616419"/>
                  </a:lnTo>
                  <a:lnTo>
                    <a:pt x="267068" y="616419"/>
                  </a:lnTo>
                  <a:lnTo>
                    <a:pt x="267068" y="578319"/>
                  </a:lnTo>
                  <a:close/>
                </a:path>
                <a:path w="4453890" h="7235825">
                  <a:moveTo>
                    <a:pt x="267131" y="6649364"/>
                  </a:moveTo>
                  <a:lnTo>
                    <a:pt x="267004" y="6611264"/>
                  </a:lnTo>
                  <a:lnTo>
                    <a:pt x="228854" y="6611404"/>
                  </a:lnTo>
                  <a:lnTo>
                    <a:pt x="228993" y="6649491"/>
                  </a:lnTo>
                  <a:lnTo>
                    <a:pt x="267131" y="6649364"/>
                  </a:lnTo>
                  <a:close/>
                </a:path>
                <a:path w="4453890" h="7235825">
                  <a:moveTo>
                    <a:pt x="267970" y="5420004"/>
                  </a:moveTo>
                  <a:lnTo>
                    <a:pt x="229781" y="5420004"/>
                  </a:lnTo>
                  <a:lnTo>
                    <a:pt x="229781" y="5458104"/>
                  </a:lnTo>
                  <a:lnTo>
                    <a:pt x="267970" y="5458104"/>
                  </a:lnTo>
                  <a:lnTo>
                    <a:pt x="267970" y="5420004"/>
                  </a:lnTo>
                  <a:close/>
                </a:path>
                <a:path w="4453890" h="7235825">
                  <a:moveTo>
                    <a:pt x="343357" y="1751457"/>
                  </a:moveTo>
                  <a:lnTo>
                    <a:pt x="305206" y="1751457"/>
                  </a:lnTo>
                  <a:lnTo>
                    <a:pt x="305206" y="1789557"/>
                  </a:lnTo>
                  <a:lnTo>
                    <a:pt x="343357" y="1789557"/>
                  </a:lnTo>
                  <a:lnTo>
                    <a:pt x="343357" y="1751457"/>
                  </a:lnTo>
                  <a:close/>
                </a:path>
                <a:path w="4453890" h="7235825">
                  <a:moveTo>
                    <a:pt x="343357" y="578319"/>
                  </a:moveTo>
                  <a:lnTo>
                    <a:pt x="305206" y="578319"/>
                  </a:lnTo>
                  <a:lnTo>
                    <a:pt x="305206" y="616419"/>
                  </a:lnTo>
                  <a:lnTo>
                    <a:pt x="343357" y="616419"/>
                  </a:lnTo>
                  <a:lnTo>
                    <a:pt x="343357" y="578319"/>
                  </a:lnTo>
                  <a:close/>
                </a:path>
                <a:path w="4453890" h="7235825">
                  <a:moveTo>
                    <a:pt x="343420" y="6649098"/>
                  </a:moveTo>
                  <a:lnTo>
                    <a:pt x="343281" y="6610998"/>
                  </a:lnTo>
                  <a:lnTo>
                    <a:pt x="305142" y="6611125"/>
                  </a:lnTo>
                  <a:lnTo>
                    <a:pt x="305282" y="6649225"/>
                  </a:lnTo>
                  <a:lnTo>
                    <a:pt x="343420" y="6649098"/>
                  </a:lnTo>
                  <a:close/>
                </a:path>
                <a:path w="4453890" h="7235825">
                  <a:moveTo>
                    <a:pt x="344335" y="5420004"/>
                  </a:moveTo>
                  <a:lnTo>
                    <a:pt x="306146" y="5420004"/>
                  </a:lnTo>
                  <a:lnTo>
                    <a:pt x="306146" y="5458104"/>
                  </a:lnTo>
                  <a:lnTo>
                    <a:pt x="344335" y="5458104"/>
                  </a:lnTo>
                  <a:lnTo>
                    <a:pt x="344335" y="5420004"/>
                  </a:lnTo>
                  <a:close/>
                </a:path>
                <a:path w="4453890" h="7235825">
                  <a:moveTo>
                    <a:pt x="419633" y="1751457"/>
                  </a:moveTo>
                  <a:lnTo>
                    <a:pt x="381495" y="1751457"/>
                  </a:lnTo>
                  <a:lnTo>
                    <a:pt x="381495" y="1789557"/>
                  </a:lnTo>
                  <a:lnTo>
                    <a:pt x="419633" y="1789557"/>
                  </a:lnTo>
                  <a:lnTo>
                    <a:pt x="419633" y="1751457"/>
                  </a:lnTo>
                  <a:close/>
                </a:path>
                <a:path w="4453890" h="7235825">
                  <a:moveTo>
                    <a:pt x="419633" y="578319"/>
                  </a:moveTo>
                  <a:lnTo>
                    <a:pt x="381495" y="578319"/>
                  </a:lnTo>
                  <a:lnTo>
                    <a:pt x="381495" y="616419"/>
                  </a:lnTo>
                  <a:lnTo>
                    <a:pt x="419633" y="616419"/>
                  </a:lnTo>
                  <a:lnTo>
                    <a:pt x="419633" y="578319"/>
                  </a:lnTo>
                  <a:close/>
                </a:path>
                <a:path w="4453890" h="7235825">
                  <a:moveTo>
                    <a:pt x="419709" y="6648818"/>
                  </a:moveTo>
                  <a:lnTo>
                    <a:pt x="419569" y="6610718"/>
                  </a:lnTo>
                  <a:lnTo>
                    <a:pt x="381431" y="6610858"/>
                  </a:lnTo>
                  <a:lnTo>
                    <a:pt x="381558" y="6648958"/>
                  </a:lnTo>
                  <a:lnTo>
                    <a:pt x="419709" y="6648818"/>
                  </a:lnTo>
                  <a:close/>
                </a:path>
                <a:path w="4453890" h="7235825">
                  <a:moveTo>
                    <a:pt x="420700" y="5420004"/>
                  </a:moveTo>
                  <a:lnTo>
                    <a:pt x="382524" y="5420004"/>
                  </a:lnTo>
                  <a:lnTo>
                    <a:pt x="382524" y="5458104"/>
                  </a:lnTo>
                  <a:lnTo>
                    <a:pt x="420700" y="5458104"/>
                  </a:lnTo>
                  <a:lnTo>
                    <a:pt x="420700" y="5420004"/>
                  </a:lnTo>
                  <a:close/>
                </a:path>
                <a:path w="4453890" h="7235825">
                  <a:moveTo>
                    <a:pt x="495922" y="1751457"/>
                  </a:moveTo>
                  <a:lnTo>
                    <a:pt x="457784" y="1751457"/>
                  </a:lnTo>
                  <a:lnTo>
                    <a:pt x="457784" y="1789557"/>
                  </a:lnTo>
                  <a:lnTo>
                    <a:pt x="495922" y="1789557"/>
                  </a:lnTo>
                  <a:lnTo>
                    <a:pt x="495922" y="1751457"/>
                  </a:lnTo>
                  <a:close/>
                </a:path>
                <a:path w="4453890" h="7235825">
                  <a:moveTo>
                    <a:pt x="495922" y="578319"/>
                  </a:moveTo>
                  <a:lnTo>
                    <a:pt x="457784" y="578319"/>
                  </a:lnTo>
                  <a:lnTo>
                    <a:pt x="457784" y="616419"/>
                  </a:lnTo>
                  <a:lnTo>
                    <a:pt x="495922" y="616419"/>
                  </a:lnTo>
                  <a:lnTo>
                    <a:pt x="495922" y="578319"/>
                  </a:lnTo>
                  <a:close/>
                </a:path>
                <a:path w="4453890" h="7235825">
                  <a:moveTo>
                    <a:pt x="495985" y="6648551"/>
                  </a:moveTo>
                  <a:lnTo>
                    <a:pt x="495858" y="6610451"/>
                  </a:lnTo>
                  <a:lnTo>
                    <a:pt x="457708" y="6610591"/>
                  </a:lnTo>
                  <a:lnTo>
                    <a:pt x="457847" y="6648691"/>
                  </a:lnTo>
                  <a:lnTo>
                    <a:pt x="495985" y="6648551"/>
                  </a:lnTo>
                  <a:close/>
                </a:path>
                <a:path w="4453890" h="7235825">
                  <a:moveTo>
                    <a:pt x="497078" y="5420004"/>
                  </a:moveTo>
                  <a:lnTo>
                    <a:pt x="458889" y="5420004"/>
                  </a:lnTo>
                  <a:lnTo>
                    <a:pt x="458889" y="5458104"/>
                  </a:lnTo>
                  <a:lnTo>
                    <a:pt x="497078" y="5458104"/>
                  </a:lnTo>
                  <a:lnTo>
                    <a:pt x="497078" y="5420004"/>
                  </a:lnTo>
                  <a:close/>
                </a:path>
                <a:path w="4453890" h="7235825">
                  <a:moveTo>
                    <a:pt x="3919397" y="2326792"/>
                  </a:moveTo>
                  <a:lnTo>
                    <a:pt x="3881297" y="2326792"/>
                  </a:lnTo>
                  <a:lnTo>
                    <a:pt x="3881297" y="2364968"/>
                  </a:lnTo>
                  <a:lnTo>
                    <a:pt x="3919397" y="2364968"/>
                  </a:lnTo>
                  <a:lnTo>
                    <a:pt x="3919397" y="2326792"/>
                  </a:lnTo>
                  <a:close/>
                </a:path>
                <a:path w="4453890" h="7235825">
                  <a:moveTo>
                    <a:pt x="3919397" y="2250440"/>
                  </a:moveTo>
                  <a:lnTo>
                    <a:pt x="3881297" y="2250440"/>
                  </a:lnTo>
                  <a:lnTo>
                    <a:pt x="3881297" y="2288616"/>
                  </a:lnTo>
                  <a:lnTo>
                    <a:pt x="3919397" y="2288616"/>
                  </a:lnTo>
                  <a:lnTo>
                    <a:pt x="3919397" y="2250440"/>
                  </a:lnTo>
                  <a:close/>
                </a:path>
                <a:path w="4453890" h="7235825">
                  <a:moveTo>
                    <a:pt x="3938016" y="0"/>
                  </a:moveTo>
                  <a:lnTo>
                    <a:pt x="3899992" y="0"/>
                  </a:lnTo>
                  <a:lnTo>
                    <a:pt x="3899992" y="38100"/>
                  </a:lnTo>
                  <a:lnTo>
                    <a:pt x="3938016" y="38100"/>
                  </a:lnTo>
                  <a:lnTo>
                    <a:pt x="3938016" y="0"/>
                  </a:lnTo>
                  <a:close/>
                </a:path>
                <a:path w="4453890" h="7235825">
                  <a:moveTo>
                    <a:pt x="3938943" y="7235241"/>
                  </a:moveTo>
                  <a:lnTo>
                    <a:pt x="3938587" y="7197153"/>
                  </a:lnTo>
                  <a:lnTo>
                    <a:pt x="3900195" y="7197509"/>
                  </a:lnTo>
                  <a:lnTo>
                    <a:pt x="3900551" y="7235609"/>
                  </a:lnTo>
                  <a:lnTo>
                    <a:pt x="3938943" y="7235241"/>
                  </a:lnTo>
                  <a:close/>
                </a:path>
                <a:path w="4453890" h="7235825">
                  <a:moveTo>
                    <a:pt x="3939006" y="2365870"/>
                  </a:moveTo>
                  <a:lnTo>
                    <a:pt x="3900627" y="2365235"/>
                  </a:lnTo>
                  <a:lnTo>
                    <a:pt x="3899992" y="2403322"/>
                  </a:lnTo>
                  <a:lnTo>
                    <a:pt x="3938371" y="2403957"/>
                  </a:lnTo>
                  <a:lnTo>
                    <a:pt x="3939006" y="2365870"/>
                  </a:lnTo>
                  <a:close/>
                </a:path>
                <a:path w="4453890" h="7235825">
                  <a:moveTo>
                    <a:pt x="3939438" y="6005728"/>
                  </a:moveTo>
                  <a:lnTo>
                    <a:pt x="3901173" y="6005309"/>
                  </a:lnTo>
                  <a:lnTo>
                    <a:pt x="3900767" y="6043409"/>
                  </a:lnTo>
                  <a:lnTo>
                    <a:pt x="3939019" y="6043815"/>
                  </a:lnTo>
                  <a:lnTo>
                    <a:pt x="3939438" y="6005728"/>
                  </a:lnTo>
                  <a:close/>
                </a:path>
                <a:path w="4453890" h="7235825">
                  <a:moveTo>
                    <a:pt x="3939476" y="1184770"/>
                  </a:moveTo>
                  <a:lnTo>
                    <a:pt x="3901084" y="1184541"/>
                  </a:lnTo>
                  <a:lnTo>
                    <a:pt x="3900855" y="1222641"/>
                  </a:lnTo>
                  <a:lnTo>
                    <a:pt x="3939248" y="1222870"/>
                  </a:lnTo>
                  <a:lnTo>
                    <a:pt x="3939476" y="1184770"/>
                  </a:lnTo>
                  <a:close/>
                </a:path>
                <a:path w="4453890" h="7235825">
                  <a:moveTo>
                    <a:pt x="3939717" y="4800905"/>
                  </a:moveTo>
                  <a:lnTo>
                    <a:pt x="3901478" y="4799876"/>
                  </a:lnTo>
                  <a:lnTo>
                    <a:pt x="3900462" y="4837963"/>
                  </a:lnTo>
                  <a:lnTo>
                    <a:pt x="3938701" y="4838992"/>
                  </a:lnTo>
                  <a:lnTo>
                    <a:pt x="3939717" y="4800905"/>
                  </a:lnTo>
                  <a:close/>
                </a:path>
                <a:path w="4453890" h="7235825">
                  <a:moveTo>
                    <a:pt x="4014063" y="0"/>
                  </a:moveTo>
                  <a:lnTo>
                    <a:pt x="3976039" y="0"/>
                  </a:lnTo>
                  <a:lnTo>
                    <a:pt x="3976039" y="38100"/>
                  </a:lnTo>
                  <a:lnTo>
                    <a:pt x="4014063" y="38100"/>
                  </a:lnTo>
                  <a:lnTo>
                    <a:pt x="4014063" y="0"/>
                  </a:lnTo>
                  <a:close/>
                </a:path>
                <a:path w="4453890" h="7235825">
                  <a:moveTo>
                    <a:pt x="4015714" y="7234529"/>
                  </a:moveTo>
                  <a:lnTo>
                    <a:pt x="4015359" y="7196429"/>
                  </a:lnTo>
                  <a:lnTo>
                    <a:pt x="3976979" y="7196785"/>
                  </a:lnTo>
                  <a:lnTo>
                    <a:pt x="3977335" y="7234885"/>
                  </a:lnTo>
                  <a:lnTo>
                    <a:pt x="4015714" y="7234529"/>
                  </a:lnTo>
                  <a:close/>
                </a:path>
                <a:path w="4453890" h="7235825">
                  <a:moveTo>
                    <a:pt x="4015778" y="2367140"/>
                  </a:moveTo>
                  <a:lnTo>
                    <a:pt x="3977386" y="2366505"/>
                  </a:lnTo>
                  <a:lnTo>
                    <a:pt x="3976763" y="2404592"/>
                  </a:lnTo>
                  <a:lnTo>
                    <a:pt x="4015143" y="2405240"/>
                  </a:lnTo>
                  <a:lnTo>
                    <a:pt x="4015778" y="2367140"/>
                  </a:lnTo>
                  <a:close/>
                </a:path>
                <a:path w="4453890" h="7235825">
                  <a:moveTo>
                    <a:pt x="4015943" y="6006541"/>
                  </a:moveTo>
                  <a:lnTo>
                    <a:pt x="3977690" y="6006135"/>
                  </a:lnTo>
                  <a:lnTo>
                    <a:pt x="3977284" y="6044235"/>
                  </a:lnTo>
                  <a:lnTo>
                    <a:pt x="4015536" y="6044641"/>
                  </a:lnTo>
                  <a:lnTo>
                    <a:pt x="4015943" y="6006541"/>
                  </a:lnTo>
                  <a:close/>
                </a:path>
                <a:path w="4453890" h="7235825">
                  <a:moveTo>
                    <a:pt x="4016184" y="4802949"/>
                  </a:moveTo>
                  <a:lnTo>
                    <a:pt x="3977944" y="4801921"/>
                  </a:lnTo>
                  <a:lnTo>
                    <a:pt x="3976928" y="4840008"/>
                  </a:lnTo>
                  <a:lnTo>
                    <a:pt x="4015168" y="4841037"/>
                  </a:lnTo>
                  <a:lnTo>
                    <a:pt x="4016184" y="4802949"/>
                  </a:lnTo>
                  <a:close/>
                </a:path>
                <a:path w="4453890" h="7235825">
                  <a:moveTo>
                    <a:pt x="4016248" y="1185227"/>
                  </a:moveTo>
                  <a:lnTo>
                    <a:pt x="3977868" y="1184998"/>
                  </a:lnTo>
                  <a:lnTo>
                    <a:pt x="3977640" y="1223098"/>
                  </a:lnTo>
                  <a:lnTo>
                    <a:pt x="4016019" y="1223327"/>
                  </a:lnTo>
                  <a:lnTo>
                    <a:pt x="4016248" y="1185227"/>
                  </a:lnTo>
                  <a:close/>
                </a:path>
                <a:path w="4453890" h="7235825">
                  <a:moveTo>
                    <a:pt x="4090111" y="0"/>
                  </a:moveTo>
                  <a:lnTo>
                    <a:pt x="4052087" y="0"/>
                  </a:lnTo>
                  <a:lnTo>
                    <a:pt x="4052087" y="38100"/>
                  </a:lnTo>
                  <a:lnTo>
                    <a:pt x="4090111" y="38100"/>
                  </a:lnTo>
                  <a:lnTo>
                    <a:pt x="4090111" y="0"/>
                  </a:lnTo>
                  <a:close/>
                </a:path>
                <a:path w="4453890" h="7235825">
                  <a:moveTo>
                    <a:pt x="4092460" y="6007366"/>
                  </a:moveTo>
                  <a:lnTo>
                    <a:pt x="4054195" y="6006960"/>
                  </a:lnTo>
                  <a:lnTo>
                    <a:pt x="4053789" y="6045047"/>
                  </a:lnTo>
                  <a:lnTo>
                    <a:pt x="4092041" y="6045466"/>
                  </a:lnTo>
                  <a:lnTo>
                    <a:pt x="4092460" y="6007366"/>
                  </a:lnTo>
                  <a:close/>
                </a:path>
                <a:path w="4453890" h="7235825">
                  <a:moveTo>
                    <a:pt x="4092498" y="7233806"/>
                  </a:moveTo>
                  <a:lnTo>
                    <a:pt x="4092143" y="7195706"/>
                  </a:lnTo>
                  <a:lnTo>
                    <a:pt x="4053751" y="7196061"/>
                  </a:lnTo>
                  <a:lnTo>
                    <a:pt x="4054106" y="7234161"/>
                  </a:lnTo>
                  <a:lnTo>
                    <a:pt x="4092498" y="7233806"/>
                  </a:lnTo>
                  <a:close/>
                </a:path>
                <a:path w="4453890" h="7235825">
                  <a:moveTo>
                    <a:pt x="4092549" y="2368410"/>
                  </a:moveTo>
                  <a:lnTo>
                    <a:pt x="4054157" y="2367775"/>
                  </a:lnTo>
                  <a:lnTo>
                    <a:pt x="4053535" y="2405875"/>
                  </a:lnTo>
                  <a:lnTo>
                    <a:pt x="4091914" y="2406510"/>
                  </a:lnTo>
                  <a:lnTo>
                    <a:pt x="4092549" y="2368410"/>
                  </a:lnTo>
                  <a:close/>
                </a:path>
                <a:path w="4453890" h="7235825">
                  <a:moveTo>
                    <a:pt x="4092651" y="4804994"/>
                  </a:moveTo>
                  <a:lnTo>
                    <a:pt x="4054411" y="4803965"/>
                  </a:lnTo>
                  <a:lnTo>
                    <a:pt x="4053395" y="4842053"/>
                  </a:lnTo>
                  <a:lnTo>
                    <a:pt x="4091635" y="4843081"/>
                  </a:lnTo>
                  <a:lnTo>
                    <a:pt x="4092651" y="4804994"/>
                  </a:lnTo>
                  <a:close/>
                </a:path>
                <a:path w="4453890" h="7235825">
                  <a:moveTo>
                    <a:pt x="4093032" y="1185684"/>
                  </a:moveTo>
                  <a:lnTo>
                    <a:pt x="4054640" y="1185456"/>
                  </a:lnTo>
                  <a:lnTo>
                    <a:pt x="4054411" y="1223556"/>
                  </a:lnTo>
                  <a:lnTo>
                    <a:pt x="4092803" y="1223784"/>
                  </a:lnTo>
                  <a:lnTo>
                    <a:pt x="4093032" y="1185684"/>
                  </a:lnTo>
                  <a:close/>
                </a:path>
                <a:path w="4453890" h="7235825">
                  <a:moveTo>
                    <a:pt x="4166158" y="0"/>
                  </a:moveTo>
                  <a:lnTo>
                    <a:pt x="4128135" y="0"/>
                  </a:lnTo>
                  <a:lnTo>
                    <a:pt x="4128135" y="38100"/>
                  </a:lnTo>
                  <a:lnTo>
                    <a:pt x="4166158" y="38100"/>
                  </a:lnTo>
                  <a:lnTo>
                    <a:pt x="4166158" y="0"/>
                  </a:lnTo>
                  <a:close/>
                </a:path>
                <a:path w="4453890" h="7235825">
                  <a:moveTo>
                    <a:pt x="4168965" y="6008192"/>
                  </a:moveTo>
                  <a:lnTo>
                    <a:pt x="4130713" y="6007773"/>
                  </a:lnTo>
                  <a:lnTo>
                    <a:pt x="4130294" y="6045873"/>
                  </a:lnTo>
                  <a:lnTo>
                    <a:pt x="4168559" y="6046292"/>
                  </a:lnTo>
                  <a:lnTo>
                    <a:pt x="4168965" y="6008192"/>
                  </a:lnTo>
                  <a:close/>
                </a:path>
                <a:path w="4453890" h="7235825">
                  <a:moveTo>
                    <a:pt x="4169118" y="4807039"/>
                  </a:moveTo>
                  <a:lnTo>
                    <a:pt x="4130878" y="4806010"/>
                  </a:lnTo>
                  <a:lnTo>
                    <a:pt x="4129862" y="4844097"/>
                  </a:lnTo>
                  <a:lnTo>
                    <a:pt x="4168102" y="4845126"/>
                  </a:lnTo>
                  <a:lnTo>
                    <a:pt x="4169118" y="4807039"/>
                  </a:lnTo>
                  <a:close/>
                </a:path>
                <a:path w="4453890" h="7235825">
                  <a:moveTo>
                    <a:pt x="4169270" y="7233082"/>
                  </a:moveTo>
                  <a:lnTo>
                    <a:pt x="4168914" y="7194982"/>
                  </a:lnTo>
                  <a:lnTo>
                    <a:pt x="4130522" y="7195350"/>
                  </a:lnTo>
                  <a:lnTo>
                    <a:pt x="4130878" y="7233437"/>
                  </a:lnTo>
                  <a:lnTo>
                    <a:pt x="4169270" y="7233082"/>
                  </a:lnTo>
                  <a:close/>
                </a:path>
                <a:path w="4453890" h="7235825">
                  <a:moveTo>
                    <a:pt x="4169803" y="1186154"/>
                  </a:moveTo>
                  <a:lnTo>
                    <a:pt x="4131424" y="1185913"/>
                  </a:lnTo>
                  <a:lnTo>
                    <a:pt x="4131195" y="1224013"/>
                  </a:lnTo>
                  <a:lnTo>
                    <a:pt x="4169575" y="1224241"/>
                  </a:lnTo>
                  <a:lnTo>
                    <a:pt x="4169803" y="1186154"/>
                  </a:lnTo>
                  <a:close/>
                </a:path>
                <a:path w="4453890" h="7235825">
                  <a:moveTo>
                    <a:pt x="4242206" y="0"/>
                  </a:moveTo>
                  <a:lnTo>
                    <a:pt x="4204182" y="0"/>
                  </a:lnTo>
                  <a:lnTo>
                    <a:pt x="4204182" y="38100"/>
                  </a:lnTo>
                  <a:lnTo>
                    <a:pt x="4242206" y="38100"/>
                  </a:lnTo>
                  <a:lnTo>
                    <a:pt x="4242206" y="0"/>
                  </a:lnTo>
                  <a:close/>
                </a:path>
                <a:path w="4453890" h="7235825">
                  <a:moveTo>
                    <a:pt x="4245470" y="6009017"/>
                  </a:moveTo>
                  <a:lnTo>
                    <a:pt x="4207218" y="6008598"/>
                  </a:lnTo>
                  <a:lnTo>
                    <a:pt x="4206811" y="6046698"/>
                  </a:lnTo>
                  <a:lnTo>
                    <a:pt x="4245064" y="6047105"/>
                  </a:lnTo>
                  <a:lnTo>
                    <a:pt x="4245470" y="6009017"/>
                  </a:lnTo>
                  <a:close/>
                </a:path>
                <a:path w="4453890" h="7235825">
                  <a:moveTo>
                    <a:pt x="4245584" y="4809083"/>
                  </a:moveTo>
                  <a:lnTo>
                    <a:pt x="4207345" y="4808055"/>
                  </a:lnTo>
                  <a:lnTo>
                    <a:pt x="4206329" y="4846142"/>
                  </a:lnTo>
                  <a:lnTo>
                    <a:pt x="4244556" y="4847171"/>
                  </a:lnTo>
                  <a:lnTo>
                    <a:pt x="4245584" y="4809083"/>
                  </a:lnTo>
                  <a:close/>
                </a:path>
                <a:path w="4453890" h="7235825">
                  <a:moveTo>
                    <a:pt x="4246042" y="7232358"/>
                  </a:moveTo>
                  <a:lnTo>
                    <a:pt x="4245686" y="7194258"/>
                  </a:lnTo>
                  <a:lnTo>
                    <a:pt x="4207306" y="7194626"/>
                  </a:lnTo>
                  <a:lnTo>
                    <a:pt x="4207662" y="7232726"/>
                  </a:lnTo>
                  <a:lnTo>
                    <a:pt x="4246042" y="7232358"/>
                  </a:lnTo>
                  <a:close/>
                </a:path>
                <a:path w="4453890" h="7235825">
                  <a:moveTo>
                    <a:pt x="4246588" y="1186611"/>
                  </a:moveTo>
                  <a:lnTo>
                    <a:pt x="4208195" y="1186383"/>
                  </a:lnTo>
                  <a:lnTo>
                    <a:pt x="4207967" y="1224483"/>
                  </a:lnTo>
                  <a:lnTo>
                    <a:pt x="4246359" y="1224711"/>
                  </a:lnTo>
                  <a:lnTo>
                    <a:pt x="4246588" y="1186611"/>
                  </a:lnTo>
                  <a:close/>
                </a:path>
                <a:path w="4453890" h="7235825">
                  <a:moveTo>
                    <a:pt x="4318254" y="0"/>
                  </a:moveTo>
                  <a:lnTo>
                    <a:pt x="4280230" y="0"/>
                  </a:lnTo>
                  <a:lnTo>
                    <a:pt x="4280230" y="38100"/>
                  </a:lnTo>
                  <a:lnTo>
                    <a:pt x="4318254" y="38100"/>
                  </a:lnTo>
                  <a:lnTo>
                    <a:pt x="4318254" y="0"/>
                  </a:lnTo>
                  <a:close/>
                </a:path>
                <a:path w="4453890" h="7235825">
                  <a:moveTo>
                    <a:pt x="4321988" y="6009830"/>
                  </a:moveTo>
                  <a:lnTo>
                    <a:pt x="4283735" y="6009424"/>
                  </a:lnTo>
                  <a:lnTo>
                    <a:pt x="4283316" y="6047524"/>
                  </a:lnTo>
                  <a:lnTo>
                    <a:pt x="4321581" y="6047930"/>
                  </a:lnTo>
                  <a:lnTo>
                    <a:pt x="4321988" y="6009830"/>
                  </a:lnTo>
                  <a:close/>
                </a:path>
                <a:path w="4453890" h="7235825">
                  <a:moveTo>
                    <a:pt x="4322051" y="4811128"/>
                  </a:moveTo>
                  <a:lnTo>
                    <a:pt x="4283811" y="4810099"/>
                  </a:lnTo>
                  <a:lnTo>
                    <a:pt x="4282795" y="4848187"/>
                  </a:lnTo>
                  <a:lnTo>
                    <a:pt x="4321022" y="4849215"/>
                  </a:lnTo>
                  <a:lnTo>
                    <a:pt x="4322051" y="4811128"/>
                  </a:lnTo>
                  <a:close/>
                </a:path>
                <a:path w="4453890" h="7235825">
                  <a:moveTo>
                    <a:pt x="4322826" y="7231647"/>
                  </a:moveTo>
                  <a:lnTo>
                    <a:pt x="4322470" y="7193547"/>
                  </a:lnTo>
                  <a:lnTo>
                    <a:pt x="4284078" y="7193902"/>
                  </a:lnTo>
                  <a:lnTo>
                    <a:pt x="4284434" y="7232002"/>
                  </a:lnTo>
                  <a:lnTo>
                    <a:pt x="4322826" y="7231647"/>
                  </a:lnTo>
                  <a:close/>
                </a:path>
                <a:path w="4453890" h="7235825">
                  <a:moveTo>
                    <a:pt x="4323359" y="1187069"/>
                  </a:moveTo>
                  <a:lnTo>
                    <a:pt x="4284980" y="1186840"/>
                  </a:lnTo>
                  <a:lnTo>
                    <a:pt x="4284751" y="1224940"/>
                  </a:lnTo>
                  <a:lnTo>
                    <a:pt x="4323131" y="1225169"/>
                  </a:lnTo>
                  <a:lnTo>
                    <a:pt x="4323359" y="1187069"/>
                  </a:lnTo>
                  <a:close/>
                </a:path>
                <a:path w="4453890" h="7235825">
                  <a:moveTo>
                    <a:pt x="4398492" y="6010656"/>
                  </a:moveTo>
                  <a:lnTo>
                    <a:pt x="4360240" y="6010249"/>
                  </a:lnTo>
                  <a:lnTo>
                    <a:pt x="4359834" y="6048337"/>
                  </a:lnTo>
                  <a:lnTo>
                    <a:pt x="4398086" y="6048756"/>
                  </a:lnTo>
                  <a:lnTo>
                    <a:pt x="4398492" y="6010656"/>
                  </a:lnTo>
                  <a:close/>
                </a:path>
                <a:path w="4453890" h="7235825">
                  <a:moveTo>
                    <a:pt x="4398518" y="4813173"/>
                  </a:moveTo>
                  <a:lnTo>
                    <a:pt x="4360278" y="4812144"/>
                  </a:lnTo>
                  <a:lnTo>
                    <a:pt x="4359262" y="4850231"/>
                  </a:lnTo>
                  <a:lnTo>
                    <a:pt x="4397489" y="4851260"/>
                  </a:lnTo>
                  <a:lnTo>
                    <a:pt x="4398518" y="4813173"/>
                  </a:lnTo>
                  <a:close/>
                </a:path>
                <a:path w="4453890" h="7235825">
                  <a:moveTo>
                    <a:pt x="4399597" y="7230923"/>
                  </a:moveTo>
                  <a:lnTo>
                    <a:pt x="4399242" y="7192823"/>
                  </a:lnTo>
                  <a:lnTo>
                    <a:pt x="4360850" y="7193178"/>
                  </a:lnTo>
                  <a:lnTo>
                    <a:pt x="4361205" y="7231278"/>
                  </a:lnTo>
                  <a:lnTo>
                    <a:pt x="4399597" y="7230923"/>
                  </a:lnTo>
                  <a:close/>
                </a:path>
                <a:path w="4453890" h="7235825">
                  <a:moveTo>
                    <a:pt x="4400143" y="1187526"/>
                  </a:moveTo>
                  <a:lnTo>
                    <a:pt x="4361751" y="1187297"/>
                  </a:lnTo>
                  <a:lnTo>
                    <a:pt x="4361523" y="1225397"/>
                  </a:lnTo>
                  <a:lnTo>
                    <a:pt x="4399915" y="1225626"/>
                  </a:lnTo>
                  <a:lnTo>
                    <a:pt x="4400143" y="1187526"/>
                  </a:lnTo>
                  <a:close/>
                </a:path>
                <a:path w="4453890" h="7235825">
                  <a:moveTo>
                    <a:pt x="4444073" y="6011151"/>
                  </a:moveTo>
                  <a:lnTo>
                    <a:pt x="4436745" y="6011062"/>
                  </a:lnTo>
                  <a:lnTo>
                    <a:pt x="4436338" y="6049162"/>
                  </a:lnTo>
                  <a:lnTo>
                    <a:pt x="4443666" y="6049238"/>
                  </a:lnTo>
                  <a:lnTo>
                    <a:pt x="4444073" y="6011151"/>
                  </a:lnTo>
                  <a:close/>
                </a:path>
                <a:path w="4453890" h="7235825">
                  <a:moveTo>
                    <a:pt x="4444225" y="4814392"/>
                  </a:moveTo>
                  <a:lnTo>
                    <a:pt x="4436745" y="4814189"/>
                  </a:lnTo>
                  <a:lnTo>
                    <a:pt x="4435729" y="4852276"/>
                  </a:lnTo>
                  <a:lnTo>
                    <a:pt x="4443209" y="4852479"/>
                  </a:lnTo>
                  <a:lnTo>
                    <a:pt x="4444225" y="4814392"/>
                  </a:lnTo>
                  <a:close/>
                </a:path>
                <a:path w="4453890" h="7235825">
                  <a:moveTo>
                    <a:pt x="4453001" y="7230415"/>
                  </a:moveTo>
                  <a:lnTo>
                    <a:pt x="4452632" y="7192315"/>
                  </a:lnTo>
                  <a:lnTo>
                    <a:pt x="4437634" y="7192467"/>
                  </a:lnTo>
                  <a:lnTo>
                    <a:pt x="4437989" y="7230554"/>
                  </a:lnTo>
                  <a:lnTo>
                    <a:pt x="4453001" y="7230415"/>
                  </a:lnTo>
                  <a:close/>
                </a:path>
                <a:path w="4453890" h="7235825">
                  <a:moveTo>
                    <a:pt x="4453572" y="1187843"/>
                  </a:moveTo>
                  <a:lnTo>
                    <a:pt x="4438535" y="1187754"/>
                  </a:lnTo>
                  <a:lnTo>
                    <a:pt x="4438307" y="1225854"/>
                  </a:lnTo>
                  <a:lnTo>
                    <a:pt x="4453344" y="1225943"/>
                  </a:lnTo>
                  <a:lnTo>
                    <a:pt x="4453572" y="1187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" name="object 50"/>
            <p:cNvSpPr/>
            <p:nvPr/>
          </p:nvSpPr>
          <p:spPr>
            <a:xfrm>
              <a:off x="13894448" y="3890898"/>
              <a:ext cx="400050" cy="45085"/>
            </a:xfrm>
            <a:custGeom>
              <a:avLst/>
              <a:gdLst/>
              <a:ahLst/>
              <a:cxnLst/>
              <a:rect l="l" t="t" r="r" b="b"/>
              <a:pathLst>
                <a:path w="400050" h="45085">
                  <a:moveTo>
                    <a:pt x="39014" y="635"/>
                  </a:moveTo>
                  <a:lnTo>
                    <a:pt x="622" y="0"/>
                  </a:lnTo>
                  <a:lnTo>
                    <a:pt x="0" y="38100"/>
                  </a:lnTo>
                  <a:lnTo>
                    <a:pt x="38379" y="38735"/>
                  </a:lnTo>
                  <a:lnTo>
                    <a:pt x="39014" y="635"/>
                  </a:lnTo>
                  <a:close/>
                </a:path>
                <a:path w="400050" h="45085">
                  <a:moveTo>
                    <a:pt x="115773" y="1905"/>
                  </a:moveTo>
                  <a:lnTo>
                    <a:pt x="77393" y="1270"/>
                  </a:lnTo>
                  <a:lnTo>
                    <a:pt x="76758" y="39370"/>
                  </a:lnTo>
                  <a:lnTo>
                    <a:pt x="115150" y="40005"/>
                  </a:lnTo>
                  <a:lnTo>
                    <a:pt x="115773" y="1905"/>
                  </a:lnTo>
                  <a:close/>
                </a:path>
                <a:path w="400050" h="45085">
                  <a:moveTo>
                    <a:pt x="192544" y="3175"/>
                  </a:moveTo>
                  <a:lnTo>
                    <a:pt x="154165" y="2540"/>
                  </a:lnTo>
                  <a:lnTo>
                    <a:pt x="153530" y="40640"/>
                  </a:lnTo>
                  <a:lnTo>
                    <a:pt x="191909" y="41275"/>
                  </a:lnTo>
                  <a:lnTo>
                    <a:pt x="192544" y="3175"/>
                  </a:lnTo>
                  <a:close/>
                </a:path>
                <a:path w="400050" h="45085">
                  <a:moveTo>
                    <a:pt x="269316" y="4445"/>
                  </a:moveTo>
                  <a:lnTo>
                    <a:pt x="230936" y="3810"/>
                  </a:lnTo>
                  <a:lnTo>
                    <a:pt x="230301" y="41910"/>
                  </a:lnTo>
                  <a:lnTo>
                    <a:pt x="268681" y="42545"/>
                  </a:lnTo>
                  <a:lnTo>
                    <a:pt x="269316" y="4445"/>
                  </a:lnTo>
                  <a:close/>
                </a:path>
                <a:path w="400050" h="45085">
                  <a:moveTo>
                    <a:pt x="346087" y="5715"/>
                  </a:moveTo>
                  <a:lnTo>
                    <a:pt x="307695" y="5080"/>
                  </a:lnTo>
                  <a:lnTo>
                    <a:pt x="307073" y="43180"/>
                  </a:lnTo>
                  <a:lnTo>
                    <a:pt x="345452" y="43815"/>
                  </a:lnTo>
                  <a:lnTo>
                    <a:pt x="346087" y="5715"/>
                  </a:lnTo>
                  <a:close/>
                </a:path>
                <a:path w="400050" h="45085">
                  <a:moveTo>
                    <a:pt x="399592" y="6604"/>
                  </a:moveTo>
                  <a:lnTo>
                    <a:pt x="384467" y="6350"/>
                  </a:lnTo>
                  <a:lnTo>
                    <a:pt x="383832" y="44450"/>
                  </a:lnTo>
                  <a:lnTo>
                    <a:pt x="398957" y="44704"/>
                  </a:lnTo>
                  <a:lnTo>
                    <a:pt x="399592" y="660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51" name="object 51"/>
          <p:cNvSpPr txBox="1"/>
          <p:nvPr/>
        </p:nvSpPr>
        <p:spPr>
          <a:xfrm>
            <a:off x="1048223" y="3035868"/>
            <a:ext cx="3260090" cy="566822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3600" spc="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چارت سازمانی</a:t>
            </a:r>
            <a:endParaRPr sz="3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2" name="object 52"/>
          <p:cNvSpPr txBox="1">
            <a:spLocks noGrp="1"/>
          </p:cNvSpPr>
          <p:nvPr>
            <p:ph type="title"/>
          </p:nvPr>
        </p:nvSpPr>
        <p:spPr>
          <a:xfrm>
            <a:off x="605968" y="1741061"/>
            <a:ext cx="3464646" cy="67762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259079" rtl="1">
              <a:lnSpc>
                <a:spcPct val="107600"/>
              </a:lnSpc>
              <a:spcBef>
                <a:spcPts val="100"/>
              </a:spcBef>
            </a:pPr>
            <a:r>
              <a:rPr lang="fa-IR" sz="4000" spc="30" dirty="0">
                <a:solidFill>
                  <a:srgbClr val="2B91D5"/>
                </a:solidFill>
                <a:cs typeface="B Nazanin" panose="00000700000000000000" pitchFamily="2" charset="-78"/>
              </a:rPr>
              <a:t>ساختار تقسیمی</a:t>
            </a:r>
            <a:endParaRPr sz="40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17573581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4201121" y="6797327"/>
            <a:ext cx="2205782" cy="1520674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7008937" y="2573880"/>
            <a:ext cx="3123822" cy="141716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6972976" y="4298073"/>
            <a:ext cx="3194064" cy="757298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13693141" y="1945668"/>
            <a:ext cx="3119618" cy="144522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37150" tIns="68550" rIns="137150" bIns="68550" anchor="ctr" anchorCtr="0">
              <a:noAutofit/>
            </a:bodyPr>
            <a:lstStyle/>
            <a:p>
              <a:pPr algn="ctr"/>
              <a:endParaRPr sz="2800"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7000721" y="5365483"/>
            <a:ext cx="3141438" cy="588246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13687232" y="3600457"/>
            <a:ext cx="3131432" cy="733458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13655857" y="5898086"/>
            <a:ext cx="3194122" cy="132688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10698132" y="1940871"/>
            <a:ext cx="2737212" cy="3187610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6962878" y="1953342"/>
            <a:ext cx="3275936" cy="309884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1440248" y="2596539"/>
            <a:ext cx="4953524" cy="183486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1412782" y="5067469"/>
            <a:ext cx="2905420" cy="1303846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ctr"/>
              <a:endParaRPr sz="3600"/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1412787" y="1938547"/>
            <a:ext cx="5037082" cy="418618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6998806" y="7331809"/>
            <a:ext cx="3135556" cy="983354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6920024" y="6292630"/>
            <a:ext cx="3233928" cy="692512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1476448" y="6864689"/>
            <a:ext cx="2591764" cy="1293174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11902674" y="6457682"/>
            <a:ext cx="328128" cy="2829832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10647533" y="5634770"/>
            <a:ext cx="2838414" cy="49616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10670168" y="6380896"/>
            <a:ext cx="2793140" cy="770032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4042300" y="3218449"/>
            <a:ext cx="2364552" cy="1324054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1412799" y="3113674"/>
            <a:ext cx="1925302" cy="1620116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13630679" y="4648535"/>
            <a:ext cx="3244538" cy="1104886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13669764" y="7397045"/>
            <a:ext cx="3166412" cy="951410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4676940" y="4919337"/>
            <a:ext cx="1672572" cy="1649058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82850" tIns="182850" rIns="182850" bIns="182850" anchor="ctr" anchorCtr="0">
                    <a:noAutofit/>
                  </a:bodyPr>
                  <a:lstStyle/>
                  <a:p>
                    <a:endParaRPr sz="3600"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1211050" y="507512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1404176" y="6311844"/>
            <a:ext cx="4780828" cy="20496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4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11875574" y="4307668"/>
          <a:ext cx="5008200" cy="172956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2666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43430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82850" marR="182850" marT="182850" marB="18285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1420929" y="1963198"/>
            <a:ext cx="4793010" cy="1953004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11875624" y="1963168"/>
          <a:ext cx="5008200" cy="1953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2520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2520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1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6717350" y="4307669"/>
          <a:ext cx="4726800" cy="17371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1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1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790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6721323" y="6289590"/>
            <a:ext cx="4726754" cy="2094124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1422926" y="4307668"/>
          <a:ext cx="4739600" cy="17787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11849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1849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5929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400" dirty="0"/>
                    </a:p>
                  </a:txBody>
                  <a:tcPr marL="182850" marR="182850" marT="182850" marB="18285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8322265" y="5115299"/>
            <a:ext cx="2604190" cy="121918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9413240" y="5679617"/>
            <a:ext cx="1828680" cy="121918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11742839" y="6335212"/>
            <a:ext cx="5045734" cy="2002908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82850" rIns="0" bIns="18285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6711649" y="1903285"/>
            <a:ext cx="4726786" cy="2011730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800"/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JANUARY</a:t>
              </a:r>
              <a:endParaRPr sz="800"/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FEBRUARY</a:t>
              </a:r>
              <a:endParaRPr sz="800"/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MARCH</a:t>
              </a:r>
              <a:endParaRPr sz="800"/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APRIL</a:t>
              </a:r>
              <a:endParaRPr sz="800"/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MAY</a:t>
              </a:r>
              <a:endParaRPr sz="800"/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3200"/>
                </a:spcAft>
              </a:pPr>
              <a:r>
                <a:rPr lang="en" sz="800"/>
                <a:t>JUNE</a:t>
              </a:r>
              <a:endParaRPr sz="800"/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1</a:t>
              </a:r>
              <a:endParaRPr sz="800"/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3200"/>
                </a:spcAft>
              </a:pPr>
              <a:r>
                <a:rPr lang="en" sz="800"/>
                <a:t>PHASE 2</a:t>
              </a:r>
              <a:endParaRPr sz="800"/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1</a:t>
              </a:r>
              <a:endParaRPr sz="800"/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3200"/>
                </a:spcAft>
              </a:pPr>
              <a:r>
                <a:rPr lang="en" sz="800"/>
                <a:t>Task 2</a:t>
              </a:r>
              <a:endParaRPr sz="800"/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800"/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529500" y="748774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9593381" y="1941873"/>
            <a:ext cx="1490862" cy="1437726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pPr algn="ctr"/>
                <a:endParaRPr sz="2400"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1426127" y="3698772"/>
            <a:ext cx="1523534" cy="1459792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6448055" y="3705184"/>
            <a:ext cx="1371138" cy="1447172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37150" tIns="68550" rIns="137150" bIns="68550" anchor="ctr" anchorCtr="0">
                <a:noAutofit/>
              </a:bodyPr>
              <a:lstStyle/>
              <a:p>
                <a:pPr algn="ctr"/>
                <a:endParaRPr sz="2800"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9798499" y="3718577"/>
            <a:ext cx="1420306" cy="1420306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11417374" y="3707589"/>
            <a:ext cx="1441996" cy="1442366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6307669" y="6998798"/>
            <a:ext cx="561170" cy="1346328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10541784" y="6976393"/>
            <a:ext cx="940704" cy="136749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6256714" y="6804396"/>
            <a:ext cx="408" cy="8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11784087" y="6998797"/>
            <a:ext cx="587782" cy="587690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11784087" y="7756139"/>
            <a:ext cx="587782" cy="587782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13860941" y="6997190"/>
            <a:ext cx="1219386" cy="134630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12673465" y="6992666"/>
            <a:ext cx="885878" cy="1351276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5634037" y="5413524"/>
            <a:ext cx="1245766" cy="1243888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4548247" y="5432741"/>
            <a:ext cx="2621974" cy="1224814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13199991" y="5413850"/>
            <a:ext cx="2220598" cy="1243404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10835311" y="5407645"/>
            <a:ext cx="2148902" cy="1254362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5137736" y="3709068"/>
            <a:ext cx="1749952" cy="14392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8026609" y="1941873"/>
            <a:ext cx="1425114" cy="1571802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8017561" y="3708318"/>
            <a:ext cx="1582574" cy="144070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1418550" y="6997578"/>
            <a:ext cx="2816888" cy="1346332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6293981" y="1941873"/>
            <a:ext cx="1590970" cy="1477662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4537034" y="6987665"/>
            <a:ext cx="2649848" cy="1356166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12785579" y="2088761"/>
            <a:ext cx="2262174" cy="1174766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7488480" y="6987749"/>
            <a:ext cx="2751708" cy="1356262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r>
                    <a:rPr lang="en" sz="3600"/>
                    <a:t>     </a:t>
                  </a:r>
                  <a:endParaRPr sz="3600"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13057899" y="3707603"/>
            <a:ext cx="1881474" cy="1442134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4824535" y="3716294"/>
            <a:ext cx="1425154" cy="1424748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5189411" y="1941873"/>
            <a:ext cx="1691290" cy="1423822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7383668" y="5414090"/>
            <a:ext cx="3235864" cy="1243448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1400313" y="1941872"/>
            <a:ext cx="1766410" cy="1550352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4616914" y="1941873"/>
            <a:ext cx="1535408" cy="1630978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3308379" y="1941873"/>
            <a:ext cx="1166878" cy="1740458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3148024" y="3714516"/>
            <a:ext cx="1478144" cy="1428304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5381922" y="6976059"/>
            <a:ext cx="624148" cy="1368346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11225899" y="1941873"/>
            <a:ext cx="1418022" cy="1478718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1428889" y="5414104"/>
            <a:ext cx="2905910" cy="124272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1417159" y="1931744"/>
            <a:ext cx="3272234" cy="3052288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5206490" y="1970023"/>
            <a:ext cx="2728496" cy="2204266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5185413" y="4888386"/>
            <a:ext cx="2775082" cy="318248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5178462" y="5444037"/>
            <a:ext cx="2781004" cy="319250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5179769" y="6000689"/>
            <a:ext cx="2823258" cy="307522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5179153" y="4411489"/>
            <a:ext cx="2767006" cy="239498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5201169" y="7138788"/>
            <a:ext cx="2739062" cy="39092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5180290" y="6541149"/>
            <a:ext cx="2778132" cy="360238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5276165" y="7767108"/>
            <a:ext cx="2609218" cy="588148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8513825" y="3733353"/>
            <a:ext cx="2867642" cy="383002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8516935" y="1938489"/>
            <a:ext cx="2861422" cy="1486778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8497162" y="4385143"/>
            <a:ext cx="2900968" cy="2104174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8530263" y="6569522"/>
            <a:ext cx="2834766" cy="1775892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14730983" y="4376233"/>
            <a:ext cx="2143486" cy="2043158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1413524" y="5229047"/>
            <a:ext cx="3390748" cy="3121674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11830683" y="4384189"/>
            <a:ext cx="2497086" cy="2050638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11544807" y="6660822"/>
            <a:ext cx="5329662" cy="168688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11759887" y="1958540"/>
            <a:ext cx="2599702" cy="2046676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14435651" y="1958831"/>
            <a:ext cx="2438826" cy="210273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82850" tIns="182850" rIns="182850" bIns="182850" anchor="ctr" anchorCtr="0">
                  <a:noAutofit/>
                </a:bodyPr>
                <a:lstStyle/>
                <a:p>
                  <a:endParaRPr sz="3600"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1428888" y="599996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4000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693102" y="4583175"/>
            <a:ext cx="831092" cy="710106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2784204" y="4575617"/>
            <a:ext cx="720712" cy="717662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3877657" y="4605149"/>
            <a:ext cx="718426" cy="655614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5120380" y="4574854"/>
            <a:ext cx="415164" cy="719188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6059923" y="4642936"/>
            <a:ext cx="725982" cy="580036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7089102" y="4579809"/>
            <a:ext cx="844684" cy="710486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8248286" y="4576379"/>
            <a:ext cx="715376" cy="714678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9336404" y="4579427"/>
            <a:ext cx="719188" cy="707818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10429856" y="4574156"/>
            <a:ext cx="717664" cy="719124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12705865" y="4616454"/>
            <a:ext cx="527134" cy="635228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13701002" y="4591240"/>
            <a:ext cx="720712" cy="686924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14843546" y="4605720"/>
            <a:ext cx="684384" cy="65428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5939983" y="4700414"/>
            <a:ext cx="665522" cy="468132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11607205" y="4619502"/>
            <a:ext cx="630654" cy="629956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4955166" y="5488319"/>
            <a:ext cx="741860" cy="741098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682497" y="5492955"/>
            <a:ext cx="743766" cy="731382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2862289" y="5532516"/>
            <a:ext cx="567970" cy="68216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3866289" y="5548845"/>
            <a:ext cx="745670" cy="685146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6120449" y="5488954"/>
            <a:ext cx="665458" cy="745036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7201769" y="5491050"/>
            <a:ext cx="673778" cy="711184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8214247" y="5521408"/>
            <a:ext cx="760786" cy="726236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9312588" y="5491368"/>
            <a:ext cx="762692" cy="737288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10401849" y="5582122"/>
            <a:ext cx="746370" cy="604932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11537938" y="5545035"/>
            <a:ext cx="568732" cy="688194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12642355" y="5541287"/>
            <a:ext cx="686670" cy="686606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13908935" y="5579074"/>
            <a:ext cx="510494" cy="654916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5022011" y="5580598"/>
            <a:ext cx="488582" cy="652628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5936998" y="5664497"/>
            <a:ext cx="664696" cy="567970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4957453" y="6490253"/>
            <a:ext cx="731254" cy="584546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7137496" y="6516737"/>
            <a:ext cx="728968" cy="524846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10487268" y="6459705"/>
            <a:ext cx="646596" cy="641578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11492251" y="6455448"/>
            <a:ext cx="729730" cy="649644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12417783" y="6475329"/>
            <a:ext cx="893078" cy="607790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692340" y="6414613"/>
            <a:ext cx="728968" cy="729794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2769850" y="6453925"/>
            <a:ext cx="740336" cy="65193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3867423" y="6432189"/>
            <a:ext cx="732778" cy="708962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6047094" y="6431252"/>
            <a:ext cx="732016" cy="69734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8397283" y="6369964"/>
            <a:ext cx="418214" cy="766884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9594254" y="6372314"/>
            <a:ext cx="166460" cy="759072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13753907" y="6432014"/>
            <a:ext cx="645834" cy="695752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14819348" y="6446366"/>
            <a:ext cx="669268" cy="667808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6119208" y="6414613"/>
            <a:ext cx="459812" cy="728270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10393528" y="7450969"/>
            <a:ext cx="712392" cy="531262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13659403" y="7467988"/>
            <a:ext cx="710106" cy="496076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5798611" y="7429374"/>
            <a:ext cx="784222" cy="560412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695324" y="7388729"/>
            <a:ext cx="710868" cy="653962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2778170" y="7361928"/>
            <a:ext cx="715440" cy="710296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3866288" y="7361928"/>
            <a:ext cx="715440" cy="710296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4954404" y="7361928"/>
            <a:ext cx="715440" cy="710296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6042584" y="7362119"/>
            <a:ext cx="712328" cy="71163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7129179" y="7398383"/>
            <a:ext cx="716138" cy="635990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8219580" y="7362119"/>
            <a:ext cx="710804" cy="708582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9307698" y="7360595"/>
            <a:ext cx="710868" cy="71163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11519433" y="7398383"/>
            <a:ext cx="635290" cy="637514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12569762" y="7388918"/>
            <a:ext cx="712392" cy="65682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14741487" y="7361737"/>
            <a:ext cx="744146" cy="710486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3312553" y="8251258"/>
            <a:ext cx="749418" cy="74802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4415784" y="8312608"/>
            <a:ext cx="715440" cy="684384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5516795" y="8271010"/>
            <a:ext cx="682098" cy="680636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6550483" y="8260721"/>
            <a:ext cx="784158" cy="700706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7793565" y="8271010"/>
            <a:ext cx="465910" cy="680636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8767553" y="8242302"/>
            <a:ext cx="688130" cy="737288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9853385" y="8270819"/>
            <a:ext cx="688194" cy="680066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pPr algn="r" rtl="1"/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10881801" y="8349634"/>
            <a:ext cx="795526" cy="525608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11924509" y="8409398"/>
            <a:ext cx="881010" cy="580036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13289402" y="8270248"/>
            <a:ext cx="319900" cy="729032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14318580" y="8271011"/>
            <a:ext cx="428756" cy="728270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5238778" y="8295968"/>
            <a:ext cx="760024" cy="702548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1433400" y="2376000"/>
            <a:ext cx="15421200" cy="1522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2200" dirty="0">
                <a:cs typeface="B Nazanin" panose="00000700000000000000" pitchFamily="2" charset="-78"/>
              </a:rPr>
              <a:t>در اسلایدهای </a:t>
            </a:r>
            <a:r>
              <a:rPr lang="en-US" sz="2200" dirty="0">
                <a:cs typeface="B Nazanin" panose="00000700000000000000" pitchFamily="2" charset="-78"/>
              </a:rPr>
              <a:t>Google، </a:t>
            </a:r>
            <a:r>
              <a:rPr lang="fa-IR" sz="2200" dirty="0">
                <a:cs typeface="B Nazanin" panose="00000700000000000000" pitchFamily="2" charset="-78"/>
              </a:rPr>
              <a:t>می‌توانید از افزونه </a:t>
            </a:r>
            <a:r>
              <a:rPr lang="en-US" sz="2200" dirty="0" err="1">
                <a:cs typeface="B Nazanin" panose="00000700000000000000" pitchFamily="2" charset="-78"/>
              </a:rPr>
              <a:t>Flaticon</a:t>
            </a:r>
            <a:r>
              <a:rPr lang="en-US" sz="2200" dirty="0">
                <a:cs typeface="B Nazanin" panose="00000700000000000000" pitchFamily="2" charset="-78"/>
              </a:rPr>
              <a:t> </a:t>
            </a:r>
            <a:r>
              <a:rPr lang="fa-IR" sz="2200" dirty="0"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2200" dirty="0"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 rtl="1"/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2210431" y="8248001"/>
            <a:ext cx="748354" cy="748526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pPr algn="r" rtl="1"/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3978898" y="8202539"/>
            <a:ext cx="749548" cy="692146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4974879" y="8199480"/>
            <a:ext cx="397550" cy="697944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5621917" y="8185847"/>
            <a:ext cx="706290" cy="723746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12551271" y="8203302"/>
            <a:ext cx="418766" cy="733556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13402372" y="8204066"/>
            <a:ext cx="560584" cy="732792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5219143" y="7287917"/>
            <a:ext cx="747254" cy="694694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2577152" y="7282820"/>
            <a:ext cx="726740" cy="702912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832254" y="7252113"/>
            <a:ext cx="443804" cy="761590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6273542" y="7284349"/>
            <a:ext cx="449856" cy="698262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4358931" y="7340097"/>
            <a:ext cx="724510" cy="585622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7026021" y="7270268"/>
            <a:ext cx="724446" cy="722216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7900633" y="7278614"/>
            <a:ext cx="739610" cy="707564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3523818" y="7261922"/>
            <a:ext cx="615948" cy="743432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10746685" y="7255871"/>
            <a:ext cx="462790" cy="70629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13476722" y="7257401"/>
            <a:ext cx="410420" cy="706798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11667551" y="7256891"/>
            <a:ext cx="470370" cy="704506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9884944" y="7256636"/>
            <a:ext cx="477952" cy="705524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12533051" y="7253577"/>
            <a:ext cx="520446" cy="707054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5945741" y="7255935"/>
            <a:ext cx="697498" cy="707754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14368726" y="7257208"/>
            <a:ext cx="404368" cy="705524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5143249" y="7255870"/>
            <a:ext cx="584094" cy="705524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4349119" y="6350232"/>
            <a:ext cx="728270" cy="71986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3463869" y="6349278"/>
            <a:ext cx="736742" cy="723108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7981035" y="6346346"/>
            <a:ext cx="559118" cy="726804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6995694" y="6472748"/>
            <a:ext cx="759360" cy="475212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5225195" y="6372150"/>
            <a:ext cx="752542" cy="675964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6143828" y="6366863"/>
            <a:ext cx="687304" cy="685010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794282" y="6357750"/>
            <a:ext cx="515924" cy="705524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2667365" y="6326660"/>
            <a:ext cx="542426" cy="766176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13328789" y="6331948"/>
            <a:ext cx="706226" cy="703996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699482" y="3556615"/>
            <a:ext cx="798796" cy="750886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2568425" y="3565532"/>
            <a:ext cx="758978" cy="732092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6075533" y="3577128"/>
            <a:ext cx="740438" cy="709856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7965106" y="3581461"/>
            <a:ext cx="609132" cy="701002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5135682" y="3626249"/>
            <a:ext cx="799624" cy="612954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4424168" y="3558717"/>
            <a:ext cx="649396" cy="745726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3611803" y="3558717"/>
            <a:ext cx="569694" cy="747254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7010859" y="3598153"/>
            <a:ext cx="685010" cy="668382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14201104" y="3606499"/>
            <a:ext cx="737380" cy="669082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5910890" y="3660396"/>
            <a:ext cx="766176" cy="572944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13313624" y="3696777"/>
            <a:ext cx="737380" cy="491586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9739302" y="3662436"/>
            <a:ext cx="753308" cy="563132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10612449" y="3662626"/>
            <a:ext cx="735850" cy="563388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11508275" y="3649630"/>
            <a:ext cx="741138" cy="587916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12391996" y="3604204"/>
            <a:ext cx="736616" cy="677492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5084062" y="3661671"/>
            <a:ext cx="738144" cy="560074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6020855" y="6335007"/>
            <a:ext cx="557590" cy="70323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5230276" y="6335835"/>
            <a:ext cx="446608" cy="702402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14283801" y="6336408"/>
            <a:ext cx="562114" cy="70202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10628376" y="6338065"/>
            <a:ext cx="727504" cy="706226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11659969" y="6338064"/>
            <a:ext cx="441510" cy="704696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9764340" y="6337682"/>
            <a:ext cx="716928" cy="704632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7910442" y="5424016"/>
            <a:ext cx="716928" cy="713616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6999454" y="4522457"/>
            <a:ext cx="760888" cy="620154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6089930" y="4508440"/>
            <a:ext cx="800388" cy="648632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12407159" y="6335963"/>
            <a:ext cx="703230" cy="700746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9756759" y="4585785"/>
            <a:ext cx="734322" cy="575046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2651439" y="5413379"/>
            <a:ext cx="581162" cy="744962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3638306" y="5402738"/>
            <a:ext cx="382388" cy="765476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7020670" y="5422998"/>
            <a:ext cx="721452" cy="722408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6172627" y="5392099"/>
            <a:ext cx="640286" cy="785162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4507628" y="5426246"/>
            <a:ext cx="421060" cy="7154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722227" y="5409493"/>
            <a:ext cx="667618" cy="746554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5232010" y="5411085"/>
            <a:ext cx="742732" cy="744706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4320258" y="2670470"/>
            <a:ext cx="799560" cy="68348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2595308" y="2646963"/>
            <a:ext cx="698708" cy="724446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7890757" y="2699458"/>
            <a:ext cx="762418" cy="624932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704771" y="2659832"/>
            <a:ext cx="706290" cy="703996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3490435" y="2668943"/>
            <a:ext cx="686538" cy="685010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7018440" y="2648875"/>
            <a:ext cx="731264" cy="727122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6085407" y="2696275"/>
            <a:ext cx="823070" cy="631174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5258579" y="2727365"/>
            <a:ext cx="701002" cy="568994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10610155" y="2643266"/>
            <a:ext cx="735786" cy="730436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14200340" y="2638235"/>
            <a:ext cx="736616" cy="734066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5079284" y="2638361"/>
            <a:ext cx="745916" cy="733494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13298463" y="2638043"/>
            <a:ext cx="780574" cy="73413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11493877" y="2725006"/>
            <a:ext cx="774522" cy="560712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12393460" y="2688693"/>
            <a:ext cx="738144" cy="634934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9881184" y="2639381"/>
            <a:ext cx="493116" cy="734322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5929812" y="2637789"/>
            <a:ext cx="761716" cy="73515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11559115" y="5442174"/>
            <a:ext cx="645574" cy="711576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6014800" y="5442557"/>
            <a:ext cx="570460" cy="711194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12438249" y="5443576"/>
            <a:ext cx="636462" cy="71094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9938843" y="5443704"/>
            <a:ext cx="370218" cy="710812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5149111" y="5444087"/>
            <a:ext cx="606774" cy="711194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14243601" y="5443704"/>
            <a:ext cx="636462" cy="709284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13370518" y="5443704"/>
            <a:ext cx="622828" cy="710812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10618501" y="5444340"/>
            <a:ext cx="719158" cy="711704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4399131" y="4480345"/>
            <a:ext cx="624358" cy="706862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3501775" y="4489455"/>
            <a:ext cx="640286" cy="686538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2596074" y="4489455"/>
            <a:ext cx="676728" cy="685774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697954" y="4475056"/>
            <a:ext cx="694120" cy="714572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7948415" y="4496019"/>
            <a:ext cx="640286" cy="676982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5246474" y="4500094"/>
            <a:ext cx="710048" cy="66526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13314389" y="4506147"/>
            <a:ext cx="751014" cy="735850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14202635" y="4521310"/>
            <a:ext cx="735850" cy="70476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11512799" y="4506913"/>
            <a:ext cx="735850" cy="734322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10609390" y="4507102"/>
            <a:ext cx="736616" cy="73394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5084063" y="4529082"/>
            <a:ext cx="740374" cy="688068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5929813" y="4506147"/>
            <a:ext cx="747254" cy="735850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12388173" y="4513475"/>
            <a:ext cx="739674" cy="720942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69935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آیکون های آموزشی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9716800" y="1022034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پزشکی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7976312" y="2788423"/>
            <a:ext cx="698104" cy="460098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6244514" y="2668688"/>
            <a:ext cx="589700" cy="698868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821446" y="2667924"/>
            <a:ext cx="503320" cy="700332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2617262" y="2667160"/>
            <a:ext cx="700332" cy="700396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3513843" y="2670979"/>
            <a:ext cx="691994" cy="691994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4433913" y="2672507"/>
            <a:ext cx="637442" cy="69123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5266074" y="2651246"/>
            <a:ext cx="758004" cy="732224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13350513" y="2683839"/>
            <a:ext cx="655646" cy="714018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6040319" y="2684603"/>
            <a:ext cx="601794" cy="713254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10754727" y="2683839"/>
            <a:ext cx="514714" cy="713254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9761135" y="2723241"/>
            <a:ext cx="712490" cy="635214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11542967" y="2683075"/>
            <a:ext cx="714718" cy="714782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14243338" y="2718720"/>
            <a:ext cx="642724" cy="642724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5125533" y="2681228"/>
            <a:ext cx="654118" cy="720384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12442458" y="2648847"/>
            <a:ext cx="723272" cy="724366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13342175" y="3670109"/>
            <a:ext cx="665514" cy="563666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3491881" y="3585764"/>
            <a:ext cx="736742" cy="73668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4403612" y="3604670"/>
            <a:ext cx="699568" cy="698868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6188434" y="3604670"/>
            <a:ext cx="700396" cy="701096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2552079" y="3575134"/>
            <a:ext cx="829934" cy="75794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7958871" y="3604670"/>
            <a:ext cx="690530" cy="699696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7082022" y="2668688"/>
            <a:ext cx="700332" cy="698868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7153253" y="3603142"/>
            <a:ext cx="568502" cy="703388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5444180" y="5431825"/>
            <a:ext cx="477540" cy="743682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11551305" y="3590285"/>
            <a:ext cx="722294" cy="721594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12432735" y="3591813"/>
            <a:ext cx="722294" cy="722294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2578622" y="5503945"/>
            <a:ext cx="816312" cy="599566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5956931" y="3590285"/>
            <a:ext cx="722294" cy="721594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4412715" y="5432715"/>
            <a:ext cx="744318" cy="744318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708522" y="5469126"/>
            <a:ext cx="754948" cy="671496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3499457" y="5441054"/>
            <a:ext cx="773854" cy="726876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14197825" y="3590284"/>
            <a:ext cx="719302" cy="72312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6188434" y="5441819"/>
            <a:ext cx="788304" cy="723058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10705457" y="3631978"/>
            <a:ext cx="654182" cy="645016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5077793" y="3591813"/>
            <a:ext cx="722294" cy="723058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9792199" y="3593341"/>
            <a:ext cx="716310" cy="716246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8097574" y="5605538"/>
            <a:ext cx="566976" cy="397208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8108207" y="4511882"/>
            <a:ext cx="437374" cy="698104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4370256" y="4506599"/>
            <a:ext cx="765516" cy="71319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5313815" y="4530087"/>
            <a:ext cx="665514" cy="664686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3463047" y="4496732"/>
            <a:ext cx="798870" cy="731396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6194483" y="4518629"/>
            <a:ext cx="689766" cy="686774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2556599" y="4530087"/>
            <a:ext cx="821658" cy="664686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5322918" y="3681502"/>
            <a:ext cx="645016" cy="546988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741879" y="4530087"/>
            <a:ext cx="663986" cy="663986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13289915" y="4564206"/>
            <a:ext cx="742790" cy="557808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10777515" y="4480818"/>
            <a:ext cx="520698" cy="724584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7134284" y="5463015"/>
            <a:ext cx="696576" cy="680662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741879" y="3603143"/>
            <a:ext cx="664750" cy="700142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5934207" y="4481583"/>
            <a:ext cx="711726" cy="723822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5058823" y="4480818"/>
            <a:ext cx="711726" cy="724584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11466388" y="4514937"/>
            <a:ext cx="893652" cy="654118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9753560" y="4487629"/>
            <a:ext cx="815548" cy="713254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14141745" y="4473243"/>
            <a:ext cx="796642" cy="742026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12476657" y="4518692"/>
            <a:ext cx="632922" cy="648072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10636519" y="5615723"/>
            <a:ext cx="742026" cy="441574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14147857" y="5463015"/>
            <a:ext cx="742790" cy="743618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12376655" y="5562317"/>
            <a:ext cx="742790" cy="545714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5042909" y="5463779"/>
            <a:ext cx="719302" cy="742026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11565691" y="5464543"/>
            <a:ext cx="603322" cy="742026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7078205" y="4506599"/>
            <a:ext cx="710198" cy="710962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13261079" y="5486504"/>
            <a:ext cx="743554" cy="698868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4342948" y="6389959"/>
            <a:ext cx="816312" cy="687474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9782396" y="5501716"/>
            <a:ext cx="669268" cy="669268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5952348" y="5501716"/>
            <a:ext cx="669332" cy="669268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6183915" y="6399763"/>
            <a:ext cx="709434" cy="665514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7976312" y="6411920"/>
            <a:ext cx="707908" cy="63776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7082023" y="6386140"/>
            <a:ext cx="696514" cy="692376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2629356" y="6367934"/>
            <a:ext cx="669332" cy="730696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3497165" y="6396770"/>
            <a:ext cx="718538" cy="67156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5281986" y="6367170"/>
            <a:ext cx="730696" cy="729932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9772528" y="6383848"/>
            <a:ext cx="701096" cy="700396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10663827" y="6479394"/>
            <a:ext cx="694286" cy="509368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11553597" y="6471056"/>
            <a:ext cx="692758" cy="529036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14216031" y="6444511"/>
            <a:ext cx="689766" cy="580598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5103509" y="6433117"/>
            <a:ext cx="689766" cy="602622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13414169" y="6426306"/>
            <a:ext cx="522290" cy="617008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697956" y="8246774"/>
            <a:ext cx="755648" cy="648836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3508559" y="8224687"/>
            <a:ext cx="702878" cy="691930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7992226" y="8233852"/>
            <a:ext cx="673024" cy="670096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2663474" y="8266254"/>
            <a:ext cx="609432" cy="608096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4358163" y="8222522"/>
            <a:ext cx="795050" cy="69734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7168402" y="8241493"/>
            <a:ext cx="535148" cy="65883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6165710" y="8242957"/>
            <a:ext cx="751892" cy="655646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5498033" y="8233852"/>
            <a:ext cx="301662" cy="673852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14255432" y="8210364"/>
            <a:ext cx="496508" cy="723884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5130817" y="8210364"/>
            <a:ext cx="496510" cy="723884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12528218" y="8210364"/>
            <a:ext cx="450996" cy="72312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5859156" y="8220230"/>
            <a:ext cx="790532" cy="702624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13191005" y="8299054"/>
            <a:ext cx="852630" cy="665652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10715325" y="8246774"/>
            <a:ext cx="574550" cy="652592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11548249" y="8240600"/>
            <a:ext cx="663222" cy="663348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9780869" y="8226279"/>
            <a:ext cx="691994" cy="692058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4331618" y="7273619"/>
            <a:ext cx="845084" cy="685946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12435026" y="6446803"/>
            <a:ext cx="695048" cy="579834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807060" y="7263750"/>
            <a:ext cx="529100" cy="706444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700185" y="6357368"/>
            <a:ext cx="739034" cy="75132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5222917" y="7284249"/>
            <a:ext cx="852658" cy="664750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3505505" y="7259233"/>
            <a:ext cx="712490" cy="713254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8039968" y="7262286"/>
            <a:ext cx="587408" cy="707908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6013010" y="6431589"/>
            <a:ext cx="647308" cy="606378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2598292" y="7264514"/>
            <a:ext cx="735980" cy="702624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7049433" y="7259869"/>
            <a:ext cx="778374" cy="711854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5100517" y="7316841"/>
            <a:ext cx="742790" cy="602558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14228952" y="7269098"/>
            <a:ext cx="701096" cy="701096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13319450" y="7267570"/>
            <a:ext cx="735216" cy="701096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12438783" y="7285012"/>
            <a:ext cx="713254" cy="668504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11557352" y="7305445"/>
            <a:ext cx="698104" cy="626110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10711569" y="7320595"/>
            <a:ext cx="598038" cy="595810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6072910" y="7266043"/>
            <a:ext cx="584352" cy="70797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کسب و کار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کار تیمی</a:t>
            </a:r>
            <a:endParaRPr sz="4800" dirty="0"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9749805" y="7269099"/>
            <a:ext cx="691230" cy="70167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6191490" y="7262287"/>
            <a:ext cx="705680" cy="709434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5408010" y="8166762"/>
            <a:ext cx="684288" cy="725408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4314925" y="8166192"/>
            <a:ext cx="694870" cy="72674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8021927" y="7176763"/>
            <a:ext cx="687330" cy="726422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4428085" y="7270219"/>
            <a:ext cx="736306" cy="622386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3594827" y="7213639"/>
            <a:ext cx="735610" cy="735546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5362770" y="7246079"/>
            <a:ext cx="651088" cy="654826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12487856" y="8176204"/>
            <a:ext cx="548508" cy="701648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7121201" y="7175877"/>
            <a:ext cx="704690" cy="727310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11581113" y="8171705"/>
            <a:ext cx="559026" cy="712166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10682666" y="8171705"/>
            <a:ext cx="557504" cy="712926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2644691" y="7322365"/>
            <a:ext cx="735610" cy="519742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6207293" y="7181353"/>
            <a:ext cx="720466" cy="724902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1778687" y="7251655"/>
            <a:ext cx="703170" cy="679410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9793218" y="8170945"/>
            <a:ext cx="557568" cy="710646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15196877" y="8181462"/>
            <a:ext cx="520566" cy="691828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3534138" y="6369493"/>
            <a:ext cx="572648" cy="696326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14299889" y="8181462"/>
            <a:ext cx="520566" cy="691828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13390102" y="8167903"/>
            <a:ext cx="540208" cy="720466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16095323" y="8164102"/>
            <a:ext cx="554526" cy="725028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12496157" y="7218137"/>
            <a:ext cx="554526" cy="712230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11601450" y="7221178"/>
            <a:ext cx="555288" cy="709188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4412245" y="6370697"/>
            <a:ext cx="616366" cy="695122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10706806" y="7220418"/>
            <a:ext cx="555984" cy="709948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9792458" y="7221178"/>
            <a:ext cx="557568" cy="709188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15184774" y="7224916"/>
            <a:ext cx="547748" cy="702408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14291588" y="7224916"/>
            <a:ext cx="548508" cy="700888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16108120" y="7223396"/>
            <a:ext cx="532668" cy="707668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13404422" y="7214398"/>
            <a:ext cx="540208" cy="723508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7033772" y="6526654"/>
            <a:ext cx="783708" cy="539844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2621310" y="6370255"/>
            <a:ext cx="612628" cy="694806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6239357" y="6369493"/>
            <a:ext cx="538686" cy="697086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7934427" y="6363095"/>
            <a:ext cx="736370" cy="709506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1742509" y="6369493"/>
            <a:ext cx="570366" cy="694046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5330330" y="6369492"/>
            <a:ext cx="563588" cy="699368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14312689" y="6344592"/>
            <a:ext cx="528930" cy="706148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13407465" y="6343073"/>
            <a:ext cx="529626" cy="705386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12504457" y="6343073"/>
            <a:ext cx="530386" cy="705386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11602211" y="6344593"/>
            <a:ext cx="529626" cy="703866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10698506" y="6343073"/>
            <a:ext cx="531844" cy="705386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9814319" y="6343072"/>
            <a:ext cx="529690" cy="708428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16096843" y="6318172"/>
            <a:ext cx="553006" cy="739348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15151574" y="6309110"/>
            <a:ext cx="590768" cy="753668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1728124" y="5418207"/>
            <a:ext cx="528168" cy="695566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7957047" y="5418522"/>
            <a:ext cx="697910" cy="693032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7112511" y="5419726"/>
            <a:ext cx="694870" cy="691068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4479343" y="5418207"/>
            <a:ext cx="436106" cy="697086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5383110" y="5418206"/>
            <a:ext cx="430088" cy="697848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3540918" y="5418206"/>
            <a:ext cx="509288" cy="697656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2634932" y="5418967"/>
            <a:ext cx="516764" cy="697086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6242334" y="5418967"/>
            <a:ext cx="516828" cy="697086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9799998" y="5413391"/>
            <a:ext cx="542488" cy="693602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14325551" y="5411426"/>
            <a:ext cx="519046" cy="692588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13419503" y="5412885"/>
            <a:ext cx="522150" cy="695630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11614313" y="5411427"/>
            <a:ext cx="522086" cy="696326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10711306" y="5412187"/>
            <a:ext cx="524368" cy="693286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16111923" y="5412884"/>
            <a:ext cx="520566" cy="691828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15218737" y="5437025"/>
            <a:ext cx="529626" cy="706210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12496916" y="5388745"/>
            <a:ext cx="541728" cy="721290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6151857" y="4540797"/>
            <a:ext cx="726486" cy="601350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5266211" y="4512919"/>
            <a:ext cx="726486" cy="657170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4378284" y="4491820"/>
            <a:ext cx="731808" cy="700128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7037503" y="4479719"/>
            <a:ext cx="728006" cy="722810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7923847" y="4621834"/>
            <a:ext cx="728830" cy="441872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3495678" y="4477500"/>
            <a:ext cx="723508" cy="725028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2607753" y="4487954"/>
            <a:ext cx="726550" cy="709252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1722106" y="4479021"/>
            <a:ext cx="724268" cy="727246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15188577" y="4479719"/>
            <a:ext cx="559026" cy="711470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14291588" y="4480479"/>
            <a:ext cx="557568" cy="711470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13396882" y="4478260"/>
            <a:ext cx="555288" cy="715968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9795501" y="4480479"/>
            <a:ext cx="559026" cy="714510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11624133" y="4481238"/>
            <a:ext cx="529626" cy="706908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16109641" y="4481998"/>
            <a:ext cx="528866" cy="706908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10712826" y="4475980"/>
            <a:ext cx="542424" cy="722748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12510476" y="4473698"/>
            <a:ext cx="542488" cy="721988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4370744" y="3564799"/>
            <a:ext cx="733328" cy="733962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3474516" y="3625943"/>
            <a:ext cx="741628" cy="614718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1697966" y="3628222"/>
            <a:ext cx="738588" cy="60870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6148054" y="3616754"/>
            <a:ext cx="761208" cy="627708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7045043" y="3600914"/>
            <a:ext cx="734026" cy="662556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5261649" y="3603132"/>
            <a:ext cx="736370" cy="660908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2587412" y="3582032"/>
            <a:ext cx="738588" cy="700888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7934427" y="3600154"/>
            <a:ext cx="736370" cy="663632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16095322" y="3587293"/>
            <a:ext cx="558264" cy="713750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15192314" y="3585518"/>
            <a:ext cx="559088" cy="716284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14294631" y="3587292"/>
            <a:ext cx="559026" cy="715272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13395363" y="3585835"/>
            <a:ext cx="560610" cy="718186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12497679" y="3585074"/>
            <a:ext cx="560546" cy="717488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11602970" y="3587292"/>
            <a:ext cx="558328" cy="715588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10705286" y="3587292"/>
            <a:ext cx="556808" cy="716728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9795500" y="3585834"/>
            <a:ext cx="558264" cy="716728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1744724" y="2675289"/>
            <a:ext cx="650328" cy="695566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3534899" y="2675289"/>
            <a:ext cx="648806" cy="695566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8014387" y="2674654"/>
            <a:ext cx="641266" cy="6962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7060851" y="2666694"/>
            <a:ext cx="736350" cy="689188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6255196" y="2675669"/>
            <a:ext cx="579428" cy="695186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5325768" y="2675289"/>
            <a:ext cx="645828" cy="697086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4465022" y="2674718"/>
            <a:ext cx="599068" cy="696136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2662812" y="2675923"/>
            <a:ext cx="603568" cy="697214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14288548" y="2649629"/>
            <a:ext cx="564348" cy="711470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13370524" y="2649628"/>
            <a:ext cx="579364" cy="709188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12401876" y="2650389"/>
            <a:ext cx="644308" cy="710710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10579263" y="2649628"/>
            <a:ext cx="664710" cy="709948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11496590" y="2648867"/>
            <a:ext cx="646588" cy="712230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16095322" y="2651274"/>
            <a:ext cx="556808" cy="71052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9806778" y="2649629"/>
            <a:ext cx="535708" cy="711470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15227037" y="2651908"/>
            <a:ext cx="528866" cy="706148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169935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راهنما و پشتیبانی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9716800" y="1022026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آواتار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3514171" y="2650450"/>
            <a:ext cx="742138" cy="718792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5548419" y="3558482"/>
            <a:ext cx="233386" cy="748372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8034870" y="2648925"/>
            <a:ext cx="630184" cy="718794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7927304" y="3648618"/>
            <a:ext cx="748308" cy="56810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3555072" y="3678832"/>
            <a:ext cx="752888" cy="507544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2619750" y="3763752"/>
            <a:ext cx="748308" cy="33936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1724566" y="3801601"/>
            <a:ext cx="749072" cy="260610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4694901" y="3558228"/>
            <a:ext cx="227278" cy="746336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1723040" y="2822770"/>
            <a:ext cx="720320" cy="369256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6220205" y="2648861"/>
            <a:ext cx="661226" cy="716758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6393669" y="3557528"/>
            <a:ext cx="237074" cy="747036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6971150" y="3648618"/>
            <a:ext cx="747544" cy="56810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5334117" y="2649687"/>
            <a:ext cx="660462" cy="718030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7135106" y="2648924"/>
            <a:ext cx="640044" cy="719556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2619751" y="2648925"/>
            <a:ext cx="718030" cy="717266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4438933" y="2649687"/>
            <a:ext cx="661226" cy="718030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10687088" y="2667817"/>
            <a:ext cx="489352" cy="702190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9764681" y="2667817"/>
            <a:ext cx="492342" cy="702190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12546409" y="2667117"/>
            <a:ext cx="472686" cy="702890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11619421" y="2668579"/>
            <a:ext cx="487826" cy="702890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14439061" y="2665589"/>
            <a:ext cx="383250" cy="704418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15398618" y="2666353"/>
            <a:ext cx="309844" cy="703654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16323380" y="2667116"/>
            <a:ext cx="306792" cy="702128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13493881" y="2666862"/>
            <a:ext cx="426442" cy="704608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11540672" y="3664331"/>
            <a:ext cx="701364" cy="584194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10653756" y="3609817"/>
            <a:ext cx="700664" cy="692458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15985549" y="3604664"/>
            <a:ext cx="661290" cy="69990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9767670" y="3634243"/>
            <a:ext cx="700600" cy="646086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15097935" y="3606954"/>
            <a:ext cx="666570" cy="69990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12428285" y="3606954"/>
            <a:ext cx="693030" cy="7006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14211847" y="3606190"/>
            <a:ext cx="666570" cy="701364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13317427" y="3606190"/>
            <a:ext cx="684698" cy="700664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8209796" y="4493615"/>
            <a:ext cx="183324" cy="703082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7232813" y="4493805"/>
            <a:ext cx="406786" cy="703654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1756374" y="4493041"/>
            <a:ext cx="545392" cy="703654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4549487" y="4493805"/>
            <a:ext cx="511298" cy="702890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5417446" y="4491578"/>
            <a:ext cx="493104" cy="705116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3670971" y="4493804"/>
            <a:ext cx="518866" cy="701428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6300481" y="4493805"/>
            <a:ext cx="424978" cy="702890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2734121" y="4493358"/>
            <a:ext cx="538522" cy="70410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14151988" y="4500928"/>
            <a:ext cx="706708" cy="702636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9765381" y="4499910"/>
            <a:ext cx="549146" cy="701364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13255279" y="4536869"/>
            <a:ext cx="711986" cy="626494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12366903" y="4573380"/>
            <a:ext cx="702890" cy="555952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11470954" y="4508817"/>
            <a:ext cx="706708" cy="682598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10487471" y="4543047"/>
            <a:ext cx="810510" cy="550998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15929506" y="4590746"/>
            <a:ext cx="724136" cy="51734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15048698" y="4561994"/>
            <a:ext cx="700664" cy="577896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7945498" y="5437523"/>
            <a:ext cx="710460" cy="713450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7055595" y="5486692"/>
            <a:ext cx="711986" cy="615808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6165691" y="5491018"/>
            <a:ext cx="712750" cy="604676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5278076" y="5438984"/>
            <a:ext cx="711224" cy="711224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4388937" y="5526830"/>
            <a:ext cx="711986" cy="535532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3499795" y="5438222"/>
            <a:ext cx="711986" cy="711224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2610654" y="5437522"/>
            <a:ext cx="715040" cy="714976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1707900" y="5438540"/>
            <a:ext cx="728208" cy="70658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14133097" y="5474288"/>
            <a:ext cx="704418" cy="669876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13182572" y="5417040"/>
            <a:ext cx="780176" cy="71504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12269960" y="5452662"/>
            <a:ext cx="780940" cy="664216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15082795" y="5458705"/>
            <a:ext cx="636990" cy="704418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16006031" y="5457179"/>
            <a:ext cx="613518" cy="702890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11375540" y="5420092"/>
            <a:ext cx="739276" cy="739212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9763917" y="5458705"/>
            <a:ext cx="312834" cy="699074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10460637" y="5422129"/>
            <a:ext cx="742266" cy="734886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11496716" y="6518257"/>
            <a:ext cx="705180" cy="365122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1724566" y="8198643"/>
            <a:ext cx="682408" cy="718602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2793915" y="8223831"/>
            <a:ext cx="603722" cy="665742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3730763" y="8204112"/>
            <a:ext cx="792262" cy="711224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4823646" y="8257099"/>
            <a:ext cx="668796" cy="599906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5806675" y="8207164"/>
            <a:ext cx="765038" cy="701364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7866684" y="8280635"/>
            <a:ext cx="767264" cy="552898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6882131" y="8254111"/>
            <a:ext cx="674138" cy="605186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7064690" y="6374370"/>
            <a:ext cx="678656" cy="672548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7937929" y="6348990"/>
            <a:ext cx="718030" cy="716884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3767911" y="7266501"/>
            <a:ext cx="325746" cy="702890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1878313" y="7267518"/>
            <a:ext cx="384014" cy="702636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4612335" y="7268791"/>
            <a:ext cx="387830" cy="698310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2647803" y="7263447"/>
            <a:ext cx="712686" cy="713514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5574944" y="7258930"/>
            <a:ext cx="178044" cy="720128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1718525" y="6356941"/>
            <a:ext cx="613518" cy="702890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2631837" y="6370363"/>
            <a:ext cx="577198" cy="675030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7934874" y="7323305"/>
            <a:ext cx="729416" cy="590810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6433043" y="7264975"/>
            <a:ext cx="156098" cy="706834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6938933" y="7305495"/>
            <a:ext cx="727126" cy="623314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10629222" y="7286220"/>
            <a:ext cx="648376" cy="649076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11623655" y="7262002"/>
            <a:ext cx="567486" cy="616888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12487016" y="7395246"/>
            <a:ext cx="640744" cy="427204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14525780" y="7254732"/>
            <a:ext cx="714276" cy="704036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13474624" y="7315927"/>
            <a:ext cx="710460" cy="586802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15414304" y="7320840"/>
            <a:ext cx="564636" cy="674336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6207926" y="6371380"/>
            <a:ext cx="595772" cy="675156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5335642" y="6371317"/>
            <a:ext cx="546092" cy="675602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4424939" y="6369726"/>
            <a:ext cx="565430" cy="67732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3537643" y="6371317"/>
            <a:ext cx="557478" cy="678146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10675767" y="6322846"/>
            <a:ext cx="614282" cy="753652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9767671" y="6323611"/>
            <a:ext cx="646850" cy="755114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12386620" y="6463678"/>
            <a:ext cx="705180" cy="474976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13274235" y="6444786"/>
            <a:ext cx="707470" cy="509008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14151989" y="6348162"/>
            <a:ext cx="721274" cy="704672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15303967" y="6347463"/>
            <a:ext cx="214366" cy="704798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15946936" y="6413744"/>
            <a:ext cx="705180" cy="574144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169935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فرآیند خلاق</a:t>
            </a:r>
            <a:endParaRPr sz="4800" dirty="0"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9716800" y="1022050"/>
            <a:ext cx="6964200" cy="96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/>
            <a:r>
              <a:rPr lang="fa-IR" sz="4800" dirty="0">
                <a:cs typeface="B Nazanin" panose="00000700000000000000" pitchFamily="2" charset="-78"/>
              </a:rPr>
              <a:t>نمادهای هنرهای نمایشی</a:t>
            </a:r>
            <a:endParaRPr sz="4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1643616" y="3153716"/>
            <a:ext cx="695744" cy="694976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2775968" y="3153716"/>
            <a:ext cx="631744" cy="694976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9339040" y="3153716"/>
            <a:ext cx="695040" cy="694208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7151328" y="4082292"/>
            <a:ext cx="695040" cy="70752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3845792" y="4081076"/>
            <a:ext cx="715584" cy="704896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14815520" y="4081780"/>
            <a:ext cx="735424" cy="706496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4969760" y="4082484"/>
            <a:ext cx="666048" cy="705792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2740896" y="4115956"/>
            <a:ext cx="731584" cy="670784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6048736" y="4159540"/>
            <a:ext cx="707200" cy="629504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2752288" y="6068532"/>
            <a:ext cx="736192" cy="447936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8239456" y="5925108"/>
            <a:ext cx="735424" cy="73536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1704544" y="5924980"/>
            <a:ext cx="647040" cy="73472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3846560" y="5922804"/>
            <a:ext cx="740736" cy="734656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4947616" y="5964724"/>
            <a:ext cx="734656" cy="654592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7139936" y="6011188"/>
            <a:ext cx="737664" cy="5632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6044896" y="5939828"/>
            <a:ext cx="735424" cy="70848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9333728" y="5921268"/>
            <a:ext cx="740736" cy="736192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16037024" y="5924980"/>
            <a:ext cx="506816" cy="73248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15006816" y="5925108"/>
            <a:ext cx="370368" cy="734592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13797536" y="5925876"/>
            <a:ext cx="594368" cy="734592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10455392" y="5924340"/>
            <a:ext cx="692736" cy="736128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11612832" y="5925748"/>
            <a:ext cx="578432" cy="737024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12625568" y="5925108"/>
            <a:ext cx="740736" cy="736128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10437856" y="4115252"/>
            <a:ext cx="709504" cy="673024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8241760" y="4356532"/>
            <a:ext cx="710272" cy="432512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11533600" y="4155252"/>
            <a:ext cx="709504" cy="63072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12634720" y="4212084"/>
            <a:ext cx="705664" cy="578432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9339040" y="4225076"/>
            <a:ext cx="709504" cy="563968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2752288" y="5001908"/>
            <a:ext cx="707200" cy="709888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1652768" y="5008948"/>
            <a:ext cx="710208" cy="70208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13738080" y="5034292"/>
            <a:ext cx="709504" cy="551808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12639264" y="5049908"/>
            <a:ext cx="709504" cy="660352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10474400" y="5001908"/>
            <a:ext cx="643968" cy="70912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8245600" y="5085940"/>
            <a:ext cx="710208" cy="519168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9343648" y="5002292"/>
            <a:ext cx="708672" cy="707968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11564064" y="5001588"/>
            <a:ext cx="663040" cy="70944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6047968" y="5079476"/>
            <a:ext cx="711040" cy="631552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3850336" y="5256884"/>
            <a:ext cx="710272" cy="454144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7152096" y="5000692"/>
            <a:ext cx="696512" cy="708032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4946144" y="5206836"/>
            <a:ext cx="710208" cy="501888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14839136" y="5150964"/>
            <a:ext cx="710272" cy="563904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15931872" y="5006644"/>
            <a:ext cx="712512" cy="703616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1701536" y="4082420"/>
            <a:ext cx="617280" cy="706624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13736544" y="4081844"/>
            <a:ext cx="696512" cy="704896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15924256" y="4183156"/>
            <a:ext cx="710272" cy="606656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7140704" y="3171124"/>
            <a:ext cx="697280" cy="661568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10437856" y="3153716"/>
            <a:ext cx="695744" cy="694976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11537440" y="3153716"/>
            <a:ext cx="698048" cy="693504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13735008" y="3157556"/>
            <a:ext cx="697280" cy="686592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8239456" y="3163316"/>
            <a:ext cx="695808" cy="673984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4943072" y="3152180"/>
            <a:ext cx="694976" cy="696512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3857952" y="3153396"/>
            <a:ext cx="663040" cy="696064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12635488" y="3252148"/>
            <a:ext cx="697280" cy="501312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14833824" y="3166452"/>
            <a:ext cx="697280" cy="668544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15934944" y="3165876"/>
            <a:ext cx="695744" cy="669888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6040352" y="3198260"/>
            <a:ext cx="695744" cy="607808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2210528" y="6856244"/>
            <a:ext cx="627968" cy="71712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3362656" y="6860084"/>
            <a:ext cx="525888" cy="70944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5534368" y="6857588"/>
            <a:ext cx="576896" cy="71424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4417312" y="6858804"/>
            <a:ext cx="609664" cy="713024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7765536" y="6857780"/>
            <a:ext cx="513600" cy="714048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12057120" y="6856244"/>
            <a:ext cx="720128" cy="720192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13162016" y="6858548"/>
            <a:ext cx="714816" cy="714816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15360352" y="6855476"/>
            <a:ext cx="714816" cy="714816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8790432" y="6858548"/>
            <a:ext cx="663744" cy="715584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9863328" y="6892852"/>
            <a:ext cx="714816" cy="646976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14261536" y="6858548"/>
            <a:ext cx="714112" cy="714816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6576800" y="6857204"/>
            <a:ext cx="689664" cy="713088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10962080" y="6895412"/>
            <a:ext cx="717120" cy="639104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514308" y="1641050"/>
            <a:ext cx="3260090" cy="4216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600" spc="11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چارت سازمانی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6720875" y="977964"/>
            <a:ext cx="484632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rtl="1">
              <a:lnSpc>
                <a:spcPct val="100000"/>
              </a:lnSpc>
              <a:spcBef>
                <a:spcPts val="100"/>
              </a:spcBef>
            </a:pPr>
            <a:r>
              <a:rPr sz="3600" spc="30" dirty="0">
                <a:solidFill>
                  <a:srgbClr val="2B91D5"/>
                </a:solidFill>
                <a:cs typeface="B Nazanin" panose="00000700000000000000" pitchFamily="2" charset="-78"/>
              </a:rPr>
              <a:t>SITWELL</a:t>
            </a:r>
            <a:r>
              <a:rPr sz="3600" spc="-254" dirty="0">
                <a:solidFill>
                  <a:srgbClr val="2B91D5"/>
                </a:solidFill>
                <a:cs typeface="B Nazanin" panose="00000700000000000000" pitchFamily="2" charset="-78"/>
              </a:rPr>
              <a:t> </a:t>
            </a:r>
            <a:r>
              <a:rPr sz="3600" spc="5" dirty="0">
                <a:solidFill>
                  <a:srgbClr val="2B91D5"/>
                </a:solidFill>
                <a:cs typeface="B Nazanin" panose="00000700000000000000" pitchFamily="2" charset="-78"/>
              </a:rPr>
              <a:t>FINANCIAL</a:t>
            </a:r>
            <a:endParaRPr sz="3600"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447568" y="2834720"/>
            <a:ext cx="2941955" cy="3598421"/>
          </a:xfrm>
          <a:prstGeom prst="rect">
            <a:avLst/>
          </a:prstGeom>
          <a:solidFill>
            <a:srgbClr val="4ECCCC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5"/>
              </a:spcBef>
            </a:pPr>
            <a:endParaRPr sz="2300">
              <a:latin typeface="Times New Roman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Hilda</a:t>
            </a:r>
            <a:r>
              <a:rPr sz="1500" b="1" spc="-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Onassis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635" algn="ctr" rtl="1">
              <a:lnSpc>
                <a:spcPct val="100000"/>
              </a:lnSpc>
            </a:pPr>
            <a:r>
              <a:rPr sz="15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President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613045" y="2834720"/>
            <a:ext cx="274066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Blaise</a:t>
            </a:r>
            <a:r>
              <a:rPr sz="1500" b="1" spc="-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Martins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8860627" y="6617834"/>
            <a:ext cx="71564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02310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37C8EF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9622781" y="6116184"/>
            <a:ext cx="273304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sz="1500" b="1" spc="-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Kathy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Lamprey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1270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9613045" y="4472555"/>
            <a:ext cx="2740660" cy="1007968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40"/>
              </a:spcBef>
            </a:pPr>
            <a:endParaRPr sz="17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-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Kiera</a:t>
            </a:r>
            <a:r>
              <a:rPr sz="1500" b="1" spc="-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Landon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12353914" y="5212329"/>
            <a:ext cx="69659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683260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37C8EF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8860627" y="8256155"/>
            <a:ext cx="715645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02310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37C8EF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9622781" y="7754505"/>
            <a:ext cx="2740660" cy="1000274"/>
          </a:xfrm>
          <a:prstGeom prst="rect">
            <a:avLst/>
          </a:prstGeom>
          <a:solidFill>
            <a:srgbClr val="37C8EF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25"/>
              </a:spcBef>
            </a:pPr>
            <a:endParaRPr sz="170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Joshua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Scotts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5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Director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6151945" y="2835410"/>
            <a:ext cx="2721610" cy="1846659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b="1" spc="-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Bryan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Cook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6129493" y="6100661"/>
            <a:ext cx="2740660" cy="1882567"/>
          </a:xfrm>
          <a:prstGeom prst="rect">
            <a:avLst/>
          </a:prstGeom>
          <a:solidFill>
            <a:srgbClr val="17B5B4"/>
          </a:solidFill>
        </p:spPr>
        <p:txBody>
          <a:bodyPr vert="horz" wrap="square" lIns="0" tIns="0" rIns="0" bIns="0" rtlCol="0">
            <a:spAutoFit/>
          </a:bodyPr>
          <a:lstStyle/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</a:pPr>
            <a:endParaRPr sz="1800">
              <a:latin typeface="Times New Roman"/>
              <a:cs typeface="B Nazanin" panose="00000700000000000000" pitchFamily="2" charset="-78"/>
            </a:endParaRPr>
          </a:p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950">
              <a:latin typeface="Times New Roman"/>
              <a:cs typeface="B Nazanin" panose="00000700000000000000" pitchFamily="2" charset="-78"/>
            </a:endParaRPr>
          </a:p>
          <a:p>
            <a:pPr marL="2540" algn="ctr" rtl="1">
              <a:lnSpc>
                <a:spcPct val="100000"/>
              </a:lnSpc>
            </a:pP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Jennifer</a:t>
            </a:r>
            <a:r>
              <a:rPr sz="1500" b="1" spc="-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-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Potts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Chief</a:t>
            </a:r>
            <a:r>
              <a:rPr sz="1500" spc="-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Executive</a:t>
            </a:r>
            <a:r>
              <a:rPr sz="1500" spc="-7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13096597" y="2835410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884555" algn="r" rtl="1">
              <a:lnSpc>
                <a:spcPct val="100000"/>
              </a:lnSpc>
            </a:pPr>
            <a:r>
              <a:rPr sz="1500" b="1" spc="1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Carl</a:t>
            </a:r>
            <a:r>
              <a:rPr sz="1500" b="1" spc="-10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Miller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48994" algn="r" rtl="1">
              <a:lnSpc>
                <a:spcPct val="100000"/>
              </a:lnSpc>
            </a:pP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Accountant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3096597" y="5012015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737870" algn="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Clara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Holmes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828675" algn="r" rtl="1">
              <a:lnSpc>
                <a:spcPct val="100000"/>
              </a:lnSpc>
            </a:pP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Bookkeeper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13109565" y="7189310"/>
            <a:ext cx="273304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Gracie</a:t>
            </a:r>
            <a:r>
              <a:rPr sz="1500" b="1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Coopers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algn="ctr" rtl="1">
              <a:lnSpc>
                <a:spcPct val="100000"/>
              </a:lnSpc>
            </a:pPr>
            <a:r>
              <a:rPr sz="1500" spc="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Compliance</a:t>
            </a:r>
            <a:r>
              <a:rPr sz="1500" spc="-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12344178" y="7424260"/>
            <a:ext cx="716280" cy="243656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  <a:tabLst>
                <a:tab pos="702945" algn="l"/>
              </a:tabLst>
            </a:pPr>
            <a:r>
              <a:rPr sz="1500" u="heavy" dirty="0">
                <a:solidFill>
                  <a:srgbClr val="FFFFFF"/>
                </a:solidFill>
                <a:uFill>
                  <a:solidFill>
                    <a:srgbClr val="37C8EF"/>
                  </a:solidFill>
                </a:uFill>
                <a:latin typeface="Times New Roman"/>
                <a:cs typeface="B Nazanin" panose="00000700000000000000" pitchFamily="2" charset="-78"/>
              </a:rPr>
              <a:t> 	</a:t>
            </a:r>
            <a:endParaRPr sz="1500">
              <a:latin typeface="Times New Roman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3096597" y="3923367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Sadie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Jones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8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Finance</a:t>
            </a:r>
            <a:r>
              <a:rPr sz="1500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Manager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13096597" y="6100661"/>
            <a:ext cx="2740660" cy="732252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127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10"/>
              </a:spcBef>
            </a:pPr>
            <a:endParaRPr sz="1750">
              <a:latin typeface="Times New Roman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Mike</a:t>
            </a:r>
            <a:r>
              <a:rPr sz="1500" b="1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Hollows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3175" algn="ctr" rtl="1">
              <a:lnSpc>
                <a:spcPct val="100000"/>
              </a:lnSpc>
            </a:pPr>
            <a:r>
              <a:rPr sz="1500" spc="4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Tax</a:t>
            </a:r>
            <a:r>
              <a:rPr sz="1500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4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Officer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13096597" y="8277955"/>
            <a:ext cx="2740660" cy="721993"/>
          </a:xfrm>
          <a:prstGeom prst="rect">
            <a:avLst/>
          </a:prstGeom>
          <a:solidFill>
            <a:srgbClr val="2B91D5"/>
          </a:solidFill>
        </p:spPr>
        <p:txBody>
          <a:bodyPr vert="horz" wrap="square" lIns="0" tIns="6350" rIns="0" bIns="0" rtlCol="0">
            <a:spAutoFit/>
          </a:bodyPr>
          <a:lstStyle/>
          <a:p>
            <a:pPr algn="r" rtl="1">
              <a:lnSpc>
                <a:spcPct val="100000"/>
              </a:lnSpc>
              <a:spcBef>
                <a:spcPts val="50"/>
              </a:spcBef>
            </a:pPr>
            <a:endParaRPr sz="1650">
              <a:latin typeface="Times New Roman"/>
              <a:cs typeface="B Nazanin" panose="00000700000000000000" pitchFamily="2" charset="-78"/>
            </a:endParaRPr>
          </a:p>
          <a:p>
            <a:pPr marL="698500" algn="r" rtl="1">
              <a:lnSpc>
                <a:spcPct val="100000"/>
              </a:lnSpc>
            </a:pPr>
            <a:r>
              <a:rPr sz="1500" b="1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Marga</a:t>
            </a:r>
            <a:r>
              <a:rPr sz="1500" b="1" spc="-9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b="1" spc="1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Dunlop</a:t>
            </a:r>
            <a:endParaRPr sz="1500">
              <a:latin typeface="Tahoma"/>
              <a:cs typeface="B Nazanin" panose="00000700000000000000" pitchFamily="2" charset="-78"/>
            </a:endParaRPr>
          </a:p>
          <a:p>
            <a:pPr marL="762000" algn="r" rtl="1">
              <a:lnSpc>
                <a:spcPct val="100000"/>
              </a:lnSpc>
            </a:pPr>
            <a:r>
              <a:rPr sz="1500" spc="5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Risk</a:t>
            </a:r>
            <a:r>
              <a:rPr sz="1500" spc="-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1500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Manager</a:t>
            </a:r>
            <a:endParaRPr sz="150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5389775" y="4329659"/>
            <a:ext cx="762635" cy="114300"/>
            <a:chOff x="5389775" y="4329659"/>
            <a:chExt cx="762635" cy="114300"/>
          </a:xfrm>
        </p:grpSpPr>
        <p:sp>
          <p:nvSpPr>
            <p:cNvPr id="22" name="object 22"/>
            <p:cNvSpPr/>
            <p:nvPr/>
          </p:nvSpPr>
          <p:spPr>
            <a:xfrm>
              <a:off x="5389775" y="4386807"/>
              <a:ext cx="655320" cy="0"/>
            </a:xfrm>
            <a:custGeom>
              <a:avLst/>
              <a:gdLst/>
              <a:ahLst/>
              <a:cxnLst/>
              <a:rect l="l" t="t" r="r" b="b"/>
              <a:pathLst>
                <a:path w="655320">
                  <a:moveTo>
                    <a:pt x="0" y="0"/>
                  </a:moveTo>
                  <a:lnTo>
                    <a:pt x="654886" y="0"/>
                  </a:lnTo>
                </a:path>
              </a:pathLst>
            </a:custGeom>
            <a:ln w="2857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3" name="object 2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037518" y="4329659"/>
              <a:ext cx="114280" cy="114297"/>
            </a:xfrm>
            <a:prstGeom prst="rect">
              <a:avLst/>
            </a:prstGeom>
          </p:spPr>
        </p:pic>
      </p:grpSp>
      <p:grpSp>
        <p:nvGrpSpPr>
          <p:cNvPr id="24" name="object 24"/>
          <p:cNvGrpSpPr/>
          <p:nvPr/>
        </p:nvGrpSpPr>
        <p:grpSpPr>
          <a:xfrm>
            <a:off x="8873327" y="3534199"/>
            <a:ext cx="743585" cy="114935"/>
            <a:chOff x="8873327" y="3534199"/>
            <a:chExt cx="743585" cy="114935"/>
          </a:xfrm>
        </p:grpSpPr>
        <p:sp>
          <p:nvSpPr>
            <p:cNvPr id="25" name="object 25"/>
            <p:cNvSpPr/>
            <p:nvPr/>
          </p:nvSpPr>
          <p:spPr>
            <a:xfrm>
              <a:off x="8873327" y="3591381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6" name="object 2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01546" y="3534199"/>
              <a:ext cx="114742" cy="114363"/>
            </a:xfrm>
            <a:prstGeom prst="rect">
              <a:avLst/>
            </a:prstGeom>
          </p:spPr>
        </p:pic>
      </p:grpSp>
      <p:grpSp>
        <p:nvGrpSpPr>
          <p:cNvPr id="27" name="object 27"/>
          <p:cNvGrpSpPr/>
          <p:nvPr/>
        </p:nvGrpSpPr>
        <p:grpSpPr>
          <a:xfrm>
            <a:off x="12366614" y="3268052"/>
            <a:ext cx="734060" cy="114935"/>
            <a:chOff x="12366614" y="3268052"/>
            <a:chExt cx="734060" cy="114935"/>
          </a:xfrm>
        </p:grpSpPr>
        <p:sp>
          <p:nvSpPr>
            <p:cNvPr id="28" name="object 28"/>
            <p:cNvSpPr/>
            <p:nvPr/>
          </p:nvSpPr>
          <p:spPr>
            <a:xfrm>
              <a:off x="12366614" y="3325237"/>
              <a:ext cx="626110" cy="0"/>
            </a:xfrm>
            <a:custGeom>
              <a:avLst/>
              <a:gdLst/>
              <a:ahLst/>
              <a:cxnLst/>
              <a:rect l="l" t="t" r="r" b="b"/>
              <a:pathLst>
                <a:path w="626109">
                  <a:moveTo>
                    <a:pt x="0" y="0"/>
                  </a:moveTo>
                  <a:lnTo>
                    <a:pt x="625875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9" name="object 2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2985345" y="3268052"/>
              <a:ext cx="114789" cy="114369"/>
            </a:xfrm>
            <a:prstGeom prst="rect">
              <a:avLst/>
            </a:prstGeom>
          </p:spPr>
        </p:pic>
      </p:grpSp>
      <p:grpSp>
        <p:nvGrpSpPr>
          <p:cNvPr id="30" name="object 30"/>
          <p:cNvGrpSpPr/>
          <p:nvPr/>
        </p:nvGrpSpPr>
        <p:grpSpPr>
          <a:xfrm>
            <a:off x="12356878" y="4356358"/>
            <a:ext cx="743585" cy="114935"/>
            <a:chOff x="12356878" y="4356358"/>
            <a:chExt cx="743585" cy="114935"/>
          </a:xfrm>
        </p:grpSpPr>
        <p:sp>
          <p:nvSpPr>
            <p:cNvPr id="31" name="object 31"/>
            <p:cNvSpPr/>
            <p:nvPr/>
          </p:nvSpPr>
          <p:spPr>
            <a:xfrm>
              <a:off x="12356878" y="4413540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2" name="object 32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85096" y="4356358"/>
              <a:ext cx="114742" cy="114363"/>
            </a:xfrm>
            <a:prstGeom prst="rect">
              <a:avLst/>
            </a:prstGeom>
          </p:spPr>
        </p:pic>
      </p:grpSp>
      <p:pic>
        <p:nvPicPr>
          <p:cNvPr id="33" name="object 33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12985345" y="5445001"/>
            <a:ext cx="114789" cy="114369"/>
          </a:xfrm>
          <a:prstGeom prst="rect">
            <a:avLst/>
          </a:prstGeom>
        </p:spPr>
      </p:pic>
      <p:grpSp>
        <p:nvGrpSpPr>
          <p:cNvPr id="34" name="object 34"/>
          <p:cNvGrpSpPr/>
          <p:nvPr/>
        </p:nvGrpSpPr>
        <p:grpSpPr>
          <a:xfrm>
            <a:off x="12356878" y="6535416"/>
            <a:ext cx="743585" cy="114935"/>
            <a:chOff x="12356878" y="6535416"/>
            <a:chExt cx="743585" cy="114935"/>
          </a:xfrm>
        </p:grpSpPr>
        <p:sp>
          <p:nvSpPr>
            <p:cNvPr id="35" name="object 35"/>
            <p:cNvSpPr/>
            <p:nvPr/>
          </p:nvSpPr>
          <p:spPr>
            <a:xfrm>
              <a:off x="12356878" y="6592598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36" name="object 3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85096" y="6535416"/>
              <a:ext cx="114742" cy="114363"/>
            </a:xfrm>
            <a:prstGeom prst="rect">
              <a:avLst/>
            </a:prstGeom>
          </p:spPr>
        </p:pic>
      </p:grpSp>
      <p:pic>
        <p:nvPicPr>
          <p:cNvPr id="37" name="object 37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12995136" y="7622332"/>
            <a:ext cx="114280" cy="114297"/>
          </a:xfrm>
          <a:prstGeom prst="rect">
            <a:avLst/>
          </a:prstGeom>
        </p:spPr>
      </p:pic>
      <p:grpSp>
        <p:nvGrpSpPr>
          <p:cNvPr id="38" name="object 38"/>
          <p:cNvGrpSpPr/>
          <p:nvPr/>
        </p:nvGrpSpPr>
        <p:grpSpPr>
          <a:xfrm>
            <a:off x="12356878" y="8710945"/>
            <a:ext cx="743585" cy="114935"/>
            <a:chOff x="12356878" y="8710945"/>
            <a:chExt cx="743585" cy="114935"/>
          </a:xfrm>
        </p:grpSpPr>
        <p:sp>
          <p:nvSpPr>
            <p:cNvPr id="39" name="object 39"/>
            <p:cNvSpPr/>
            <p:nvPr/>
          </p:nvSpPr>
          <p:spPr>
            <a:xfrm>
              <a:off x="12356878" y="8768127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0" name="object 4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2985096" y="8710945"/>
              <a:ext cx="114742" cy="114363"/>
            </a:xfrm>
            <a:prstGeom prst="rect">
              <a:avLst/>
            </a:prstGeom>
          </p:spPr>
        </p:pic>
      </p:grpSp>
      <p:grpSp>
        <p:nvGrpSpPr>
          <p:cNvPr id="41" name="object 41"/>
          <p:cNvGrpSpPr/>
          <p:nvPr/>
        </p:nvGrpSpPr>
        <p:grpSpPr>
          <a:xfrm>
            <a:off x="8873327" y="5175274"/>
            <a:ext cx="743585" cy="114935"/>
            <a:chOff x="8873327" y="5175274"/>
            <a:chExt cx="743585" cy="114935"/>
          </a:xfrm>
        </p:grpSpPr>
        <p:sp>
          <p:nvSpPr>
            <p:cNvPr id="42" name="object 42"/>
            <p:cNvSpPr/>
            <p:nvPr/>
          </p:nvSpPr>
          <p:spPr>
            <a:xfrm>
              <a:off x="8873327" y="5232456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4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37C8E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3" name="object 43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01546" y="5175274"/>
              <a:ext cx="114742" cy="114363"/>
            </a:xfrm>
            <a:prstGeom prst="rect">
              <a:avLst/>
            </a:prstGeom>
          </p:spPr>
        </p:pic>
      </p:grpSp>
      <p:pic>
        <p:nvPicPr>
          <p:cNvPr id="44" name="object 4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1160" y="6811490"/>
            <a:ext cx="114717" cy="114359"/>
          </a:xfrm>
          <a:prstGeom prst="rect">
            <a:avLst/>
          </a:prstGeom>
        </p:spPr>
      </p:pic>
      <p:pic>
        <p:nvPicPr>
          <p:cNvPr id="45" name="object 4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9511160" y="8449223"/>
            <a:ext cx="114717" cy="114359"/>
          </a:xfrm>
          <a:prstGeom prst="rect">
            <a:avLst/>
          </a:prstGeom>
        </p:spPr>
      </p:pic>
      <p:grpSp>
        <p:nvGrpSpPr>
          <p:cNvPr id="46" name="object 46"/>
          <p:cNvGrpSpPr/>
          <p:nvPr/>
        </p:nvGrpSpPr>
        <p:grpSpPr>
          <a:xfrm>
            <a:off x="5389775" y="7622299"/>
            <a:ext cx="743585" cy="114935"/>
            <a:chOff x="5389775" y="7622299"/>
            <a:chExt cx="743585" cy="114935"/>
          </a:xfrm>
        </p:grpSpPr>
        <p:sp>
          <p:nvSpPr>
            <p:cNvPr id="47" name="object 47"/>
            <p:cNvSpPr/>
            <p:nvPr/>
          </p:nvSpPr>
          <p:spPr>
            <a:xfrm>
              <a:off x="5389775" y="7679481"/>
              <a:ext cx="635635" cy="0"/>
            </a:xfrm>
            <a:custGeom>
              <a:avLst/>
              <a:gdLst/>
              <a:ahLst/>
              <a:cxnLst/>
              <a:rect l="l" t="t" r="r" b="b"/>
              <a:pathLst>
                <a:path w="635635">
                  <a:moveTo>
                    <a:pt x="0" y="0"/>
                  </a:moveTo>
                  <a:lnTo>
                    <a:pt x="635362" y="0"/>
                  </a:lnTo>
                </a:path>
              </a:pathLst>
            </a:custGeom>
            <a:ln w="28574">
              <a:solidFill>
                <a:srgbClr val="4ECCCC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48" name="object 4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017993" y="7622299"/>
              <a:ext cx="114742" cy="114363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252155854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5153490" y="7786322"/>
            <a:ext cx="691348" cy="692112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6052434" y="7786704"/>
            <a:ext cx="692112" cy="691348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6950612" y="7786704"/>
            <a:ext cx="692112" cy="691348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9645912" y="7786704"/>
            <a:ext cx="692048" cy="691348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11443734" y="7786704"/>
            <a:ext cx="691348" cy="691348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7848792" y="7786704"/>
            <a:ext cx="692048" cy="691348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8747734" y="7786704"/>
            <a:ext cx="692048" cy="691348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10545620" y="7786704"/>
            <a:ext cx="691284" cy="691348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2562671" y="6948059"/>
            <a:ext cx="734510" cy="539710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3512415" y="6935200"/>
            <a:ext cx="734510" cy="564728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7307440" y="6894267"/>
            <a:ext cx="738328" cy="646594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1668310" y="6848750"/>
            <a:ext cx="624632" cy="7368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4463622" y="6908654"/>
            <a:ext cx="744376" cy="61852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5482528" y="6874426"/>
            <a:ext cx="660220" cy="617816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6379724" y="6870776"/>
            <a:ext cx="692812" cy="695104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9208393" y="6970786"/>
            <a:ext cx="734510" cy="488972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8336761" y="6852569"/>
            <a:ext cx="579878" cy="669322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13016343" y="6854861"/>
            <a:ext cx="714074" cy="714010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12066663" y="6854861"/>
            <a:ext cx="714774" cy="714010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15864747" y="6854097"/>
            <a:ext cx="714774" cy="714774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13965323" y="6854861"/>
            <a:ext cx="714774" cy="714010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10167241" y="6854861"/>
            <a:ext cx="714010" cy="714010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11116919" y="6854861"/>
            <a:ext cx="714838" cy="714010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14914239" y="6854861"/>
            <a:ext cx="714838" cy="714010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7478750" y="5933765"/>
            <a:ext cx="445748" cy="691474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4427014" y="5968662"/>
            <a:ext cx="845192" cy="620764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6405506" y="5934656"/>
            <a:ext cx="695104" cy="692876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3623054" y="5935420"/>
            <a:ext cx="572304" cy="692876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11121502" y="5964258"/>
            <a:ext cx="759528" cy="675368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2605132" y="5973360"/>
            <a:ext cx="695868" cy="620048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5521715" y="6542544"/>
            <a:ext cx="21326" cy="64488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5456582" y="5891529"/>
            <a:ext cx="765656" cy="717202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1647813" y="5958911"/>
            <a:ext cx="713310" cy="670850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8371646" y="6005954"/>
            <a:ext cx="560144" cy="55104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9284213" y="5983165"/>
            <a:ext cx="640546" cy="636790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10290741" y="6021678"/>
            <a:ext cx="523858" cy="56110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12088627" y="5936183"/>
            <a:ext cx="724642" cy="728462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13093690" y="5990740"/>
            <a:ext cx="617756" cy="62234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14949888" y="6021870"/>
            <a:ext cx="701152" cy="560908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13975140" y="5901724"/>
            <a:ext cx="664024" cy="710908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15920067" y="5953626"/>
            <a:ext cx="660218" cy="695104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15931463" y="5022853"/>
            <a:ext cx="708726" cy="707262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3584414" y="5113061"/>
            <a:ext cx="701916" cy="526086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2633235" y="5119099"/>
            <a:ext cx="839826" cy="616218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1658444" y="5047873"/>
            <a:ext cx="752716" cy="660218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8363307" y="5054302"/>
            <a:ext cx="644302" cy="644748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14982472" y="5052518"/>
            <a:ext cx="655952" cy="648632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14104038" y="5177485"/>
            <a:ext cx="564728" cy="397238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7400703" y="5041825"/>
            <a:ext cx="668558" cy="669322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13104257" y="5066842"/>
            <a:ext cx="664038" cy="621576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5586902" y="5031956"/>
            <a:ext cx="495784" cy="692048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6365337" y="5101664"/>
            <a:ext cx="839866" cy="55034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12148530" y="5064550"/>
            <a:ext cx="675368" cy="628388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4575026" y="5089568"/>
            <a:ext cx="625396" cy="573068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11187390" y="5034248"/>
            <a:ext cx="690584" cy="685236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9256138" y="5045581"/>
            <a:ext cx="755772" cy="662510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10318814" y="5071362"/>
            <a:ext cx="504124" cy="610244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3551821" y="4093609"/>
            <a:ext cx="708726" cy="708790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12260698" y="4090617"/>
            <a:ext cx="499540" cy="727698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4509839" y="4093609"/>
            <a:ext cx="707262" cy="708790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16079980" y="4152749"/>
            <a:ext cx="510172" cy="603370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13217190" y="4090617"/>
            <a:ext cx="498840" cy="727698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10371843" y="4090617"/>
            <a:ext cx="453322" cy="726934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7375685" y="4093609"/>
            <a:ext cx="708726" cy="708790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6420659" y="4093609"/>
            <a:ext cx="708726" cy="709490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2608950" y="4132250"/>
            <a:ext cx="682944" cy="670148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11133523" y="4132213"/>
            <a:ext cx="833298" cy="651194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15102990" y="4120155"/>
            <a:ext cx="553396" cy="666266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1656916" y="4103477"/>
            <a:ext cx="674668" cy="707198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5466385" y="4171656"/>
            <a:ext cx="654170" cy="55416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14069917" y="4130659"/>
            <a:ext cx="708726" cy="648186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82850" tIns="182850" rIns="182850" bIns="182850" anchor="ctr" anchorCtr="0">
            <a:noAutofit/>
          </a:bodyPr>
          <a:lstStyle/>
          <a:p>
            <a:endParaRPr sz="3600"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8340578" y="4093609"/>
            <a:ext cx="689756" cy="687146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9299362" y="4107294"/>
            <a:ext cx="689056" cy="688228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12117401" y="3246994"/>
            <a:ext cx="765638" cy="621576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13066380" y="3228787"/>
            <a:ext cx="765576" cy="657226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10337785" y="3174994"/>
            <a:ext cx="519210" cy="692048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2739262" y="3176522"/>
            <a:ext cx="504888" cy="703444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1659972" y="3161370"/>
            <a:ext cx="761820" cy="679188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3588933" y="3175759"/>
            <a:ext cx="704206" cy="704206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11191974" y="3153922"/>
            <a:ext cx="742848" cy="710892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9290259" y="3235599"/>
            <a:ext cx="719358" cy="643666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8374639" y="3157170"/>
            <a:ext cx="642074" cy="707644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4555356" y="3164363"/>
            <a:ext cx="672376" cy="670850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5510383" y="3196193"/>
            <a:ext cx="666266" cy="642074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6582098" y="3182570"/>
            <a:ext cx="423784" cy="679188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7382497" y="3241710"/>
            <a:ext cx="723942" cy="629916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13973629" y="3267504"/>
            <a:ext cx="999066" cy="610272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16017848" y="3188618"/>
            <a:ext cx="565492" cy="680716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15114385" y="3152269"/>
            <a:ext cx="738266" cy="720822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12341958" y="7786704"/>
            <a:ext cx="692112" cy="691348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82850" tIns="182850" rIns="182850" bIns="182850" anchor="ctr" anchorCtr="0">
                <a:noAutofit/>
              </a:bodyPr>
              <a:lstStyle/>
              <a:p>
                <a:endParaRPr sz="3600"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82850" tIns="182850" rIns="182850" bIns="182850" anchor="ctr" anchorCtr="0">
              <a:noAutofit/>
            </a:bodyPr>
            <a:lstStyle/>
            <a:p>
              <a:endParaRPr sz="3600"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1433550" y="1021800"/>
            <a:ext cx="15421200" cy="964800"/>
          </a:xfrm>
          <a:prstGeom prst="rect">
            <a:avLst/>
          </a:prstGeom>
        </p:spPr>
        <p:txBody>
          <a:bodyPr spcFirstLastPara="1" wrap="square" lIns="182850" tIns="182850" rIns="182850" bIns="182850" anchor="t" anchorCtr="0">
            <a:noAutofit/>
          </a:bodyPr>
          <a:lstStyle/>
          <a:p>
            <a:pPr algn="ctr">
              <a:buClr>
                <a:schemeClr val="dk1"/>
              </a:buClr>
              <a:buSzPts val="1100"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4443865" y="2064317"/>
            <a:ext cx="730885" cy="7315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80"/>
              </a:spcBef>
            </a:pPr>
            <a:r>
              <a:rPr lang="fa-IR" sz="2000" spc="-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123825" algn="r" rtl="1">
              <a:lnSpc>
                <a:spcPct val="100000"/>
              </a:lnSpc>
              <a:spcBef>
                <a:spcPts val="380"/>
              </a:spcBef>
            </a:pPr>
            <a:r>
              <a:rPr sz="20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5719767" y="5991133"/>
            <a:ext cx="730885" cy="7315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80"/>
              </a:spcBef>
            </a:pPr>
            <a:r>
              <a:rPr lang="fa-IR" sz="2000" spc="-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123825" algn="r" rtl="1">
              <a:lnSpc>
                <a:spcPct val="100000"/>
              </a:lnSpc>
              <a:spcBef>
                <a:spcPts val="380"/>
              </a:spcBef>
            </a:pPr>
            <a:r>
              <a:rPr sz="20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379417" y="8418041"/>
            <a:ext cx="730885" cy="7315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80"/>
              </a:spcBef>
            </a:pPr>
            <a:r>
              <a:rPr lang="fa-IR" sz="2000" spc="-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123825" algn="r" rtl="1">
              <a:lnSpc>
                <a:spcPct val="100000"/>
              </a:lnSpc>
              <a:spcBef>
                <a:spcPts val="380"/>
              </a:spcBef>
            </a:pPr>
            <a:r>
              <a:rPr sz="20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039067" y="5991133"/>
            <a:ext cx="730885" cy="7315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80"/>
              </a:spcBef>
            </a:pPr>
            <a:r>
              <a:rPr lang="fa-IR" sz="2000" spc="-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123825" algn="r" rtl="1">
              <a:lnSpc>
                <a:spcPct val="100000"/>
              </a:lnSpc>
              <a:spcBef>
                <a:spcPts val="380"/>
              </a:spcBef>
            </a:pPr>
            <a:r>
              <a:rPr sz="20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0314966" y="2064317"/>
            <a:ext cx="730885" cy="731520"/>
          </a:xfrm>
          <a:prstGeom prst="rect">
            <a:avLst/>
          </a:prstGeom>
        </p:spPr>
        <p:txBody>
          <a:bodyPr vert="horz" wrap="square" lIns="0" tIns="609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480"/>
              </a:spcBef>
            </a:pPr>
            <a:r>
              <a:rPr lang="fa-IR" sz="2000" spc="-22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مورد</a:t>
            </a:r>
            <a:r>
              <a:rPr sz="2000" spc="-1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000" dirty="0">
              <a:latin typeface="Tahoma"/>
              <a:cs typeface="B Nazanin" panose="00000700000000000000" pitchFamily="2" charset="-78"/>
            </a:endParaRPr>
          </a:p>
          <a:p>
            <a:pPr marL="123825" algn="r" rtl="1">
              <a:lnSpc>
                <a:spcPct val="100000"/>
              </a:lnSpc>
              <a:spcBef>
                <a:spcPts val="380"/>
              </a:spcBef>
            </a:pPr>
            <a:r>
              <a:rPr sz="2000" spc="-12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20%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9765811" y="2330155"/>
            <a:ext cx="5958205" cy="5958205"/>
            <a:chOff x="9765811" y="2330155"/>
            <a:chExt cx="5958205" cy="5958205"/>
          </a:xfrm>
        </p:grpSpPr>
        <p:sp>
          <p:nvSpPr>
            <p:cNvPr id="8" name="object 8"/>
            <p:cNvSpPr/>
            <p:nvPr/>
          </p:nvSpPr>
          <p:spPr>
            <a:xfrm>
              <a:off x="12744663" y="2330155"/>
              <a:ext cx="2875915" cy="2979420"/>
            </a:xfrm>
            <a:custGeom>
              <a:avLst/>
              <a:gdLst/>
              <a:ahLst/>
              <a:cxnLst/>
              <a:rect l="l" t="t" r="r" b="b"/>
              <a:pathLst>
                <a:path w="2875915" h="2979420">
                  <a:moveTo>
                    <a:pt x="0" y="2978851"/>
                  </a:moveTo>
                  <a:lnTo>
                    <a:pt x="0" y="0"/>
                  </a:lnTo>
                  <a:lnTo>
                    <a:pt x="49154" y="401"/>
                  </a:lnTo>
                  <a:lnTo>
                    <a:pt x="98153" y="1602"/>
                  </a:lnTo>
                  <a:lnTo>
                    <a:pt x="146988" y="3597"/>
                  </a:lnTo>
                  <a:lnTo>
                    <a:pt x="195652" y="6381"/>
                  </a:lnTo>
                  <a:lnTo>
                    <a:pt x="244138" y="9947"/>
                  </a:lnTo>
                  <a:lnTo>
                    <a:pt x="292440" y="14291"/>
                  </a:lnTo>
                  <a:lnTo>
                    <a:pt x="340549" y="19407"/>
                  </a:lnTo>
                  <a:lnTo>
                    <a:pt x="388459" y="25290"/>
                  </a:lnTo>
                  <a:lnTo>
                    <a:pt x="436163" y="31933"/>
                  </a:lnTo>
                  <a:lnTo>
                    <a:pt x="483652" y="39333"/>
                  </a:lnTo>
                  <a:lnTo>
                    <a:pt x="530921" y="47482"/>
                  </a:lnTo>
                  <a:lnTo>
                    <a:pt x="577961" y="56375"/>
                  </a:lnTo>
                  <a:lnTo>
                    <a:pt x="624767" y="66008"/>
                  </a:lnTo>
                  <a:lnTo>
                    <a:pt x="671329" y="76374"/>
                  </a:lnTo>
                  <a:lnTo>
                    <a:pt x="717643" y="87468"/>
                  </a:lnTo>
                  <a:lnTo>
                    <a:pt x="763699" y="99284"/>
                  </a:lnTo>
                  <a:lnTo>
                    <a:pt x="809491" y="111818"/>
                  </a:lnTo>
                  <a:lnTo>
                    <a:pt x="855012" y="125063"/>
                  </a:lnTo>
                  <a:lnTo>
                    <a:pt x="900255" y="139014"/>
                  </a:lnTo>
                  <a:lnTo>
                    <a:pt x="945212" y="153666"/>
                  </a:lnTo>
                  <a:lnTo>
                    <a:pt x="989876" y="169012"/>
                  </a:lnTo>
                  <a:lnTo>
                    <a:pt x="1034241" y="185049"/>
                  </a:lnTo>
                  <a:lnTo>
                    <a:pt x="1078298" y="201769"/>
                  </a:lnTo>
                  <a:lnTo>
                    <a:pt x="1122041" y="219168"/>
                  </a:lnTo>
                  <a:lnTo>
                    <a:pt x="1165462" y="237239"/>
                  </a:lnTo>
                  <a:lnTo>
                    <a:pt x="1208555" y="255979"/>
                  </a:lnTo>
                  <a:lnTo>
                    <a:pt x="1251312" y="275380"/>
                  </a:lnTo>
                  <a:lnTo>
                    <a:pt x="1293726" y="295438"/>
                  </a:lnTo>
                  <a:lnTo>
                    <a:pt x="1335789" y="316146"/>
                  </a:lnTo>
                  <a:lnTo>
                    <a:pt x="1377495" y="337501"/>
                  </a:lnTo>
                  <a:lnTo>
                    <a:pt x="1418837" y="359495"/>
                  </a:lnTo>
                  <a:lnTo>
                    <a:pt x="1459807" y="382124"/>
                  </a:lnTo>
                  <a:lnTo>
                    <a:pt x="1500398" y="405382"/>
                  </a:lnTo>
                  <a:lnTo>
                    <a:pt x="1540602" y="429264"/>
                  </a:lnTo>
                  <a:lnTo>
                    <a:pt x="1580414" y="453763"/>
                  </a:lnTo>
                  <a:lnTo>
                    <a:pt x="1619824" y="478875"/>
                  </a:lnTo>
                  <a:lnTo>
                    <a:pt x="1658828" y="504594"/>
                  </a:lnTo>
                  <a:lnTo>
                    <a:pt x="1697416" y="530915"/>
                  </a:lnTo>
                  <a:lnTo>
                    <a:pt x="1735582" y="557832"/>
                  </a:lnTo>
                  <a:lnTo>
                    <a:pt x="1773319" y="585339"/>
                  </a:lnTo>
                  <a:lnTo>
                    <a:pt x="1810619" y="613431"/>
                  </a:lnTo>
                  <a:lnTo>
                    <a:pt x="1847476" y="642103"/>
                  </a:lnTo>
                  <a:lnTo>
                    <a:pt x="1883882" y="671349"/>
                  </a:lnTo>
                  <a:lnTo>
                    <a:pt x="1919831" y="701163"/>
                  </a:lnTo>
                  <a:lnTo>
                    <a:pt x="1955314" y="731541"/>
                  </a:lnTo>
                  <a:lnTo>
                    <a:pt x="1990324" y="762476"/>
                  </a:lnTo>
                  <a:lnTo>
                    <a:pt x="2024855" y="793963"/>
                  </a:lnTo>
                  <a:lnTo>
                    <a:pt x="2058900" y="825996"/>
                  </a:lnTo>
                  <a:lnTo>
                    <a:pt x="2092450" y="858571"/>
                  </a:lnTo>
                  <a:lnTo>
                    <a:pt x="2125499" y="891681"/>
                  </a:lnTo>
                  <a:lnTo>
                    <a:pt x="2158040" y="925322"/>
                  </a:lnTo>
                  <a:lnTo>
                    <a:pt x="2190066" y="959487"/>
                  </a:lnTo>
                  <a:lnTo>
                    <a:pt x="2221569" y="994170"/>
                  </a:lnTo>
                  <a:lnTo>
                    <a:pt x="2252542" y="1029368"/>
                  </a:lnTo>
                  <a:lnTo>
                    <a:pt x="2282978" y="1065073"/>
                  </a:lnTo>
                  <a:lnTo>
                    <a:pt x="2312870" y="1101282"/>
                  </a:lnTo>
                  <a:lnTo>
                    <a:pt x="2342211" y="1137987"/>
                  </a:lnTo>
                  <a:lnTo>
                    <a:pt x="2370993" y="1175184"/>
                  </a:lnTo>
                  <a:lnTo>
                    <a:pt x="2399210" y="1212866"/>
                  </a:lnTo>
                  <a:lnTo>
                    <a:pt x="2426853" y="1251030"/>
                  </a:lnTo>
                  <a:lnTo>
                    <a:pt x="2453916" y="1289668"/>
                  </a:lnTo>
                  <a:lnTo>
                    <a:pt x="2480392" y="1328776"/>
                  </a:lnTo>
                  <a:lnTo>
                    <a:pt x="2506274" y="1368348"/>
                  </a:lnTo>
                  <a:lnTo>
                    <a:pt x="2531554" y="1408379"/>
                  </a:lnTo>
                  <a:lnTo>
                    <a:pt x="2556225" y="1448863"/>
                  </a:lnTo>
                  <a:lnTo>
                    <a:pt x="2580280" y="1489794"/>
                  </a:lnTo>
                  <a:lnTo>
                    <a:pt x="2603712" y="1531168"/>
                  </a:lnTo>
                  <a:lnTo>
                    <a:pt x="2626513" y="1572978"/>
                  </a:lnTo>
                  <a:lnTo>
                    <a:pt x="2648677" y="1615219"/>
                  </a:lnTo>
                  <a:lnTo>
                    <a:pt x="2670197" y="1657885"/>
                  </a:lnTo>
                  <a:lnTo>
                    <a:pt x="2691064" y="1700972"/>
                  </a:lnTo>
                  <a:lnTo>
                    <a:pt x="2711272" y="1744473"/>
                  </a:lnTo>
                  <a:lnTo>
                    <a:pt x="2730814" y="1788384"/>
                  </a:lnTo>
                  <a:lnTo>
                    <a:pt x="2749682" y="1832698"/>
                  </a:lnTo>
                  <a:lnTo>
                    <a:pt x="2767870" y="1877410"/>
                  </a:lnTo>
                  <a:lnTo>
                    <a:pt x="2785369" y="1922515"/>
                  </a:lnTo>
                  <a:lnTo>
                    <a:pt x="2802174" y="1968007"/>
                  </a:lnTo>
                  <a:lnTo>
                    <a:pt x="2818277" y="2013880"/>
                  </a:lnTo>
                  <a:lnTo>
                    <a:pt x="2833670" y="2060130"/>
                  </a:lnTo>
                  <a:lnTo>
                    <a:pt x="2848346" y="2106750"/>
                  </a:lnTo>
                  <a:lnTo>
                    <a:pt x="2862299" y="2153735"/>
                  </a:lnTo>
                  <a:lnTo>
                    <a:pt x="2875521" y="2201080"/>
                  </a:lnTo>
                  <a:lnTo>
                    <a:pt x="0" y="2978851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2744663" y="4388490"/>
              <a:ext cx="2979420" cy="3415029"/>
            </a:xfrm>
            <a:custGeom>
              <a:avLst/>
              <a:gdLst/>
              <a:ahLst/>
              <a:cxnLst/>
              <a:rect l="l" t="t" r="r" b="b"/>
              <a:pathLst>
                <a:path w="2979419" h="3415029">
                  <a:moveTo>
                    <a:pt x="1628289" y="3414955"/>
                  </a:moveTo>
                  <a:lnTo>
                    <a:pt x="0" y="920515"/>
                  </a:lnTo>
                  <a:lnTo>
                    <a:pt x="2833055" y="0"/>
                  </a:lnTo>
                  <a:lnTo>
                    <a:pt x="2847862" y="46872"/>
                  </a:lnTo>
                  <a:lnTo>
                    <a:pt x="2861861" y="93844"/>
                  </a:lnTo>
                  <a:lnTo>
                    <a:pt x="2875055" y="140905"/>
                  </a:lnTo>
                  <a:lnTo>
                    <a:pt x="2887446" y="188048"/>
                  </a:lnTo>
                  <a:lnTo>
                    <a:pt x="2899037" y="235263"/>
                  </a:lnTo>
                  <a:lnTo>
                    <a:pt x="2909831" y="282543"/>
                  </a:lnTo>
                  <a:lnTo>
                    <a:pt x="2919832" y="329879"/>
                  </a:lnTo>
                  <a:lnTo>
                    <a:pt x="2929043" y="377262"/>
                  </a:lnTo>
                  <a:lnTo>
                    <a:pt x="2937466" y="424683"/>
                  </a:lnTo>
                  <a:lnTo>
                    <a:pt x="2945104" y="472135"/>
                  </a:lnTo>
                  <a:lnTo>
                    <a:pt x="2951960" y="519608"/>
                  </a:lnTo>
                  <a:lnTo>
                    <a:pt x="2958039" y="567095"/>
                  </a:lnTo>
                  <a:lnTo>
                    <a:pt x="2963341" y="614586"/>
                  </a:lnTo>
                  <a:lnTo>
                    <a:pt x="2967871" y="662073"/>
                  </a:lnTo>
                  <a:lnTo>
                    <a:pt x="2971632" y="709548"/>
                  </a:lnTo>
                  <a:lnTo>
                    <a:pt x="2974626" y="757001"/>
                  </a:lnTo>
                  <a:lnTo>
                    <a:pt x="2976856" y="804426"/>
                  </a:lnTo>
                  <a:lnTo>
                    <a:pt x="2978326" y="851812"/>
                  </a:lnTo>
                  <a:lnTo>
                    <a:pt x="2978851" y="886683"/>
                  </a:lnTo>
                  <a:lnTo>
                    <a:pt x="2978851" y="955102"/>
                  </a:lnTo>
                  <a:lnTo>
                    <a:pt x="2978203" y="993656"/>
                  </a:lnTo>
                  <a:lnTo>
                    <a:pt x="2976661" y="1040804"/>
                  </a:lnTo>
                  <a:lnTo>
                    <a:pt x="2974374" y="1087872"/>
                  </a:lnTo>
                  <a:lnTo>
                    <a:pt x="2971344" y="1134851"/>
                  </a:lnTo>
                  <a:lnTo>
                    <a:pt x="2967574" y="1181731"/>
                  </a:lnTo>
                  <a:lnTo>
                    <a:pt x="2963069" y="1228506"/>
                  </a:lnTo>
                  <a:lnTo>
                    <a:pt x="2957830" y="1275165"/>
                  </a:lnTo>
                  <a:lnTo>
                    <a:pt x="2951860" y="1321701"/>
                  </a:lnTo>
                  <a:lnTo>
                    <a:pt x="2945163" y="1368106"/>
                  </a:lnTo>
                  <a:lnTo>
                    <a:pt x="2937742" y="1414370"/>
                  </a:lnTo>
                  <a:lnTo>
                    <a:pt x="2929599" y="1460484"/>
                  </a:lnTo>
                  <a:lnTo>
                    <a:pt x="2920738" y="1506442"/>
                  </a:lnTo>
                  <a:lnTo>
                    <a:pt x="2911162" y="1552233"/>
                  </a:lnTo>
                  <a:lnTo>
                    <a:pt x="2900873" y="1597850"/>
                  </a:lnTo>
                  <a:lnTo>
                    <a:pt x="2889875" y="1643283"/>
                  </a:lnTo>
                  <a:lnTo>
                    <a:pt x="2878171" y="1688525"/>
                  </a:lnTo>
                  <a:lnTo>
                    <a:pt x="2865763" y="1733567"/>
                  </a:lnTo>
                  <a:lnTo>
                    <a:pt x="2852655" y="1778400"/>
                  </a:lnTo>
                  <a:lnTo>
                    <a:pt x="2838850" y="1823016"/>
                  </a:lnTo>
                  <a:lnTo>
                    <a:pt x="2824350" y="1867407"/>
                  </a:lnTo>
                  <a:lnTo>
                    <a:pt x="2809159" y="1911562"/>
                  </a:lnTo>
                  <a:lnTo>
                    <a:pt x="2793280" y="1955476"/>
                  </a:lnTo>
                  <a:lnTo>
                    <a:pt x="2776716" y="1999137"/>
                  </a:lnTo>
                  <a:lnTo>
                    <a:pt x="2759469" y="2042539"/>
                  </a:lnTo>
                  <a:lnTo>
                    <a:pt x="2741543" y="2085673"/>
                  </a:lnTo>
                  <a:lnTo>
                    <a:pt x="2722941" y="2128529"/>
                  </a:lnTo>
                  <a:lnTo>
                    <a:pt x="2703666" y="2171100"/>
                  </a:lnTo>
                  <a:lnTo>
                    <a:pt x="2683721" y="2213377"/>
                  </a:lnTo>
                  <a:lnTo>
                    <a:pt x="2663108" y="2255352"/>
                  </a:lnTo>
                  <a:lnTo>
                    <a:pt x="2641831" y="2297015"/>
                  </a:lnTo>
                  <a:lnTo>
                    <a:pt x="2619893" y="2338359"/>
                  </a:lnTo>
                  <a:lnTo>
                    <a:pt x="2597297" y="2379375"/>
                  </a:lnTo>
                  <a:lnTo>
                    <a:pt x="2574045" y="2420054"/>
                  </a:lnTo>
                  <a:lnTo>
                    <a:pt x="2550142" y="2460388"/>
                  </a:lnTo>
                  <a:lnTo>
                    <a:pt x="2525589" y="2500368"/>
                  </a:lnTo>
                  <a:lnTo>
                    <a:pt x="2500390" y="2539986"/>
                  </a:lnTo>
                  <a:lnTo>
                    <a:pt x="2474548" y="2579233"/>
                  </a:lnTo>
                  <a:lnTo>
                    <a:pt x="2448066" y="2618101"/>
                  </a:lnTo>
                  <a:lnTo>
                    <a:pt x="2420947" y="2656581"/>
                  </a:lnTo>
                  <a:lnTo>
                    <a:pt x="2393194" y="2694664"/>
                  </a:lnTo>
                  <a:lnTo>
                    <a:pt x="2364810" y="2732343"/>
                  </a:lnTo>
                  <a:lnTo>
                    <a:pt x="2335797" y="2769608"/>
                  </a:lnTo>
                  <a:lnTo>
                    <a:pt x="2306160" y="2806452"/>
                  </a:lnTo>
                  <a:lnTo>
                    <a:pt x="2275900" y="2842865"/>
                  </a:lnTo>
                  <a:lnTo>
                    <a:pt x="2245022" y="2878838"/>
                  </a:lnTo>
                  <a:lnTo>
                    <a:pt x="2213527" y="2914365"/>
                  </a:lnTo>
                  <a:lnTo>
                    <a:pt x="2181419" y="2949435"/>
                  </a:lnTo>
                  <a:lnTo>
                    <a:pt x="2148702" y="2984040"/>
                  </a:lnTo>
                  <a:lnTo>
                    <a:pt x="2115377" y="3018173"/>
                  </a:lnTo>
                  <a:lnTo>
                    <a:pt x="2081449" y="3051823"/>
                  </a:lnTo>
                  <a:lnTo>
                    <a:pt x="2046919" y="3084984"/>
                  </a:lnTo>
                  <a:lnTo>
                    <a:pt x="2011791" y="3117646"/>
                  </a:lnTo>
                  <a:lnTo>
                    <a:pt x="1976069" y="3149800"/>
                  </a:lnTo>
                  <a:lnTo>
                    <a:pt x="1939754" y="3181439"/>
                  </a:lnTo>
                  <a:lnTo>
                    <a:pt x="1902851" y="3212553"/>
                  </a:lnTo>
                  <a:lnTo>
                    <a:pt x="1865362" y="3243134"/>
                  </a:lnTo>
                  <a:lnTo>
                    <a:pt x="1827289" y="3273174"/>
                  </a:lnTo>
                  <a:lnTo>
                    <a:pt x="1788637" y="3302664"/>
                  </a:lnTo>
                  <a:lnTo>
                    <a:pt x="1749408" y="3331596"/>
                  </a:lnTo>
                  <a:lnTo>
                    <a:pt x="1709605" y="3359961"/>
                  </a:lnTo>
                  <a:lnTo>
                    <a:pt x="1669231" y="3387750"/>
                  </a:lnTo>
                  <a:lnTo>
                    <a:pt x="1628289" y="3414955"/>
                  </a:lnTo>
                  <a:close/>
                </a:path>
              </a:pathLst>
            </a:custGeom>
            <a:solidFill>
              <a:srgbClr val="008BA6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0875478" y="5309006"/>
              <a:ext cx="3620135" cy="2979420"/>
            </a:xfrm>
            <a:custGeom>
              <a:avLst/>
              <a:gdLst/>
              <a:ahLst/>
              <a:cxnLst/>
              <a:rect l="l" t="t" r="r" b="b"/>
              <a:pathLst>
                <a:path w="3620134" h="2979420">
                  <a:moveTo>
                    <a:pt x="1888107" y="2978795"/>
                  </a:moveTo>
                  <a:lnTo>
                    <a:pt x="1841409" y="2978723"/>
                  </a:lnTo>
                  <a:lnTo>
                    <a:pt x="1794720" y="2977920"/>
                  </a:lnTo>
                  <a:lnTo>
                    <a:pt x="1748049" y="2976388"/>
                  </a:lnTo>
                  <a:lnTo>
                    <a:pt x="1701406" y="2974127"/>
                  </a:lnTo>
                  <a:lnTo>
                    <a:pt x="1654799" y="2971136"/>
                  </a:lnTo>
                  <a:lnTo>
                    <a:pt x="1608237" y="2967417"/>
                  </a:lnTo>
                  <a:lnTo>
                    <a:pt x="1561730" y="2962968"/>
                  </a:lnTo>
                  <a:lnTo>
                    <a:pt x="1515286" y="2957792"/>
                  </a:lnTo>
                  <a:lnTo>
                    <a:pt x="1468914" y="2951887"/>
                  </a:lnTo>
                  <a:lnTo>
                    <a:pt x="1422624" y="2945254"/>
                  </a:lnTo>
                  <a:lnTo>
                    <a:pt x="1376425" y="2937893"/>
                  </a:lnTo>
                  <a:lnTo>
                    <a:pt x="1330326" y="2929804"/>
                  </a:lnTo>
                  <a:lnTo>
                    <a:pt x="1284335" y="2920989"/>
                  </a:lnTo>
                  <a:lnTo>
                    <a:pt x="1238462" y="2911446"/>
                  </a:lnTo>
                  <a:lnTo>
                    <a:pt x="1192715" y="2901176"/>
                  </a:lnTo>
                  <a:lnTo>
                    <a:pt x="1147105" y="2890180"/>
                  </a:lnTo>
                  <a:lnTo>
                    <a:pt x="1101639" y="2878457"/>
                  </a:lnTo>
                  <a:lnTo>
                    <a:pt x="1056327" y="2866008"/>
                  </a:lnTo>
                  <a:lnTo>
                    <a:pt x="1011178" y="2852833"/>
                  </a:lnTo>
                  <a:lnTo>
                    <a:pt x="966201" y="2838932"/>
                  </a:lnTo>
                  <a:lnTo>
                    <a:pt x="921405" y="2824305"/>
                  </a:lnTo>
                  <a:lnTo>
                    <a:pt x="876799" y="2808954"/>
                  </a:lnTo>
                  <a:lnTo>
                    <a:pt x="832393" y="2792877"/>
                  </a:lnTo>
                  <a:lnTo>
                    <a:pt x="788194" y="2776075"/>
                  </a:lnTo>
                  <a:lnTo>
                    <a:pt x="744213" y="2758549"/>
                  </a:lnTo>
                  <a:lnTo>
                    <a:pt x="700458" y="2740298"/>
                  </a:lnTo>
                  <a:lnTo>
                    <a:pt x="656938" y="2721323"/>
                  </a:lnTo>
                  <a:lnTo>
                    <a:pt x="613662" y="2701624"/>
                  </a:lnTo>
                  <a:lnTo>
                    <a:pt x="570640" y="2681202"/>
                  </a:lnTo>
                  <a:lnTo>
                    <a:pt x="527880" y="2660055"/>
                  </a:lnTo>
                  <a:lnTo>
                    <a:pt x="485392" y="2638186"/>
                  </a:lnTo>
                  <a:lnTo>
                    <a:pt x="443185" y="2615594"/>
                  </a:lnTo>
                  <a:lnTo>
                    <a:pt x="401266" y="2592278"/>
                  </a:lnTo>
                  <a:lnTo>
                    <a:pt x="359647" y="2568240"/>
                  </a:lnTo>
                  <a:lnTo>
                    <a:pt x="318335" y="2543480"/>
                  </a:lnTo>
                  <a:lnTo>
                    <a:pt x="277340" y="2517998"/>
                  </a:lnTo>
                  <a:lnTo>
                    <a:pt x="236670" y="2491793"/>
                  </a:lnTo>
                  <a:lnTo>
                    <a:pt x="196335" y="2464867"/>
                  </a:lnTo>
                  <a:lnTo>
                    <a:pt x="156344" y="2437220"/>
                  </a:lnTo>
                  <a:lnTo>
                    <a:pt x="116706" y="2408851"/>
                  </a:lnTo>
                  <a:lnTo>
                    <a:pt x="77430" y="2379761"/>
                  </a:lnTo>
                  <a:lnTo>
                    <a:pt x="38525" y="2349951"/>
                  </a:lnTo>
                  <a:lnTo>
                    <a:pt x="0" y="2319420"/>
                  </a:lnTo>
                  <a:lnTo>
                    <a:pt x="1869184" y="0"/>
                  </a:lnTo>
                  <a:lnTo>
                    <a:pt x="3620108" y="2409941"/>
                  </a:lnTo>
                  <a:lnTo>
                    <a:pt x="3580105" y="2438508"/>
                  </a:lnTo>
                  <a:lnTo>
                    <a:pt x="3539759" y="2466337"/>
                  </a:lnTo>
                  <a:lnTo>
                    <a:pt x="3499078" y="2493427"/>
                  </a:lnTo>
                  <a:lnTo>
                    <a:pt x="3458071" y="2519780"/>
                  </a:lnTo>
                  <a:lnTo>
                    <a:pt x="3416749" y="2545394"/>
                  </a:lnTo>
                  <a:lnTo>
                    <a:pt x="3375118" y="2570270"/>
                  </a:lnTo>
                  <a:lnTo>
                    <a:pt x="3333190" y="2594409"/>
                  </a:lnTo>
                  <a:lnTo>
                    <a:pt x="3290972" y="2617811"/>
                  </a:lnTo>
                  <a:lnTo>
                    <a:pt x="3248475" y="2640476"/>
                  </a:lnTo>
                  <a:lnTo>
                    <a:pt x="3205706" y="2662404"/>
                  </a:lnTo>
                  <a:lnTo>
                    <a:pt x="3162675" y="2683595"/>
                  </a:lnTo>
                  <a:lnTo>
                    <a:pt x="3119391" y="2704049"/>
                  </a:lnTo>
                  <a:lnTo>
                    <a:pt x="3075862" y="2723768"/>
                  </a:lnTo>
                  <a:lnTo>
                    <a:pt x="3032099" y="2742751"/>
                  </a:lnTo>
                  <a:lnTo>
                    <a:pt x="2988110" y="2760997"/>
                  </a:lnTo>
                  <a:lnTo>
                    <a:pt x="2943904" y="2778509"/>
                  </a:lnTo>
                  <a:lnTo>
                    <a:pt x="2899491" y="2795285"/>
                  </a:lnTo>
                  <a:lnTo>
                    <a:pt x="2854878" y="2811326"/>
                  </a:lnTo>
                  <a:lnTo>
                    <a:pt x="2810076" y="2826632"/>
                  </a:lnTo>
                  <a:lnTo>
                    <a:pt x="2765093" y="2841204"/>
                  </a:lnTo>
                  <a:lnTo>
                    <a:pt x="2719938" y="2855041"/>
                  </a:lnTo>
                  <a:lnTo>
                    <a:pt x="2674621" y="2868145"/>
                  </a:lnTo>
                  <a:lnTo>
                    <a:pt x="2629150" y="2880514"/>
                  </a:lnTo>
                  <a:lnTo>
                    <a:pt x="2583534" y="2892149"/>
                  </a:lnTo>
                  <a:lnTo>
                    <a:pt x="2537783" y="2903052"/>
                  </a:lnTo>
                  <a:lnTo>
                    <a:pt x="2491906" y="2913221"/>
                  </a:lnTo>
                  <a:lnTo>
                    <a:pt x="2445911" y="2922656"/>
                  </a:lnTo>
                  <a:lnTo>
                    <a:pt x="2399808" y="2931360"/>
                  </a:lnTo>
                  <a:lnTo>
                    <a:pt x="2353605" y="2939330"/>
                  </a:lnTo>
                  <a:lnTo>
                    <a:pt x="2307313" y="2946568"/>
                  </a:lnTo>
                  <a:lnTo>
                    <a:pt x="2260939" y="2953075"/>
                  </a:lnTo>
                  <a:lnTo>
                    <a:pt x="2214492" y="2958849"/>
                  </a:lnTo>
                  <a:lnTo>
                    <a:pt x="2167983" y="2963891"/>
                  </a:lnTo>
                  <a:lnTo>
                    <a:pt x="2121419" y="2968203"/>
                  </a:lnTo>
                  <a:lnTo>
                    <a:pt x="2074811" y="2971783"/>
                  </a:lnTo>
                  <a:lnTo>
                    <a:pt x="2028166" y="2974632"/>
                  </a:lnTo>
                  <a:lnTo>
                    <a:pt x="1981495" y="2976750"/>
                  </a:lnTo>
                  <a:lnTo>
                    <a:pt x="1934805" y="2978138"/>
                  </a:lnTo>
                  <a:lnTo>
                    <a:pt x="1888107" y="2978795"/>
                  </a:lnTo>
                  <a:close/>
                </a:path>
              </a:pathLst>
            </a:custGeom>
            <a:solidFill>
              <a:srgbClr val="006190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9765811" y="4248047"/>
              <a:ext cx="2979420" cy="3470910"/>
            </a:xfrm>
            <a:custGeom>
              <a:avLst/>
              <a:gdLst/>
              <a:ahLst/>
              <a:cxnLst/>
              <a:rect l="l" t="t" r="r" b="b"/>
              <a:pathLst>
                <a:path w="2979420" h="3470909">
                  <a:moveTo>
                    <a:pt x="1227925" y="3470900"/>
                  </a:moveTo>
                  <a:lnTo>
                    <a:pt x="1188394" y="3441683"/>
                  </a:lnTo>
                  <a:lnTo>
                    <a:pt x="1149460" y="3411910"/>
                  </a:lnTo>
                  <a:lnTo>
                    <a:pt x="1111124" y="3381592"/>
                  </a:lnTo>
                  <a:lnTo>
                    <a:pt x="1073390" y="3350736"/>
                  </a:lnTo>
                  <a:lnTo>
                    <a:pt x="1036260" y="3319351"/>
                  </a:lnTo>
                  <a:lnTo>
                    <a:pt x="999737" y="3287445"/>
                  </a:lnTo>
                  <a:lnTo>
                    <a:pt x="963822" y="3255029"/>
                  </a:lnTo>
                  <a:lnTo>
                    <a:pt x="928520" y="3222109"/>
                  </a:lnTo>
                  <a:lnTo>
                    <a:pt x="893832" y="3188695"/>
                  </a:lnTo>
                  <a:lnTo>
                    <a:pt x="859761" y="3154795"/>
                  </a:lnTo>
                  <a:lnTo>
                    <a:pt x="826310" y="3120418"/>
                  </a:lnTo>
                  <a:lnTo>
                    <a:pt x="793481" y="3085574"/>
                  </a:lnTo>
                  <a:lnTo>
                    <a:pt x="761277" y="3050269"/>
                  </a:lnTo>
                  <a:lnTo>
                    <a:pt x="729700" y="3014514"/>
                  </a:lnTo>
                  <a:lnTo>
                    <a:pt x="698752" y="2978317"/>
                  </a:lnTo>
                  <a:lnTo>
                    <a:pt x="668438" y="2941686"/>
                  </a:lnTo>
                  <a:lnTo>
                    <a:pt x="638758" y="2904630"/>
                  </a:lnTo>
                  <a:lnTo>
                    <a:pt x="609716" y="2867158"/>
                  </a:lnTo>
                  <a:lnTo>
                    <a:pt x="581314" y="2829278"/>
                  </a:lnTo>
                  <a:lnTo>
                    <a:pt x="553555" y="2790999"/>
                  </a:lnTo>
                  <a:lnTo>
                    <a:pt x="526441" y="2752331"/>
                  </a:lnTo>
                  <a:lnTo>
                    <a:pt x="499976" y="2713281"/>
                  </a:lnTo>
                  <a:lnTo>
                    <a:pt x="474161" y="2673857"/>
                  </a:lnTo>
                  <a:lnTo>
                    <a:pt x="448999" y="2634070"/>
                  </a:lnTo>
                  <a:lnTo>
                    <a:pt x="424492" y="2593927"/>
                  </a:lnTo>
                  <a:lnTo>
                    <a:pt x="400644" y="2553438"/>
                  </a:lnTo>
                  <a:lnTo>
                    <a:pt x="377457" y="2512610"/>
                  </a:lnTo>
                  <a:lnTo>
                    <a:pt x="354933" y="2471453"/>
                  </a:lnTo>
                  <a:lnTo>
                    <a:pt x="333075" y="2429974"/>
                  </a:lnTo>
                  <a:lnTo>
                    <a:pt x="311886" y="2388184"/>
                  </a:lnTo>
                  <a:lnTo>
                    <a:pt x="291368" y="2346090"/>
                  </a:lnTo>
                  <a:lnTo>
                    <a:pt x="271524" y="2303702"/>
                  </a:lnTo>
                  <a:lnTo>
                    <a:pt x="252356" y="2261027"/>
                  </a:lnTo>
                  <a:lnTo>
                    <a:pt x="233867" y="2218075"/>
                  </a:lnTo>
                  <a:lnTo>
                    <a:pt x="216059" y="2174853"/>
                  </a:lnTo>
                  <a:lnTo>
                    <a:pt x="198935" y="2131372"/>
                  </a:lnTo>
                  <a:lnTo>
                    <a:pt x="182498" y="2087640"/>
                  </a:lnTo>
                  <a:lnTo>
                    <a:pt x="166751" y="2043664"/>
                  </a:lnTo>
                  <a:lnTo>
                    <a:pt x="151695" y="1999455"/>
                  </a:lnTo>
                  <a:lnTo>
                    <a:pt x="137333" y="1955020"/>
                  </a:lnTo>
                  <a:lnTo>
                    <a:pt x="123669" y="1910368"/>
                  </a:lnTo>
                  <a:lnTo>
                    <a:pt x="110704" y="1865508"/>
                  </a:lnTo>
                  <a:lnTo>
                    <a:pt x="98441" y="1820448"/>
                  </a:lnTo>
                  <a:lnTo>
                    <a:pt x="86883" y="1775198"/>
                  </a:lnTo>
                  <a:lnTo>
                    <a:pt x="76032" y="1729766"/>
                  </a:lnTo>
                  <a:lnTo>
                    <a:pt x="65891" y="1684160"/>
                  </a:lnTo>
                  <a:lnTo>
                    <a:pt x="56462" y="1638390"/>
                  </a:lnTo>
                  <a:lnTo>
                    <a:pt x="47749" y="1592463"/>
                  </a:lnTo>
                  <a:lnTo>
                    <a:pt x="39753" y="1546389"/>
                  </a:lnTo>
                  <a:lnTo>
                    <a:pt x="32477" y="1500177"/>
                  </a:lnTo>
                  <a:lnTo>
                    <a:pt x="25924" y="1453834"/>
                  </a:lnTo>
                  <a:lnTo>
                    <a:pt x="20096" y="1407370"/>
                  </a:lnTo>
                  <a:lnTo>
                    <a:pt x="14997" y="1360793"/>
                  </a:lnTo>
                  <a:lnTo>
                    <a:pt x="10627" y="1314112"/>
                  </a:lnTo>
                  <a:lnTo>
                    <a:pt x="6991" y="1267336"/>
                  </a:lnTo>
                  <a:lnTo>
                    <a:pt x="4091" y="1220473"/>
                  </a:lnTo>
                  <a:lnTo>
                    <a:pt x="1928" y="1173531"/>
                  </a:lnTo>
                  <a:lnTo>
                    <a:pt x="507" y="1126521"/>
                  </a:lnTo>
                  <a:lnTo>
                    <a:pt x="0" y="1091304"/>
                  </a:lnTo>
                  <a:lnTo>
                    <a:pt x="0" y="1026381"/>
                  </a:lnTo>
                  <a:lnTo>
                    <a:pt x="713" y="985160"/>
                  </a:lnTo>
                  <a:lnTo>
                    <a:pt x="2281" y="937959"/>
                  </a:lnTo>
                  <a:lnTo>
                    <a:pt x="4602" y="890731"/>
                  </a:lnTo>
                  <a:lnTo>
                    <a:pt x="7679" y="843487"/>
                  </a:lnTo>
                  <a:lnTo>
                    <a:pt x="11516" y="796233"/>
                  </a:lnTo>
                  <a:lnTo>
                    <a:pt x="16114" y="748980"/>
                  </a:lnTo>
                  <a:lnTo>
                    <a:pt x="21476" y="701735"/>
                  </a:lnTo>
                  <a:lnTo>
                    <a:pt x="27604" y="654508"/>
                  </a:lnTo>
                  <a:lnTo>
                    <a:pt x="34502" y="607306"/>
                  </a:lnTo>
                  <a:lnTo>
                    <a:pt x="42171" y="560140"/>
                  </a:lnTo>
                  <a:lnTo>
                    <a:pt x="50615" y="513016"/>
                  </a:lnTo>
                  <a:lnTo>
                    <a:pt x="59836" y="465945"/>
                  </a:lnTo>
                  <a:lnTo>
                    <a:pt x="69836" y="418934"/>
                  </a:lnTo>
                  <a:lnTo>
                    <a:pt x="80618" y="371993"/>
                  </a:lnTo>
                  <a:lnTo>
                    <a:pt x="92185" y="325130"/>
                  </a:lnTo>
                  <a:lnTo>
                    <a:pt x="104540" y="278353"/>
                  </a:lnTo>
                  <a:lnTo>
                    <a:pt x="117684" y="231672"/>
                  </a:lnTo>
                  <a:lnTo>
                    <a:pt x="131620" y="185095"/>
                  </a:lnTo>
                  <a:lnTo>
                    <a:pt x="146352" y="138630"/>
                  </a:lnTo>
                  <a:lnTo>
                    <a:pt x="161881" y="92287"/>
                  </a:lnTo>
                  <a:lnTo>
                    <a:pt x="178210" y="46074"/>
                  </a:lnTo>
                  <a:lnTo>
                    <a:pt x="195342" y="0"/>
                  </a:lnTo>
                  <a:lnTo>
                    <a:pt x="2978851" y="1060959"/>
                  </a:lnTo>
                  <a:lnTo>
                    <a:pt x="1227925" y="3470900"/>
                  </a:lnTo>
                  <a:close/>
                </a:path>
              </a:pathLst>
            </a:custGeom>
            <a:solidFill>
              <a:srgbClr val="003A72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9911606" y="2330155"/>
              <a:ext cx="2833370" cy="2979420"/>
            </a:xfrm>
            <a:custGeom>
              <a:avLst/>
              <a:gdLst/>
              <a:ahLst/>
              <a:cxnLst/>
              <a:rect l="l" t="t" r="r" b="b"/>
              <a:pathLst>
                <a:path w="2833370" h="2979420">
                  <a:moveTo>
                    <a:pt x="2833056" y="2978851"/>
                  </a:moveTo>
                  <a:lnTo>
                    <a:pt x="0" y="2058335"/>
                  </a:lnTo>
                  <a:lnTo>
                    <a:pt x="15499" y="2011922"/>
                  </a:lnTo>
                  <a:lnTo>
                    <a:pt x="31707" y="1965895"/>
                  </a:lnTo>
                  <a:lnTo>
                    <a:pt x="48617" y="1920260"/>
                  </a:lnTo>
                  <a:lnTo>
                    <a:pt x="66221" y="1875022"/>
                  </a:lnTo>
                  <a:lnTo>
                    <a:pt x="84512" y="1830186"/>
                  </a:lnTo>
                  <a:lnTo>
                    <a:pt x="103483" y="1785757"/>
                  </a:lnTo>
                  <a:lnTo>
                    <a:pt x="123126" y="1741741"/>
                  </a:lnTo>
                  <a:lnTo>
                    <a:pt x="143434" y="1698143"/>
                  </a:lnTo>
                  <a:lnTo>
                    <a:pt x="164401" y="1654968"/>
                  </a:lnTo>
                  <a:lnTo>
                    <a:pt x="186017" y="1612222"/>
                  </a:lnTo>
                  <a:lnTo>
                    <a:pt x="208277" y="1569910"/>
                  </a:lnTo>
                  <a:lnTo>
                    <a:pt x="231173" y="1528036"/>
                  </a:lnTo>
                  <a:lnTo>
                    <a:pt x="254698" y="1486608"/>
                  </a:lnTo>
                  <a:lnTo>
                    <a:pt x="278844" y="1445629"/>
                  </a:lnTo>
                  <a:lnTo>
                    <a:pt x="303605" y="1405105"/>
                  </a:lnTo>
                  <a:lnTo>
                    <a:pt x="328972" y="1365041"/>
                  </a:lnTo>
                  <a:lnTo>
                    <a:pt x="354939" y="1325443"/>
                  </a:lnTo>
                  <a:lnTo>
                    <a:pt x="381498" y="1286316"/>
                  </a:lnTo>
                  <a:lnTo>
                    <a:pt x="408643" y="1247665"/>
                  </a:lnTo>
                  <a:lnTo>
                    <a:pt x="436365" y="1209495"/>
                  </a:lnTo>
                  <a:lnTo>
                    <a:pt x="464657" y="1171813"/>
                  </a:lnTo>
                  <a:lnTo>
                    <a:pt x="493513" y="1134622"/>
                  </a:lnTo>
                  <a:lnTo>
                    <a:pt x="522925" y="1097929"/>
                  </a:lnTo>
                  <a:lnTo>
                    <a:pt x="552886" y="1061738"/>
                  </a:lnTo>
                  <a:lnTo>
                    <a:pt x="583388" y="1026055"/>
                  </a:lnTo>
                  <a:lnTo>
                    <a:pt x="614424" y="990885"/>
                  </a:lnTo>
                  <a:lnTo>
                    <a:pt x="645987" y="956234"/>
                  </a:lnTo>
                  <a:lnTo>
                    <a:pt x="678070" y="922107"/>
                  </a:lnTo>
                  <a:lnTo>
                    <a:pt x="710664" y="888508"/>
                  </a:lnTo>
                  <a:lnTo>
                    <a:pt x="743764" y="855444"/>
                  </a:lnTo>
                  <a:lnTo>
                    <a:pt x="777362" y="822920"/>
                  </a:lnTo>
                  <a:lnTo>
                    <a:pt x="811450" y="790940"/>
                  </a:lnTo>
                  <a:lnTo>
                    <a:pt x="846021" y="759511"/>
                  </a:lnTo>
                  <a:lnTo>
                    <a:pt x="881069" y="728637"/>
                  </a:lnTo>
                  <a:lnTo>
                    <a:pt x="916584" y="698324"/>
                  </a:lnTo>
                  <a:lnTo>
                    <a:pt x="952562" y="668577"/>
                  </a:lnTo>
                  <a:lnTo>
                    <a:pt x="988993" y="639402"/>
                  </a:lnTo>
                  <a:lnTo>
                    <a:pt x="1025871" y="610803"/>
                  </a:lnTo>
                  <a:lnTo>
                    <a:pt x="1063189" y="582786"/>
                  </a:lnTo>
                  <a:lnTo>
                    <a:pt x="1100939" y="555356"/>
                  </a:lnTo>
                  <a:lnTo>
                    <a:pt x="1139113" y="528519"/>
                  </a:lnTo>
                  <a:lnTo>
                    <a:pt x="1177706" y="502279"/>
                  </a:lnTo>
                  <a:lnTo>
                    <a:pt x="1216709" y="476643"/>
                  </a:lnTo>
                  <a:lnTo>
                    <a:pt x="1256115" y="451615"/>
                  </a:lnTo>
                  <a:lnTo>
                    <a:pt x="1295917" y="427201"/>
                  </a:lnTo>
                  <a:lnTo>
                    <a:pt x="1336107" y="403405"/>
                  </a:lnTo>
                  <a:lnTo>
                    <a:pt x="1376679" y="380234"/>
                  </a:lnTo>
                  <a:lnTo>
                    <a:pt x="1417625" y="357692"/>
                  </a:lnTo>
                  <a:lnTo>
                    <a:pt x="1458938" y="335786"/>
                  </a:lnTo>
                  <a:lnTo>
                    <a:pt x="1500610" y="314519"/>
                  </a:lnTo>
                  <a:lnTo>
                    <a:pt x="1542634" y="293898"/>
                  </a:lnTo>
                  <a:lnTo>
                    <a:pt x="1585003" y="273927"/>
                  </a:lnTo>
                  <a:lnTo>
                    <a:pt x="1627710" y="254612"/>
                  </a:lnTo>
                  <a:lnTo>
                    <a:pt x="1670747" y="235959"/>
                  </a:lnTo>
                  <a:lnTo>
                    <a:pt x="1714107" y="217972"/>
                  </a:lnTo>
                  <a:lnTo>
                    <a:pt x="1757784" y="200657"/>
                  </a:lnTo>
                  <a:lnTo>
                    <a:pt x="1801768" y="184019"/>
                  </a:lnTo>
                  <a:lnTo>
                    <a:pt x="1846054" y="168064"/>
                  </a:lnTo>
                  <a:lnTo>
                    <a:pt x="1890634" y="152796"/>
                  </a:lnTo>
                  <a:lnTo>
                    <a:pt x="1935500" y="138221"/>
                  </a:lnTo>
                  <a:lnTo>
                    <a:pt x="1980646" y="124344"/>
                  </a:lnTo>
                  <a:lnTo>
                    <a:pt x="2026064" y="111171"/>
                  </a:lnTo>
                  <a:lnTo>
                    <a:pt x="2071747" y="98707"/>
                  </a:lnTo>
                  <a:lnTo>
                    <a:pt x="2117688" y="86957"/>
                  </a:lnTo>
                  <a:lnTo>
                    <a:pt x="2163879" y="75927"/>
                  </a:lnTo>
                  <a:lnTo>
                    <a:pt x="2210312" y="65621"/>
                  </a:lnTo>
                  <a:lnTo>
                    <a:pt x="2256982" y="56045"/>
                  </a:lnTo>
                  <a:lnTo>
                    <a:pt x="2303880" y="47204"/>
                  </a:lnTo>
                  <a:lnTo>
                    <a:pt x="2350999" y="39104"/>
                  </a:lnTo>
                  <a:lnTo>
                    <a:pt x="2398333" y="31750"/>
                  </a:lnTo>
                  <a:lnTo>
                    <a:pt x="2445873" y="25147"/>
                  </a:lnTo>
                  <a:lnTo>
                    <a:pt x="2493612" y="19301"/>
                  </a:lnTo>
                  <a:lnTo>
                    <a:pt x="2541543" y="14216"/>
                  </a:lnTo>
                  <a:lnTo>
                    <a:pt x="2589659" y="9898"/>
                  </a:lnTo>
                  <a:lnTo>
                    <a:pt x="2637953" y="6353"/>
                  </a:lnTo>
                  <a:lnTo>
                    <a:pt x="2686417" y="3585"/>
                  </a:lnTo>
                  <a:lnTo>
                    <a:pt x="2735043" y="1600"/>
                  </a:lnTo>
                  <a:lnTo>
                    <a:pt x="2783826" y="403"/>
                  </a:lnTo>
                  <a:lnTo>
                    <a:pt x="2832757" y="0"/>
                  </a:lnTo>
                  <a:lnTo>
                    <a:pt x="2833056" y="2978851"/>
                  </a:lnTo>
                  <a:close/>
                </a:path>
              </a:pathLst>
            </a:custGeom>
            <a:solidFill>
              <a:srgbClr val="00124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076870" y="996988"/>
            <a:ext cx="46735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000" spc="100" dirty="0">
                <a:solidFill>
                  <a:srgbClr val="2B91D5"/>
                </a:solidFill>
                <a:latin typeface="Tahoma"/>
                <a:cs typeface="B Nazanin" panose="00000700000000000000" pitchFamily="2" charset="-78"/>
              </a:rPr>
              <a:t>12</a:t>
            </a:r>
            <a:endParaRPr sz="3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/>
          <p:nvPr/>
        </p:nvSpPr>
        <p:spPr>
          <a:xfrm>
            <a:off x="2086773" y="1276351"/>
            <a:ext cx="15135860" cy="0"/>
          </a:xfrm>
          <a:custGeom>
            <a:avLst/>
            <a:gdLst/>
            <a:ahLst/>
            <a:cxnLst/>
            <a:rect l="l" t="t" r="r" b="b"/>
            <a:pathLst>
              <a:path w="15135860">
                <a:moveTo>
                  <a:pt x="0" y="0"/>
                </a:moveTo>
                <a:lnTo>
                  <a:pt x="15135318" y="0"/>
                </a:lnTo>
              </a:path>
            </a:pathLst>
          </a:custGeom>
          <a:ln w="19049">
            <a:solidFill>
              <a:srgbClr val="2B91D5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074073" y="4006550"/>
            <a:ext cx="4049395" cy="1274708"/>
          </a:xfrm>
          <a:prstGeom prst="rect">
            <a:avLst/>
          </a:prstGeom>
        </p:spPr>
        <p:txBody>
          <a:bodyPr vert="horz" wrap="square" lIns="0" tIns="7366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580"/>
              </a:spcBef>
            </a:pPr>
            <a:r>
              <a:rPr lang="fa-IR" sz="26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به طور خلاصه توضیح دهیدآنچه می خواهید در مورد آن بحث کنید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2074073" y="1801771"/>
            <a:ext cx="4018915" cy="935384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rtl="1">
              <a:lnSpc>
                <a:spcPct val="109100"/>
              </a:lnSpc>
              <a:spcBef>
                <a:spcPts val="100"/>
              </a:spcBef>
            </a:pPr>
            <a:r>
              <a:rPr lang="fa-IR" sz="5500" spc="45" dirty="0">
                <a:solidFill>
                  <a:srgbClr val="2B91D5"/>
                </a:solidFill>
                <a:cs typeface="B Nazanin" panose="00000700000000000000" pitchFamily="2" charset="-78"/>
              </a:rPr>
              <a:t>نمودار دایره ای</a:t>
            </a:r>
            <a:endParaRPr sz="5500" dirty="0"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2089414663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228600" y="4823666"/>
            <a:ext cx="13099415" cy="1936428"/>
          </a:xfrm>
          <a:prstGeom prst="rect">
            <a:avLst/>
          </a:prstGeom>
        </p:spPr>
        <p:txBody>
          <a:bodyPr vert="horz" wrap="square" lIns="0" tIns="317500" rIns="0" bIns="0" rtlCol="0">
            <a:spAutoFit/>
          </a:bodyPr>
          <a:lstStyle/>
          <a:p>
            <a:pPr marL="12700" marR="5080" algn="r" rtl="1">
              <a:lnSpc>
                <a:spcPts val="12000"/>
              </a:lnSpc>
              <a:spcBef>
                <a:spcPts val="2500"/>
              </a:spcBef>
            </a:pPr>
            <a:r>
              <a:rPr lang="fa-IR" sz="12000" b="1" spc="23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قدرت نمودارهای بصری</a:t>
            </a:r>
            <a:endParaRPr sz="1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8790367"/>
            <a:ext cx="7309484" cy="467359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900" spc="1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ارائه خود را به سطح بعدی بیاورید</a:t>
            </a:r>
            <a:endParaRPr sz="29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743565" y="996950"/>
            <a:ext cx="46735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0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01</a:t>
            </a:r>
            <a:endParaRPr sz="3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/>
          <p:nvPr/>
        </p:nvSpPr>
        <p:spPr>
          <a:xfrm>
            <a:off x="1028700" y="1276350"/>
            <a:ext cx="15135860" cy="0"/>
          </a:xfrm>
          <a:custGeom>
            <a:avLst/>
            <a:gdLst/>
            <a:ahLst/>
            <a:cxnLst/>
            <a:rect l="l" t="t" r="r" b="b"/>
            <a:pathLst>
              <a:path w="15135860">
                <a:moveTo>
                  <a:pt x="0" y="0"/>
                </a:moveTo>
                <a:lnTo>
                  <a:pt x="15135318" y="0"/>
                </a:lnTo>
              </a:path>
            </a:pathLst>
          </a:custGeom>
          <a:ln w="1904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3495291419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3"/>
            <a:ext cx="18288000" cy="10287000"/>
          </a:xfrm>
          <a:custGeom>
            <a:avLst/>
            <a:gdLst/>
            <a:ahLst/>
            <a:cxnLst/>
            <a:rect l="l" t="t" r="r" b="b"/>
            <a:pathLst>
              <a:path w="18288000" h="10287000">
                <a:moveTo>
                  <a:pt x="18287998" y="10286999"/>
                </a:moveTo>
                <a:lnTo>
                  <a:pt x="0" y="10286999"/>
                </a:lnTo>
                <a:lnTo>
                  <a:pt x="0" y="0"/>
                </a:lnTo>
                <a:lnTo>
                  <a:pt x="18287998" y="0"/>
                </a:lnTo>
                <a:lnTo>
                  <a:pt x="18287998" y="10286999"/>
                </a:lnTo>
                <a:close/>
              </a:path>
            </a:pathLst>
          </a:custGeom>
          <a:solidFill>
            <a:srgbClr val="2B91D5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6743565" y="996953"/>
            <a:ext cx="467359" cy="4826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3000" spc="10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03</a:t>
            </a:r>
            <a:endParaRPr sz="30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533400" y="2305511"/>
            <a:ext cx="5817870" cy="897682"/>
          </a:xfrm>
          <a:prstGeom prst="rect">
            <a:avLst/>
          </a:prstGeom>
        </p:spPr>
        <p:txBody>
          <a:bodyPr vert="horz" wrap="square" lIns="0" tIns="25400" rIns="0" bIns="0" rtlCol="0">
            <a:spAutoFit/>
          </a:bodyPr>
          <a:lstStyle/>
          <a:p>
            <a:pPr marL="12700" marR="5080" rtl="1">
              <a:lnSpc>
                <a:spcPts val="6750"/>
              </a:lnSpc>
              <a:spcBef>
                <a:spcPts val="200"/>
              </a:spcBef>
            </a:pPr>
            <a:r>
              <a:rPr lang="fa-IR" sz="5500" spc="445" dirty="0">
                <a:solidFill>
                  <a:srgbClr val="FFFFFF"/>
                </a:solidFill>
                <a:cs typeface="B Nazanin" panose="00000700000000000000" pitchFamily="2" charset="-78"/>
              </a:rPr>
              <a:t>مزایای بصری نمودار</a:t>
            </a:r>
            <a:endParaRPr sz="5500" dirty="0">
              <a:cs typeface="B Nazanin" panose="00000700000000000000" pitchFamily="2" charset="-78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1016000" y="5286550"/>
            <a:ext cx="6305550" cy="988091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r" rtl="1">
              <a:lnSpc>
                <a:spcPct val="125000"/>
              </a:lnSpc>
              <a:spcBef>
                <a:spcPts val="100"/>
              </a:spcBef>
            </a:pPr>
            <a:r>
              <a:rPr lang="fa-IR" sz="2600" spc="9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نمودارهای بصری داده ها و اعداد ارائه ها را جالب و به یاد ماندنی می کنند.</a:t>
            </a:r>
            <a:endParaRPr sz="26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6" name="object 6"/>
          <p:cNvSpPr/>
          <p:nvPr/>
        </p:nvSpPr>
        <p:spPr>
          <a:xfrm>
            <a:off x="1028700" y="1276353"/>
            <a:ext cx="15135860" cy="0"/>
          </a:xfrm>
          <a:custGeom>
            <a:avLst/>
            <a:gdLst/>
            <a:ahLst/>
            <a:cxnLst/>
            <a:rect l="l" t="t" r="r" b="b"/>
            <a:pathLst>
              <a:path w="15135860">
                <a:moveTo>
                  <a:pt x="0" y="0"/>
                </a:moveTo>
                <a:lnTo>
                  <a:pt x="15135318" y="0"/>
                </a:lnTo>
              </a:path>
            </a:pathLst>
          </a:custGeom>
          <a:ln w="19049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13204457" y="3491186"/>
            <a:ext cx="4060190" cy="1735731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1403985" algn="r" rtl="1">
              <a:lnSpc>
                <a:spcPts val="3300"/>
              </a:lnSpc>
              <a:spcBef>
                <a:spcPts val="259"/>
              </a:spcBef>
            </a:pPr>
            <a:r>
              <a:rPr lang="fa-IR" sz="2800" b="1" spc="8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آسان برای درک</a:t>
            </a:r>
          </a:p>
          <a:p>
            <a:pPr marL="12700" marR="1403985" algn="r" rtl="1">
              <a:lnSpc>
                <a:spcPts val="3300"/>
              </a:lnSpc>
              <a:spcBef>
                <a:spcPts val="259"/>
              </a:spcBef>
            </a:pPr>
            <a:r>
              <a:rPr lang="fa-IR" sz="20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13217893" y="2429804"/>
            <a:ext cx="1074420" cy="889000"/>
            <a:chOff x="13217893" y="2429804"/>
            <a:chExt cx="1074420" cy="889000"/>
          </a:xfrm>
        </p:grpSpPr>
        <p:sp>
          <p:nvSpPr>
            <p:cNvPr id="9" name="object 9"/>
            <p:cNvSpPr/>
            <p:nvPr/>
          </p:nvSpPr>
          <p:spPr>
            <a:xfrm>
              <a:off x="13217893" y="2429814"/>
              <a:ext cx="723900" cy="662940"/>
            </a:xfrm>
            <a:custGeom>
              <a:avLst/>
              <a:gdLst/>
              <a:ahLst/>
              <a:cxnLst/>
              <a:rect l="l" t="t" r="r" b="b"/>
              <a:pathLst>
                <a:path w="723900" h="662939">
                  <a:moveTo>
                    <a:pt x="723620" y="74447"/>
                  </a:moveTo>
                  <a:lnTo>
                    <a:pt x="708837" y="28422"/>
                  </a:lnTo>
                  <a:lnTo>
                    <a:pt x="676338" y="6642"/>
                  </a:lnTo>
                  <a:lnTo>
                    <a:pt x="643826" y="165"/>
                  </a:lnTo>
                  <a:lnTo>
                    <a:pt x="629056" y="0"/>
                  </a:lnTo>
                  <a:lnTo>
                    <a:pt x="94551" y="0"/>
                  </a:lnTo>
                  <a:lnTo>
                    <a:pt x="79781" y="165"/>
                  </a:lnTo>
                  <a:lnTo>
                    <a:pt x="47269" y="6642"/>
                  </a:lnTo>
                  <a:lnTo>
                    <a:pt x="14770" y="28422"/>
                  </a:lnTo>
                  <a:lnTo>
                    <a:pt x="0" y="74447"/>
                  </a:lnTo>
                  <a:lnTo>
                    <a:pt x="0" y="445719"/>
                  </a:lnTo>
                  <a:lnTo>
                    <a:pt x="14770" y="491782"/>
                  </a:lnTo>
                  <a:lnTo>
                    <a:pt x="47269" y="513549"/>
                  </a:lnTo>
                  <a:lnTo>
                    <a:pt x="79781" y="520014"/>
                  </a:lnTo>
                  <a:lnTo>
                    <a:pt x="94551" y="520179"/>
                  </a:lnTo>
                  <a:lnTo>
                    <a:pt x="172364" y="520179"/>
                  </a:lnTo>
                  <a:lnTo>
                    <a:pt x="154800" y="662914"/>
                  </a:lnTo>
                  <a:lnTo>
                    <a:pt x="277698" y="520179"/>
                  </a:lnTo>
                  <a:lnTo>
                    <a:pt x="629056" y="520179"/>
                  </a:lnTo>
                  <a:lnTo>
                    <a:pt x="643826" y="520014"/>
                  </a:lnTo>
                  <a:lnTo>
                    <a:pt x="676338" y="513549"/>
                  </a:lnTo>
                  <a:lnTo>
                    <a:pt x="708837" y="491782"/>
                  </a:lnTo>
                  <a:lnTo>
                    <a:pt x="723620" y="445719"/>
                  </a:lnTo>
                  <a:lnTo>
                    <a:pt x="723620" y="74447"/>
                  </a:lnTo>
                  <a:close/>
                </a:path>
              </a:pathLst>
            </a:custGeom>
            <a:solidFill>
              <a:srgbClr val="4E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3341032" y="2624499"/>
              <a:ext cx="477520" cy="148590"/>
            </a:xfrm>
            <a:custGeom>
              <a:avLst/>
              <a:gdLst/>
              <a:ahLst/>
              <a:cxnLst/>
              <a:rect l="l" t="t" r="r" b="b"/>
              <a:pathLst>
                <a:path w="477519" h="148589">
                  <a:moveTo>
                    <a:pt x="0" y="0"/>
                  </a:moveTo>
                  <a:lnTo>
                    <a:pt x="477344" y="0"/>
                  </a:lnTo>
                </a:path>
                <a:path w="477519" h="148589">
                  <a:moveTo>
                    <a:pt x="0" y="94995"/>
                  </a:moveTo>
                  <a:lnTo>
                    <a:pt x="477344" y="94995"/>
                  </a:lnTo>
                </a:path>
                <a:path w="477519" h="148589">
                  <a:moveTo>
                    <a:pt x="59377" y="50552"/>
                  </a:moveTo>
                  <a:lnTo>
                    <a:pt x="418021" y="50552"/>
                  </a:lnTo>
                </a:path>
                <a:path w="477519" h="148589">
                  <a:moveTo>
                    <a:pt x="59377" y="148197"/>
                  </a:moveTo>
                  <a:lnTo>
                    <a:pt x="418021" y="148197"/>
                  </a:lnTo>
                </a:path>
              </a:pathLst>
            </a:custGeom>
            <a:ln w="2163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13568527" y="2655378"/>
              <a:ext cx="723900" cy="662940"/>
            </a:xfrm>
            <a:custGeom>
              <a:avLst/>
              <a:gdLst/>
              <a:ahLst/>
              <a:cxnLst/>
              <a:rect l="l" t="t" r="r" b="b"/>
              <a:pathLst>
                <a:path w="723900" h="662939">
                  <a:moveTo>
                    <a:pt x="723671" y="74498"/>
                  </a:moveTo>
                  <a:lnTo>
                    <a:pt x="708901" y="28448"/>
                  </a:lnTo>
                  <a:lnTo>
                    <a:pt x="676389" y="6654"/>
                  </a:lnTo>
                  <a:lnTo>
                    <a:pt x="643890" y="165"/>
                  </a:lnTo>
                  <a:lnTo>
                    <a:pt x="629107" y="0"/>
                  </a:lnTo>
                  <a:lnTo>
                    <a:pt x="94602" y="0"/>
                  </a:lnTo>
                  <a:lnTo>
                    <a:pt x="79819" y="165"/>
                  </a:lnTo>
                  <a:lnTo>
                    <a:pt x="47307" y="6654"/>
                  </a:lnTo>
                  <a:lnTo>
                    <a:pt x="14782" y="28448"/>
                  </a:lnTo>
                  <a:lnTo>
                    <a:pt x="0" y="74498"/>
                  </a:lnTo>
                  <a:lnTo>
                    <a:pt x="0" y="445731"/>
                  </a:lnTo>
                  <a:lnTo>
                    <a:pt x="14782" y="491782"/>
                  </a:lnTo>
                  <a:lnTo>
                    <a:pt x="47307" y="513575"/>
                  </a:lnTo>
                  <a:lnTo>
                    <a:pt x="79819" y="520065"/>
                  </a:lnTo>
                  <a:lnTo>
                    <a:pt x="94602" y="520230"/>
                  </a:lnTo>
                  <a:lnTo>
                    <a:pt x="445985" y="520230"/>
                  </a:lnTo>
                  <a:lnTo>
                    <a:pt x="568871" y="662914"/>
                  </a:lnTo>
                  <a:lnTo>
                    <a:pt x="551294" y="520230"/>
                  </a:lnTo>
                  <a:lnTo>
                    <a:pt x="629107" y="520230"/>
                  </a:lnTo>
                  <a:lnTo>
                    <a:pt x="643890" y="520065"/>
                  </a:lnTo>
                  <a:lnTo>
                    <a:pt x="676389" y="513575"/>
                  </a:lnTo>
                  <a:lnTo>
                    <a:pt x="708901" y="491782"/>
                  </a:lnTo>
                  <a:lnTo>
                    <a:pt x="723671" y="445731"/>
                  </a:lnTo>
                  <a:lnTo>
                    <a:pt x="723671" y="74498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" name="object 12"/>
            <p:cNvSpPr/>
            <p:nvPr/>
          </p:nvSpPr>
          <p:spPr>
            <a:xfrm>
              <a:off x="13691720" y="2850067"/>
              <a:ext cx="477520" cy="148590"/>
            </a:xfrm>
            <a:custGeom>
              <a:avLst/>
              <a:gdLst/>
              <a:ahLst/>
              <a:cxnLst/>
              <a:rect l="l" t="t" r="r" b="b"/>
              <a:pathLst>
                <a:path w="477519" h="148589">
                  <a:moveTo>
                    <a:pt x="477344" y="0"/>
                  </a:moveTo>
                  <a:lnTo>
                    <a:pt x="0" y="0"/>
                  </a:lnTo>
                </a:path>
                <a:path w="477519" h="148589">
                  <a:moveTo>
                    <a:pt x="477344" y="94995"/>
                  </a:moveTo>
                  <a:lnTo>
                    <a:pt x="0" y="94995"/>
                  </a:lnTo>
                </a:path>
                <a:path w="477519" h="148589">
                  <a:moveTo>
                    <a:pt x="417967" y="50552"/>
                  </a:moveTo>
                  <a:lnTo>
                    <a:pt x="59323" y="50552"/>
                  </a:lnTo>
                </a:path>
                <a:path w="477519" h="148589">
                  <a:moveTo>
                    <a:pt x="417967" y="148197"/>
                  </a:moveTo>
                  <a:lnTo>
                    <a:pt x="59323" y="148197"/>
                  </a:lnTo>
                </a:path>
              </a:pathLst>
            </a:custGeom>
            <a:ln w="21638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3204457" y="7401101"/>
            <a:ext cx="4060190" cy="2582116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2065020" algn="r" rtl="1">
              <a:lnSpc>
                <a:spcPts val="3300"/>
              </a:lnSpc>
              <a:spcBef>
                <a:spcPts val="259"/>
              </a:spcBef>
            </a:pPr>
            <a:r>
              <a:rPr lang="fa-IR" sz="2800" b="1" spc="12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تاثیر می گذارد</a:t>
            </a:r>
          </a:p>
          <a:p>
            <a:pPr marL="12700" marR="2065020" algn="r" rtl="1">
              <a:lnSpc>
                <a:spcPts val="3300"/>
              </a:lnSpc>
              <a:spcBef>
                <a:spcPts val="259"/>
              </a:spcBef>
            </a:pPr>
            <a:r>
              <a:rPr lang="fa-IR" sz="20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lang="en-US"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13217292" y="6340982"/>
            <a:ext cx="781685" cy="885825"/>
            <a:chOff x="13217292" y="6340982"/>
            <a:chExt cx="781685" cy="885825"/>
          </a:xfrm>
        </p:grpSpPr>
        <p:sp>
          <p:nvSpPr>
            <p:cNvPr id="15" name="object 15"/>
            <p:cNvSpPr/>
            <p:nvPr/>
          </p:nvSpPr>
          <p:spPr>
            <a:xfrm>
              <a:off x="13348357" y="6470915"/>
              <a:ext cx="518795" cy="653415"/>
            </a:xfrm>
            <a:custGeom>
              <a:avLst/>
              <a:gdLst/>
              <a:ahLst/>
              <a:cxnLst/>
              <a:rect l="l" t="t" r="r" b="b"/>
              <a:pathLst>
                <a:path w="518794" h="653415">
                  <a:moveTo>
                    <a:pt x="323244" y="653399"/>
                  </a:moveTo>
                  <a:lnTo>
                    <a:pt x="195448" y="653399"/>
                  </a:lnTo>
                  <a:lnTo>
                    <a:pt x="180681" y="600083"/>
                  </a:lnTo>
                  <a:lnTo>
                    <a:pt x="161432" y="557422"/>
                  </a:lnTo>
                  <a:lnTo>
                    <a:pt x="141541" y="525509"/>
                  </a:lnTo>
                  <a:lnTo>
                    <a:pt x="124842" y="504435"/>
                  </a:lnTo>
                  <a:lnTo>
                    <a:pt x="121454" y="501015"/>
                  </a:lnTo>
                  <a:lnTo>
                    <a:pt x="114181" y="493367"/>
                  </a:lnTo>
                  <a:lnTo>
                    <a:pt x="68718" y="437732"/>
                  </a:lnTo>
                  <a:lnTo>
                    <a:pt x="46750" y="403625"/>
                  </a:lnTo>
                  <a:lnTo>
                    <a:pt x="27350" y="366163"/>
                  </a:lnTo>
                  <a:lnTo>
                    <a:pt x="12062" y="325977"/>
                  </a:lnTo>
                  <a:lnTo>
                    <a:pt x="2430" y="283695"/>
                  </a:lnTo>
                  <a:lnTo>
                    <a:pt x="0" y="239949"/>
                  </a:lnTo>
                  <a:lnTo>
                    <a:pt x="6314" y="195366"/>
                  </a:lnTo>
                  <a:lnTo>
                    <a:pt x="22919" y="150576"/>
                  </a:lnTo>
                  <a:lnTo>
                    <a:pt x="51358" y="106210"/>
                  </a:lnTo>
                  <a:lnTo>
                    <a:pt x="93175" y="62896"/>
                  </a:lnTo>
                  <a:lnTo>
                    <a:pt x="156305" y="22890"/>
                  </a:lnTo>
                  <a:lnTo>
                    <a:pt x="192303" y="9155"/>
                  </a:lnTo>
                  <a:lnTo>
                    <a:pt x="259323" y="0"/>
                  </a:lnTo>
                  <a:lnTo>
                    <a:pt x="291973" y="1831"/>
                  </a:lnTo>
                  <a:lnTo>
                    <a:pt x="362387" y="22890"/>
                  </a:lnTo>
                  <a:lnTo>
                    <a:pt x="399813" y="43955"/>
                  </a:lnTo>
                  <a:lnTo>
                    <a:pt x="467368" y="106210"/>
                  </a:lnTo>
                  <a:lnTo>
                    <a:pt x="495798" y="150576"/>
                  </a:lnTo>
                  <a:lnTo>
                    <a:pt x="512396" y="195366"/>
                  </a:lnTo>
                  <a:lnTo>
                    <a:pt x="518706" y="239949"/>
                  </a:lnTo>
                  <a:lnTo>
                    <a:pt x="516274" y="283695"/>
                  </a:lnTo>
                  <a:lnTo>
                    <a:pt x="506642" y="325977"/>
                  </a:lnTo>
                  <a:lnTo>
                    <a:pt x="491356" y="366163"/>
                  </a:lnTo>
                  <a:lnTo>
                    <a:pt x="471960" y="403625"/>
                  </a:lnTo>
                  <a:lnTo>
                    <a:pt x="449999" y="437732"/>
                  </a:lnTo>
                  <a:lnTo>
                    <a:pt x="404556" y="493367"/>
                  </a:lnTo>
                  <a:lnTo>
                    <a:pt x="393850" y="504435"/>
                  </a:lnTo>
                  <a:lnTo>
                    <a:pt x="377152" y="525509"/>
                  </a:lnTo>
                  <a:lnTo>
                    <a:pt x="357260" y="557422"/>
                  </a:lnTo>
                  <a:lnTo>
                    <a:pt x="338012" y="600083"/>
                  </a:lnTo>
                  <a:lnTo>
                    <a:pt x="323244" y="653399"/>
                  </a:lnTo>
                  <a:close/>
                </a:path>
              </a:pathLst>
            </a:custGeom>
            <a:solidFill>
              <a:srgbClr val="4E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" name="object 16"/>
            <p:cNvSpPr/>
            <p:nvPr/>
          </p:nvSpPr>
          <p:spPr>
            <a:xfrm>
              <a:off x="13558081" y="6821632"/>
              <a:ext cx="125730" cy="27940"/>
            </a:xfrm>
            <a:custGeom>
              <a:avLst/>
              <a:gdLst/>
              <a:ahLst/>
              <a:cxnLst/>
              <a:rect l="l" t="t" r="r" b="b"/>
              <a:pathLst>
                <a:path w="125730" h="27940">
                  <a:moveTo>
                    <a:pt x="0" y="22929"/>
                  </a:moveTo>
                  <a:lnTo>
                    <a:pt x="1219" y="17305"/>
                  </a:lnTo>
                  <a:lnTo>
                    <a:pt x="7047" y="3853"/>
                  </a:lnTo>
                  <a:lnTo>
                    <a:pt x="11609" y="3268"/>
                  </a:lnTo>
                  <a:lnTo>
                    <a:pt x="17933" y="2369"/>
                  </a:lnTo>
                  <a:lnTo>
                    <a:pt x="21547" y="6148"/>
                  </a:lnTo>
                  <a:lnTo>
                    <a:pt x="26833" y="9117"/>
                  </a:lnTo>
                  <a:lnTo>
                    <a:pt x="30356" y="11097"/>
                  </a:lnTo>
                  <a:lnTo>
                    <a:pt x="32660" y="13931"/>
                  </a:lnTo>
                  <a:lnTo>
                    <a:pt x="37132" y="13841"/>
                  </a:lnTo>
                  <a:lnTo>
                    <a:pt x="46619" y="13751"/>
                  </a:lnTo>
                  <a:lnTo>
                    <a:pt x="47567" y="7273"/>
                  </a:lnTo>
                  <a:lnTo>
                    <a:pt x="50232" y="3988"/>
                  </a:lnTo>
                  <a:lnTo>
                    <a:pt x="56779" y="0"/>
                  </a:lnTo>
                  <a:lnTo>
                    <a:pt x="62593" y="2717"/>
                  </a:lnTo>
                  <a:lnTo>
                    <a:pt x="68178" y="8252"/>
                  </a:lnTo>
                  <a:lnTo>
                    <a:pt x="74039" y="12716"/>
                  </a:lnTo>
                  <a:lnTo>
                    <a:pt x="78195" y="14516"/>
                  </a:lnTo>
                  <a:lnTo>
                    <a:pt x="83209" y="10017"/>
                  </a:lnTo>
                  <a:lnTo>
                    <a:pt x="86371" y="7363"/>
                  </a:lnTo>
                  <a:lnTo>
                    <a:pt x="89262" y="4843"/>
                  </a:lnTo>
                  <a:lnTo>
                    <a:pt x="92876" y="3133"/>
                  </a:lnTo>
                  <a:lnTo>
                    <a:pt x="96580" y="3853"/>
                  </a:lnTo>
                  <a:lnTo>
                    <a:pt x="102408" y="4978"/>
                  </a:lnTo>
                  <a:lnTo>
                    <a:pt x="107422" y="11322"/>
                  </a:lnTo>
                  <a:lnTo>
                    <a:pt x="111759" y="15416"/>
                  </a:lnTo>
                  <a:lnTo>
                    <a:pt x="114785" y="18250"/>
                  </a:lnTo>
                  <a:lnTo>
                    <a:pt x="117857" y="27698"/>
                  </a:lnTo>
                  <a:lnTo>
                    <a:pt x="125492" y="26978"/>
                  </a:lnTo>
                </a:path>
              </a:pathLst>
            </a:custGeom>
            <a:ln w="13499">
              <a:solidFill>
                <a:srgbClr val="E7E7E7"/>
              </a:solidFill>
            </a:ln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" name="object 17"/>
            <p:cNvSpPr/>
            <p:nvPr/>
          </p:nvSpPr>
          <p:spPr>
            <a:xfrm>
              <a:off x="13529208" y="6792061"/>
              <a:ext cx="165100" cy="326390"/>
            </a:xfrm>
            <a:custGeom>
              <a:avLst/>
              <a:gdLst/>
              <a:ahLst/>
              <a:cxnLst/>
              <a:rect l="l" t="t" r="r" b="b"/>
              <a:pathLst>
                <a:path w="165100" h="326390">
                  <a:moveTo>
                    <a:pt x="62344" y="322948"/>
                  </a:moveTo>
                  <a:lnTo>
                    <a:pt x="43434" y="78435"/>
                  </a:lnTo>
                  <a:lnTo>
                    <a:pt x="43053" y="73342"/>
                  </a:lnTo>
                  <a:lnTo>
                    <a:pt x="42735" y="69329"/>
                  </a:lnTo>
                  <a:lnTo>
                    <a:pt x="42468" y="65735"/>
                  </a:lnTo>
                  <a:lnTo>
                    <a:pt x="41376" y="65824"/>
                  </a:lnTo>
                  <a:lnTo>
                    <a:pt x="16040" y="0"/>
                  </a:lnTo>
                  <a:lnTo>
                    <a:pt x="1054" y="68897"/>
                  </a:lnTo>
                  <a:lnTo>
                    <a:pt x="0" y="68973"/>
                  </a:lnTo>
                  <a:lnTo>
                    <a:pt x="266" y="72542"/>
                  </a:lnTo>
                  <a:lnTo>
                    <a:pt x="571" y="76581"/>
                  </a:lnTo>
                  <a:lnTo>
                    <a:pt x="952" y="81661"/>
                  </a:lnTo>
                  <a:lnTo>
                    <a:pt x="19837" y="326224"/>
                  </a:lnTo>
                  <a:lnTo>
                    <a:pt x="62344" y="322948"/>
                  </a:lnTo>
                  <a:close/>
                </a:path>
                <a:path w="165100" h="326390">
                  <a:moveTo>
                    <a:pt x="164934" y="71094"/>
                  </a:moveTo>
                  <a:lnTo>
                    <a:pt x="163855" y="70942"/>
                  </a:lnTo>
                  <a:lnTo>
                    <a:pt x="154000" y="1168"/>
                  </a:lnTo>
                  <a:lnTo>
                    <a:pt x="123837" y="64960"/>
                  </a:lnTo>
                  <a:lnTo>
                    <a:pt x="122783" y="64795"/>
                  </a:lnTo>
                  <a:lnTo>
                    <a:pt x="122250" y="68313"/>
                  </a:lnTo>
                  <a:lnTo>
                    <a:pt x="84112" y="319887"/>
                  </a:lnTo>
                  <a:lnTo>
                    <a:pt x="126263" y="326224"/>
                  </a:lnTo>
                  <a:lnTo>
                    <a:pt x="164388" y="74688"/>
                  </a:lnTo>
                  <a:lnTo>
                    <a:pt x="164934" y="7109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18" name="object 1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3508480" y="7091606"/>
              <a:ext cx="200570" cy="134702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13217284" y="6340982"/>
              <a:ext cx="781685" cy="681355"/>
            </a:xfrm>
            <a:custGeom>
              <a:avLst/>
              <a:gdLst/>
              <a:ahLst/>
              <a:cxnLst/>
              <a:rect l="l" t="t" r="r" b="b"/>
              <a:pathLst>
                <a:path w="781684" h="681354">
                  <a:moveTo>
                    <a:pt x="110401" y="365417"/>
                  </a:moveTo>
                  <a:lnTo>
                    <a:pt x="0" y="365417"/>
                  </a:lnTo>
                  <a:lnTo>
                    <a:pt x="0" y="399923"/>
                  </a:lnTo>
                  <a:lnTo>
                    <a:pt x="110401" y="399923"/>
                  </a:lnTo>
                  <a:lnTo>
                    <a:pt x="110401" y="365417"/>
                  </a:lnTo>
                  <a:close/>
                </a:path>
                <a:path w="781684" h="681354">
                  <a:moveTo>
                    <a:pt x="209384" y="603465"/>
                  </a:moveTo>
                  <a:lnTo>
                    <a:pt x="184899" y="579081"/>
                  </a:lnTo>
                  <a:lnTo>
                    <a:pt x="106832" y="656818"/>
                  </a:lnTo>
                  <a:lnTo>
                    <a:pt x="131318" y="681215"/>
                  </a:lnTo>
                  <a:lnTo>
                    <a:pt x="209384" y="603465"/>
                  </a:lnTo>
                  <a:close/>
                </a:path>
                <a:path w="781684" h="681354">
                  <a:moveTo>
                    <a:pt x="209384" y="161886"/>
                  </a:moveTo>
                  <a:lnTo>
                    <a:pt x="131318" y="84137"/>
                  </a:lnTo>
                  <a:lnTo>
                    <a:pt x="106832" y="108521"/>
                  </a:lnTo>
                  <a:lnTo>
                    <a:pt x="184899" y="186270"/>
                  </a:lnTo>
                  <a:lnTo>
                    <a:pt x="209384" y="161886"/>
                  </a:lnTo>
                  <a:close/>
                </a:path>
                <a:path w="781684" h="681354">
                  <a:moveTo>
                    <a:pt x="407733" y="0"/>
                  </a:moveTo>
                  <a:lnTo>
                    <a:pt x="373087" y="0"/>
                  </a:lnTo>
                  <a:lnTo>
                    <a:pt x="373087" y="109956"/>
                  </a:lnTo>
                  <a:lnTo>
                    <a:pt x="407733" y="109956"/>
                  </a:lnTo>
                  <a:lnTo>
                    <a:pt x="407733" y="0"/>
                  </a:lnTo>
                  <a:close/>
                </a:path>
                <a:path w="781684" h="681354">
                  <a:moveTo>
                    <a:pt x="674395" y="656818"/>
                  </a:moveTo>
                  <a:lnTo>
                    <a:pt x="596341" y="579081"/>
                  </a:lnTo>
                  <a:lnTo>
                    <a:pt x="571855" y="603465"/>
                  </a:lnTo>
                  <a:lnTo>
                    <a:pt x="649909" y="681215"/>
                  </a:lnTo>
                  <a:lnTo>
                    <a:pt x="674395" y="656818"/>
                  </a:lnTo>
                  <a:close/>
                </a:path>
                <a:path w="781684" h="681354">
                  <a:moveTo>
                    <a:pt x="674395" y="108521"/>
                  </a:moveTo>
                  <a:lnTo>
                    <a:pt x="649909" y="84137"/>
                  </a:lnTo>
                  <a:lnTo>
                    <a:pt x="571855" y="161886"/>
                  </a:lnTo>
                  <a:lnTo>
                    <a:pt x="596341" y="186270"/>
                  </a:lnTo>
                  <a:lnTo>
                    <a:pt x="674395" y="108521"/>
                  </a:lnTo>
                  <a:close/>
                </a:path>
                <a:path w="781684" h="681354">
                  <a:moveTo>
                    <a:pt x="781227" y="365417"/>
                  </a:moveTo>
                  <a:lnTo>
                    <a:pt x="670877" y="365417"/>
                  </a:lnTo>
                  <a:lnTo>
                    <a:pt x="670877" y="399923"/>
                  </a:lnTo>
                  <a:lnTo>
                    <a:pt x="781227" y="399923"/>
                  </a:lnTo>
                  <a:lnTo>
                    <a:pt x="781227" y="365417"/>
                  </a:lnTo>
                  <a:close/>
                </a:path>
              </a:pathLst>
            </a:custGeom>
            <a:solidFill>
              <a:srgbClr val="4E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0" name="object 20"/>
          <p:cNvSpPr txBox="1"/>
          <p:nvPr/>
        </p:nvSpPr>
        <p:spPr>
          <a:xfrm>
            <a:off x="8331541" y="7401101"/>
            <a:ext cx="4060190" cy="1735731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1651635" algn="r" rtl="1">
              <a:lnSpc>
                <a:spcPts val="3300"/>
              </a:lnSpc>
              <a:spcBef>
                <a:spcPts val="259"/>
              </a:spcBef>
            </a:pPr>
            <a:r>
              <a:rPr lang="fa-IR" sz="28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اعتبار می افزاید</a:t>
            </a:r>
          </a:p>
          <a:p>
            <a:pPr marL="12700" marR="1651635" algn="r" rtl="1">
              <a:lnSpc>
                <a:spcPts val="3300"/>
              </a:lnSpc>
              <a:spcBef>
                <a:spcPts val="259"/>
              </a:spcBef>
            </a:pPr>
            <a:r>
              <a:rPr lang="fa-IR" sz="20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grpSp>
        <p:nvGrpSpPr>
          <p:cNvPr id="21" name="object 21"/>
          <p:cNvGrpSpPr/>
          <p:nvPr/>
        </p:nvGrpSpPr>
        <p:grpSpPr>
          <a:xfrm>
            <a:off x="8344197" y="6340688"/>
            <a:ext cx="886460" cy="886460"/>
            <a:chOff x="8344197" y="6340688"/>
            <a:chExt cx="886460" cy="886460"/>
          </a:xfrm>
        </p:grpSpPr>
        <p:sp>
          <p:nvSpPr>
            <p:cNvPr id="22" name="object 22"/>
            <p:cNvSpPr/>
            <p:nvPr/>
          </p:nvSpPr>
          <p:spPr>
            <a:xfrm>
              <a:off x="8344197" y="6340688"/>
              <a:ext cx="886460" cy="886460"/>
            </a:xfrm>
            <a:custGeom>
              <a:avLst/>
              <a:gdLst/>
              <a:ahLst/>
              <a:cxnLst/>
              <a:rect l="l" t="t" r="r" b="b"/>
              <a:pathLst>
                <a:path w="886459" h="886459">
                  <a:moveTo>
                    <a:pt x="551421" y="885913"/>
                  </a:moveTo>
                  <a:lnTo>
                    <a:pt x="334492" y="885913"/>
                  </a:lnTo>
                  <a:lnTo>
                    <a:pt x="334492" y="730539"/>
                  </a:lnTo>
                  <a:lnTo>
                    <a:pt x="328323" y="728231"/>
                  </a:lnTo>
                  <a:lnTo>
                    <a:pt x="322287" y="725701"/>
                  </a:lnTo>
                  <a:lnTo>
                    <a:pt x="316340" y="722994"/>
                  </a:lnTo>
                  <a:lnTo>
                    <a:pt x="206455" y="832879"/>
                  </a:lnTo>
                  <a:lnTo>
                    <a:pt x="53034" y="679457"/>
                  </a:lnTo>
                  <a:lnTo>
                    <a:pt x="162918" y="569572"/>
                  </a:lnTo>
                  <a:lnTo>
                    <a:pt x="160211" y="563626"/>
                  </a:lnTo>
                  <a:lnTo>
                    <a:pt x="157682" y="557590"/>
                  </a:lnTo>
                  <a:lnTo>
                    <a:pt x="155374" y="551421"/>
                  </a:lnTo>
                  <a:lnTo>
                    <a:pt x="0" y="551421"/>
                  </a:lnTo>
                  <a:lnTo>
                    <a:pt x="0" y="334492"/>
                  </a:lnTo>
                  <a:lnTo>
                    <a:pt x="155374" y="334492"/>
                  </a:lnTo>
                  <a:lnTo>
                    <a:pt x="157682" y="328323"/>
                  </a:lnTo>
                  <a:lnTo>
                    <a:pt x="160211" y="322287"/>
                  </a:lnTo>
                  <a:lnTo>
                    <a:pt x="162918" y="316340"/>
                  </a:lnTo>
                  <a:lnTo>
                    <a:pt x="53034" y="206455"/>
                  </a:lnTo>
                  <a:lnTo>
                    <a:pt x="206455" y="53034"/>
                  </a:lnTo>
                  <a:lnTo>
                    <a:pt x="316340" y="162918"/>
                  </a:lnTo>
                  <a:lnTo>
                    <a:pt x="322287" y="160211"/>
                  </a:lnTo>
                  <a:lnTo>
                    <a:pt x="328323" y="157682"/>
                  </a:lnTo>
                  <a:lnTo>
                    <a:pt x="334492" y="155374"/>
                  </a:lnTo>
                  <a:lnTo>
                    <a:pt x="334492" y="0"/>
                  </a:lnTo>
                  <a:lnTo>
                    <a:pt x="551421" y="0"/>
                  </a:lnTo>
                  <a:lnTo>
                    <a:pt x="551421" y="155374"/>
                  </a:lnTo>
                  <a:lnTo>
                    <a:pt x="557590" y="157682"/>
                  </a:lnTo>
                  <a:lnTo>
                    <a:pt x="563626" y="160211"/>
                  </a:lnTo>
                  <a:lnTo>
                    <a:pt x="569572" y="162918"/>
                  </a:lnTo>
                  <a:lnTo>
                    <a:pt x="679457" y="53034"/>
                  </a:lnTo>
                  <a:lnTo>
                    <a:pt x="832879" y="206455"/>
                  </a:lnTo>
                  <a:lnTo>
                    <a:pt x="722994" y="316340"/>
                  </a:lnTo>
                  <a:lnTo>
                    <a:pt x="725701" y="322287"/>
                  </a:lnTo>
                  <a:lnTo>
                    <a:pt x="728231" y="328323"/>
                  </a:lnTo>
                  <a:lnTo>
                    <a:pt x="730539" y="334492"/>
                  </a:lnTo>
                  <a:lnTo>
                    <a:pt x="885913" y="334492"/>
                  </a:lnTo>
                  <a:lnTo>
                    <a:pt x="885913" y="551421"/>
                  </a:lnTo>
                  <a:lnTo>
                    <a:pt x="730539" y="551421"/>
                  </a:lnTo>
                  <a:lnTo>
                    <a:pt x="728231" y="557590"/>
                  </a:lnTo>
                  <a:lnTo>
                    <a:pt x="725701" y="563626"/>
                  </a:lnTo>
                  <a:lnTo>
                    <a:pt x="722994" y="569572"/>
                  </a:lnTo>
                  <a:lnTo>
                    <a:pt x="832879" y="679457"/>
                  </a:lnTo>
                  <a:lnTo>
                    <a:pt x="679457" y="832879"/>
                  </a:lnTo>
                  <a:lnTo>
                    <a:pt x="569572" y="722994"/>
                  </a:lnTo>
                  <a:lnTo>
                    <a:pt x="563626" y="725701"/>
                  </a:lnTo>
                  <a:lnTo>
                    <a:pt x="557590" y="728231"/>
                  </a:lnTo>
                  <a:lnTo>
                    <a:pt x="551421" y="730539"/>
                  </a:lnTo>
                  <a:lnTo>
                    <a:pt x="551421" y="885913"/>
                  </a:lnTo>
                  <a:close/>
                </a:path>
              </a:pathLst>
            </a:custGeom>
            <a:solidFill>
              <a:srgbClr val="4ECCCC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3" name="object 23"/>
            <p:cNvSpPr/>
            <p:nvPr/>
          </p:nvSpPr>
          <p:spPr>
            <a:xfrm>
              <a:off x="8561171" y="6557662"/>
              <a:ext cx="452120" cy="452120"/>
            </a:xfrm>
            <a:custGeom>
              <a:avLst/>
              <a:gdLst/>
              <a:ahLst/>
              <a:cxnLst/>
              <a:rect l="l" t="t" r="r" b="b"/>
              <a:pathLst>
                <a:path w="452120" h="452120">
                  <a:moveTo>
                    <a:pt x="225982" y="451965"/>
                  </a:moveTo>
                  <a:lnTo>
                    <a:pt x="180442" y="447374"/>
                  </a:lnTo>
                  <a:lnTo>
                    <a:pt x="138024" y="434205"/>
                  </a:lnTo>
                  <a:lnTo>
                    <a:pt x="99638" y="413368"/>
                  </a:lnTo>
                  <a:lnTo>
                    <a:pt x="66192" y="385773"/>
                  </a:lnTo>
                  <a:lnTo>
                    <a:pt x="38597" y="352327"/>
                  </a:lnTo>
                  <a:lnTo>
                    <a:pt x="17760" y="313941"/>
                  </a:lnTo>
                  <a:lnTo>
                    <a:pt x="4591" y="271523"/>
                  </a:lnTo>
                  <a:lnTo>
                    <a:pt x="0" y="225982"/>
                  </a:lnTo>
                  <a:lnTo>
                    <a:pt x="4591" y="180442"/>
                  </a:lnTo>
                  <a:lnTo>
                    <a:pt x="17760" y="138024"/>
                  </a:lnTo>
                  <a:lnTo>
                    <a:pt x="38597" y="99638"/>
                  </a:lnTo>
                  <a:lnTo>
                    <a:pt x="66192" y="66192"/>
                  </a:lnTo>
                  <a:lnTo>
                    <a:pt x="99638" y="38597"/>
                  </a:lnTo>
                  <a:lnTo>
                    <a:pt x="138024" y="17760"/>
                  </a:lnTo>
                  <a:lnTo>
                    <a:pt x="180442" y="4591"/>
                  </a:lnTo>
                  <a:lnTo>
                    <a:pt x="225982" y="0"/>
                  </a:lnTo>
                  <a:lnTo>
                    <a:pt x="271523" y="4591"/>
                  </a:lnTo>
                  <a:lnTo>
                    <a:pt x="313941" y="17760"/>
                  </a:lnTo>
                  <a:lnTo>
                    <a:pt x="352327" y="38597"/>
                  </a:lnTo>
                  <a:lnTo>
                    <a:pt x="385773" y="66192"/>
                  </a:lnTo>
                  <a:lnTo>
                    <a:pt x="413368" y="99638"/>
                  </a:lnTo>
                  <a:lnTo>
                    <a:pt x="434205" y="138024"/>
                  </a:lnTo>
                  <a:lnTo>
                    <a:pt x="447374" y="180442"/>
                  </a:lnTo>
                  <a:lnTo>
                    <a:pt x="451965" y="225982"/>
                  </a:lnTo>
                  <a:lnTo>
                    <a:pt x="447374" y="271523"/>
                  </a:lnTo>
                  <a:lnTo>
                    <a:pt x="434205" y="313941"/>
                  </a:lnTo>
                  <a:lnTo>
                    <a:pt x="413368" y="352327"/>
                  </a:lnTo>
                  <a:lnTo>
                    <a:pt x="385773" y="385773"/>
                  </a:lnTo>
                  <a:lnTo>
                    <a:pt x="352327" y="413368"/>
                  </a:lnTo>
                  <a:lnTo>
                    <a:pt x="313941" y="434205"/>
                  </a:lnTo>
                  <a:lnTo>
                    <a:pt x="271523" y="447374"/>
                  </a:lnTo>
                  <a:lnTo>
                    <a:pt x="225982" y="451965"/>
                  </a:lnTo>
                  <a:close/>
                </a:path>
              </a:pathLst>
            </a:custGeom>
            <a:solidFill>
              <a:srgbClr val="17B5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pic>
          <p:nvPicPr>
            <p:cNvPr id="24" name="object 2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8681707" y="6678198"/>
              <a:ext cx="210893" cy="210893"/>
            </a:xfrm>
            <a:prstGeom prst="rect">
              <a:avLst/>
            </a:prstGeom>
          </p:spPr>
        </p:pic>
      </p:grpSp>
      <p:sp>
        <p:nvSpPr>
          <p:cNvPr id="25" name="object 25"/>
          <p:cNvSpPr txBox="1"/>
          <p:nvPr/>
        </p:nvSpPr>
        <p:spPr>
          <a:xfrm>
            <a:off x="8331541" y="3491193"/>
            <a:ext cx="4060190" cy="2557815"/>
          </a:xfrm>
          <a:prstGeom prst="rect">
            <a:avLst/>
          </a:prstGeom>
        </p:spPr>
        <p:txBody>
          <a:bodyPr vert="horz" wrap="square" lIns="0" tIns="33019" rIns="0" bIns="0" rtlCol="0">
            <a:spAutoFit/>
          </a:bodyPr>
          <a:lstStyle/>
          <a:p>
            <a:pPr marL="12700" marR="1835150" algn="r" rtl="1">
              <a:lnSpc>
                <a:spcPts val="3300"/>
              </a:lnSpc>
              <a:spcBef>
                <a:spcPts val="259"/>
              </a:spcBef>
            </a:pPr>
            <a:r>
              <a:rPr lang="fa-IR" sz="2800" b="1" spc="-2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آمار را ساده می کند</a:t>
            </a:r>
          </a:p>
          <a:p>
            <a:pPr marL="12700" marR="1835150" algn="r" rtl="1">
              <a:lnSpc>
                <a:spcPts val="3300"/>
              </a:lnSpc>
              <a:spcBef>
                <a:spcPts val="259"/>
              </a:spcBef>
            </a:pPr>
            <a:r>
              <a:rPr lang="fa-IR" sz="2000" spc="7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از نمودارهای بصری برای برقراری ارتباط موثرتر اطلاعات استفاده کنید.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8344535" y="2472765"/>
            <a:ext cx="1228090" cy="762635"/>
          </a:xfrm>
          <a:custGeom>
            <a:avLst/>
            <a:gdLst/>
            <a:ahLst/>
            <a:cxnLst/>
            <a:rect l="l" t="t" r="r" b="b"/>
            <a:pathLst>
              <a:path w="1228090" h="762635">
                <a:moveTo>
                  <a:pt x="414007" y="525894"/>
                </a:moveTo>
                <a:lnTo>
                  <a:pt x="407644" y="472706"/>
                </a:lnTo>
                <a:lnTo>
                  <a:pt x="370141" y="428358"/>
                </a:lnTo>
                <a:lnTo>
                  <a:pt x="327621" y="422668"/>
                </a:lnTo>
                <a:lnTo>
                  <a:pt x="301294" y="422275"/>
                </a:lnTo>
                <a:lnTo>
                  <a:pt x="272503" y="422376"/>
                </a:lnTo>
                <a:lnTo>
                  <a:pt x="244817" y="422757"/>
                </a:lnTo>
                <a:lnTo>
                  <a:pt x="244817" y="387464"/>
                </a:lnTo>
                <a:lnTo>
                  <a:pt x="284111" y="368427"/>
                </a:lnTo>
                <a:lnTo>
                  <a:pt x="317487" y="337820"/>
                </a:lnTo>
                <a:lnTo>
                  <a:pt x="343319" y="297649"/>
                </a:lnTo>
                <a:lnTo>
                  <a:pt x="360006" y="249897"/>
                </a:lnTo>
                <a:lnTo>
                  <a:pt x="365925" y="196557"/>
                </a:lnTo>
                <a:lnTo>
                  <a:pt x="360248" y="144310"/>
                </a:lnTo>
                <a:lnTo>
                  <a:pt x="344233" y="97358"/>
                </a:lnTo>
                <a:lnTo>
                  <a:pt x="319392" y="57569"/>
                </a:lnTo>
                <a:lnTo>
                  <a:pt x="287223" y="26835"/>
                </a:lnTo>
                <a:lnTo>
                  <a:pt x="249262" y="7023"/>
                </a:lnTo>
                <a:lnTo>
                  <a:pt x="206997" y="0"/>
                </a:lnTo>
                <a:lnTo>
                  <a:pt x="164769" y="7023"/>
                </a:lnTo>
                <a:lnTo>
                  <a:pt x="126822" y="26835"/>
                </a:lnTo>
                <a:lnTo>
                  <a:pt x="94665" y="57569"/>
                </a:lnTo>
                <a:lnTo>
                  <a:pt x="69824" y="97358"/>
                </a:lnTo>
                <a:lnTo>
                  <a:pt x="53809" y="144310"/>
                </a:lnTo>
                <a:lnTo>
                  <a:pt x="48133" y="196557"/>
                </a:lnTo>
                <a:lnTo>
                  <a:pt x="54063" y="249897"/>
                </a:lnTo>
                <a:lnTo>
                  <a:pt x="70739" y="297649"/>
                </a:lnTo>
                <a:lnTo>
                  <a:pt x="96570" y="337820"/>
                </a:lnTo>
                <a:lnTo>
                  <a:pt x="129921" y="368427"/>
                </a:lnTo>
                <a:lnTo>
                  <a:pt x="169189" y="387464"/>
                </a:lnTo>
                <a:lnTo>
                  <a:pt x="169189" y="422757"/>
                </a:lnTo>
                <a:lnTo>
                  <a:pt x="141503" y="422376"/>
                </a:lnTo>
                <a:lnTo>
                  <a:pt x="112737" y="422275"/>
                </a:lnTo>
                <a:lnTo>
                  <a:pt x="86436" y="422668"/>
                </a:lnTo>
                <a:lnTo>
                  <a:pt x="43916" y="428358"/>
                </a:lnTo>
                <a:lnTo>
                  <a:pt x="6362" y="472706"/>
                </a:lnTo>
                <a:lnTo>
                  <a:pt x="0" y="525894"/>
                </a:lnTo>
                <a:lnTo>
                  <a:pt x="0" y="594906"/>
                </a:lnTo>
                <a:lnTo>
                  <a:pt x="414007" y="594906"/>
                </a:lnTo>
                <a:lnTo>
                  <a:pt x="414007" y="525894"/>
                </a:lnTo>
                <a:close/>
              </a:path>
              <a:path w="1228090" h="762635">
                <a:moveTo>
                  <a:pt x="828078" y="693242"/>
                </a:moveTo>
                <a:lnTo>
                  <a:pt x="821702" y="640054"/>
                </a:lnTo>
                <a:lnTo>
                  <a:pt x="784161" y="595731"/>
                </a:lnTo>
                <a:lnTo>
                  <a:pt x="741667" y="590016"/>
                </a:lnTo>
                <a:lnTo>
                  <a:pt x="715352" y="589610"/>
                </a:lnTo>
                <a:lnTo>
                  <a:pt x="686574" y="589711"/>
                </a:lnTo>
                <a:lnTo>
                  <a:pt x="658876" y="590105"/>
                </a:lnTo>
                <a:lnTo>
                  <a:pt x="658876" y="554799"/>
                </a:lnTo>
                <a:lnTo>
                  <a:pt x="698144" y="535774"/>
                </a:lnTo>
                <a:lnTo>
                  <a:pt x="731507" y="505167"/>
                </a:lnTo>
                <a:lnTo>
                  <a:pt x="757339" y="464997"/>
                </a:lnTo>
                <a:lnTo>
                  <a:pt x="774014" y="417245"/>
                </a:lnTo>
                <a:lnTo>
                  <a:pt x="779932" y="363905"/>
                </a:lnTo>
                <a:lnTo>
                  <a:pt x="774255" y="311658"/>
                </a:lnTo>
                <a:lnTo>
                  <a:pt x="758240" y="264706"/>
                </a:lnTo>
                <a:lnTo>
                  <a:pt x="733399" y="224917"/>
                </a:lnTo>
                <a:lnTo>
                  <a:pt x="701255" y="194183"/>
                </a:lnTo>
                <a:lnTo>
                  <a:pt x="663295" y="174371"/>
                </a:lnTo>
                <a:lnTo>
                  <a:pt x="621068" y="167347"/>
                </a:lnTo>
                <a:lnTo>
                  <a:pt x="578815" y="174371"/>
                </a:lnTo>
                <a:lnTo>
                  <a:pt x="540854" y="194183"/>
                </a:lnTo>
                <a:lnTo>
                  <a:pt x="508685" y="224917"/>
                </a:lnTo>
                <a:lnTo>
                  <a:pt x="483844" y="264706"/>
                </a:lnTo>
                <a:lnTo>
                  <a:pt x="467817" y="311658"/>
                </a:lnTo>
                <a:lnTo>
                  <a:pt x="462140" y="363905"/>
                </a:lnTo>
                <a:lnTo>
                  <a:pt x="468071" y="417245"/>
                </a:lnTo>
                <a:lnTo>
                  <a:pt x="484746" y="464997"/>
                </a:lnTo>
                <a:lnTo>
                  <a:pt x="510590" y="505167"/>
                </a:lnTo>
                <a:lnTo>
                  <a:pt x="543966" y="535774"/>
                </a:lnTo>
                <a:lnTo>
                  <a:pt x="583260" y="554799"/>
                </a:lnTo>
                <a:lnTo>
                  <a:pt x="583260" y="590105"/>
                </a:lnTo>
                <a:lnTo>
                  <a:pt x="555561" y="589711"/>
                </a:lnTo>
                <a:lnTo>
                  <a:pt x="526770" y="589610"/>
                </a:lnTo>
                <a:lnTo>
                  <a:pt x="500456" y="590016"/>
                </a:lnTo>
                <a:lnTo>
                  <a:pt x="457923" y="595731"/>
                </a:lnTo>
                <a:lnTo>
                  <a:pt x="420370" y="640054"/>
                </a:lnTo>
                <a:lnTo>
                  <a:pt x="414007" y="693242"/>
                </a:lnTo>
                <a:lnTo>
                  <a:pt x="414007" y="762254"/>
                </a:lnTo>
                <a:lnTo>
                  <a:pt x="828078" y="762254"/>
                </a:lnTo>
                <a:lnTo>
                  <a:pt x="828078" y="693242"/>
                </a:lnTo>
                <a:close/>
              </a:path>
              <a:path w="1228090" h="762635">
                <a:moveTo>
                  <a:pt x="1227505" y="525894"/>
                </a:moveTo>
                <a:lnTo>
                  <a:pt x="1221143" y="472706"/>
                </a:lnTo>
                <a:lnTo>
                  <a:pt x="1183601" y="428358"/>
                </a:lnTo>
                <a:lnTo>
                  <a:pt x="1141095" y="422668"/>
                </a:lnTo>
                <a:lnTo>
                  <a:pt x="1114793" y="422275"/>
                </a:lnTo>
                <a:lnTo>
                  <a:pt x="1086015" y="422376"/>
                </a:lnTo>
                <a:lnTo>
                  <a:pt x="1058316" y="422757"/>
                </a:lnTo>
                <a:lnTo>
                  <a:pt x="1058316" y="387464"/>
                </a:lnTo>
                <a:lnTo>
                  <a:pt x="1097584" y="368427"/>
                </a:lnTo>
                <a:lnTo>
                  <a:pt x="1130935" y="337820"/>
                </a:lnTo>
                <a:lnTo>
                  <a:pt x="1156766" y="297649"/>
                </a:lnTo>
                <a:lnTo>
                  <a:pt x="1173454" y="249897"/>
                </a:lnTo>
                <a:lnTo>
                  <a:pt x="1179372" y="196557"/>
                </a:lnTo>
                <a:lnTo>
                  <a:pt x="1173695" y="144310"/>
                </a:lnTo>
                <a:lnTo>
                  <a:pt x="1157681" y="97358"/>
                </a:lnTo>
                <a:lnTo>
                  <a:pt x="1132840" y="57569"/>
                </a:lnTo>
                <a:lnTo>
                  <a:pt x="1100683" y="26835"/>
                </a:lnTo>
                <a:lnTo>
                  <a:pt x="1062736" y="7023"/>
                </a:lnTo>
                <a:lnTo>
                  <a:pt x="1020508" y="0"/>
                </a:lnTo>
                <a:lnTo>
                  <a:pt x="978255" y="7023"/>
                </a:lnTo>
                <a:lnTo>
                  <a:pt x="940282" y="26835"/>
                </a:lnTo>
                <a:lnTo>
                  <a:pt x="908126" y="57569"/>
                </a:lnTo>
                <a:lnTo>
                  <a:pt x="883272" y="97358"/>
                </a:lnTo>
                <a:lnTo>
                  <a:pt x="867257" y="144310"/>
                </a:lnTo>
                <a:lnTo>
                  <a:pt x="861580" y="196557"/>
                </a:lnTo>
                <a:lnTo>
                  <a:pt x="867498" y="249897"/>
                </a:lnTo>
                <a:lnTo>
                  <a:pt x="884186" y="297649"/>
                </a:lnTo>
                <a:lnTo>
                  <a:pt x="910031" y="337820"/>
                </a:lnTo>
                <a:lnTo>
                  <a:pt x="943394" y="368427"/>
                </a:lnTo>
                <a:lnTo>
                  <a:pt x="982700" y="387464"/>
                </a:lnTo>
                <a:lnTo>
                  <a:pt x="982700" y="422757"/>
                </a:lnTo>
                <a:lnTo>
                  <a:pt x="955001" y="422376"/>
                </a:lnTo>
                <a:lnTo>
                  <a:pt x="926211" y="422275"/>
                </a:lnTo>
                <a:lnTo>
                  <a:pt x="899883" y="422668"/>
                </a:lnTo>
                <a:lnTo>
                  <a:pt x="857364" y="428358"/>
                </a:lnTo>
                <a:lnTo>
                  <a:pt x="819861" y="472706"/>
                </a:lnTo>
                <a:lnTo>
                  <a:pt x="813498" y="525894"/>
                </a:lnTo>
                <a:lnTo>
                  <a:pt x="813498" y="594906"/>
                </a:lnTo>
                <a:lnTo>
                  <a:pt x="1227505" y="594906"/>
                </a:lnTo>
                <a:lnTo>
                  <a:pt x="1227505" y="525894"/>
                </a:lnTo>
                <a:close/>
              </a:path>
            </a:pathLst>
          </a:custGeom>
          <a:solidFill>
            <a:srgbClr val="4ECCCC"/>
          </a:solidFill>
        </p:spPr>
        <p:txBody>
          <a:bodyPr wrap="square" lIns="0" tIns="0" rIns="0" bIns="0" rtlCol="0"/>
          <a:lstStyle/>
          <a:p>
            <a:pPr algn="r" rtl="1"/>
            <a:endParaRPr>
              <a:cs typeface="B Nazanin" panose="00000700000000000000" pitchFamily="2" charset="-78"/>
            </a:endParaRPr>
          </a:p>
        </p:txBody>
      </p:sp>
    </p:spTree>
    <p:extLst>
      <p:ext uri="{BB962C8B-B14F-4D97-AF65-F5344CB8AC3E}">
        <p14:creationId xmlns:p14="http://schemas.microsoft.com/office/powerpoint/2010/main" val="952244907"/>
      </p:ext>
    </p:extLst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7940013" y="1735809"/>
            <a:ext cx="2408555" cy="3302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بانک مرکزی زنیت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5660038" y="1021199"/>
            <a:ext cx="6968490" cy="57404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ctr" rtl="1">
              <a:lnSpc>
                <a:spcPct val="100000"/>
              </a:lnSpc>
              <a:spcBef>
                <a:spcPts val="100"/>
              </a:spcBef>
            </a:pPr>
            <a:r>
              <a:rPr lang="fa-IR" sz="3600" spc="320" dirty="0">
                <a:solidFill>
                  <a:srgbClr val="181818"/>
                </a:solidFill>
                <a:latin typeface="Trebuchet MS"/>
                <a:cs typeface="B Nazanin" panose="00000700000000000000" pitchFamily="2" charset="-78"/>
              </a:rPr>
              <a:t>چرخه برنامه ریزی مالی</a:t>
            </a:r>
            <a:endParaRPr sz="3600" dirty="0">
              <a:latin typeface="Trebuchet MS"/>
              <a:cs typeface="B Nazanin" panose="00000700000000000000" pitchFamily="2" charset="-78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6280849" y="3331036"/>
            <a:ext cx="5710555" cy="5695315"/>
            <a:chOff x="6280849" y="3331036"/>
            <a:chExt cx="5710555" cy="5695315"/>
          </a:xfrm>
        </p:grpSpPr>
        <p:sp>
          <p:nvSpPr>
            <p:cNvPr id="5" name="object 5"/>
            <p:cNvSpPr/>
            <p:nvPr/>
          </p:nvSpPr>
          <p:spPr>
            <a:xfrm>
              <a:off x="6280849" y="5160381"/>
              <a:ext cx="2012950" cy="3258820"/>
            </a:xfrm>
            <a:custGeom>
              <a:avLst/>
              <a:gdLst/>
              <a:ahLst/>
              <a:cxnLst/>
              <a:rect l="l" t="t" r="r" b="b"/>
              <a:pathLst>
                <a:path w="2012950" h="3258820">
                  <a:moveTo>
                    <a:pt x="1069711" y="3258691"/>
                  </a:moveTo>
                  <a:lnTo>
                    <a:pt x="1034695" y="3229338"/>
                  </a:lnTo>
                  <a:lnTo>
                    <a:pt x="994288" y="3194291"/>
                  </a:lnTo>
                  <a:lnTo>
                    <a:pt x="949110" y="3153528"/>
                  </a:lnTo>
                  <a:lnTo>
                    <a:pt x="899783" y="3107029"/>
                  </a:lnTo>
                  <a:lnTo>
                    <a:pt x="846928" y="3054771"/>
                  </a:lnTo>
                  <a:lnTo>
                    <a:pt x="819371" y="3026475"/>
                  </a:lnTo>
                  <a:lnTo>
                    <a:pt x="791165" y="2996732"/>
                  </a:lnTo>
                  <a:lnTo>
                    <a:pt x="762388" y="2965539"/>
                  </a:lnTo>
                  <a:lnTo>
                    <a:pt x="733116" y="2932893"/>
                  </a:lnTo>
                  <a:lnTo>
                    <a:pt x="703428" y="2898791"/>
                  </a:lnTo>
                  <a:lnTo>
                    <a:pt x="673401" y="2863230"/>
                  </a:lnTo>
                  <a:lnTo>
                    <a:pt x="643113" y="2826209"/>
                  </a:lnTo>
                  <a:lnTo>
                    <a:pt x="612641" y="2787723"/>
                  </a:lnTo>
                  <a:lnTo>
                    <a:pt x="582063" y="2747771"/>
                  </a:lnTo>
                  <a:lnTo>
                    <a:pt x="551457" y="2706350"/>
                  </a:lnTo>
                  <a:lnTo>
                    <a:pt x="520900" y="2663457"/>
                  </a:lnTo>
                  <a:lnTo>
                    <a:pt x="490470" y="2619090"/>
                  </a:lnTo>
                  <a:lnTo>
                    <a:pt x="460245" y="2573245"/>
                  </a:lnTo>
                  <a:lnTo>
                    <a:pt x="430301" y="2525920"/>
                  </a:lnTo>
                  <a:lnTo>
                    <a:pt x="400718" y="2477113"/>
                  </a:lnTo>
                  <a:lnTo>
                    <a:pt x="371571" y="2426821"/>
                  </a:lnTo>
                  <a:lnTo>
                    <a:pt x="342940" y="2375040"/>
                  </a:lnTo>
                  <a:lnTo>
                    <a:pt x="314901" y="2321769"/>
                  </a:lnTo>
                  <a:lnTo>
                    <a:pt x="287532" y="2267004"/>
                  </a:lnTo>
                  <a:lnTo>
                    <a:pt x="260911" y="2210744"/>
                  </a:lnTo>
                  <a:lnTo>
                    <a:pt x="235116" y="2152984"/>
                  </a:lnTo>
                  <a:lnTo>
                    <a:pt x="210223" y="2093723"/>
                  </a:lnTo>
                  <a:lnTo>
                    <a:pt x="186312" y="2032958"/>
                  </a:lnTo>
                  <a:lnTo>
                    <a:pt x="163458" y="1970687"/>
                  </a:lnTo>
                  <a:lnTo>
                    <a:pt x="141740" y="1906905"/>
                  </a:lnTo>
                  <a:lnTo>
                    <a:pt x="121236" y="1841612"/>
                  </a:lnTo>
                  <a:lnTo>
                    <a:pt x="102022" y="1774804"/>
                  </a:lnTo>
                  <a:lnTo>
                    <a:pt x="84178" y="1706478"/>
                  </a:lnTo>
                  <a:lnTo>
                    <a:pt x="68707" y="1640921"/>
                  </a:lnTo>
                  <a:lnTo>
                    <a:pt x="55007" y="1576127"/>
                  </a:lnTo>
                  <a:lnTo>
                    <a:pt x="43010" y="1512132"/>
                  </a:lnTo>
                  <a:lnTo>
                    <a:pt x="32645" y="1448975"/>
                  </a:lnTo>
                  <a:lnTo>
                    <a:pt x="23845" y="1386693"/>
                  </a:lnTo>
                  <a:lnTo>
                    <a:pt x="16538" y="1325324"/>
                  </a:lnTo>
                  <a:lnTo>
                    <a:pt x="10657" y="1264906"/>
                  </a:lnTo>
                  <a:lnTo>
                    <a:pt x="6132" y="1205475"/>
                  </a:lnTo>
                  <a:lnTo>
                    <a:pt x="2894" y="1147071"/>
                  </a:lnTo>
                  <a:lnTo>
                    <a:pt x="873" y="1089730"/>
                  </a:lnTo>
                  <a:lnTo>
                    <a:pt x="0" y="1033490"/>
                  </a:lnTo>
                  <a:lnTo>
                    <a:pt x="205" y="978389"/>
                  </a:lnTo>
                  <a:lnTo>
                    <a:pt x="1420" y="924465"/>
                  </a:lnTo>
                  <a:lnTo>
                    <a:pt x="3576" y="871754"/>
                  </a:lnTo>
                  <a:lnTo>
                    <a:pt x="6602" y="820296"/>
                  </a:lnTo>
                  <a:lnTo>
                    <a:pt x="10430" y="770127"/>
                  </a:lnTo>
                  <a:lnTo>
                    <a:pt x="14990" y="721285"/>
                  </a:lnTo>
                  <a:lnTo>
                    <a:pt x="20214" y="673808"/>
                  </a:lnTo>
                  <a:lnTo>
                    <a:pt x="26031" y="627734"/>
                  </a:lnTo>
                  <a:lnTo>
                    <a:pt x="32373" y="583100"/>
                  </a:lnTo>
                  <a:lnTo>
                    <a:pt x="39170" y="539944"/>
                  </a:lnTo>
                  <a:lnTo>
                    <a:pt x="46353" y="498303"/>
                  </a:lnTo>
                  <a:lnTo>
                    <a:pt x="53852" y="458216"/>
                  </a:lnTo>
                  <a:lnTo>
                    <a:pt x="61599" y="419719"/>
                  </a:lnTo>
                  <a:lnTo>
                    <a:pt x="77559" y="347649"/>
                  </a:lnTo>
                  <a:lnTo>
                    <a:pt x="93677" y="282394"/>
                  </a:lnTo>
                  <a:lnTo>
                    <a:pt x="109399" y="224257"/>
                  </a:lnTo>
                  <a:lnTo>
                    <a:pt x="1021936" y="0"/>
                  </a:lnTo>
                  <a:lnTo>
                    <a:pt x="1630728" y="683956"/>
                  </a:lnTo>
                  <a:lnTo>
                    <a:pt x="1624019" y="713636"/>
                  </a:lnTo>
                  <a:lnTo>
                    <a:pt x="1617329" y="747104"/>
                  </a:lnTo>
                  <a:lnTo>
                    <a:pt x="1605242" y="824658"/>
                  </a:lnTo>
                  <a:lnTo>
                    <a:pt x="1600464" y="868371"/>
                  </a:lnTo>
                  <a:lnTo>
                    <a:pt x="1596943" y="915126"/>
                  </a:lnTo>
                  <a:lnTo>
                    <a:pt x="1594987" y="964738"/>
                  </a:lnTo>
                  <a:lnTo>
                    <a:pt x="1594906" y="1017019"/>
                  </a:lnTo>
                  <a:lnTo>
                    <a:pt x="1597010" y="1071783"/>
                  </a:lnTo>
                  <a:lnTo>
                    <a:pt x="1601607" y="1128843"/>
                  </a:lnTo>
                  <a:lnTo>
                    <a:pt x="1609008" y="1188014"/>
                  </a:lnTo>
                  <a:lnTo>
                    <a:pt x="1619522" y="1249108"/>
                  </a:lnTo>
                  <a:lnTo>
                    <a:pt x="1633458" y="1311940"/>
                  </a:lnTo>
                  <a:lnTo>
                    <a:pt x="1652137" y="1379562"/>
                  </a:lnTo>
                  <a:lnTo>
                    <a:pt x="1673507" y="1443723"/>
                  </a:lnTo>
                  <a:lnTo>
                    <a:pt x="1697165" y="1504420"/>
                  </a:lnTo>
                  <a:lnTo>
                    <a:pt x="1722709" y="1561652"/>
                  </a:lnTo>
                  <a:lnTo>
                    <a:pt x="1749736" y="1615415"/>
                  </a:lnTo>
                  <a:lnTo>
                    <a:pt x="1777843" y="1665708"/>
                  </a:lnTo>
                  <a:lnTo>
                    <a:pt x="1806626" y="1712528"/>
                  </a:lnTo>
                  <a:lnTo>
                    <a:pt x="1835684" y="1755873"/>
                  </a:lnTo>
                  <a:lnTo>
                    <a:pt x="1864613" y="1795739"/>
                  </a:lnTo>
                  <a:lnTo>
                    <a:pt x="1893011" y="1832125"/>
                  </a:lnTo>
                  <a:lnTo>
                    <a:pt x="1920474" y="1865029"/>
                  </a:lnTo>
                  <a:lnTo>
                    <a:pt x="1946601" y="1894447"/>
                  </a:lnTo>
                  <a:lnTo>
                    <a:pt x="1993231" y="1942819"/>
                  </a:lnTo>
                  <a:lnTo>
                    <a:pt x="2012929" y="1961767"/>
                  </a:lnTo>
                  <a:lnTo>
                    <a:pt x="1169356" y="2334462"/>
                  </a:lnTo>
                  <a:lnTo>
                    <a:pt x="1069711" y="3258691"/>
                  </a:lnTo>
                  <a:close/>
                </a:path>
              </a:pathLst>
            </a:custGeom>
            <a:solidFill>
              <a:srgbClr val="12538A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" name="object 6"/>
            <p:cNvSpPr/>
            <p:nvPr/>
          </p:nvSpPr>
          <p:spPr>
            <a:xfrm>
              <a:off x="6455118" y="3331036"/>
              <a:ext cx="3097530" cy="2333625"/>
            </a:xfrm>
            <a:custGeom>
              <a:avLst/>
              <a:gdLst/>
              <a:ahLst/>
              <a:cxnLst/>
              <a:rect l="l" t="t" r="r" b="b"/>
              <a:pathLst>
                <a:path w="3097529" h="2333625">
                  <a:moveTo>
                    <a:pt x="1517885" y="2333097"/>
                  </a:moveTo>
                  <a:lnTo>
                    <a:pt x="911823" y="1638219"/>
                  </a:lnTo>
                  <a:lnTo>
                    <a:pt x="0" y="1818423"/>
                  </a:lnTo>
                  <a:lnTo>
                    <a:pt x="17389" y="1776431"/>
                  </a:lnTo>
                  <a:lnTo>
                    <a:pt x="38655" y="1727584"/>
                  </a:lnTo>
                  <a:lnTo>
                    <a:pt x="64000" y="1672470"/>
                  </a:lnTo>
                  <a:lnTo>
                    <a:pt x="93626" y="1611676"/>
                  </a:lnTo>
                  <a:lnTo>
                    <a:pt x="127735" y="1545790"/>
                  </a:lnTo>
                  <a:lnTo>
                    <a:pt x="146533" y="1511122"/>
                  </a:lnTo>
                  <a:lnTo>
                    <a:pt x="166527" y="1475400"/>
                  </a:lnTo>
                  <a:lnTo>
                    <a:pt x="187743" y="1438699"/>
                  </a:lnTo>
                  <a:lnTo>
                    <a:pt x="210206" y="1401093"/>
                  </a:lnTo>
                  <a:lnTo>
                    <a:pt x="233941" y="1362654"/>
                  </a:lnTo>
                  <a:lnTo>
                    <a:pt x="258973" y="1323456"/>
                  </a:lnTo>
                  <a:lnTo>
                    <a:pt x="285327" y="1283572"/>
                  </a:lnTo>
                  <a:lnTo>
                    <a:pt x="313029" y="1243077"/>
                  </a:lnTo>
                  <a:lnTo>
                    <a:pt x="342104" y="1202043"/>
                  </a:lnTo>
                  <a:lnTo>
                    <a:pt x="372577" y="1160544"/>
                  </a:lnTo>
                  <a:lnTo>
                    <a:pt x="404473" y="1118653"/>
                  </a:lnTo>
                  <a:lnTo>
                    <a:pt x="437818" y="1076444"/>
                  </a:lnTo>
                  <a:lnTo>
                    <a:pt x="472636" y="1033990"/>
                  </a:lnTo>
                  <a:lnTo>
                    <a:pt x="508954" y="991365"/>
                  </a:lnTo>
                  <a:lnTo>
                    <a:pt x="546795" y="948641"/>
                  </a:lnTo>
                  <a:lnTo>
                    <a:pt x="586187" y="905894"/>
                  </a:lnTo>
                  <a:lnTo>
                    <a:pt x="627152" y="863195"/>
                  </a:lnTo>
                  <a:lnTo>
                    <a:pt x="669718" y="820619"/>
                  </a:lnTo>
                  <a:lnTo>
                    <a:pt x="713909" y="778238"/>
                  </a:lnTo>
                  <a:lnTo>
                    <a:pt x="759750" y="736127"/>
                  </a:lnTo>
                  <a:lnTo>
                    <a:pt x="807267" y="694359"/>
                  </a:lnTo>
                  <a:lnTo>
                    <a:pt x="856484" y="653006"/>
                  </a:lnTo>
                  <a:lnTo>
                    <a:pt x="907428" y="612144"/>
                  </a:lnTo>
                  <a:lnTo>
                    <a:pt x="960123" y="571844"/>
                  </a:lnTo>
                  <a:lnTo>
                    <a:pt x="1014594" y="532181"/>
                  </a:lnTo>
                  <a:lnTo>
                    <a:pt x="1070867" y="493228"/>
                  </a:lnTo>
                  <a:lnTo>
                    <a:pt x="1128966" y="455058"/>
                  </a:lnTo>
                  <a:lnTo>
                    <a:pt x="1188918" y="417745"/>
                  </a:lnTo>
                  <a:lnTo>
                    <a:pt x="1246959" y="383450"/>
                  </a:lnTo>
                  <a:lnTo>
                    <a:pt x="1304799" y="351078"/>
                  </a:lnTo>
                  <a:lnTo>
                    <a:pt x="1362380" y="320572"/>
                  </a:lnTo>
                  <a:lnTo>
                    <a:pt x="1419646" y="291877"/>
                  </a:lnTo>
                  <a:lnTo>
                    <a:pt x="1476541" y="264939"/>
                  </a:lnTo>
                  <a:lnTo>
                    <a:pt x="1533008" y="239703"/>
                  </a:lnTo>
                  <a:lnTo>
                    <a:pt x="1588991" y="216112"/>
                  </a:lnTo>
                  <a:lnTo>
                    <a:pt x="1644432" y="194112"/>
                  </a:lnTo>
                  <a:lnTo>
                    <a:pt x="1699275" y="173647"/>
                  </a:lnTo>
                  <a:lnTo>
                    <a:pt x="1753463" y="154662"/>
                  </a:lnTo>
                  <a:lnTo>
                    <a:pt x="1806941" y="137102"/>
                  </a:lnTo>
                  <a:lnTo>
                    <a:pt x="1859650" y="120911"/>
                  </a:lnTo>
                  <a:lnTo>
                    <a:pt x="1911535" y="106035"/>
                  </a:lnTo>
                  <a:lnTo>
                    <a:pt x="1962539" y="92417"/>
                  </a:lnTo>
                  <a:lnTo>
                    <a:pt x="2012605" y="80004"/>
                  </a:lnTo>
                  <a:lnTo>
                    <a:pt x="2061677" y="68739"/>
                  </a:lnTo>
                  <a:lnTo>
                    <a:pt x="2109698" y="58567"/>
                  </a:lnTo>
                  <a:lnTo>
                    <a:pt x="2156611" y="49433"/>
                  </a:lnTo>
                  <a:lnTo>
                    <a:pt x="2202359" y="41282"/>
                  </a:lnTo>
                  <a:lnTo>
                    <a:pt x="2246887" y="34058"/>
                  </a:lnTo>
                  <a:lnTo>
                    <a:pt x="2290138" y="27706"/>
                  </a:lnTo>
                  <a:lnTo>
                    <a:pt x="2332054" y="22172"/>
                  </a:lnTo>
                  <a:lnTo>
                    <a:pt x="2372579" y="17398"/>
                  </a:lnTo>
                  <a:lnTo>
                    <a:pt x="2411658" y="13332"/>
                  </a:lnTo>
                  <a:lnTo>
                    <a:pt x="2485245" y="7096"/>
                  </a:lnTo>
                  <a:lnTo>
                    <a:pt x="2552363" y="3023"/>
                  </a:lnTo>
                  <a:lnTo>
                    <a:pt x="2639918" y="0"/>
                  </a:lnTo>
                  <a:lnTo>
                    <a:pt x="3097194" y="805457"/>
                  </a:lnTo>
                  <a:lnTo>
                    <a:pt x="2624903" y="1589072"/>
                  </a:lnTo>
                  <a:lnTo>
                    <a:pt x="2594659" y="1591463"/>
                  </a:lnTo>
                  <a:lnTo>
                    <a:pt x="2560802" y="1595013"/>
                  </a:lnTo>
                  <a:lnTo>
                    <a:pt x="2483310" y="1606546"/>
                  </a:lnTo>
                  <a:lnTo>
                    <a:pt x="2440205" y="1615006"/>
                  </a:lnTo>
                  <a:lnTo>
                    <a:pt x="2394546" y="1625580"/>
                  </a:lnTo>
                  <a:lnTo>
                    <a:pt x="2346598" y="1638507"/>
                  </a:lnTo>
                  <a:lnTo>
                    <a:pt x="2296626" y="1654024"/>
                  </a:lnTo>
                  <a:lnTo>
                    <a:pt x="2244894" y="1672372"/>
                  </a:lnTo>
                  <a:lnTo>
                    <a:pt x="2191668" y="1693788"/>
                  </a:lnTo>
                  <a:lnTo>
                    <a:pt x="2137211" y="1718511"/>
                  </a:lnTo>
                  <a:lnTo>
                    <a:pt x="2081789" y="1746780"/>
                  </a:lnTo>
                  <a:lnTo>
                    <a:pt x="2025666" y="1778833"/>
                  </a:lnTo>
                  <a:lnTo>
                    <a:pt x="1966606" y="1816848"/>
                  </a:lnTo>
                  <a:lnTo>
                    <a:pt x="1911651" y="1856374"/>
                  </a:lnTo>
                  <a:lnTo>
                    <a:pt x="1860686" y="1897025"/>
                  </a:lnTo>
                  <a:lnTo>
                    <a:pt x="1813594" y="1938419"/>
                  </a:lnTo>
                  <a:lnTo>
                    <a:pt x="1770259" y="1980172"/>
                  </a:lnTo>
                  <a:lnTo>
                    <a:pt x="1730563" y="2021901"/>
                  </a:lnTo>
                  <a:lnTo>
                    <a:pt x="1694391" y="2063222"/>
                  </a:lnTo>
                  <a:lnTo>
                    <a:pt x="1661626" y="2103752"/>
                  </a:lnTo>
                  <a:lnTo>
                    <a:pt x="1632152" y="2143107"/>
                  </a:lnTo>
                  <a:lnTo>
                    <a:pt x="1605852" y="2180904"/>
                  </a:lnTo>
                  <a:lnTo>
                    <a:pt x="1582609" y="2216760"/>
                  </a:lnTo>
                  <a:lnTo>
                    <a:pt x="1562307" y="2250290"/>
                  </a:lnTo>
                  <a:lnTo>
                    <a:pt x="1530062" y="2308842"/>
                  </a:lnTo>
                  <a:lnTo>
                    <a:pt x="1517885" y="2333097"/>
                  </a:lnTo>
                  <a:close/>
                </a:path>
              </a:pathLst>
            </a:custGeom>
            <a:solidFill>
              <a:srgbClr val="7CD4D1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9265662" y="3333766"/>
              <a:ext cx="2567940" cy="2614930"/>
            </a:xfrm>
            <a:custGeom>
              <a:avLst/>
              <a:gdLst/>
              <a:ahLst/>
              <a:cxnLst/>
              <a:rect l="l" t="t" r="r" b="b"/>
              <a:pathLst>
                <a:path w="2567940" h="2614929">
                  <a:moveTo>
                    <a:pt x="1949226" y="2614325"/>
                  </a:moveTo>
                  <a:lnTo>
                    <a:pt x="1056513" y="2415008"/>
                  </a:lnTo>
                  <a:lnTo>
                    <a:pt x="1044446" y="2387195"/>
                  </a:lnTo>
                  <a:lnTo>
                    <a:pt x="1030193" y="2356276"/>
                  </a:lnTo>
                  <a:lnTo>
                    <a:pt x="994539" y="2286463"/>
                  </a:lnTo>
                  <a:lnTo>
                    <a:pt x="972839" y="2248241"/>
                  </a:lnTo>
                  <a:lnTo>
                    <a:pt x="948358" y="2208254"/>
                  </a:lnTo>
                  <a:lnTo>
                    <a:pt x="920946" y="2166840"/>
                  </a:lnTo>
                  <a:lnTo>
                    <a:pt x="890456" y="2124334"/>
                  </a:lnTo>
                  <a:lnTo>
                    <a:pt x="856737" y="2081071"/>
                  </a:lnTo>
                  <a:lnTo>
                    <a:pt x="819641" y="2037386"/>
                  </a:lnTo>
                  <a:lnTo>
                    <a:pt x="779018" y="1993616"/>
                  </a:lnTo>
                  <a:lnTo>
                    <a:pt x="734720" y="1950095"/>
                  </a:lnTo>
                  <a:lnTo>
                    <a:pt x="686597" y="1907160"/>
                  </a:lnTo>
                  <a:lnTo>
                    <a:pt x="631815" y="1863289"/>
                  </a:lnTo>
                  <a:lnTo>
                    <a:pt x="576890" y="1823803"/>
                  </a:lnTo>
                  <a:lnTo>
                    <a:pt x="522152" y="1788465"/>
                  </a:lnTo>
                  <a:lnTo>
                    <a:pt x="467931" y="1757038"/>
                  </a:lnTo>
                  <a:lnTo>
                    <a:pt x="414557" y="1729282"/>
                  </a:lnTo>
                  <a:lnTo>
                    <a:pt x="362359" y="1704960"/>
                  </a:lnTo>
                  <a:lnTo>
                    <a:pt x="311669" y="1683835"/>
                  </a:lnTo>
                  <a:lnTo>
                    <a:pt x="262815" y="1665668"/>
                  </a:lnTo>
                  <a:lnTo>
                    <a:pt x="216129" y="1650222"/>
                  </a:lnTo>
                  <a:lnTo>
                    <a:pt x="171940" y="1637258"/>
                  </a:lnTo>
                  <a:lnTo>
                    <a:pt x="130577" y="1626540"/>
                  </a:lnTo>
                  <a:lnTo>
                    <a:pt x="92372" y="1617829"/>
                  </a:lnTo>
                  <a:lnTo>
                    <a:pt x="26753" y="1605476"/>
                  </a:lnTo>
                  <a:lnTo>
                    <a:pt x="0" y="1601359"/>
                  </a:lnTo>
                  <a:lnTo>
                    <a:pt x="466831" y="805457"/>
                  </a:lnTo>
                  <a:lnTo>
                    <a:pt x="5460" y="0"/>
                  </a:lnTo>
                  <a:lnTo>
                    <a:pt x="50865" y="3194"/>
                  </a:lnTo>
                  <a:lnTo>
                    <a:pt x="103991" y="7861"/>
                  </a:lnTo>
                  <a:lnTo>
                    <a:pt x="164346" y="14380"/>
                  </a:lnTo>
                  <a:lnTo>
                    <a:pt x="231438" y="23135"/>
                  </a:lnTo>
                  <a:lnTo>
                    <a:pt x="304775" y="34508"/>
                  </a:lnTo>
                  <a:lnTo>
                    <a:pt x="343632" y="41296"/>
                  </a:lnTo>
                  <a:lnTo>
                    <a:pt x="383865" y="48881"/>
                  </a:lnTo>
                  <a:lnTo>
                    <a:pt x="425414" y="57312"/>
                  </a:lnTo>
                  <a:lnTo>
                    <a:pt x="468216" y="66636"/>
                  </a:lnTo>
                  <a:lnTo>
                    <a:pt x="512211" y="76901"/>
                  </a:lnTo>
                  <a:lnTo>
                    <a:pt x="557336" y="88155"/>
                  </a:lnTo>
                  <a:lnTo>
                    <a:pt x="603531" y="100445"/>
                  </a:lnTo>
                  <a:lnTo>
                    <a:pt x="650733" y="113820"/>
                  </a:lnTo>
                  <a:lnTo>
                    <a:pt x="698882" y="128327"/>
                  </a:lnTo>
                  <a:lnTo>
                    <a:pt x="747915" y="144013"/>
                  </a:lnTo>
                  <a:lnTo>
                    <a:pt x="797772" y="160928"/>
                  </a:lnTo>
                  <a:lnTo>
                    <a:pt x="848391" y="179118"/>
                  </a:lnTo>
                  <a:lnTo>
                    <a:pt x="899710" y="198631"/>
                  </a:lnTo>
                  <a:lnTo>
                    <a:pt x="951667" y="219515"/>
                  </a:lnTo>
                  <a:lnTo>
                    <a:pt x="1004202" y="241817"/>
                  </a:lnTo>
                  <a:lnTo>
                    <a:pt x="1057253" y="265587"/>
                  </a:lnTo>
                  <a:lnTo>
                    <a:pt x="1110758" y="290870"/>
                  </a:lnTo>
                  <a:lnTo>
                    <a:pt x="1164657" y="317716"/>
                  </a:lnTo>
                  <a:lnTo>
                    <a:pt x="1218886" y="346171"/>
                  </a:lnTo>
                  <a:lnTo>
                    <a:pt x="1273385" y="376284"/>
                  </a:lnTo>
                  <a:lnTo>
                    <a:pt x="1328093" y="408102"/>
                  </a:lnTo>
                  <a:lnTo>
                    <a:pt x="1382947" y="441673"/>
                  </a:lnTo>
                  <a:lnTo>
                    <a:pt x="1437887" y="477045"/>
                  </a:lnTo>
                  <a:lnTo>
                    <a:pt x="1492851" y="514266"/>
                  </a:lnTo>
                  <a:lnTo>
                    <a:pt x="1547777" y="553383"/>
                  </a:lnTo>
                  <a:lnTo>
                    <a:pt x="1602604" y="594445"/>
                  </a:lnTo>
                  <a:lnTo>
                    <a:pt x="1657271" y="637498"/>
                  </a:lnTo>
                  <a:lnTo>
                    <a:pt x="1711715" y="682591"/>
                  </a:lnTo>
                  <a:lnTo>
                    <a:pt x="1762549" y="726688"/>
                  </a:lnTo>
                  <a:lnTo>
                    <a:pt x="1811507" y="771208"/>
                  </a:lnTo>
                  <a:lnTo>
                    <a:pt x="1858623" y="816080"/>
                  </a:lnTo>
                  <a:lnTo>
                    <a:pt x="1903932" y="861231"/>
                  </a:lnTo>
                  <a:lnTo>
                    <a:pt x="1947468" y="906591"/>
                  </a:lnTo>
                  <a:lnTo>
                    <a:pt x="1989263" y="952088"/>
                  </a:lnTo>
                  <a:lnTo>
                    <a:pt x="2029352" y="997650"/>
                  </a:lnTo>
                  <a:lnTo>
                    <a:pt x="2067769" y="1043206"/>
                  </a:lnTo>
                  <a:lnTo>
                    <a:pt x="2104548" y="1088685"/>
                  </a:lnTo>
                  <a:lnTo>
                    <a:pt x="2139721" y="1134015"/>
                  </a:lnTo>
                  <a:lnTo>
                    <a:pt x="2173324" y="1179124"/>
                  </a:lnTo>
                  <a:lnTo>
                    <a:pt x="2205390" y="1223941"/>
                  </a:lnTo>
                  <a:lnTo>
                    <a:pt x="2235953" y="1268394"/>
                  </a:lnTo>
                  <a:lnTo>
                    <a:pt x="2265046" y="1312413"/>
                  </a:lnTo>
                  <a:lnTo>
                    <a:pt x="2292703" y="1355925"/>
                  </a:lnTo>
                  <a:lnTo>
                    <a:pt x="2318959" y="1398859"/>
                  </a:lnTo>
                  <a:lnTo>
                    <a:pt x="2343847" y="1441144"/>
                  </a:lnTo>
                  <a:lnTo>
                    <a:pt x="2367400" y="1482708"/>
                  </a:lnTo>
                  <a:lnTo>
                    <a:pt x="2389653" y="1523480"/>
                  </a:lnTo>
                  <a:lnTo>
                    <a:pt x="2410640" y="1563387"/>
                  </a:lnTo>
                  <a:lnTo>
                    <a:pt x="2430394" y="1602359"/>
                  </a:lnTo>
                  <a:lnTo>
                    <a:pt x="2448949" y="1640325"/>
                  </a:lnTo>
                  <a:lnTo>
                    <a:pt x="2466339" y="1677211"/>
                  </a:lnTo>
                  <a:lnTo>
                    <a:pt x="2482598" y="1712949"/>
                  </a:lnTo>
                  <a:lnTo>
                    <a:pt x="2511857" y="1780687"/>
                  </a:lnTo>
                  <a:lnTo>
                    <a:pt x="2536996" y="1842969"/>
                  </a:lnTo>
                  <a:lnTo>
                    <a:pt x="2567573" y="1924907"/>
                  </a:lnTo>
                  <a:lnTo>
                    <a:pt x="1949226" y="2614325"/>
                  </a:lnTo>
                  <a:close/>
                </a:path>
              </a:pathLst>
            </a:custGeom>
            <a:solidFill>
              <a:srgbClr val="4AB0B4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9912674" y="5463452"/>
              <a:ext cx="2078989" cy="3017520"/>
            </a:xfrm>
            <a:custGeom>
              <a:avLst/>
              <a:gdLst/>
              <a:ahLst/>
              <a:cxnLst/>
              <a:rect l="l" t="t" r="r" b="b"/>
              <a:pathLst>
                <a:path w="2078990" h="3017520">
                  <a:moveTo>
                    <a:pt x="2078194" y="678495"/>
                  </a:moveTo>
                  <a:lnTo>
                    <a:pt x="1360909" y="678495"/>
                  </a:lnTo>
                  <a:lnTo>
                    <a:pt x="1995636" y="0"/>
                  </a:lnTo>
                  <a:lnTo>
                    <a:pt x="2005953" y="44333"/>
                  </a:lnTo>
                  <a:lnTo>
                    <a:pt x="2017167" y="96478"/>
                  </a:lnTo>
                  <a:lnTo>
                    <a:pt x="2028767" y="156077"/>
                  </a:lnTo>
                  <a:lnTo>
                    <a:pt x="2040245" y="222773"/>
                  </a:lnTo>
                  <a:lnTo>
                    <a:pt x="2051090" y="296210"/>
                  </a:lnTo>
                  <a:lnTo>
                    <a:pt x="2056116" y="335344"/>
                  </a:lnTo>
                  <a:lnTo>
                    <a:pt x="2060792" y="376029"/>
                  </a:lnTo>
                  <a:lnTo>
                    <a:pt x="2065055" y="418221"/>
                  </a:lnTo>
                  <a:lnTo>
                    <a:pt x="2068841" y="461875"/>
                  </a:lnTo>
                  <a:lnTo>
                    <a:pt x="2072087" y="506946"/>
                  </a:lnTo>
                  <a:lnTo>
                    <a:pt x="2074729" y="553389"/>
                  </a:lnTo>
                  <a:lnTo>
                    <a:pt x="2076702" y="601161"/>
                  </a:lnTo>
                  <a:lnTo>
                    <a:pt x="2077943" y="650215"/>
                  </a:lnTo>
                  <a:lnTo>
                    <a:pt x="2078194" y="678495"/>
                  </a:lnTo>
                  <a:close/>
                </a:path>
                <a:path w="2078990" h="3017520">
                  <a:moveTo>
                    <a:pt x="917282" y="3017053"/>
                  </a:moveTo>
                  <a:lnTo>
                    <a:pt x="75075" y="2630706"/>
                  </a:lnTo>
                  <a:lnTo>
                    <a:pt x="0" y="1718765"/>
                  </a:lnTo>
                  <a:lnTo>
                    <a:pt x="23007" y="1699006"/>
                  </a:lnTo>
                  <a:lnTo>
                    <a:pt x="48318" y="1676247"/>
                  </a:lnTo>
                  <a:lnTo>
                    <a:pt x="104406" y="1621545"/>
                  </a:lnTo>
                  <a:lnTo>
                    <a:pt x="134459" y="1589513"/>
                  </a:lnTo>
                  <a:lnTo>
                    <a:pt x="165369" y="1554301"/>
                  </a:lnTo>
                  <a:lnTo>
                    <a:pt x="196776" y="1515864"/>
                  </a:lnTo>
                  <a:lnTo>
                    <a:pt x="228316" y="1474158"/>
                  </a:lnTo>
                  <a:lnTo>
                    <a:pt x="259629" y="1429136"/>
                  </a:lnTo>
                  <a:lnTo>
                    <a:pt x="290353" y="1380756"/>
                  </a:lnTo>
                  <a:lnTo>
                    <a:pt x="320127" y="1328972"/>
                  </a:lnTo>
                  <a:lnTo>
                    <a:pt x="348588" y="1273739"/>
                  </a:lnTo>
                  <a:lnTo>
                    <a:pt x="375376" y="1215012"/>
                  </a:lnTo>
                  <a:lnTo>
                    <a:pt x="401238" y="1149706"/>
                  </a:lnTo>
                  <a:lnTo>
                    <a:pt x="422808" y="1085556"/>
                  </a:lnTo>
                  <a:lnTo>
                    <a:pt x="440415" y="1022805"/>
                  </a:lnTo>
                  <a:lnTo>
                    <a:pt x="454390" y="961701"/>
                  </a:lnTo>
                  <a:lnTo>
                    <a:pt x="465062" y="902486"/>
                  </a:lnTo>
                  <a:lnTo>
                    <a:pt x="472761" y="845408"/>
                  </a:lnTo>
                  <a:lnTo>
                    <a:pt x="477817" y="790711"/>
                  </a:lnTo>
                  <a:lnTo>
                    <a:pt x="480561" y="738639"/>
                  </a:lnTo>
                  <a:lnTo>
                    <a:pt x="481322" y="689439"/>
                  </a:lnTo>
                  <a:lnTo>
                    <a:pt x="480431" y="643355"/>
                  </a:lnTo>
                  <a:lnTo>
                    <a:pt x="478217" y="600632"/>
                  </a:lnTo>
                  <a:lnTo>
                    <a:pt x="475010" y="561516"/>
                  </a:lnTo>
                  <a:lnTo>
                    <a:pt x="466940" y="495083"/>
                  </a:lnTo>
                  <a:lnTo>
                    <a:pt x="462736" y="468257"/>
                  </a:lnTo>
                  <a:lnTo>
                    <a:pt x="1360909" y="678495"/>
                  </a:lnTo>
                  <a:lnTo>
                    <a:pt x="2078194" y="678495"/>
                  </a:lnTo>
                  <a:lnTo>
                    <a:pt x="2078389" y="700509"/>
                  </a:lnTo>
                  <a:lnTo>
                    <a:pt x="2077976" y="751996"/>
                  </a:lnTo>
                  <a:lnTo>
                    <a:pt x="2076640" y="804633"/>
                  </a:lnTo>
                  <a:lnTo>
                    <a:pt x="2074317" y="858375"/>
                  </a:lnTo>
                  <a:lnTo>
                    <a:pt x="2070943" y="913177"/>
                  </a:lnTo>
                  <a:lnTo>
                    <a:pt x="2066455" y="968995"/>
                  </a:lnTo>
                  <a:lnTo>
                    <a:pt x="2060790" y="1025783"/>
                  </a:lnTo>
                  <a:lnTo>
                    <a:pt x="2053882" y="1083498"/>
                  </a:lnTo>
                  <a:lnTo>
                    <a:pt x="2045670" y="1142094"/>
                  </a:lnTo>
                  <a:lnTo>
                    <a:pt x="2036088" y="1201527"/>
                  </a:lnTo>
                  <a:lnTo>
                    <a:pt x="2025073" y="1261753"/>
                  </a:lnTo>
                  <a:lnTo>
                    <a:pt x="2012562" y="1322726"/>
                  </a:lnTo>
                  <a:lnTo>
                    <a:pt x="1998490" y="1384402"/>
                  </a:lnTo>
                  <a:lnTo>
                    <a:pt x="1982794" y="1446737"/>
                  </a:lnTo>
                  <a:lnTo>
                    <a:pt x="1965411" y="1509686"/>
                  </a:lnTo>
                  <a:lnTo>
                    <a:pt x="1946276" y="1573204"/>
                  </a:lnTo>
                  <a:lnTo>
                    <a:pt x="1925325" y="1637246"/>
                  </a:lnTo>
                  <a:lnTo>
                    <a:pt x="1902496" y="1701769"/>
                  </a:lnTo>
                  <a:lnTo>
                    <a:pt x="1877724" y="1766726"/>
                  </a:lnTo>
                  <a:lnTo>
                    <a:pt x="1850945" y="1832075"/>
                  </a:lnTo>
                  <a:lnTo>
                    <a:pt x="1823887" y="1893599"/>
                  </a:lnTo>
                  <a:lnTo>
                    <a:pt x="1795867" y="1953464"/>
                  </a:lnTo>
                  <a:lnTo>
                    <a:pt x="1766965" y="2011680"/>
                  </a:lnTo>
                  <a:lnTo>
                    <a:pt x="1737257" y="2068259"/>
                  </a:lnTo>
                  <a:lnTo>
                    <a:pt x="1706823" y="2123211"/>
                  </a:lnTo>
                  <a:lnTo>
                    <a:pt x="1675742" y="2176548"/>
                  </a:lnTo>
                  <a:lnTo>
                    <a:pt x="1644090" y="2228280"/>
                  </a:lnTo>
                  <a:lnTo>
                    <a:pt x="1611948" y="2278418"/>
                  </a:lnTo>
                  <a:lnTo>
                    <a:pt x="1579392" y="2326973"/>
                  </a:lnTo>
                  <a:lnTo>
                    <a:pt x="1546502" y="2373957"/>
                  </a:lnTo>
                  <a:lnTo>
                    <a:pt x="1513355" y="2419381"/>
                  </a:lnTo>
                  <a:lnTo>
                    <a:pt x="1480031" y="2463255"/>
                  </a:lnTo>
                  <a:lnTo>
                    <a:pt x="1446607" y="2505590"/>
                  </a:lnTo>
                  <a:lnTo>
                    <a:pt x="1413163" y="2546397"/>
                  </a:lnTo>
                  <a:lnTo>
                    <a:pt x="1379775" y="2585688"/>
                  </a:lnTo>
                  <a:lnTo>
                    <a:pt x="1346523" y="2623473"/>
                  </a:lnTo>
                  <a:lnTo>
                    <a:pt x="1313484" y="2659764"/>
                  </a:lnTo>
                  <a:lnTo>
                    <a:pt x="1280738" y="2694571"/>
                  </a:lnTo>
                  <a:lnTo>
                    <a:pt x="1248363" y="2727905"/>
                  </a:lnTo>
                  <a:lnTo>
                    <a:pt x="1216436" y="2759777"/>
                  </a:lnTo>
                  <a:lnTo>
                    <a:pt x="1185037" y="2790199"/>
                  </a:lnTo>
                  <a:lnTo>
                    <a:pt x="1154243" y="2819182"/>
                  </a:lnTo>
                  <a:lnTo>
                    <a:pt x="1124134" y="2846735"/>
                  </a:lnTo>
                  <a:lnTo>
                    <a:pt x="1094786" y="2872871"/>
                  </a:lnTo>
                  <a:lnTo>
                    <a:pt x="1038692" y="2920934"/>
                  </a:lnTo>
                  <a:lnTo>
                    <a:pt x="986588" y="2963459"/>
                  </a:lnTo>
                  <a:lnTo>
                    <a:pt x="939099" y="3000533"/>
                  </a:lnTo>
                  <a:lnTo>
                    <a:pt x="917282" y="3017053"/>
                  </a:lnTo>
                  <a:close/>
                </a:path>
              </a:pathLst>
            </a:custGeom>
            <a:solidFill>
              <a:srgbClr val="37C8EF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7489791" y="7225903"/>
              <a:ext cx="3202305" cy="1800860"/>
            </a:xfrm>
            <a:custGeom>
              <a:avLst/>
              <a:gdLst/>
              <a:ahLst/>
              <a:cxnLst/>
              <a:rect l="l" t="t" r="r" b="b"/>
              <a:pathLst>
                <a:path w="3202304" h="1800859">
                  <a:moveTo>
                    <a:pt x="1626748" y="1800244"/>
                  </a:moveTo>
                  <a:lnTo>
                    <a:pt x="1558269" y="1798933"/>
                  </a:lnTo>
                  <a:lnTo>
                    <a:pt x="1488758" y="1795916"/>
                  </a:lnTo>
                  <a:lnTo>
                    <a:pt x="1418239" y="1791119"/>
                  </a:lnTo>
                  <a:lnTo>
                    <a:pt x="1351367" y="1784956"/>
                  </a:lnTo>
                  <a:lnTo>
                    <a:pt x="1285761" y="1777355"/>
                  </a:lnTo>
                  <a:lnTo>
                    <a:pt x="1221438" y="1768391"/>
                  </a:lnTo>
                  <a:lnTo>
                    <a:pt x="1158411" y="1758144"/>
                  </a:lnTo>
                  <a:lnTo>
                    <a:pt x="1096695" y="1746691"/>
                  </a:lnTo>
                  <a:lnTo>
                    <a:pt x="1036304" y="1734110"/>
                  </a:lnTo>
                  <a:lnTo>
                    <a:pt x="977254" y="1720479"/>
                  </a:lnTo>
                  <a:lnTo>
                    <a:pt x="919559" y="1705875"/>
                  </a:lnTo>
                  <a:lnTo>
                    <a:pt x="863233" y="1690376"/>
                  </a:lnTo>
                  <a:lnTo>
                    <a:pt x="808291" y="1674061"/>
                  </a:lnTo>
                  <a:lnTo>
                    <a:pt x="754747" y="1657006"/>
                  </a:lnTo>
                  <a:lnTo>
                    <a:pt x="702617" y="1639291"/>
                  </a:lnTo>
                  <a:lnTo>
                    <a:pt x="651914" y="1620991"/>
                  </a:lnTo>
                  <a:lnTo>
                    <a:pt x="602653" y="1602187"/>
                  </a:lnTo>
                  <a:lnTo>
                    <a:pt x="554850" y="1582954"/>
                  </a:lnTo>
                  <a:lnTo>
                    <a:pt x="508517" y="1563371"/>
                  </a:lnTo>
                  <a:lnTo>
                    <a:pt x="463671" y="1543516"/>
                  </a:lnTo>
                  <a:lnTo>
                    <a:pt x="420324" y="1523467"/>
                  </a:lnTo>
                  <a:lnTo>
                    <a:pt x="378493" y="1503301"/>
                  </a:lnTo>
                  <a:lnTo>
                    <a:pt x="338192" y="1483096"/>
                  </a:lnTo>
                  <a:lnTo>
                    <a:pt x="299435" y="1462931"/>
                  </a:lnTo>
                  <a:lnTo>
                    <a:pt x="262236" y="1442882"/>
                  </a:lnTo>
                  <a:lnTo>
                    <a:pt x="226611" y="1423028"/>
                  </a:lnTo>
                  <a:lnTo>
                    <a:pt x="192574" y="1403446"/>
                  </a:lnTo>
                  <a:lnTo>
                    <a:pt x="129322" y="1365412"/>
                  </a:lnTo>
                  <a:lnTo>
                    <a:pt x="72596" y="1329401"/>
                  </a:lnTo>
                  <a:lnTo>
                    <a:pt x="22514" y="1296036"/>
                  </a:lnTo>
                  <a:lnTo>
                    <a:pt x="0" y="1280541"/>
                  </a:lnTo>
                  <a:lnTo>
                    <a:pt x="99645" y="359042"/>
                  </a:lnTo>
                  <a:lnTo>
                    <a:pt x="940488" y="0"/>
                  </a:lnTo>
                  <a:lnTo>
                    <a:pt x="966548" y="15815"/>
                  </a:lnTo>
                  <a:lnTo>
                    <a:pt x="996173" y="32786"/>
                  </a:lnTo>
                  <a:lnTo>
                    <a:pt x="1065829" y="68809"/>
                  </a:lnTo>
                  <a:lnTo>
                    <a:pt x="1105720" y="87167"/>
                  </a:lnTo>
                  <a:lnTo>
                    <a:pt x="1148892" y="105294"/>
                  </a:lnTo>
                  <a:lnTo>
                    <a:pt x="1195273" y="122844"/>
                  </a:lnTo>
                  <a:lnTo>
                    <a:pt x="1244792" y="139468"/>
                  </a:lnTo>
                  <a:lnTo>
                    <a:pt x="1297380" y="154821"/>
                  </a:lnTo>
                  <a:lnTo>
                    <a:pt x="1352965" y="168556"/>
                  </a:lnTo>
                  <a:lnTo>
                    <a:pt x="1411476" y="180327"/>
                  </a:lnTo>
                  <a:lnTo>
                    <a:pt x="1472843" y="189785"/>
                  </a:lnTo>
                  <a:lnTo>
                    <a:pt x="1536995" y="196586"/>
                  </a:lnTo>
                  <a:lnTo>
                    <a:pt x="1607079" y="200363"/>
                  </a:lnTo>
                  <a:lnTo>
                    <a:pt x="1674737" y="200483"/>
                  </a:lnTo>
                  <a:lnTo>
                    <a:pt x="1739834" y="197328"/>
                  </a:lnTo>
                  <a:lnTo>
                    <a:pt x="1802238" y="191284"/>
                  </a:lnTo>
                  <a:lnTo>
                    <a:pt x="1861815" y="182732"/>
                  </a:lnTo>
                  <a:lnTo>
                    <a:pt x="1918432" y="172056"/>
                  </a:lnTo>
                  <a:lnTo>
                    <a:pt x="1971954" y="159640"/>
                  </a:lnTo>
                  <a:lnTo>
                    <a:pt x="2022249" y="145868"/>
                  </a:lnTo>
                  <a:lnTo>
                    <a:pt x="2069183" y="131123"/>
                  </a:lnTo>
                  <a:lnTo>
                    <a:pt x="2112622" y="115787"/>
                  </a:lnTo>
                  <a:lnTo>
                    <a:pt x="2152434" y="100245"/>
                  </a:lnTo>
                  <a:lnTo>
                    <a:pt x="2188484" y="84881"/>
                  </a:lnTo>
                  <a:lnTo>
                    <a:pt x="2248767" y="56217"/>
                  </a:lnTo>
                  <a:lnTo>
                    <a:pt x="2272732" y="43685"/>
                  </a:lnTo>
                  <a:lnTo>
                    <a:pt x="2357363" y="962453"/>
                  </a:lnTo>
                  <a:lnTo>
                    <a:pt x="3202300" y="1350165"/>
                  </a:lnTo>
                  <a:lnTo>
                    <a:pt x="3163546" y="1374003"/>
                  </a:lnTo>
                  <a:lnTo>
                    <a:pt x="3117664" y="1401149"/>
                  </a:lnTo>
                  <a:lnTo>
                    <a:pt x="3064829" y="1431005"/>
                  </a:lnTo>
                  <a:lnTo>
                    <a:pt x="3005220" y="1462976"/>
                  </a:lnTo>
                  <a:lnTo>
                    <a:pt x="2939012" y="1496467"/>
                  </a:lnTo>
                  <a:lnTo>
                    <a:pt x="2903489" y="1513595"/>
                  </a:lnTo>
                  <a:lnTo>
                    <a:pt x="2866383" y="1530880"/>
                  </a:lnTo>
                  <a:lnTo>
                    <a:pt x="2827715" y="1548247"/>
                  </a:lnTo>
                  <a:lnTo>
                    <a:pt x="2787508" y="1565621"/>
                  </a:lnTo>
                  <a:lnTo>
                    <a:pt x="2745785" y="1582928"/>
                  </a:lnTo>
                  <a:lnTo>
                    <a:pt x="2702566" y="1600093"/>
                  </a:lnTo>
                  <a:lnTo>
                    <a:pt x="2657874" y="1617042"/>
                  </a:lnTo>
                  <a:lnTo>
                    <a:pt x="2611732" y="1633700"/>
                  </a:lnTo>
                  <a:lnTo>
                    <a:pt x="2564161" y="1649993"/>
                  </a:lnTo>
                  <a:lnTo>
                    <a:pt x="2515183" y="1665847"/>
                  </a:lnTo>
                  <a:lnTo>
                    <a:pt x="2464821" y="1681186"/>
                  </a:lnTo>
                  <a:lnTo>
                    <a:pt x="2413096" y="1695937"/>
                  </a:lnTo>
                  <a:lnTo>
                    <a:pt x="2360031" y="1710025"/>
                  </a:lnTo>
                  <a:lnTo>
                    <a:pt x="2305648" y="1723375"/>
                  </a:lnTo>
                  <a:lnTo>
                    <a:pt x="2249969" y="1735913"/>
                  </a:lnTo>
                  <a:lnTo>
                    <a:pt x="2193015" y="1747565"/>
                  </a:lnTo>
                  <a:lnTo>
                    <a:pt x="2134810" y="1758255"/>
                  </a:lnTo>
                  <a:lnTo>
                    <a:pt x="2075375" y="1767910"/>
                  </a:lnTo>
                  <a:lnTo>
                    <a:pt x="2014732" y="1776455"/>
                  </a:lnTo>
                  <a:lnTo>
                    <a:pt x="1952903" y="1783816"/>
                  </a:lnTo>
                  <a:lnTo>
                    <a:pt x="1889911" y="1789917"/>
                  </a:lnTo>
                  <a:lnTo>
                    <a:pt x="1825777" y="1794685"/>
                  </a:lnTo>
                  <a:lnTo>
                    <a:pt x="1760524" y="1798045"/>
                  </a:lnTo>
                  <a:lnTo>
                    <a:pt x="1694173" y="1799923"/>
                  </a:lnTo>
                  <a:lnTo>
                    <a:pt x="1626748" y="1800244"/>
                  </a:lnTo>
                  <a:close/>
                </a:path>
              </a:pathLst>
            </a:custGeom>
            <a:solidFill>
              <a:srgbClr val="2B91D5"/>
            </a:solidFill>
          </p:spPr>
          <p:txBody>
            <a:bodyPr wrap="square" lIns="0" tIns="0" rIns="0" bIns="0" rtlCol="0"/>
            <a:lstStyle/>
            <a:p>
              <a:pPr algn="r" rtl="1"/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" name="object 10"/>
          <p:cNvSpPr txBox="1"/>
          <p:nvPr/>
        </p:nvSpPr>
        <p:spPr>
          <a:xfrm>
            <a:off x="13282366" y="7447968"/>
            <a:ext cx="2335530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6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در صورت نیاز بودجه خود را اصلاح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3282366" y="5444307"/>
            <a:ext cx="2771775" cy="144590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 هزینه ها و بودجه خود نظارت داشته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282366" y="3440720"/>
            <a:ext cx="2964815" cy="144590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9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L="12700" marR="5080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114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برنامه بودجه بندی را دنبال کنید و به آن پایبند باشید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2309197" y="7444968"/>
            <a:ext cx="2696845" cy="1388201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475105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R="5080" algn="l" rtl="1">
              <a:lnSpc>
                <a:spcPct val="100000"/>
              </a:lnSpc>
              <a:spcBef>
                <a:spcPts val="1305"/>
              </a:spcBef>
            </a:pPr>
            <a:r>
              <a:rPr lang="fa-IR" sz="2000" spc="7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ایجاد بودجه ضروری استبه بقای شما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2630814" y="5444382"/>
            <a:ext cx="2374900" cy="1445909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115316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L="688340" marR="5080" indent="-676275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8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وضعیت مالی فعلی خود را ارزیابی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2965082" y="3443795"/>
            <a:ext cx="2040889" cy="1464310"/>
          </a:xfrm>
          <a:prstGeom prst="rect">
            <a:avLst/>
          </a:prstGeom>
        </p:spPr>
        <p:txBody>
          <a:bodyPr vert="horz" wrap="square" lIns="0" tIns="219075" rIns="0" bIns="0" rtlCol="0">
            <a:spAutoFit/>
          </a:bodyPr>
          <a:lstStyle/>
          <a:p>
            <a:pPr marL="819150" algn="r" rtl="1">
              <a:lnSpc>
                <a:spcPct val="100000"/>
              </a:lnSpc>
              <a:spcBef>
                <a:spcPts val="1725"/>
              </a:spcBef>
            </a:pPr>
            <a:r>
              <a:rPr lang="fa-IR" sz="2500" b="1" spc="1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صحنه</a:t>
            </a:r>
            <a:r>
              <a:rPr sz="2500" b="1" spc="-14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 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500" dirty="0">
              <a:latin typeface="Tahoma"/>
              <a:cs typeface="B Nazanin" panose="00000700000000000000" pitchFamily="2" charset="-78"/>
            </a:endParaRPr>
          </a:p>
          <a:p>
            <a:pPr marL="48260" marR="5080" indent="-36195" algn="r" rtl="1">
              <a:lnSpc>
                <a:spcPct val="125000"/>
              </a:lnSpc>
              <a:spcBef>
                <a:spcPts val="705"/>
              </a:spcBef>
            </a:pPr>
            <a:r>
              <a:rPr lang="fa-IR" sz="2000" spc="9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نیازها و اهداف خود را درک کنید</a:t>
            </a:r>
            <a:endParaRPr sz="2000" dirty="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8926696" y="5935124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181818"/>
                </a:solidFill>
                <a:latin typeface="Tahoma"/>
                <a:cs typeface="B Nazanin" panose="00000700000000000000" pitchFamily="2" charset="-78"/>
              </a:rPr>
              <a:t>1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7949249" y="4081349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2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8" name="object 18"/>
          <p:cNvSpPr txBox="1"/>
          <p:nvPr/>
        </p:nvSpPr>
        <p:spPr>
          <a:xfrm>
            <a:off x="10401175" y="4452824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3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6893271" y="6154316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6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0" name="object 20"/>
          <p:cNvSpPr txBox="1"/>
          <p:nvPr/>
        </p:nvSpPr>
        <p:spPr>
          <a:xfrm>
            <a:off x="8508599" y="7969164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5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  <p:sp>
        <p:nvSpPr>
          <p:cNvPr id="21" name="object 21"/>
          <p:cNvSpPr txBox="1"/>
          <p:nvPr/>
        </p:nvSpPr>
        <p:spPr>
          <a:xfrm>
            <a:off x="10768293" y="6807015"/>
            <a:ext cx="434975" cy="40640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algn="r" rtl="1">
              <a:lnSpc>
                <a:spcPct val="100000"/>
              </a:lnSpc>
              <a:spcBef>
                <a:spcPts val="100"/>
              </a:spcBef>
            </a:pPr>
            <a:r>
              <a:rPr sz="2500" b="1" spc="65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0</a:t>
            </a:r>
            <a:r>
              <a:rPr sz="2500" b="1" spc="-30" dirty="0">
                <a:solidFill>
                  <a:srgbClr val="FFFFFF"/>
                </a:solidFill>
                <a:latin typeface="Tahoma"/>
                <a:cs typeface="B Nazanin" panose="00000700000000000000" pitchFamily="2" charset="-78"/>
              </a:rPr>
              <a:t>4</a:t>
            </a:r>
            <a:endParaRPr sz="2500">
              <a:latin typeface="Tahoma"/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2145</Words>
  <Application>Microsoft Office PowerPoint</Application>
  <PresentationFormat>Custom</PresentationFormat>
  <Paragraphs>703</Paragraphs>
  <Slides>50</Slides>
  <Notes>15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50</vt:i4>
      </vt:variant>
    </vt:vector>
  </HeadingPairs>
  <TitlesOfParts>
    <vt:vector size="58" baseType="lpstr">
      <vt:lpstr>Amatic SC</vt:lpstr>
      <vt:lpstr>Arial</vt:lpstr>
      <vt:lpstr>Calibri</vt:lpstr>
      <vt:lpstr>Roboto Medium</vt:lpstr>
      <vt:lpstr>Tahoma</vt:lpstr>
      <vt:lpstr>Times New Roman</vt:lpstr>
      <vt:lpstr>Trebuchet MS</vt:lpstr>
      <vt:lpstr>Office Theme</vt:lpstr>
      <vt:lpstr>سلسله ‌مراتبی</vt:lpstr>
      <vt:lpstr>ساختار شبکه‌ای</vt:lpstr>
      <vt:lpstr>سلسله‌مراتبی</vt:lpstr>
      <vt:lpstr>ساختار تقسیمی</vt:lpstr>
      <vt:lpstr>SITWELL FINANCIAL</vt:lpstr>
      <vt:lpstr>نمودار دایره ای</vt:lpstr>
      <vt:lpstr>PowerPoint Presentation</vt:lpstr>
      <vt:lpstr>مزایای بصری نمودار</vt:lpstr>
      <vt:lpstr>چرخه برنامه ریزی مالی</vt:lpstr>
      <vt:lpstr>مراحل تحقیق</vt:lpstr>
      <vt:lpstr>مراحل تحقیق</vt:lpstr>
      <vt:lpstr>مراحل تحقیق</vt:lpstr>
      <vt:lpstr>مراحل تحقیق</vt:lpstr>
      <vt:lpstr>مراحل تحقیق</vt:lpstr>
      <vt:lpstr>مراحل تحقیق</vt:lpstr>
      <vt:lpstr>مراحل تحقیق</vt:lpstr>
      <vt:lpstr>مراحل تحقیق</vt:lpstr>
      <vt:lpstr>فرآیند سفارش 5 مرحله ای</vt:lpstr>
      <vt:lpstr>فرآیند سفارش 5 مرحله ای</vt:lpstr>
      <vt:lpstr>فرآیند سفارش 5 مرحله ای</vt:lpstr>
      <vt:lpstr> فرآیند سفارش 5 مرحله ای</vt:lpstr>
      <vt:lpstr>فرآیند سفارش 5 مرحله ای</vt:lpstr>
      <vt:lpstr>فرآیند سفارش 5 مرحله ای</vt:lpstr>
      <vt:lpstr>PowerPoint Presentation</vt:lpstr>
      <vt:lpstr>PowerPoint Presentation</vt:lpstr>
      <vt:lpstr>صفحه منبع</vt:lpstr>
      <vt:lpstr>چرخه برنامه ریزی مالی</vt:lpstr>
      <vt:lpstr>چرخه برنامه ریزی مالی</vt:lpstr>
      <vt:lpstr>چرخه برنامه ریزی مالی</vt:lpstr>
      <vt:lpstr>چرخه برنامه ریزی مالی</vt:lpstr>
      <vt:lpstr>چرخه برنامه ریزی مالی</vt:lpstr>
      <vt:lpstr>چرخه برنامه ریزی مالی</vt:lpstr>
      <vt:lpstr>PowerPoint Presentation</vt:lpstr>
      <vt:lpstr>با نمودارهای بصری توانمند شوید</vt:lpstr>
      <vt:lpstr>مزایای نمودارهای بصری</vt:lpstr>
      <vt:lpstr>از منابع گرافیکی قابل ویرایش ما استفاده کنید...</vt:lpstr>
      <vt:lpstr>PowerPoint Presentation</vt:lpstr>
      <vt:lpstr>Premium infographics</vt:lpstr>
      <vt:lpstr>Premium infographics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/>
  <cp:keywords/>
  <cp:lastModifiedBy/>
  <cp:revision>1</cp:revision>
  <dcterms:created xsi:type="dcterms:W3CDTF">2023-08-02T14:04:51Z</dcterms:created>
  <dcterms:modified xsi:type="dcterms:W3CDTF">2023-08-02T14:49:18Z</dcterms:modified>
</cp:coreProperties>
</file>