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73" r:id="rId3"/>
  </p:sldMasterIdLst>
  <p:notesMasterIdLst>
    <p:notesMasterId r:id="rId63"/>
  </p:notesMasterIdLst>
  <p:sldIdLst>
    <p:sldId id="355" r:id="rId4"/>
    <p:sldId id="344" r:id="rId5"/>
    <p:sldId id="347" r:id="rId6"/>
    <p:sldId id="259" r:id="rId7"/>
    <p:sldId id="260" r:id="rId8"/>
    <p:sldId id="298" r:id="rId9"/>
    <p:sldId id="307" r:id="rId10"/>
    <p:sldId id="308" r:id="rId11"/>
    <p:sldId id="309" r:id="rId12"/>
    <p:sldId id="310" r:id="rId13"/>
    <p:sldId id="311" r:id="rId14"/>
    <p:sldId id="312" r:id="rId15"/>
    <p:sldId id="313" r:id="rId16"/>
    <p:sldId id="314" r:id="rId17"/>
    <p:sldId id="315" r:id="rId18"/>
    <p:sldId id="316" r:id="rId19"/>
    <p:sldId id="317" r:id="rId20"/>
    <p:sldId id="318" r:id="rId21"/>
    <p:sldId id="319" r:id="rId22"/>
    <p:sldId id="320" r:id="rId23"/>
    <p:sldId id="321" r:id="rId24"/>
    <p:sldId id="322" r:id="rId25"/>
    <p:sldId id="323" r:id="rId26"/>
    <p:sldId id="324" r:id="rId27"/>
    <p:sldId id="325" r:id="rId28"/>
    <p:sldId id="326" r:id="rId29"/>
    <p:sldId id="327" r:id="rId30"/>
    <p:sldId id="328" r:id="rId31"/>
    <p:sldId id="329" r:id="rId32"/>
    <p:sldId id="330" r:id="rId33"/>
    <p:sldId id="331" r:id="rId34"/>
    <p:sldId id="332" r:id="rId35"/>
    <p:sldId id="333" r:id="rId36"/>
    <p:sldId id="334" r:id="rId37"/>
    <p:sldId id="336" r:id="rId38"/>
    <p:sldId id="339" r:id="rId39"/>
    <p:sldId id="270" r:id="rId40"/>
    <p:sldId id="337" r:id="rId41"/>
    <p:sldId id="340" r:id="rId42"/>
    <p:sldId id="299" r:id="rId43"/>
    <p:sldId id="300" r:id="rId44"/>
    <p:sldId id="346" r:id="rId45"/>
    <p:sldId id="356" r:id="rId46"/>
    <p:sldId id="357" r:id="rId47"/>
    <p:sldId id="358" r:id="rId48"/>
    <p:sldId id="303" r:id="rId49"/>
    <p:sldId id="292" r:id="rId50"/>
    <p:sldId id="293" r:id="rId51"/>
    <p:sldId id="294" r:id="rId52"/>
    <p:sldId id="295" r:id="rId53"/>
    <p:sldId id="296" r:id="rId54"/>
    <p:sldId id="297" r:id="rId55"/>
    <p:sldId id="349" r:id="rId56"/>
    <p:sldId id="350" r:id="rId57"/>
    <p:sldId id="351" r:id="rId58"/>
    <p:sldId id="301" r:id="rId59"/>
    <p:sldId id="352" r:id="rId60"/>
    <p:sldId id="353" r:id="rId61"/>
    <p:sldId id="354" r:id="rId6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3162" autoAdjust="0"/>
    <p:restoredTop sz="94660"/>
  </p:normalViewPr>
  <p:slideViewPr>
    <p:cSldViewPr snapToGrid="0" showGuides="1">
      <p:cViewPr varScale="1">
        <p:scale>
          <a:sx n="79" d="100"/>
          <a:sy n="79" d="100"/>
        </p:scale>
        <p:origin x="414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-879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notesMaster" Target="notesMasters/notesMaster1.xml"/><Relationship Id="rId68" Type="http://schemas.microsoft.com/office/2018/10/relationships/authors" Target="author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theme" Target="theme/theme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20"/>
      <c:rotY val="30"/>
      <c:rAngAx val="1"/>
    </c:view3D>
    <c:floor>
      <c:thickness val="0"/>
      <c:spPr>
        <a:solidFill>
          <a:schemeClr val="tx1">
            <a:lumMod val="65000"/>
            <a:lumOff val="35000"/>
          </a:schemeClr>
        </a:solidFill>
        <a:scene3d>
          <a:camera prst="orthographicFront"/>
          <a:lightRig rig="threePt" dir="t"/>
        </a:scene3d>
        <a:sp3d prstMaterial="metal">
          <a:contourClr>
            <a:srgbClr val="000000"/>
          </a:contourClr>
        </a:sp3d>
      </c:spPr>
    </c:floor>
    <c:sideWall>
      <c:thickness val="0"/>
    </c:sideWall>
    <c:backWall>
      <c:thickness val="0"/>
    </c:backWall>
    <c:plotArea>
      <c:layout/>
      <c:bar3DChart>
        <c:barDir val="col"/>
        <c:grouping val="percentStacked"/>
        <c:varyColors val="0"/>
        <c:ser>
          <c:idx val="0"/>
          <c:order val="0"/>
          <c:spPr>
            <a:solidFill>
              <a:schemeClr val="accent3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A049-4403-83AD-A9E87729622B}"/>
            </c:ext>
          </c:extLst>
        </c:ser>
        <c:ser>
          <c:idx val="1"/>
          <c:order val="1"/>
          <c:spPr>
            <a:solidFill>
              <a:schemeClr val="accent4"/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A049-4403-83AD-A9E87729622B}"/>
            </c:ext>
          </c:extLst>
        </c:ser>
        <c:ser>
          <c:idx val="2"/>
          <c:order val="2"/>
          <c:spPr>
            <a:solidFill>
              <a:schemeClr val="accent1"/>
            </a:solidFill>
          </c:spPr>
          <c:invertIfNegative val="0"/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A049-4403-83AD-A9E8772962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52188800"/>
        <c:axId val="152190336"/>
        <c:axId val="0"/>
      </c:bar3DChart>
      <c:catAx>
        <c:axId val="1521888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52190336"/>
        <c:crosses val="autoZero"/>
        <c:auto val="1"/>
        <c:lblAlgn val="ctr"/>
        <c:lblOffset val="100"/>
        <c:noMultiLvlLbl val="0"/>
      </c:catAx>
      <c:valAx>
        <c:axId val="152190336"/>
        <c:scaling>
          <c:orientation val="minMax"/>
        </c:scaling>
        <c:delete val="0"/>
        <c:axPos val="l"/>
        <c:majorGridlines>
          <c:spPr>
            <a:ln w="3175">
              <a:solidFill>
                <a:schemeClr val="bg1">
                  <a:lumMod val="95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52188800"/>
        <c:crosses val="autoZero"/>
        <c:crossBetween val="between"/>
      </c:valAx>
      <c:spPr>
        <a:scene3d>
          <a:camera prst="orthographicFront"/>
          <a:lightRig rig="threePt" dir="t"/>
        </a:scene3d>
        <a:sp3d>
          <a:bevelT w="6350"/>
        </a:sp3d>
      </c:spPr>
    </c:plotArea>
    <c:plotVisOnly val="1"/>
    <c:dispBlanksAs val="gap"/>
    <c:showDLblsOverMax val="0"/>
  </c:chart>
  <c:txPr>
    <a:bodyPr/>
    <a:lstStyle/>
    <a:p>
      <a:pPr>
        <a:defRPr sz="1800">
          <a:latin typeface="Arial" pitchFamily="34" charset="0"/>
          <a:cs typeface="Arial" pitchFamily="34" charset="0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Sheet1!$B$2:$B$7</c:f>
              <c:numCache>
                <c:formatCode>General</c:formatCode>
                <c:ptCount val="6"/>
                <c:pt idx="0">
                  <c:v>23</c:v>
                </c:pt>
                <c:pt idx="1">
                  <c:v>25</c:v>
                </c:pt>
                <c:pt idx="2">
                  <c:v>35</c:v>
                </c:pt>
                <c:pt idx="3">
                  <c:v>45</c:v>
                </c:pt>
                <c:pt idx="4">
                  <c:v>15</c:v>
                </c:pt>
                <c:pt idx="5">
                  <c:v>36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C1FD-4BA3-ADBE-4F316C3AFFF7}"/>
            </c:ext>
          </c:extLst>
        </c:ser>
        <c:ser>
          <c:idx val="1"/>
          <c:order val="1"/>
          <c:spPr>
            <a:solidFill>
              <a:schemeClr val="accent3"/>
            </a:solidFill>
          </c:spPr>
          <c:invertIfNegative val="0"/>
          <c:val>
            <c:numRef>
              <c:f>Sheet1!$C$2:$C$7</c:f>
              <c:numCache>
                <c:formatCode>General</c:formatCode>
                <c:ptCount val="6"/>
                <c:pt idx="0">
                  <c:v>24</c:v>
                </c:pt>
                <c:pt idx="1">
                  <c:v>44</c:v>
                </c:pt>
                <c:pt idx="2">
                  <c:v>18</c:v>
                </c:pt>
                <c:pt idx="3">
                  <c:v>28</c:v>
                </c:pt>
                <c:pt idx="4">
                  <c:v>34</c:v>
                </c:pt>
                <c:pt idx="5">
                  <c:v>23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C1FD-4BA3-ADBE-4F316C3AFFF7}"/>
            </c:ext>
          </c:extLst>
        </c:ser>
        <c:ser>
          <c:idx val="2"/>
          <c:order val="2"/>
          <c:spPr>
            <a:solidFill>
              <a:schemeClr val="accent4"/>
            </a:solidFill>
          </c:spPr>
          <c:invertIfNegative val="0"/>
          <c:val>
            <c:numRef>
              <c:f>Sheet1!$D$2:$D$7</c:f>
              <c:numCache>
                <c:formatCode>General</c:formatCode>
                <c:ptCount val="6"/>
                <c:pt idx="0">
                  <c:v>42</c:v>
                </c:pt>
                <c:pt idx="1">
                  <c:v>12</c:v>
                </c:pt>
                <c:pt idx="2">
                  <c:v>43</c:v>
                </c:pt>
                <c:pt idx="3">
                  <c:v>35</c:v>
                </c:pt>
                <c:pt idx="4">
                  <c:v>55</c:v>
                </c:pt>
                <c:pt idx="5">
                  <c:v>16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C1FD-4BA3-ADBE-4F316C3AFF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0"/>
        <c:axId val="62692352"/>
        <c:axId val="65237760"/>
      </c:barChart>
      <c:catAx>
        <c:axId val="626923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5237760"/>
        <c:crosses val="autoZero"/>
        <c:auto val="1"/>
        <c:lblAlgn val="ctr"/>
        <c:lblOffset val="100"/>
        <c:noMultiLvlLbl val="0"/>
      </c:catAx>
      <c:valAx>
        <c:axId val="6523776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2692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6/17/2023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248DA-3409-4B5C-BDA8-2DF014F03B1D}" type="slidenum">
              <a:rPr lang="ko-KR" altLang="en-US" smtClean="0"/>
              <a:t>37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2381539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B08BDAF-A042-4560-BBD8-F1CA5D9DB155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690341" y="2999128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375B096-EBDB-4C71-BACA-9F780BF7023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674653" y="3623107"/>
            <a:ext cx="2785716" cy="2770089"/>
          </a:xfrm>
          <a:custGeom>
            <a:avLst/>
            <a:gdLst>
              <a:gd name="connsiteX0" fmla="*/ 1137861 w 2785716"/>
              <a:gd name="connsiteY0" fmla="*/ 0 h 2770089"/>
              <a:gd name="connsiteX1" fmla="*/ 2785716 w 2785716"/>
              <a:gd name="connsiteY1" fmla="*/ 1140221 h 2770089"/>
              <a:gd name="connsiteX2" fmla="*/ 1657942 w 2785716"/>
              <a:gd name="connsiteY2" fmla="*/ 2770089 h 2770089"/>
              <a:gd name="connsiteX3" fmla="*/ 1626789 w 2785716"/>
              <a:gd name="connsiteY3" fmla="*/ 2770089 h 2770089"/>
              <a:gd name="connsiteX4" fmla="*/ 0 w 2785716"/>
              <a:gd name="connsiteY4" fmla="*/ 1644444 h 277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5716" h="2770089">
                <a:moveTo>
                  <a:pt x="1137861" y="0"/>
                </a:moveTo>
                <a:lnTo>
                  <a:pt x="2785716" y="1140221"/>
                </a:lnTo>
                <a:lnTo>
                  <a:pt x="1657942" y="2770089"/>
                </a:lnTo>
                <a:lnTo>
                  <a:pt x="1626789" y="2770089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1F3A08B-34AD-476C-9953-B19BAF7F62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8893127" y="1209715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64DE5B1-7A92-485E-BF4B-DC34DB0ECFF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877439" y="1833693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D283E2-312F-41C5-9422-DB6C85B4455D}"/>
              </a:ext>
            </a:extLst>
          </p:cNvPr>
          <p:cNvSpPr/>
          <p:nvPr userDrawn="1"/>
        </p:nvSpPr>
        <p:spPr>
          <a:xfrm flipH="1">
            <a:off x="9483952" y="2398143"/>
            <a:ext cx="2708047" cy="3413083"/>
          </a:xfrm>
          <a:custGeom>
            <a:avLst/>
            <a:gdLst>
              <a:gd name="connsiteX0" fmla="*/ 0 w 2708047"/>
              <a:gd name="connsiteY0" fmla="*/ 0 h 3335839"/>
              <a:gd name="connsiteX1" fmla="*/ 347734 w 2708047"/>
              <a:gd name="connsiteY1" fmla="*/ 0 h 3335839"/>
              <a:gd name="connsiteX2" fmla="*/ 2708047 w 2708047"/>
              <a:gd name="connsiteY2" fmla="*/ 3335839 h 3335839"/>
              <a:gd name="connsiteX3" fmla="*/ 0 w 2708047"/>
              <a:gd name="connsiteY3" fmla="*/ 3335839 h 3335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8047" h="3335839">
                <a:moveTo>
                  <a:pt x="0" y="0"/>
                </a:moveTo>
                <a:lnTo>
                  <a:pt x="347734" y="0"/>
                </a:lnTo>
                <a:lnTo>
                  <a:pt x="2708047" y="3335839"/>
                </a:lnTo>
                <a:lnTo>
                  <a:pt x="0" y="333583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1AAC7CE-37C6-4882-8A2F-D617C7403A00}"/>
              </a:ext>
            </a:extLst>
          </p:cNvPr>
          <p:cNvSpPr/>
          <p:nvPr userDrawn="1"/>
        </p:nvSpPr>
        <p:spPr>
          <a:xfrm flipH="1">
            <a:off x="0" y="1819635"/>
            <a:ext cx="6869544" cy="3399346"/>
          </a:xfrm>
          <a:custGeom>
            <a:avLst/>
            <a:gdLst>
              <a:gd name="connsiteX0" fmla="*/ 6869544 w 6869544"/>
              <a:gd name="connsiteY0" fmla="*/ 0 h 3399346"/>
              <a:gd name="connsiteX1" fmla="*/ 0 w 6869544"/>
              <a:gd name="connsiteY1" fmla="*/ 0 h 3399346"/>
              <a:gd name="connsiteX2" fmla="*/ 2360312 w 6869544"/>
              <a:gd name="connsiteY2" fmla="*/ 3399346 h 3399346"/>
              <a:gd name="connsiteX3" fmla="*/ 6869544 w 6869544"/>
              <a:gd name="connsiteY3" fmla="*/ 3399346 h 3399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69544" h="3399346">
                <a:moveTo>
                  <a:pt x="6869544" y="0"/>
                </a:moveTo>
                <a:lnTo>
                  <a:pt x="0" y="0"/>
                </a:lnTo>
                <a:lnTo>
                  <a:pt x="2360312" y="3399346"/>
                </a:lnTo>
                <a:lnTo>
                  <a:pt x="6869544" y="3399346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ABD26266-8DF8-4F9E-8108-90547D7F6DB4}"/>
              </a:ext>
            </a:extLst>
          </p:cNvPr>
          <p:cNvGrpSpPr/>
          <p:nvPr userDrawn="1"/>
        </p:nvGrpSpPr>
        <p:grpSpPr>
          <a:xfrm>
            <a:off x="9613650" y="2003247"/>
            <a:ext cx="2578350" cy="4052320"/>
            <a:chOff x="9508727" y="2147107"/>
            <a:chExt cx="2683273" cy="421722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7F633FE-376E-404F-91E4-885447763090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00AA72A-9E73-4E92-9A24-FC8789F6DFA4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6BD5C51-A833-433E-BB70-71DFE09A603C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38E9B8E-66AA-4D07-8C4F-4CA5F0182522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BC8E66A-1394-4D3C-B2E0-334A1F599DAF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D4802E1-A5FC-45E8-8180-8E940D832B5F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2825B71-4111-4DEB-8EF4-3C86689A682C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23A80384-9207-4A80-9B70-A1F7CDE8F6C3}"/>
              </a:ext>
            </a:extLst>
          </p:cNvPr>
          <p:cNvSpPr/>
          <p:nvPr userDrawn="1"/>
        </p:nvSpPr>
        <p:spPr>
          <a:xfrm>
            <a:off x="0" y="2"/>
            <a:ext cx="12192000" cy="188044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solidFill>
                <a:schemeClr val="bg1"/>
              </a:solidFill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C416A75-B8CF-4929-BC37-2BBFEDC80AA1}"/>
              </a:ext>
            </a:extLst>
          </p:cNvPr>
          <p:cNvSpPr/>
          <p:nvPr userDrawn="1"/>
        </p:nvSpPr>
        <p:spPr>
          <a:xfrm>
            <a:off x="5466000" y="1233032"/>
            <a:ext cx="1260000" cy="126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1" name="Oval 9">
            <a:extLst>
              <a:ext uri="{FF2B5EF4-FFF2-40B4-BE49-F238E27FC236}">
                <a16:creationId xmlns:a16="http://schemas.microsoft.com/office/drawing/2014/main" id="{01AED590-6033-41B9-B612-A655FC2D2471}"/>
              </a:ext>
            </a:extLst>
          </p:cNvPr>
          <p:cNvSpPr/>
          <p:nvPr userDrawn="1"/>
        </p:nvSpPr>
        <p:spPr>
          <a:xfrm>
            <a:off x="6714751" y="3743880"/>
            <a:ext cx="2520000" cy="25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Picture Placeholder 2">
            <a:extLst>
              <a:ext uri="{FF2B5EF4-FFF2-40B4-BE49-F238E27FC236}">
                <a16:creationId xmlns:a16="http://schemas.microsoft.com/office/drawing/2014/main" id="{4BA74944-B383-469B-9810-16FAA4736103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45813" y="2221239"/>
            <a:ext cx="2446188" cy="27368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23" name="Group 20">
            <a:extLst>
              <a:ext uri="{FF2B5EF4-FFF2-40B4-BE49-F238E27FC236}">
                <a16:creationId xmlns:a16="http://schemas.microsoft.com/office/drawing/2014/main" id="{73844864-235F-4E14-9FBA-EB17CB8C013A}"/>
              </a:ext>
            </a:extLst>
          </p:cNvPr>
          <p:cNvGrpSpPr/>
          <p:nvPr userDrawn="1"/>
        </p:nvGrpSpPr>
        <p:grpSpPr>
          <a:xfrm>
            <a:off x="7019112" y="2341950"/>
            <a:ext cx="1890758" cy="3323854"/>
            <a:chOff x="445712" y="1449040"/>
            <a:chExt cx="2113018" cy="3924176"/>
          </a:xfrm>
        </p:grpSpPr>
        <p:sp>
          <p:nvSpPr>
            <p:cNvPr id="24" name="Rounded Rectangle 21">
              <a:extLst>
                <a:ext uri="{FF2B5EF4-FFF2-40B4-BE49-F238E27FC236}">
                  <a16:creationId xmlns:a16="http://schemas.microsoft.com/office/drawing/2014/main" id="{A0C7D66C-8C6F-4B9E-8DC1-072BF2073C6A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25" name="Rectangle 22">
              <a:extLst>
                <a:ext uri="{FF2B5EF4-FFF2-40B4-BE49-F238E27FC236}">
                  <a16:creationId xmlns:a16="http://schemas.microsoft.com/office/drawing/2014/main" id="{764ECC13-9256-4F74-B289-1001D8F2747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26" name="Group 23">
              <a:extLst>
                <a:ext uri="{FF2B5EF4-FFF2-40B4-BE49-F238E27FC236}">
                  <a16:creationId xmlns:a16="http://schemas.microsoft.com/office/drawing/2014/main" id="{808E2BAA-465D-4C79-8B44-51C252EE8A0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7" name="Oval 24">
                <a:extLst>
                  <a:ext uri="{FF2B5EF4-FFF2-40B4-BE49-F238E27FC236}">
                    <a16:creationId xmlns:a16="http://schemas.microsoft.com/office/drawing/2014/main" id="{2402E4F7-C37D-4790-B616-737E2810F7F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28" name="Rounded Rectangle 25">
                <a:extLst>
                  <a:ext uri="{FF2B5EF4-FFF2-40B4-BE49-F238E27FC236}">
                    <a16:creationId xmlns:a16="http://schemas.microsoft.com/office/drawing/2014/main" id="{76D07C3D-86F4-43C7-B719-BBBFD744E107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29" name="Picture Placeholder 2">
            <a:extLst>
              <a:ext uri="{FF2B5EF4-FFF2-40B4-BE49-F238E27FC236}">
                <a16:creationId xmlns:a16="http://schemas.microsoft.com/office/drawing/2014/main" id="{1B67B68D-FEC5-42A8-B837-0016014A5CE9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145482" y="2668904"/>
            <a:ext cx="1624041" cy="26634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16F402C5-963E-430D-8D32-CCEA9657B81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2">
            <a:extLst>
              <a:ext uri="{FF2B5EF4-FFF2-40B4-BE49-F238E27FC236}">
                <a16:creationId xmlns:a16="http://schemas.microsoft.com/office/drawing/2014/main" id="{E58C46AB-72B0-452F-8968-7F13D6C6933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0AE252F-2F95-498B-9748-639B6E785753}"/>
              </a:ext>
            </a:extLst>
          </p:cNvPr>
          <p:cNvSpPr/>
          <p:nvPr userDrawn="1"/>
        </p:nvSpPr>
        <p:spPr>
          <a:xfrm>
            <a:off x="360608" y="303727"/>
            <a:ext cx="5520743" cy="62505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000EF3A-BE58-433D-9D14-B9221C51EC7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49499" y="523741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0" y="3356993"/>
            <a:ext cx="12192000" cy="350100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26571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0" name="Rectangle 19"/>
          <p:cNvSpPr/>
          <p:nvPr userDrawn="1"/>
        </p:nvSpPr>
        <p:spPr>
          <a:xfrm>
            <a:off x="0" y="3265714"/>
            <a:ext cx="12192000" cy="912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6816873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83205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57842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A1A6E33-8A0F-4192-83F6-2FB90AE8DE7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650190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B7332FD6-4CCE-4EA6-A914-847EA767CDE7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403397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5A41DCAB-7A97-4D72-8703-2A5EBB6B4047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9156603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E59F880-57D5-4D69-ADDA-A3030C94684E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896983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343D5AB-FDE8-4863-8B0B-FF0EDBC68861}"/>
              </a:ext>
            </a:extLst>
          </p:cNvPr>
          <p:cNvSpPr/>
          <p:nvPr userDrawn="1"/>
        </p:nvSpPr>
        <p:spPr>
          <a:xfrm>
            <a:off x="3657599" y="1899950"/>
            <a:ext cx="7513502" cy="329035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0C96F43-3876-47CC-B363-9FBE2E05752F}"/>
              </a:ext>
            </a:extLst>
          </p:cNvPr>
          <p:cNvSpPr/>
          <p:nvPr userDrawn="1"/>
        </p:nvSpPr>
        <p:spPr>
          <a:xfrm rot="20400000">
            <a:off x="1053734" y="2229400"/>
            <a:ext cx="2882538" cy="3413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4127DCA-3196-491D-86F7-98470FD4534B}"/>
              </a:ext>
            </a:extLst>
          </p:cNvPr>
          <p:cNvSpPr/>
          <p:nvPr userDrawn="1"/>
        </p:nvSpPr>
        <p:spPr>
          <a:xfrm rot="20640000">
            <a:off x="1079861" y="2203273"/>
            <a:ext cx="2882538" cy="341376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0F3D9F4-8CA6-4676-B29C-CF1677EB90FF}"/>
              </a:ext>
            </a:extLst>
          </p:cNvPr>
          <p:cNvSpPr/>
          <p:nvPr userDrawn="1"/>
        </p:nvSpPr>
        <p:spPr>
          <a:xfrm rot="20971299">
            <a:off x="1114697" y="2133601"/>
            <a:ext cx="2882538" cy="3413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CD635CC-1412-43AB-9F1C-D19087A8B8A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A92F2F0B-AB18-4F91-BFCD-5E07920CEC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85" r:id="rId14"/>
    <p:sldLayoutId id="2147483686" r:id="rId15"/>
    <p:sldLayoutId id="2147483690" r:id="rId16"/>
    <p:sldLayoutId id="2147483687" r:id="rId17"/>
    <p:sldLayoutId id="2147483688" r:id="rId18"/>
    <p:sldLayoutId id="2147483671" r:id="rId19"/>
    <p:sldLayoutId id="2147483672" r:id="rId20"/>
    <p:sldLayoutId id="2147483691" r:id="rId21"/>
    <p:sldLayoutId id="2147483692" r:id="rId2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29.jpg"/><Relationship Id="rId4" Type="http://schemas.openxmlformats.org/officeDocument/2006/relationships/image" Target="../media/image28.jp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1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jpg"/><Relationship Id="rId4" Type="http://schemas.openxmlformats.org/officeDocument/2006/relationships/image" Target="../media/image20.jpe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hyperlink" Target="https://workspace.google.com/marketplace/app/icons_for_slides_docs/381578326502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1000" b="-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9C792F8-647F-1267-CDC8-FC1055A5AE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3023" y="0"/>
            <a:ext cx="7326984" cy="54857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449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F876B8E-04AF-4723-8287-6799CCCE9613}"/>
              </a:ext>
            </a:extLst>
          </p:cNvPr>
          <p:cNvSpPr/>
          <p:nvPr/>
        </p:nvSpPr>
        <p:spPr>
          <a:xfrm rot="16200000" flipH="1">
            <a:off x="2783253" y="918282"/>
            <a:ext cx="634878" cy="477316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4B430DA-5631-40E0-9EF0-BD4D2473F898}"/>
              </a:ext>
            </a:extLst>
          </p:cNvPr>
          <p:cNvSpPr/>
          <p:nvPr/>
        </p:nvSpPr>
        <p:spPr>
          <a:xfrm rot="16200000" flipH="1">
            <a:off x="3595852" y="3000254"/>
            <a:ext cx="634878" cy="317153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5" name="Rectangle 15">
            <a:extLst>
              <a:ext uri="{FF2B5EF4-FFF2-40B4-BE49-F238E27FC236}">
                <a16:creationId xmlns:a16="http://schemas.microsoft.com/office/drawing/2014/main" id="{44DA5043-08ED-4590-865D-A0910424165A}"/>
              </a:ext>
            </a:extLst>
          </p:cNvPr>
          <p:cNvSpPr/>
          <p:nvPr/>
        </p:nvSpPr>
        <p:spPr>
          <a:xfrm rot="5400000">
            <a:off x="6074730" y="2973398"/>
            <a:ext cx="935168" cy="369483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42154"/>
              <a:gd name="connsiteY0" fmla="*/ 3403 h 364194"/>
              <a:gd name="connsiteX1" fmla="*/ 1042154 w 1042154"/>
              <a:gd name="connsiteY1" fmla="*/ 0 h 364194"/>
              <a:gd name="connsiteX2" fmla="*/ 944648 w 1042154"/>
              <a:gd name="connsiteY2" fmla="*/ 356952 h 364194"/>
              <a:gd name="connsiteX3" fmla="*/ 0 w 1042154"/>
              <a:gd name="connsiteY3" fmla="*/ 364194 h 364194"/>
              <a:gd name="connsiteX4" fmla="*/ 344336 w 1042154"/>
              <a:gd name="connsiteY4" fmla="*/ 3403 h 364194"/>
              <a:gd name="connsiteX0" fmla="*/ 350274 w 1042154"/>
              <a:gd name="connsiteY0" fmla="*/ 0 h 366729"/>
              <a:gd name="connsiteX1" fmla="*/ 1042154 w 1042154"/>
              <a:gd name="connsiteY1" fmla="*/ 2535 h 366729"/>
              <a:gd name="connsiteX2" fmla="*/ 944648 w 1042154"/>
              <a:gd name="connsiteY2" fmla="*/ 359487 h 366729"/>
              <a:gd name="connsiteX3" fmla="*/ 0 w 1042154"/>
              <a:gd name="connsiteY3" fmla="*/ 366729 h 366729"/>
              <a:gd name="connsiteX4" fmla="*/ 350274 w 1042154"/>
              <a:gd name="connsiteY4" fmla="*/ 0 h 366729"/>
              <a:gd name="connsiteX0" fmla="*/ 350274 w 1054029"/>
              <a:gd name="connsiteY0" fmla="*/ 9340 h 376069"/>
              <a:gd name="connsiteX1" fmla="*/ 1054029 w 1054029"/>
              <a:gd name="connsiteY1" fmla="*/ 0 h 376069"/>
              <a:gd name="connsiteX2" fmla="*/ 944648 w 1054029"/>
              <a:gd name="connsiteY2" fmla="*/ 368827 h 376069"/>
              <a:gd name="connsiteX3" fmla="*/ 0 w 1054029"/>
              <a:gd name="connsiteY3" fmla="*/ 376069 h 376069"/>
              <a:gd name="connsiteX4" fmla="*/ 350274 w 1054029"/>
              <a:gd name="connsiteY4" fmla="*/ 9340 h 376069"/>
              <a:gd name="connsiteX0" fmla="*/ 350274 w 944648"/>
              <a:gd name="connsiteY0" fmla="*/ 0 h 366729"/>
              <a:gd name="connsiteX1" fmla="*/ 875899 w 944648"/>
              <a:gd name="connsiteY1" fmla="*/ 79725 h 366729"/>
              <a:gd name="connsiteX2" fmla="*/ 944648 w 944648"/>
              <a:gd name="connsiteY2" fmla="*/ 359487 h 366729"/>
              <a:gd name="connsiteX3" fmla="*/ 0 w 944648"/>
              <a:gd name="connsiteY3" fmla="*/ 366729 h 366729"/>
              <a:gd name="connsiteX4" fmla="*/ 350274 w 944648"/>
              <a:gd name="connsiteY4" fmla="*/ 0 h 366729"/>
              <a:gd name="connsiteX0" fmla="*/ 350274 w 1042153"/>
              <a:gd name="connsiteY0" fmla="*/ 0 h 366729"/>
              <a:gd name="connsiteX1" fmla="*/ 1042153 w 1042153"/>
              <a:gd name="connsiteY1" fmla="*/ 2535 h 366729"/>
              <a:gd name="connsiteX2" fmla="*/ 944648 w 1042153"/>
              <a:gd name="connsiteY2" fmla="*/ 359487 h 366729"/>
              <a:gd name="connsiteX3" fmla="*/ 0 w 1042153"/>
              <a:gd name="connsiteY3" fmla="*/ 366729 h 366729"/>
              <a:gd name="connsiteX4" fmla="*/ 350274 w 1042153"/>
              <a:gd name="connsiteY4" fmla="*/ 0 h 366729"/>
              <a:gd name="connsiteX0" fmla="*/ 350274 w 1042153"/>
              <a:gd name="connsiteY0" fmla="*/ 0 h 373135"/>
              <a:gd name="connsiteX1" fmla="*/ 1042153 w 1042153"/>
              <a:gd name="connsiteY1" fmla="*/ 2535 h 373135"/>
              <a:gd name="connsiteX2" fmla="*/ 937824 w 1042153"/>
              <a:gd name="connsiteY2" fmla="*/ 373135 h 373135"/>
              <a:gd name="connsiteX3" fmla="*/ 0 w 1042153"/>
              <a:gd name="connsiteY3" fmla="*/ 366729 h 373135"/>
              <a:gd name="connsiteX4" fmla="*/ 350274 w 1042153"/>
              <a:gd name="connsiteY4" fmla="*/ 0 h 373135"/>
              <a:gd name="connsiteX0" fmla="*/ 350274 w 1042153"/>
              <a:gd name="connsiteY0" fmla="*/ 0 h 379959"/>
              <a:gd name="connsiteX1" fmla="*/ 1042153 w 1042153"/>
              <a:gd name="connsiteY1" fmla="*/ 2535 h 379959"/>
              <a:gd name="connsiteX2" fmla="*/ 931000 w 1042153"/>
              <a:gd name="connsiteY2" fmla="*/ 379959 h 379959"/>
              <a:gd name="connsiteX3" fmla="*/ 0 w 1042153"/>
              <a:gd name="connsiteY3" fmla="*/ 366729 h 379959"/>
              <a:gd name="connsiteX4" fmla="*/ 350274 w 1042153"/>
              <a:gd name="connsiteY4" fmla="*/ 0 h 379959"/>
              <a:gd name="connsiteX0" fmla="*/ 329281 w 1021160"/>
              <a:gd name="connsiteY0" fmla="*/ 0 h 379959"/>
              <a:gd name="connsiteX1" fmla="*/ 1021160 w 1021160"/>
              <a:gd name="connsiteY1" fmla="*/ 2535 h 379959"/>
              <a:gd name="connsiteX2" fmla="*/ 910007 w 1021160"/>
              <a:gd name="connsiteY2" fmla="*/ 379959 h 379959"/>
              <a:gd name="connsiteX3" fmla="*/ 0 w 1021160"/>
              <a:gd name="connsiteY3" fmla="*/ 363975 h 379959"/>
              <a:gd name="connsiteX4" fmla="*/ 329281 w 1021160"/>
              <a:gd name="connsiteY4" fmla="*/ 0 h 379959"/>
              <a:gd name="connsiteX0" fmla="*/ 329278 w 1021157"/>
              <a:gd name="connsiteY0" fmla="*/ 0 h 379959"/>
              <a:gd name="connsiteX1" fmla="*/ 1021157 w 1021157"/>
              <a:gd name="connsiteY1" fmla="*/ 2535 h 379959"/>
              <a:gd name="connsiteX2" fmla="*/ 910004 w 1021157"/>
              <a:gd name="connsiteY2" fmla="*/ 379959 h 379959"/>
              <a:gd name="connsiteX3" fmla="*/ 0 w 1021157"/>
              <a:gd name="connsiteY3" fmla="*/ 363975 h 379959"/>
              <a:gd name="connsiteX4" fmla="*/ 329278 w 1021157"/>
              <a:gd name="connsiteY4" fmla="*/ 0 h 379959"/>
              <a:gd name="connsiteX0" fmla="*/ 329278 w 1021157"/>
              <a:gd name="connsiteY0" fmla="*/ 0 h 363975"/>
              <a:gd name="connsiteX1" fmla="*/ 1021157 w 1021157"/>
              <a:gd name="connsiteY1" fmla="*/ 2535 h 363975"/>
              <a:gd name="connsiteX2" fmla="*/ 921999 w 1021157"/>
              <a:gd name="connsiteY2" fmla="*/ 349662 h 363975"/>
              <a:gd name="connsiteX3" fmla="*/ 0 w 1021157"/>
              <a:gd name="connsiteY3" fmla="*/ 363975 h 363975"/>
              <a:gd name="connsiteX4" fmla="*/ 329278 w 1021157"/>
              <a:gd name="connsiteY4" fmla="*/ 0 h 363975"/>
              <a:gd name="connsiteX0" fmla="*/ 329278 w 1021157"/>
              <a:gd name="connsiteY0" fmla="*/ 0 h 366188"/>
              <a:gd name="connsiteX1" fmla="*/ 1021157 w 1021157"/>
              <a:gd name="connsiteY1" fmla="*/ 2535 h 366188"/>
              <a:gd name="connsiteX2" fmla="*/ 916002 w 1021157"/>
              <a:gd name="connsiteY2" fmla="*/ 366188 h 366188"/>
              <a:gd name="connsiteX3" fmla="*/ 0 w 1021157"/>
              <a:gd name="connsiteY3" fmla="*/ 363975 h 366188"/>
              <a:gd name="connsiteX4" fmla="*/ 329278 w 1021157"/>
              <a:gd name="connsiteY4" fmla="*/ 0 h 366188"/>
              <a:gd name="connsiteX0" fmla="*/ 311284 w 1003163"/>
              <a:gd name="connsiteY0" fmla="*/ 0 h 369483"/>
              <a:gd name="connsiteX1" fmla="*/ 1003163 w 1003163"/>
              <a:gd name="connsiteY1" fmla="*/ 2535 h 369483"/>
              <a:gd name="connsiteX2" fmla="*/ 898008 w 1003163"/>
              <a:gd name="connsiteY2" fmla="*/ 366188 h 369483"/>
              <a:gd name="connsiteX3" fmla="*/ 0 w 1003163"/>
              <a:gd name="connsiteY3" fmla="*/ 369483 h 369483"/>
              <a:gd name="connsiteX4" fmla="*/ 311284 w 1003163"/>
              <a:gd name="connsiteY4" fmla="*/ 0 h 369483"/>
              <a:gd name="connsiteX0" fmla="*/ 326274 w 1018153"/>
              <a:gd name="connsiteY0" fmla="*/ 0 h 369483"/>
              <a:gd name="connsiteX1" fmla="*/ 1018153 w 1018153"/>
              <a:gd name="connsiteY1" fmla="*/ 2535 h 369483"/>
              <a:gd name="connsiteX2" fmla="*/ 912998 w 1018153"/>
              <a:gd name="connsiteY2" fmla="*/ 366188 h 369483"/>
              <a:gd name="connsiteX3" fmla="*/ 0 w 1018153"/>
              <a:gd name="connsiteY3" fmla="*/ 369483 h 369483"/>
              <a:gd name="connsiteX4" fmla="*/ 326274 w 1018153"/>
              <a:gd name="connsiteY4" fmla="*/ 0 h 369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53" h="369483">
                <a:moveTo>
                  <a:pt x="326274" y="0"/>
                </a:moveTo>
                <a:lnTo>
                  <a:pt x="1018153" y="2535"/>
                </a:lnTo>
                <a:lnTo>
                  <a:pt x="912998" y="366188"/>
                </a:lnTo>
                <a:lnTo>
                  <a:pt x="0" y="369483"/>
                </a:lnTo>
                <a:lnTo>
                  <a:pt x="32627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100000"/>
                </a:schemeClr>
              </a:gs>
              <a:gs pos="68000">
                <a:schemeClr val="accent3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6" name="Rectangle 15">
            <a:extLst>
              <a:ext uri="{FF2B5EF4-FFF2-40B4-BE49-F238E27FC236}">
                <a16:creationId xmlns:a16="http://schemas.microsoft.com/office/drawing/2014/main" id="{C564B9D4-A6EB-4C45-B7C3-38FE339B143C}"/>
              </a:ext>
            </a:extLst>
          </p:cNvPr>
          <p:cNvSpPr/>
          <p:nvPr/>
        </p:nvSpPr>
        <p:spPr>
          <a:xfrm rot="16200000" flipH="1">
            <a:off x="5194682" y="2967155"/>
            <a:ext cx="950386" cy="380380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42154"/>
              <a:gd name="connsiteY0" fmla="*/ 3403 h 364194"/>
              <a:gd name="connsiteX1" fmla="*/ 1042154 w 1042154"/>
              <a:gd name="connsiteY1" fmla="*/ 0 h 364194"/>
              <a:gd name="connsiteX2" fmla="*/ 944648 w 1042154"/>
              <a:gd name="connsiteY2" fmla="*/ 356952 h 364194"/>
              <a:gd name="connsiteX3" fmla="*/ 0 w 1042154"/>
              <a:gd name="connsiteY3" fmla="*/ 364194 h 364194"/>
              <a:gd name="connsiteX4" fmla="*/ 344336 w 1042154"/>
              <a:gd name="connsiteY4" fmla="*/ 3403 h 364194"/>
              <a:gd name="connsiteX0" fmla="*/ 350274 w 1042154"/>
              <a:gd name="connsiteY0" fmla="*/ 0 h 366729"/>
              <a:gd name="connsiteX1" fmla="*/ 1042154 w 1042154"/>
              <a:gd name="connsiteY1" fmla="*/ 2535 h 366729"/>
              <a:gd name="connsiteX2" fmla="*/ 944648 w 1042154"/>
              <a:gd name="connsiteY2" fmla="*/ 359487 h 366729"/>
              <a:gd name="connsiteX3" fmla="*/ 0 w 1042154"/>
              <a:gd name="connsiteY3" fmla="*/ 366729 h 366729"/>
              <a:gd name="connsiteX4" fmla="*/ 350274 w 1042154"/>
              <a:gd name="connsiteY4" fmla="*/ 0 h 366729"/>
              <a:gd name="connsiteX0" fmla="*/ 350274 w 1054029"/>
              <a:gd name="connsiteY0" fmla="*/ 9340 h 376069"/>
              <a:gd name="connsiteX1" fmla="*/ 1054029 w 1054029"/>
              <a:gd name="connsiteY1" fmla="*/ 0 h 376069"/>
              <a:gd name="connsiteX2" fmla="*/ 944648 w 1054029"/>
              <a:gd name="connsiteY2" fmla="*/ 368827 h 376069"/>
              <a:gd name="connsiteX3" fmla="*/ 0 w 1054029"/>
              <a:gd name="connsiteY3" fmla="*/ 376069 h 376069"/>
              <a:gd name="connsiteX4" fmla="*/ 350274 w 1054029"/>
              <a:gd name="connsiteY4" fmla="*/ 9340 h 376069"/>
              <a:gd name="connsiteX0" fmla="*/ 350274 w 944648"/>
              <a:gd name="connsiteY0" fmla="*/ 0 h 366729"/>
              <a:gd name="connsiteX1" fmla="*/ 875899 w 944648"/>
              <a:gd name="connsiteY1" fmla="*/ 79725 h 366729"/>
              <a:gd name="connsiteX2" fmla="*/ 944648 w 944648"/>
              <a:gd name="connsiteY2" fmla="*/ 359487 h 366729"/>
              <a:gd name="connsiteX3" fmla="*/ 0 w 944648"/>
              <a:gd name="connsiteY3" fmla="*/ 366729 h 366729"/>
              <a:gd name="connsiteX4" fmla="*/ 350274 w 944648"/>
              <a:gd name="connsiteY4" fmla="*/ 0 h 366729"/>
              <a:gd name="connsiteX0" fmla="*/ 350274 w 1042153"/>
              <a:gd name="connsiteY0" fmla="*/ 0 h 366729"/>
              <a:gd name="connsiteX1" fmla="*/ 1042153 w 1042153"/>
              <a:gd name="connsiteY1" fmla="*/ 2535 h 366729"/>
              <a:gd name="connsiteX2" fmla="*/ 944648 w 1042153"/>
              <a:gd name="connsiteY2" fmla="*/ 359487 h 366729"/>
              <a:gd name="connsiteX3" fmla="*/ 0 w 1042153"/>
              <a:gd name="connsiteY3" fmla="*/ 366729 h 366729"/>
              <a:gd name="connsiteX4" fmla="*/ 350274 w 1042153"/>
              <a:gd name="connsiteY4" fmla="*/ 0 h 366729"/>
              <a:gd name="connsiteX0" fmla="*/ 350274 w 1042153"/>
              <a:gd name="connsiteY0" fmla="*/ 0 h 373135"/>
              <a:gd name="connsiteX1" fmla="*/ 1042153 w 1042153"/>
              <a:gd name="connsiteY1" fmla="*/ 2535 h 373135"/>
              <a:gd name="connsiteX2" fmla="*/ 937824 w 1042153"/>
              <a:gd name="connsiteY2" fmla="*/ 373135 h 373135"/>
              <a:gd name="connsiteX3" fmla="*/ 0 w 1042153"/>
              <a:gd name="connsiteY3" fmla="*/ 366729 h 373135"/>
              <a:gd name="connsiteX4" fmla="*/ 350274 w 1042153"/>
              <a:gd name="connsiteY4" fmla="*/ 0 h 373135"/>
              <a:gd name="connsiteX0" fmla="*/ 350274 w 1042153"/>
              <a:gd name="connsiteY0" fmla="*/ 0 h 379959"/>
              <a:gd name="connsiteX1" fmla="*/ 1042153 w 1042153"/>
              <a:gd name="connsiteY1" fmla="*/ 2535 h 379959"/>
              <a:gd name="connsiteX2" fmla="*/ 931000 w 1042153"/>
              <a:gd name="connsiteY2" fmla="*/ 379959 h 379959"/>
              <a:gd name="connsiteX3" fmla="*/ 0 w 1042153"/>
              <a:gd name="connsiteY3" fmla="*/ 366729 h 379959"/>
              <a:gd name="connsiteX4" fmla="*/ 350274 w 1042153"/>
              <a:gd name="connsiteY4" fmla="*/ 0 h 379959"/>
              <a:gd name="connsiteX0" fmla="*/ 342842 w 1034721"/>
              <a:gd name="connsiteY0" fmla="*/ 0 h 380380"/>
              <a:gd name="connsiteX1" fmla="*/ 1034721 w 1034721"/>
              <a:gd name="connsiteY1" fmla="*/ 2535 h 380380"/>
              <a:gd name="connsiteX2" fmla="*/ 923568 w 1034721"/>
              <a:gd name="connsiteY2" fmla="*/ 379959 h 380380"/>
              <a:gd name="connsiteX3" fmla="*/ 0 w 1034721"/>
              <a:gd name="connsiteY3" fmla="*/ 380380 h 380380"/>
              <a:gd name="connsiteX4" fmla="*/ 342842 w 1034721"/>
              <a:gd name="connsiteY4" fmla="*/ 0 h 38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721" h="380380">
                <a:moveTo>
                  <a:pt x="342842" y="0"/>
                </a:moveTo>
                <a:lnTo>
                  <a:pt x="1034721" y="2535"/>
                </a:lnTo>
                <a:lnTo>
                  <a:pt x="923568" y="379959"/>
                </a:lnTo>
                <a:lnTo>
                  <a:pt x="0" y="380380"/>
                </a:lnTo>
                <a:lnTo>
                  <a:pt x="34284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80000"/>
                  <a:lumOff val="20000"/>
                </a:schemeClr>
              </a:gs>
              <a:gs pos="68000">
                <a:schemeClr val="accent3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8A494CD-D8D4-4776-9DE2-C21EDE492DC3}"/>
              </a:ext>
            </a:extLst>
          </p:cNvPr>
          <p:cNvSpPr/>
          <p:nvPr/>
        </p:nvSpPr>
        <p:spPr>
          <a:xfrm rot="16200000" flipH="1">
            <a:off x="5684785" y="2857943"/>
            <a:ext cx="847396" cy="504056"/>
          </a:xfrm>
          <a:prstGeom prst="rect">
            <a:avLst/>
          </a:prstGeom>
          <a:gradFill>
            <a:gsLst>
              <a:gs pos="0">
                <a:schemeClr val="accent3"/>
              </a:gs>
              <a:gs pos="68000">
                <a:schemeClr val="accent3">
                  <a:lumMod val="90000"/>
                  <a:lumOff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8" name="Rectangle 15">
            <a:extLst>
              <a:ext uri="{FF2B5EF4-FFF2-40B4-BE49-F238E27FC236}">
                <a16:creationId xmlns:a16="http://schemas.microsoft.com/office/drawing/2014/main" id="{5B5AD645-A7BC-49C2-925F-3B9F6DD23C80}"/>
              </a:ext>
            </a:extLst>
          </p:cNvPr>
          <p:cNvSpPr/>
          <p:nvPr/>
        </p:nvSpPr>
        <p:spPr>
          <a:xfrm rot="5400000">
            <a:off x="6065904" y="4551210"/>
            <a:ext cx="954910" cy="37223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00990 w 1045638"/>
              <a:gd name="connsiteY3" fmla="*/ 366729 h 371362"/>
              <a:gd name="connsiteX4" fmla="*/ 0 w 1045638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15983 w 1045638"/>
              <a:gd name="connsiteY3" fmla="*/ 361221 h 371362"/>
              <a:gd name="connsiteX4" fmla="*/ 0 w 1045638"/>
              <a:gd name="connsiteY4" fmla="*/ 0 h 371362"/>
              <a:gd name="connsiteX0" fmla="*/ 0 w 1030645"/>
              <a:gd name="connsiteY0" fmla="*/ 0 h 376871"/>
              <a:gd name="connsiteX1" fmla="*/ 682826 w 1030645"/>
              <a:gd name="connsiteY1" fmla="*/ 8043 h 376871"/>
              <a:gd name="connsiteX2" fmla="*/ 1030645 w 1030645"/>
              <a:gd name="connsiteY2" fmla="*/ 376871 h 376871"/>
              <a:gd name="connsiteX3" fmla="*/ 100990 w 1030645"/>
              <a:gd name="connsiteY3" fmla="*/ 366730 h 376871"/>
              <a:gd name="connsiteX4" fmla="*/ 0 w 1030645"/>
              <a:gd name="connsiteY4" fmla="*/ 0 h 376871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5983 w 1045638"/>
              <a:gd name="connsiteY3" fmla="*/ 372239 h 382380"/>
              <a:gd name="connsiteX4" fmla="*/ 0 w 1045638"/>
              <a:gd name="connsiteY4" fmla="*/ 0 h 382380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5983 w 1045638"/>
              <a:gd name="connsiteY3" fmla="*/ 372239 h 382380"/>
              <a:gd name="connsiteX4" fmla="*/ 0 w 1045638"/>
              <a:gd name="connsiteY4" fmla="*/ 0 h 382380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2985 w 1045638"/>
              <a:gd name="connsiteY3" fmla="*/ 372239 h 382380"/>
              <a:gd name="connsiteX4" fmla="*/ 0 w 1045638"/>
              <a:gd name="connsiteY4" fmla="*/ 0 h 382380"/>
              <a:gd name="connsiteX0" fmla="*/ 0 w 1027646"/>
              <a:gd name="connsiteY0" fmla="*/ 0 h 372239"/>
              <a:gd name="connsiteX1" fmla="*/ 697819 w 1027646"/>
              <a:gd name="connsiteY1" fmla="*/ 13552 h 372239"/>
              <a:gd name="connsiteX2" fmla="*/ 1027646 w 1027646"/>
              <a:gd name="connsiteY2" fmla="*/ 365855 h 372239"/>
              <a:gd name="connsiteX3" fmla="*/ 112985 w 1027646"/>
              <a:gd name="connsiteY3" fmla="*/ 372239 h 372239"/>
              <a:gd name="connsiteX4" fmla="*/ 0 w 1027646"/>
              <a:gd name="connsiteY4" fmla="*/ 0 h 372239"/>
              <a:gd name="connsiteX0" fmla="*/ 0 w 1030647"/>
              <a:gd name="connsiteY0" fmla="*/ 0 h 372239"/>
              <a:gd name="connsiteX1" fmla="*/ 697819 w 1030647"/>
              <a:gd name="connsiteY1" fmla="*/ 13552 h 372239"/>
              <a:gd name="connsiteX2" fmla="*/ 1030647 w 1030647"/>
              <a:gd name="connsiteY2" fmla="*/ 371363 h 372239"/>
              <a:gd name="connsiteX3" fmla="*/ 112985 w 1030647"/>
              <a:gd name="connsiteY3" fmla="*/ 372239 h 372239"/>
              <a:gd name="connsiteX4" fmla="*/ 0 w 1030647"/>
              <a:gd name="connsiteY4" fmla="*/ 0 h 372239"/>
              <a:gd name="connsiteX0" fmla="*/ 0 w 1039647"/>
              <a:gd name="connsiteY0" fmla="*/ 0 h 372239"/>
              <a:gd name="connsiteX1" fmla="*/ 697819 w 1039647"/>
              <a:gd name="connsiteY1" fmla="*/ 13552 h 372239"/>
              <a:gd name="connsiteX2" fmla="*/ 1039646 w 1039647"/>
              <a:gd name="connsiteY2" fmla="*/ 371363 h 372239"/>
              <a:gd name="connsiteX3" fmla="*/ 112985 w 1039647"/>
              <a:gd name="connsiteY3" fmla="*/ 372239 h 372239"/>
              <a:gd name="connsiteX4" fmla="*/ 0 w 1039647"/>
              <a:gd name="connsiteY4" fmla="*/ 0 h 372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9647" h="372239">
                <a:moveTo>
                  <a:pt x="0" y="0"/>
                </a:moveTo>
                <a:lnTo>
                  <a:pt x="697819" y="13552"/>
                </a:lnTo>
                <a:lnTo>
                  <a:pt x="1039646" y="371363"/>
                </a:lnTo>
                <a:lnTo>
                  <a:pt x="112985" y="372239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0000"/>
                  <a:lumOff val="20000"/>
                </a:schemeClr>
              </a:gs>
              <a:gs pos="68000">
                <a:schemeClr val="accent1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9" name="Rectangle 15">
            <a:extLst>
              <a:ext uri="{FF2B5EF4-FFF2-40B4-BE49-F238E27FC236}">
                <a16:creationId xmlns:a16="http://schemas.microsoft.com/office/drawing/2014/main" id="{BFC5AB72-57B6-44E7-8A3E-8E01B8DEFD49}"/>
              </a:ext>
            </a:extLst>
          </p:cNvPr>
          <p:cNvSpPr/>
          <p:nvPr/>
        </p:nvSpPr>
        <p:spPr>
          <a:xfrm rot="16200000" flipH="1">
            <a:off x="5205045" y="4548630"/>
            <a:ext cx="932332" cy="3768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00990 w 1045638"/>
              <a:gd name="connsiteY3" fmla="*/ 366729 h 371362"/>
              <a:gd name="connsiteX4" fmla="*/ 0 w 1045638"/>
              <a:gd name="connsiteY4" fmla="*/ 0 h 371362"/>
              <a:gd name="connsiteX0" fmla="*/ 0 w 1027064"/>
              <a:gd name="connsiteY0" fmla="*/ 0 h 371362"/>
              <a:gd name="connsiteX1" fmla="*/ 697819 w 1027064"/>
              <a:gd name="connsiteY1" fmla="*/ 2534 h 371362"/>
              <a:gd name="connsiteX2" fmla="*/ 1027064 w 1027064"/>
              <a:gd name="connsiteY2" fmla="*/ 371362 h 371362"/>
              <a:gd name="connsiteX3" fmla="*/ 100990 w 1027064"/>
              <a:gd name="connsiteY3" fmla="*/ 366729 h 371362"/>
              <a:gd name="connsiteX4" fmla="*/ 0 w 1027064"/>
              <a:gd name="connsiteY4" fmla="*/ 0 h 371362"/>
              <a:gd name="connsiteX0" fmla="*/ 0 w 1027064"/>
              <a:gd name="connsiteY0" fmla="*/ 0 h 371362"/>
              <a:gd name="connsiteX1" fmla="*/ 700818 w 1027064"/>
              <a:gd name="connsiteY1" fmla="*/ 2534 h 371362"/>
              <a:gd name="connsiteX2" fmla="*/ 1027064 w 1027064"/>
              <a:gd name="connsiteY2" fmla="*/ 371362 h 371362"/>
              <a:gd name="connsiteX3" fmla="*/ 100990 w 1027064"/>
              <a:gd name="connsiteY3" fmla="*/ 366729 h 371362"/>
              <a:gd name="connsiteX4" fmla="*/ 0 w 1027064"/>
              <a:gd name="connsiteY4" fmla="*/ 0 h 371362"/>
              <a:gd name="connsiteX0" fmla="*/ 0 w 1021066"/>
              <a:gd name="connsiteY0" fmla="*/ 220 h 368828"/>
              <a:gd name="connsiteX1" fmla="*/ 694820 w 1021066"/>
              <a:gd name="connsiteY1" fmla="*/ 0 h 368828"/>
              <a:gd name="connsiteX2" fmla="*/ 1021066 w 1021066"/>
              <a:gd name="connsiteY2" fmla="*/ 368828 h 368828"/>
              <a:gd name="connsiteX3" fmla="*/ 94992 w 1021066"/>
              <a:gd name="connsiteY3" fmla="*/ 364195 h 368828"/>
              <a:gd name="connsiteX4" fmla="*/ 0 w 1021066"/>
              <a:gd name="connsiteY4" fmla="*/ 220 h 368828"/>
              <a:gd name="connsiteX0" fmla="*/ 0 w 1012067"/>
              <a:gd name="connsiteY0" fmla="*/ 0 h 371360"/>
              <a:gd name="connsiteX1" fmla="*/ 685821 w 1012067"/>
              <a:gd name="connsiteY1" fmla="*/ 2532 h 371360"/>
              <a:gd name="connsiteX2" fmla="*/ 1012067 w 1012067"/>
              <a:gd name="connsiteY2" fmla="*/ 371360 h 371360"/>
              <a:gd name="connsiteX3" fmla="*/ 85993 w 1012067"/>
              <a:gd name="connsiteY3" fmla="*/ 366727 h 371360"/>
              <a:gd name="connsiteX4" fmla="*/ 0 w 1012067"/>
              <a:gd name="connsiteY4" fmla="*/ 0 h 371360"/>
              <a:gd name="connsiteX0" fmla="*/ 0 w 1012067"/>
              <a:gd name="connsiteY0" fmla="*/ 220 h 371580"/>
              <a:gd name="connsiteX1" fmla="*/ 685824 w 1012067"/>
              <a:gd name="connsiteY1" fmla="*/ 0 h 371580"/>
              <a:gd name="connsiteX2" fmla="*/ 1012067 w 1012067"/>
              <a:gd name="connsiteY2" fmla="*/ 371580 h 371580"/>
              <a:gd name="connsiteX3" fmla="*/ 85993 w 1012067"/>
              <a:gd name="connsiteY3" fmla="*/ 366947 h 371580"/>
              <a:gd name="connsiteX4" fmla="*/ 0 w 1012067"/>
              <a:gd name="connsiteY4" fmla="*/ 220 h 371580"/>
              <a:gd name="connsiteX0" fmla="*/ 0 w 1015064"/>
              <a:gd name="connsiteY0" fmla="*/ 0 h 376866"/>
              <a:gd name="connsiteX1" fmla="*/ 688821 w 1015064"/>
              <a:gd name="connsiteY1" fmla="*/ 5286 h 376866"/>
              <a:gd name="connsiteX2" fmla="*/ 1015064 w 1015064"/>
              <a:gd name="connsiteY2" fmla="*/ 376866 h 376866"/>
              <a:gd name="connsiteX3" fmla="*/ 88990 w 1015064"/>
              <a:gd name="connsiteY3" fmla="*/ 372233 h 376866"/>
              <a:gd name="connsiteX4" fmla="*/ 0 w 1015064"/>
              <a:gd name="connsiteY4" fmla="*/ 0 h 3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064" h="376866">
                <a:moveTo>
                  <a:pt x="0" y="0"/>
                </a:moveTo>
                <a:lnTo>
                  <a:pt x="688821" y="5286"/>
                </a:lnTo>
                <a:lnTo>
                  <a:pt x="1015064" y="376866"/>
                </a:lnTo>
                <a:lnTo>
                  <a:pt x="88990" y="372233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0000"/>
                  <a:lumOff val="20000"/>
                </a:schemeClr>
              </a:gs>
              <a:gs pos="68000">
                <a:schemeClr val="accent1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5F89D26-F309-4FF3-B63E-73ED76021445}"/>
              </a:ext>
            </a:extLst>
          </p:cNvPr>
          <p:cNvSpPr/>
          <p:nvPr/>
        </p:nvSpPr>
        <p:spPr>
          <a:xfrm rot="16200000" flipH="1">
            <a:off x="5684785" y="4541543"/>
            <a:ext cx="847397" cy="504056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8521E655-A3B3-4D34-9D7B-2E9A61551B37}"/>
              </a:ext>
            </a:extLst>
          </p:cNvPr>
          <p:cNvSpPr/>
          <p:nvPr/>
        </p:nvSpPr>
        <p:spPr>
          <a:xfrm rot="5400000">
            <a:off x="5964640" y="2235721"/>
            <a:ext cx="1156190" cy="370132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0968 w 1258787"/>
              <a:gd name="connsiteY0" fmla="*/ 9340 h 380703"/>
              <a:gd name="connsiteX1" fmla="*/ 1258787 w 1258787"/>
              <a:gd name="connsiteY1" fmla="*/ 0 h 380703"/>
              <a:gd name="connsiteX2" fmla="*/ 894085 w 1258787"/>
              <a:gd name="connsiteY2" fmla="*/ 380703 h 380703"/>
              <a:gd name="connsiteX3" fmla="*/ 0 w 1258787"/>
              <a:gd name="connsiteY3" fmla="*/ 370132 h 380703"/>
              <a:gd name="connsiteX4" fmla="*/ 560968 w 1258787"/>
              <a:gd name="connsiteY4" fmla="*/ 9340 h 380703"/>
              <a:gd name="connsiteX0" fmla="*/ 560968 w 1258787"/>
              <a:gd name="connsiteY0" fmla="*/ 9340 h 370132"/>
              <a:gd name="connsiteX1" fmla="*/ 1258787 w 1258787"/>
              <a:gd name="connsiteY1" fmla="*/ 0 h 370132"/>
              <a:gd name="connsiteX2" fmla="*/ 924074 w 1258787"/>
              <a:gd name="connsiteY2" fmla="*/ 369686 h 370132"/>
              <a:gd name="connsiteX3" fmla="*/ 0 w 1258787"/>
              <a:gd name="connsiteY3" fmla="*/ 370132 h 370132"/>
              <a:gd name="connsiteX4" fmla="*/ 560968 w 1258787"/>
              <a:gd name="connsiteY4" fmla="*/ 9340 h 37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8787" h="370132">
                <a:moveTo>
                  <a:pt x="560968" y="9340"/>
                </a:moveTo>
                <a:lnTo>
                  <a:pt x="1258787" y="0"/>
                </a:lnTo>
                <a:lnTo>
                  <a:pt x="924074" y="369686"/>
                </a:lnTo>
                <a:lnTo>
                  <a:pt x="0" y="370132"/>
                </a:lnTo>
                <a:lnTo>
                  <a:pt x="560968" y="934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80000"/>
                  <a:lumOff val="20000"/>
                </a:schemeClr>
              </a:gs>
              <a:gs pos="68000">
                <a:schemeClr val="accent4">
                  <a:lumMod val="9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0C38E617-CA9D-4DB1-B0B6-27C154A136FE}"/>
              </a:ext>
            </a:extLst>
          </p:cNvPr>
          <p:cNvSpPr/>
          <p:nvPr/>
        </p:nvSpPr>
        <p:spPr>
          <a:xfrm rot="16200000" flipH="1">
            <a:off x="5096855" y="2227016"/>
            <a:ext cx="1150803" cy="38159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4115"/>
              <a:gd name="connsiteX1" fmla="*/ 1267786 w 1267786"/>
              <a:gd name="connsiteY1" fmla="*/ 0 h 384115"/>
              <a:gd name="connsiteX2" fmla="*/ 929089 w 1267786"/>
              <a:gd name="connsiteY2" fmla="*/ 384115 h 384115"/>
              <a:gd name="connsiteX3" fmla="*/ 0 w 1267786"/>
              <a:gd name="connsiteY3" fmla="*/ 370132 h 384115"/>
              <a:gd name="connsiteX4" fmla="*/ 569967 w 1267786"/>
              <a:gd name="connsiteY4" fmla="*/ 9340 h 384115"/>
              <a:gd name="connsiteX0" fmla="*/ 555105 w 1252924"/>
              <a:gd name="connsiteY0" fmla="*/ 9340 h 384115"/>
              <a:gd name="connsiteX1" fmla="*/ 1252924 w 1252924"/>
              <a:gd name="connsiteY1" fmla="*/ 0 h 384115"/>
              <a:gd name="connsiteX2" fmla="*/ 914227 w 1252924"/>
              <a:gd name="connsiteY2" fmla="*/ 384115 h 384115"/>
              <a:gd name="connsiteX3" fmla="*/ 0 w 1252924"/>
              <a:gd name="connsiteY3" fmla="*/ 380370 h 384115"/>
              <a:gd name="connsiteX4" fmla="*/ 555105 w 1252924"/>
              <a:gd name="connsiteY4" fmla="*/ 9340 h 384115"/>
              <a:gd name="connsiteX0" fmla="*/ 555105 w 1252924"/>
              <a:gd name="connsiteY0" fmla="*/ 2516 h 384115"/>
              <a:gd name="connsiteX1" fmla="*/ 1252924 w 1252924"/>
              <a:gd name="connsiteY1" fmla="*/ 0 h 384115"/>
              <a:gd name="connsiteX2" fmla="*/ 914227 w 1252924"/>
              <a:gd name="connsiteY2" fmla="*/ 384115 h 384115"/>
              <a:gd name="connsiteX3" fmla="*/ 0 w 1252924"/>
              <a:gd name="connsiteY3" fmla="*/ 380370 h 384115"/>
              <a:gd name="connsiteX4" fmla="*/ 555105 w 1252924"/>
              <a:gd name="connsiteY4" fmla="*/ 2516 h 384115"/>
              <a:gd name="connsiteX0" fmla="*/ 555105 w 1249926"/>
              <a:gd name="connsiteY0" fmla="*/ 0 h 381599"/>
              <a:gd name="connsiteX1" fmla="*/ 1249926 w 1249926"/>
              <a:gd name="connsiteY1" fmla="*/ 2993 h 381599"/>
              <a:gd name="connsiteX2" fmla="*/ 914227 w 1249926"/>
              <a:gd name="connsiteY2" fmla="*/ 381599 h 381599"/>
              <a:gd name="connsiteX3" fmla="*/ 0 w 1249926"/>
              <a:gd name="connsiteY3" fmla="*/ 377854 h 381599"/>
              <a:gd name="connsiteX4" fmla="*/ 555105 w 1249926"/>
              <a:gd name="connsiteY4" fmla="*/ 0 h 381599"/>
              <a:gd name="connsiteX0" fmla="*/ 546109 w 1240930"/>
              <a:gd name="connsiteY0" fmla="*/ 0 h 381599"/>
              <a:gd name="connsiteX1" fmla="*/ 1240930 w 1240930"/>
              <a:gd name="connsiteY1" fmla="*/ 2993 h 381599"/>
              <a:gd name="connsiteX2" fmla="*/ 905231 w 1240930"/>
              <a:gd name="connsiteY2" fmla="*/ 381599 h 381599"/>
              <a:gd name="connsiteX3" fmla="*/ 0 w 1240930"/>
              <a:gd name="connsiteY3" fmla="*/ 369592 h 381599"/>
              <a:gd name="connsiteX4" fmla="*/ 546109 w 1240930"/>
              <a:gd name="connsiteY4" fmla="*/ 0 h 381599"/>
              <a:gd name="connsiteX0" fmla="*/ 558101 w 1252922"/>
              <a:gd name="connsiteY0" fmla="*/ 0 h 381599"/>
              <a:gd name="connsiteX1" fmla="*/ 1252922 w 1252922"/>
              <a:gd name="connsiteY1" fmla="*/ 2993 h 381599"/>
              <a:gd name="connsiteX2" fmla="*/ 917223 w 1252922"/>
              <a:gd name="connsiteY2" fmla="*/ 381599 h 381599"/>
              <a:gd name="connsiteX3" fmla="*/ 0 w 1252922"/>
              <a:gd name="connsiteY3" fmla="*/ 375103 h 381599"/>
              <a:gd name="connsiteX4" fmla="*/ 558101 w 1252922"/>
              <a:gd name="connsiteY4" fmla="*/ 0 h 38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2922" h="381599">
                <a:moveTo>
                  <a:pt x="558101" y="0"/>
                </a:moveTo>
                <a:lnTo>
                  <a:pt x="1252922" y="2993"/>
                </a:lnTo>
                <a:lnTo>
                  <a:pt x="917223" y="381599"/>
                </a:lnTo>
                <a:lnTo>
                  <a:pt x="0" y="375103"/>
                </a:lnTo>
                <a:lnTo>
                  <a:pt x="55810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80000"/>
                  <a:lumOff val="20000"/>
                </a:schemeClr>
              </a:gs>
              <a:gs pos="68000">
                <a:schemeClr val="accent4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EBBC134-FD89-4A27-AB23-51D06688CD6A}"/>
              </a:ext>
            </a:extLst>
          </p:cNvPr>
          <p:cNvSpPr/>
          <p:nvPr/>
        </p:nvSpPr>
        <p:spPr>
          <a:xfrm rot="5400000">
            <a:off x="7962660" y="1109151"/>
            <a:ext cx="634879" cy="312359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B8B4750-38B3-412A-AC88-C3382D6DAA3A}"/>
              </a:ext>
            </a:extLst>
          </p:cNvPr>
          <p:cNvSpPr/>
          <p:nvPr/>
        </p:nvSpPr>
        <p:spPr>
          <a:xfrm rot="5400000">
            <a:off x="5684785" y="2011976"/>
            <a:ext cx="847397" cy="504056"/>
          </a:xfrm>
          <a:prstGeom prst="rect">
            <a:avLst/>
          </a:prstGeom>
          <a:gradFill>
            <a:gsLst>
              <a:gs pos="0">
                <a:schemeClr val="accent4"/>
              </a:gs>
              <a:gs pos="68000">
                <a:schemeClr val="accent4">
                  <a:lumMod val="90000"/>
                  <a:lumOff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B4E1CC8-E0AD-46D5-A3C2-2FD3FC49A4A7}"/>
              </a:ext>
            </a:extLst>
          </p:cNvPr>
          <p:cNvSpPr/>
          <p:nvPr/>
        </p:nvSpPr>
        <p:spPr>
          <a:xfrm rot="5400000">
            <a:off x="8226800" y="2117008"/>
            <a:ext cx="634878" cy="36518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9901891-2790-4516-9ACF-E05EE2AA11CA}"/>
              </a:ext>
            </a:extLst>
          </p:cNvPr>
          <p:cNvSpPr/>
          <p:nvPr/>
        </p:nvSpPr>
        <p:spPr>
          <a:xfrm rot="5400000">
            <a:off x="6113268" y="3760806"/>
            <a:ext cx="848646" cy="366503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920896"/>
              <a:gd name="connsiteY0" fmla="*/ 0 h 389175"/>
              <a:gd name="connsiteX1" fmla="*/ 810585 w 920896"/>
              <a:gd name="connsiteY1" fmla="*/ 2534 h 389175"/>
              <a:gd name="connsiteX2" fmla="*/ 920896 w 920896"/>
              <a:gd name="connsiteY2" fmla="*/ 389175 h 389175"/>
              <a:gd name="connsiteX3" fmla="*/ 0 w 920896"/>
              <a:gd name="connsiteY3" fmla="*/ 384541 h 389175"/>
              <a:gd name="connsiteX4" fmla="*/ 112766 w 920896"/>
              <a:gd name="connsiteY4" fmla="*/ 0 h 389175"/>
              <a:gd name="connsiteX0" fmla="*/ 112766 w 825893"/>
              <a:gd name="connsiteY0" fmla="*/ 0 h 384541"/>
              <a:gd name="connsiteX1" fmla="*/ 810585 w 825893"/>
              <a:gd name="connsiteY1" fmla="*/ 2534 h 384541"/>
              <a:gd name="connsiteX2" fmla="*/ 825893 w 825893"/>
              <a:gd name="connsiteY2" fmla="*/ 383238 h 384541"/>
              <a:gd name="connsiteX3" fmla="*/ 0 w 825893"/>
              <a:gd name="connsiteY3" fmla="*/ 384541 h 384541"/>
              <a:gd name="connsiteX4" fmla="*/ 112766 w 825893"/>
              <a:gd name="connsiteY4" fmla="*/ 0 h 384541"/>
              <a:gd name="connsiteX0" fmla="*/ 112766 w 914958"/>
              <a:gd name="connsiteY0" fmla="*/ 0 h 384541"/>
              <a:gd name="connsiteX1" fmla="*/ 810585 w 914958"/>
              <a:gd name="connsiteY1" fmla="*/ 2534 h 384541"/>
              <a:gd name="connsiteX2" fmla="*/ 914958 w 914958"/>
              <a:gd name="connsiteY2" fmla="*/ 377300 h 384541"/>
              <a:gd name="connsiteX3" fmla="*/ 0 w 914958"/>
              <a:gd name="connsiteY3" fmla="*/ 384541 h 384541"/>
              <a:gd name="connsiteX4" fmla="*/ 112766 w 914958"/>
              <a:gd name="connsiteY4" fmla="*/ 0 h 384541"/>
              <a:gd name="connsiteX0" fmla="*/ 112766 w 920956"/>
              <a:gd name="connsiteY0" fmla="*/ 0 h 384541"/>
              <a:gd name="connsiteX1" fmla="*/ 810585 w 920956"/>
              <a:gd name="connsiteY1" fmla="*/ 2534 h 384541"/>
              <a:gd name="connsiteX2" fmla="*/ 920956 w 920956"/>
              <a:gd name="connsiteY2" fmla="*/ 377300 h 384541"/>
              <a:gd name="connsiteX3" fmla="*/ 0 w 920956"/>
              <a:gd name="connsiteY3" fmla="*/ 384541 h 384541"/>
              <a:gd name="connsiteX4" fmla="*/ 112766 w 920956"/>
              <a:gd name="connsiteY4" fmla="*/ 0 h 384541"/>
              <a:gd name="connsiteX0" fmla="*/ 115762 w 923952"/>
              <a:gd name="connsiteY0" fmla="*/ 0 h 377300"/>
              <a:gd name="connsiteX1" fmla="*/ 813581 w 923952"/>
              <a:gd name="connsiteY1" fmla="*/ 2534 h 377300"/>
              <a:gd name="connsiteX2" fmla="*/ 923952 w 923952"/>
              <a:gd name="connsiteY2" fmla="*/ 377300 h 377300"/>
              <a:gd name="connsiteX3" fmla="*/ 0 w 923952"/>
              <a:gd name="connsiteY3" fmla="*/ 373525 h 377300"/>
              <a:gd name="connsiteX4" fmla="*/ 115762 w 923952"/>
              <a:gd name="connsiteY4" fmla="*/ 0 h 377300"/>
              <a:gd name="connsiteX0" fmla="*/ 118760 w 923952"/>
              <a:gd name="connsiteY0" fmla="*/ 220 h 374766"/>
              <a:gd name="connsiteX1" fmla="*/ 813581 w 923952"/>
              <a:gd name="connsiteY1" fmla="*/ 0 h 374766"/>
              <a:gd name="connsiteX2" fmla="*/ 923952 w 923952"/>
              <a:gd name="connsiteY2" fmla="*/ 374766 h 374766"/>
              <a:gd name="connsiteX3" fmla="*/ 0 w 923952"/>
              <a:gd name="connsiteY3" fmla="*/ 370991 h 374766"/>
              <a:gd name="connsiteX4" fmla="*/ 118760 w 923952"/>
              <a:gd name="connsiteY4" fmla="*/ 220 h 374766"/>
              <a:gd name="connsiteX0" fmla="*/ 118760 w 923952"/>
              <a:gd name="connsiteY0" fmla="*/ 0 h 374546"/>
              <a:gd name="connsiteX1" fmla="*/ 813581 w 923952"/>
              <a:gd name="connsiteY1" fmla="*/ 8043 h 374546"/>
              <a:gd name="connsiteX2" fmla="*/ 923952 w 923952"/>
              <a:gd name="connsiteY2" fmla="*/ 374546 h 374546"/>
              <a:gd name="connsiteX3" fmla="*/ 0 w 923952"/>
              <a:gd name="connsiteY3" fmla="*/ 370771 h 374546"/>
              <a:gd name="connsiteX4" fmla="*/ 118760 w 923952"/>
              <a:gd name="connsiteY4" fmla="*/ 0 h 374546"/>
              <a:gd name="connsiteX0" fmla="*/ 124757 w 923952"/>
              <a:gd name="connsiteY0" fmla="*/ 0 h 371792"/>
              <a:gd name="connsiteX1" fmla="*/ 813581 w 923952"/>
              <a:gd name="connsiteY1" fmla="*/ 5289 h 371792"/>
              <a:gd name="connsiteX2" fmla="*/ 923952 w 923952"/>
              <a:gd name="connsiteY2" fmla="*/ 371792 h 371792"/>
              <a:gd name="connsiteX3" fmla="*/ 0 w 923952"/>
              <a:gd name="connsiteY3" fmla="*/ 368017 h 371792"/>
              <a:gd name="connsiteX4" fmla="*/ 124757 w 923952"/>
              <a:gd name="connsiteY4" fmla="*/ 0 h 371792"/>
              <a:gd name="connsiteX0" fmla="*/ 112763 w 923952"/>
              <a:gd name="connsiteY0" fmla="*/ 220 h 366503"/>
              <a:gd name="connsiteX1" fmla="*/ 813581 w 923952"/>
              <a:gd name="connsiteY1" fmla="*/ 0 h 366503"/>
              <a:gd name="connsiteX2" fmla="*/ 923952 w 923952"/>
              <a:gd name="connsiteY2" fmla="*/ 366503 h 366503"/>
              <a:gd name="connsiteX3" fmla="*/ 0 w 923952"/>
              <a:gd name="connsiteY3" fmla="*/ 362728 h 366503"/>
              <a:gd name="connsiteX4" fmla="*/ 112763 w 923952"/>
              <a:gd name="connsiteY4" fmla="*/ 220 h 36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3952" h="366503">
                <a:moveTo>
                  <a:pt x="112763" y="220"/>
                </a:moveTo>
                <a:lnTo>
                  <a:pt x="813581" y="0"/>
                </a:lnTo>
                <a:lnTo>
                  <a:pt x="923952" y="366503"/>
                </a:lnTo>
                <a:lnTo>
                  <a:pt x="0" y="362728"/>
                </a:lnTo>
                <a:lnTo>
                  <a:pt x="112763" y="220"/>
                </a:lnTo>
                <a:close/>
              </a:path>
            </a:pathLst>
          </a:custGeom>
          <a:gradFill flip="none" rotWithShape="1">
            <a:gsLst>
              <a:gs pos="0">
                <a:schemeClr val="accent2"/>
              </a:gs>
              <a:gs pos="68000">
                <a:schemeClr val="accent2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7" name="Rectangle 15">
            <a:extLst>
              <a:ext uri="{FF2B5EF4-FFF2-40B4-BE49-F238E27FC236}">
                <a16:creationId xmlns:a16="http://schemas.microsoft.com/office/drawing/2014/main" id="{2249C2D3-0EEE-4E5B-BE55-F02964FF0505}"/>
              </a:ext>
            </a:extLst>
          </p:cNvPr>
          <p:cNvSpPr/>
          <p:nvPr/>
        </p:nvSpPr>
        <p:spPr>
          <a:xfrm rot="16200000" flipH="1">
            <a:off x="5252300" y="3755526"/>
            <a:ext cx="833561" cy="38112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920896"/>
              <a:gd name="connsiteY0" fmla="*/ 0 h 389175"/>
              <a:gd name="connsiteX1" fmla="*/ 810585 w 920896"/>
              <a:gd name="connsiteY1" fmla="*/ 2534 h 389175"/>
              <a:gd name="connsiteX2" fmla="*/ 920896 w 920896"/>
              <a:gd name="connsiteY2" fmla="*/ 389175 h 389175"/>
              <a:gd name="connsiteX3" fmla="*/ 0 w 920896"/>
              <a:gd name="connsiteY3" fmla="*/ 384541 h 389175"/>
              <a:gd name="connsiteX4" fmla="*/ 112766 w 920896"/>
              <a:gd name="connsiteY4" fmla="*/ 0 h 389175"/>
              <a:gd name="connsiteX0" fmla="*/ 112766 w 825893"/>
              <a:gd name="connsiteY0" fmla="*/ 0 h 384541"/>
              <a:gd name="connsiteX1" fmla="*/ 810585 w 825893"/>
              <a:gd name="connsiteY1" fmla="*/ 2534 h 384541"/>
              <a:gd name="connsiteX2" fmla="*/ 825893 w 825893"/>
              <a:gd name="connsiteY2" fmla="*/ 383238 h 384541"/>
              <a:gd name="connsiteX3" fmla="*/ 0 w 825893"/>
              <a:gd name="connsiteY3" fmla="*/ 384541 h 384541"/>
              <a:gd name="connsiteX4" fmla="*/ 112766 w 825893"/>
              <a:gd name="connsiteY4" fmla="*/ 0 h 384541"/>
              <a:gd name="connsiteX0" fmla="*/ 112766 w 914958"/>
              <a:gd name="connsiteY0" fmla="*/ 0 h 384541"/>
              <a:gd name="connsiteX1" fmla="*/ 810585 w 914958"/>
              <a:gd name="connsiteY1" fmla="*/ 2534 h 384541"/>
              <a:gd name="connsiteX2" fmla="*/ 914958 w 914958"/>
              <a:gd name="connsiteY2" fmla="*/ 377300 h 384541"/>
              <a:gd name="connsiteX3" fmla="*/ 0 w 914958"/>
              <a:gd name="connsiteY3" fmla="*/ 384541 h 384541"/>
              <a:gd name="connsiteX4" fmla="*/ 112766 w 914958"/>
              <a:gd name="connsiteY4" fmla="*/ 0 h 384541"/>
              <a:gd name="connsiteX0" fmla="*/ 105336 w 907528"/>
              <a:gd name="connsiteY0" fmla="*/ 0 h 384541"/>
              <a:gd name="connsiteX1" fmla="*/ 803155 w 907528"/>
              <a:gd name="connsiteY1" fmla="*/ 2534 h 384541"/>
              <a:gd name="connsiteX2" fmla="*/ 907528 w 907528"/>
              <a:gd name="connsiteY2" fmla="*/ 377300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4541"/>
              <a:gd name="connsiteX1" fmla="*/ 803155 w 907528"/>
              <a:gd name="connsiteY1" fmla="*/ 2534 h 384541"/>
              <a:gd name="connsiteX2" fmla="*/ 907528 w 907528"/>
              <a:gd name="connsiteY2" fmla="*/ 380712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4541"/>
              <a:gd name="connsiteX1" fmla="*/ 806870 w 907528"/>
              <a:gd name="connsiteY1" fmla="*/ 5946 h 384541"/>
              <a:gd name="connsiteX2" fmla="*/ 907528 w 907528"/>
              <a:gd name="connsiteY2" fmla="*/ 380712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1129"/>
              <a:gd name="connsiteX1" fmla="*/ 806870 w 907528"/>
              <a:gd name="connsiteY1" fmla="*/ 2534 h 381129"/>
              <a:gd name="connsiteX2" fmla="*/ 907528 w 907528"/>
              <a:gd name="connsiteY2" fmla="*/ 377300 h 381129"/>
              <a:gd name="connsiteX3" fmla="*/ 0 w 907528"/>
              <a:gd name="connsiteY3" fmla="*/ 381129 h 381129"/>
              <a:gd name="connsiteX4" fmla="*/ 105336 w 907528"/>
              <a:gd name="connsiteY4" fmla="*/ 0 h 38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7528" h="381129">
                <a:moveTo>
                  <a:pt x="105336" y="0"/>
                </a:moveTo>
                <a:lnTo>
                  <a:pt x="806870" y="2534"/>
                </a:lnTo>
                <a:lnTo>
                  <a:pt x="907528" y="377300"/>
                </a:lnTo>
                <a:lnTo>
                  <a:pt x="0" y="381129"/>
                </a:lnTo>
                <a:lnTo>
                  <a:pt x="10533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95000"/>
                  <a:lumOff val="5000"/>
                </a:schemeClr>
              </a:gs>
              <a:gs pos="68000">
                <a:schemeClr val="accent2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81EBF93-1AE9-438F-A6FC-666F7BA0A888}"/>
              </a:ext>
            </a:extLst>
          </p:cNvPr>
          <p:cNvSpPr/>
          <p:nvPr/>
        </p:nvSpPr>
        <p:spPr>
          <a:xfrm rot="5400000">
            <a:off x="5684785" y="3695936"/>
            <a:ext cx="847397" cy="504056"/>
          </a:xfrm>
          <a:prstGeom prst="rect">
            <a:avLst/>
          </a:prstGeom>
          <a:gradFill>
            <a:gsLst>
              <a:gs pos="0">
                <a:schemeClr val="accent2">
                  <a:lumMod val="100000"/>
                </a:schemeClr>
              </a:gs>
              <a:gs pos="68000">
                <a:schemeClr val="accent2">
                  <a:lumMod val="75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9" name="Rectangle 15">
            <a:extLst>
              <a:ext uri="{FF2B5EF4-FFF2-40B4-BE49-F238E27FC236}">
                <a16:creationId xmlns:a16="http://schemas.microsoft.com/office/drawing/2014/main" id="{5B4796AA-A672-4B5C-B61E-CF4693C882DE}"/>
              </a:ext>
            </a:extLst>
          </p:cNvPr>
          <p:cNvSpPr/>
          <p:nvPr/>
        </p:nvSpPr>
        <p:spPr>
          <a:xfrm rot="5400000">
            <a:off x="5955056" y="5287092"/>
            <a:ext cx="1156748" cy="3726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259394"/>
              <a:gd name="connsiteY0" fmla="*/ 0 h 366729"/>
              <a:gd name="connsiteX1" fmla="*/ 697819 w 1259394"/>
              <a:gd name="connsiteY1" fmla="*/ 2534 h 366729"/>
              <a:gd name="connsiteX2" fmla="*/ 1259394 w 1259394"/>
              <a:gd name="connsiteY2" fmla="*/ 365424 h 366729"/>
              <a:gd name="connsiteX3" fmla="*/ 100990 w 1259394"/>
              <a:gd name="connsiteY3" fmla="*/ 366729 h 366729"/>
              <a:gd name="connsiteX4" fmla="*/ 0 w 1259394"/>
              <a:gd name="connsiteY4" fmla="*/ 0 h 366729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50372 w 1259394"/>
              <a:gd name="connsiteY3" fmla="*/ 372666 h 372666"/>
              <a:gd name="connsiteX4" fmla="*/ 0 w 1259394"/>
              <a:gd name="connsiteY4" fmla="*/ 0 h 37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394" h="372666">
                <a:moveTo>
                  <a:pt x="0" y="0"/>
                </a:moveTo>
                <a:lnTo>
                  <a:pt x="697819" y="2534"/>
                </a:lnTo>
                <a:lnTo>
                  <a:pt x="1259394" y="365424"/>
                </a:lnTo>
                <a:lnTo>
                  <a:pt x="350372" y="372666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80000"/>
                  <a:lumOff val="20000"/>
                </a:schemeClr>
              </a:gs>
              <a:gs pos="68000">
                <a:schemeClr val="accent6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BD514B0C-4D62-4F27-87AB-0400B48B7A9C}"/>
              </a:ext>
            </a:extLst>
          </p:cNvPr>
          <p:cNvSpPr/>
          <p:nvPr/>
        </p:nvSpPr>
        <p:spPr>
          <a:xfrm rot="16200000" flipH="1">
            <a:off x="5094937" y="5287092"/>
            <a:ext cx="1156748" cy="3726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259394"/>
              <a:gd name="connsiteY0" fmla="*/ 0 h 366729"/>
              <a:gd name="connsiteX1" fmla="*/ 697819 w 1259394"/>
              <a:gd name="connsiteY1" fmla="*/ 2534 h 366729"/>
              <a:gd name="connsiteX2" fmla="*/ 1259394 w 1259394"/>
              <a:gd name="connsiteY2" fmla="*/ 365424 h 366729"/>
              <a:gd name="connsiteX3" fmla="*/ 100990 w 1259394"/>
              <a:gd name="connsiteY3" fmla="*/ 366729 h 366729"/>
              <a:gd name="connsiteX4" fmla="*/ 0 w 1259394"/>
              <a:gd name="connsiteY4" fmla="*/ 0 h 366729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50372 w 1259394"/>
              <a:gd name="connsiteY3" fmla="*/ 372666 h 372666"/>
              <a:gd name="connsiteX4" fmla="*/ 0 w 1259394"/>
              <a:gd name="connsiteY4" fmla="*/ 0 h 372666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35513 w 1259394"/>
              <a:gd name="connsiteY3" fmla="*/ 372666 h 372666"/>
              <a:gd name="connsiteX4" fmla="*/ 0 w 1259394"/>
              <a:gd name="connsiteY4" fmla="*/ 0 h 372666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72248 h 372666"/>
              <a:gd name="connsiteX3" fmla="*/ 335513 w 1259394"/>
              <a:gd name="connsiteY3" fmla="*/ 372666 h 372666"/>
              <a:gd name="connsiteX4" fmla="*/ 0 w 1259394"/>
              <a:gd name="connsiteY4" fmla="*/ 0 h 37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394" h="372666">
                <a:moveTo>
                  <a:pt x="0" y="0"/>
                </a:moveTo>
                <a:lnTo>
                  <a:pt x="697819" y="2534"/>
                </a:lnTo>
                <a:lnTo>
                  <a:pt x="1259394" y="372248"/>
                </a:lnTo>
                <a:lnTo>
                  <a:pt x="335513" y="372666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90000"/>
                  <a:lumOff val="10000"/>
                </a:schemeClr>
              </a:gs>
              <a:gs pos="68000">
                <a:schemeClr val="accent6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578C205-8BCD-4B45-996E-6932107344A8}"/>
              </a:ext>
            </a:extLst>
          </p:cNvPr>
          <p:cNvSpPr/>
          <p:nvPr/>
        </p:nvSpPr>
        <p:spPr>
          <a:xfrm rot="5400000">
            <a:off x="8786525" y="2827248"/>
            <a:ext cx="634880" cy="477132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0E1B7287-C83C-4618-A648-9078349D6B49}"/>
              </a:ext>
            </a:extLst>
          </p:cNvPr>
          <p:cNvSpPr/>
          <p:nvPr/>
        </p:nvSpPr>
        <p:spPr>
          <a:xfrm rot="5400000">
            <a:off x="5684785" y="5376072"/>
            <a:ext cx="847397" cy="504056"/>
          </a:xfrm>
          <a:prstGeom prst="rect">
            <a:avLst/>
          </a:prstGeom>
          <a:gradFill>
            <a:gsLst>
              <a:gs pos="0">
                <a:schemeClr val="accent6"/>
              </a:gs>
              <a:gs pos="68000">
                <a:schemeClr val="accent6">
                  <a:lumMod val="9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B477347-4E1A-4C38-8027-979E5C59FE77}"/>
              </a:ext>
            </a:extLst>
          </p:cNvPr>
          <p:cNvSpPr txBox="1"/>
          <p:nvPr/>
        </p:nvSpPr>
        <p:spPr>
          <a:xfrm rot="16200000">
            <a:off x="5741735" y="5456730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9B79EBC-DFB5-465D-AEB0-144ACBA4E839}"/>
              </a:ext>
            </a:extLst>
          </p:cNvPr>
          <p:cNvSpPr txBox="1"/>
          <p:nvPr/>
        </p:nvSpPr>
        <p:spPr>
          <a:xfrm rot="16200000">
            <a:off x="5741735" y="4617377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BC5952E-3B25-4A58-B2BE-22863D1BFB42}"/>
              </a:ext>
            </a:extLst>
          </p:cNvPr>
          <p:cNvSpPr txBox="1"/>
          <p:nvPr/>
        </p:nvSpPr>
        <p:spPr>
          <a:xfrm rot="16200000">
            <a:off x="5741735" y="3778025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A766C89-586C-464A-A7C9-65E34D45B76B}"/>
              </a:ext>
            </a:extLst>
          </p:cNvPr>
          <p:cNvSpPr txBox="1"/>
          <p:nvPr/>
        </p:nvSpPr>
        <p:spPr>
          <a:xfrm rot="16200000">
            <a:off x="5741735" y="2938673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0429D14-AC01-4972-BEFA-990D8A82D1BF}"/>
              </a:ext>
            </a:extLst>
          </p:cNvPr>
          <p:cNvSpPr txBox="1"/>
          <p:nvPr/>
        </p:nvSpPr>
        <p:spPr>
          <a:xfrm rot="16200000">
            <a:off x="5741735" y="2099321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D604E1A-58D6-4332-84FC-04B778987701}"/>
              </a:ext>
            </a:extLst>
          </p:cNvPr>
          <p:cNvSpPr txBox="1"/>
          <p:nvPr/>
        </p:nvSpPr>
        <p:spPr>
          <a:xfrm>
            <a:off x="6833503" y="2050918"/>
            <a:ext cx="23804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4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DFC888F-7AE0-497E-84EC-8CFCA31B5F85}"/>
              </a:ext>
            </a:extLst>
          </p:cNvPr>
          <p:cNvSpPr txBox="1"/>
          <p:nvPr/>
        </p:nvSpPr>
        <p:spPr>
          <a:xfrm>
            <a:off x="6833501" y="2453616"/>
            <a:ext cx="31235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297CFE9-46A4-453A-8E9F-E45541093643}"/>
              </a:ext>
            </a:extLst>
          </p:cNvPr>
          <p:cNvSpPr txBox="1"/>
          <p:nvPr/>
        </p:nvSpPr>
        <p:spPr>
          <a:xfrm>
            <a:off x="1548924" y="2689944"/>
            <a:ext cx="38220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3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FC8DD66-884E-48F4-A07E-1C8FC3ACD992}"/>
              </a:ext>
            </a:extLst>
          </p:cNvPr>
          <p:cNvSpPr txBox="1"/>
          <p:nvPr/>
        </p:nvSpPr>
        <p:spPr>
          <a:xfrm>
            <a:off x="949234" y="3084223"/>
            <a:ext cx="44217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81510F8-3C2F-4764-8448-8D33AEDBC607}"/>
              </a:ext>
            </a:extLst>
          </p:cNvPr>
          <p:cNvSpPr txBox="1"/>
          <p:nvPr/>
        </p:nvSpPr>
        <p:spPr>
          <a:xfrm>
            <a:off x="2990535" y="3967996"/>
            <a:ext cx="23804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33D176-E94F-4838-84A4-18C9E86664DD}"/>
              </a:ext>
            </a:extLst>
          </p:cNvPr>
          <p:cNvSpPr txBox="1"/>
          <p:nvPr/>
        </p:nvSpPr>
        <p:spPr>
          <a:xfrm>
            <a:off x="2298511" y="4345437"/>
            <a:ext cx="30724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A3F0C3-721C-4DE4-BB93-3D614F64BEAA}"/>
              </a:ext>
            </a:extLst>
          </p:cNvPr>
          <p:cNvSpPr txBox="1"/>
          <p:nvPr/>
        </p:nvSpPr>
        <p:spPr>
          <a:xfrm>
            <a:off x="6833503" y="3328970"/>
            <a:ext cx="31170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2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25F048B-417A-43B0-AA34-D9DB18BD4733}"/>
              </a:ext>
            </a:extLst>
          </p:cNvPr>
          <p:cNvSpPr txBox="1"/>
          <p:nvPr/>
        </p:nvSpPr>
        <p:spPr>
          <a:xfrm>
            <a:off x="6833502" y="3714830"/>
            <a:ext cx="31170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4ABF197-4C1C-44C5-A248-110A5A69911D}"/>
              </a:ext>
            </a:extLst>
          </p:cNvPr>
          <p:cNvSpPr txBox="1"/>
          <p:nvPr/>
        </p:nvSpPr>
        <p:spPr>
          <a:xfrm>
            <a:off x="6833504" y="4607023"/>
            <a:ext cx="43845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6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6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CD80473-49BC-48D3-80F9-CA0C35E0BADB}"/>
              </a:ext>
            </a:extLst>
          </p:cNvPr>
          <p:cNvSpPr txBox="1"/>
          <p:nvPr/>
        </p:nvSpPr>
        <p:spPr>
          <a:xfrm>
            <a:off x="6833502" y="4976045"/>
            <a:ext cx="43845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E33C6C5C-2BE5-40A3-8BC5-05E942C8A961}"/>
              </a:ext>
            </a:extLst>
          </p:cNvPr>
          <p:cNvGrpSpPr/>
          <p:nvPr/>
        </p:nvGrpSpPr>
        <p:grpSpPr>
          <a:xfrm>
            <a:off x="5220970" y="5097345"/>
            <a:ext cx="3878007" cy="778619"/>
            <a:chOff x="732965" y="4657444"/>
            <a:chExt cx="3878007" cy="77861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E11B272-32EB-450C-B0B9-360F89FDC5B7}"/>
                </a:ext>
              </a:extLst>
            </p:cNvPr>
            <p:cNvSpPr txBox="1"/>
            <p:nvPr/>
          </p:nvSpPr>
          <p:spPr>
            <a:xfrm>
              <a:off x="732965" y="4657444"/>
              <a:ext cx="1157689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fa-IR" altLang="ko-KR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محتوا در اینجا</a:t>
              </a:r>
              <a:endParaRPr lang="ko-KR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40B72D6-3F77-40A5-816D-F398496A92E6}"/>
                </a:ext>
              </a:extLst>
            </p:cNvPr>
            <p:cNvGrpSpPr/>
            <p:nvPr/>
          </p:nvGrpSpPr>
          <p:grpSpPr>
            <a:xfrm>
              <a:off x="817806" y="5057724"/>
              <a:ext cx="2987810" cy="288032"/>
              <a:chOff x="11279811" y="3925804"/>
              <a:chExt cx="2987810" cy="288032"/>
            </a:xfrm>
            <a:solidFill>
              <a:schemeClr val="bg1"/>
            </a:solidFill>
          </p:grpSpPr>
          <p:sp>
            <p:nvSpPr>
              <p:cNvPr id="9" name="순서도: 처리 250">
                <a:extLst>
                  <a:ext uri="{FF2B5EF4-FFF2-40B4-BE49-F238E27FC236}">
                    <a16:creationId xmlns:a16="http://schemas.microsoft.com/office/drawing/2014/main" id="{F0703F0E-9BFF-422F-A452-0A9B6DD2FF48}"/>
                  </a:ext>
                </a:extLst>
              </p:cNvPr>
              <p:cNvSpPr/>
              <p:nvPr/>
            </p:nvSpPr>
            <p:spPr>
              <a:xfrm>
                <a:off x="11279811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0" name="순서도: 처리 251">
                <a:extLst>
                  <a:ext uri="{FF2B5EF4-FFF2-40B4-BE49-F238E27FC236}">
                    <a16:creationId xmlns:a16="http://schemas.microsoft.com/office/drawing/2014/main" id="{6CB9EF1D-05C4-4951-8867-690FE13A7128}"/>
                  </a:ext>
                </a:extLst>
              </p:cNvPr>
              <p:cNvSpPr/>
              <p:nvPr/>
            </p:nvSpPr>
            <p:spPr>
              <a:xfrm>
                <a:off x="11431380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1" name="순서도: 처리 252">
                <a:extLst>
                  <a:ext uri="{FF2B5EF4-FFF2-40B4-BE49-F238E27FC236}">
                    <a16:creationId xmlns:a16="http://schemas.microsoft.com/office/drawing/2014/main" id="{90D9CA7E-6FAB-4BB0-BDA3-8250C0DEB0A9}"/>
                  </a:ext>
                </a:extLst>
              </p:cNvPr>
              <p:cNvSpPr/>
              <p:nvPr/>
            </p:nvSpPr>
            <p:spPr>
              <a:xfrm>
                <a:off x="11582949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2" name="순서도: 처리 253">
                <a:extLst>
                  <a:ext uri="{FF2B5EF4-FFF2-40B4-BE49-F238E27FC236}">
                    <a16:creationId xmlns:a16="http://schemas.microsoft.com/office/drawing/2014/main" id="{9E24EEC8-DD9D-40F3-909D-D1D14CA0239A}"/>
                  </a:ext>
                </a:extLst>
              </p:cNvPr>
              <p:cNvSpPr/>
              <p:nvPr/>
            </p:nvSpPr>
            <p:spPr>
              <a:xfrm>
                <a:off x="11734518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3" name="순서도: 처리 254">
                <a:extLst>
                  <a:ext uri="{FF2B5EF4-FFF2-40B4-BE49-F238E27FC236}">
                    <a16:creationId xmlns:a16="http://schemas.microsoft.com/office/drawing/2014/main" id="{B912E964-08DD-4466-A317-2FA26ACAA361}"/>
                  </a:ext>
                </a:extLst>
              </p:cNvPr>
              <p:cNvSpPr/>
              <p:nvPr/>
            </p:nvSpPr>
            <p:spPr>
              <a:xfrm>
                <a:off x="11886087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4" name="순서도: 처리 255">
                <a:extLst>
                  <a:ext uri="{FF2B5EF4-FFF2-40B4-BE49-F238E27FC236}">
                    <a16:creationId xmlns:a16="http://schemas.microsoft.com/office/drawing/2014/main" id="{0D91F225-7F93-4A09-8EFB-B369B59399B1}"/>
                  </a:ext>
                </a:extLst>
              </p:cNvPr>
              <p:cNvSpPr/>
              <p:nvPr/>
            </p:nvSpPr>
            <p:spPr>
              <a:xfrm>
                <a:off x="12037656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5" name="순서도: 처리 256">
                <a:extLst>
                  <a:ext uri="{FF2B5EF4-FFF2-40B4-BE49-F238E27FC236}">
                    <a16:creationId xmlns:a16="http://schemas.microsoft.com/office/drawing/2014/main" id="{BE2A5140-E0F7-4713-ACDE-55DA745EC4BB}"/>
                  </a:ext>
                </a:extLst>
              </p:cNvPr>
              <p:cNvSpPr/>
              <p:nvPr/>
            </p:nvSpPr>
            <p:spPr>
              <a:xfrm>
                <a:off x="12189225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6" name="순서도: 처리 257">
                <a:extLst>
                  <a:ext uri="{FF2B5EF4-FFF2-40B4-BE49-F238E27FC236}">
                    <a16:creationId xmlns:a16="http://schemas.microsoft.com/office/drawing/2014/main" id="{4CD0C4A6-8ECC-43CF-9B88-A019D00B61D1}"/>
                  </a:ext>
                </a:extLst>
              </p:cNvPr>
              <p:cNvSpPr/>
              <p:nvPr/>
            </p:nvSpPr>
            <p:spPr>
              <a:xfrm>
                <a:off x="12340794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7" name="순서도: 처리 258">
                <a:extLst>
                  <a:ext uri="{FF2B5EF4-FFF2-40B4-BE49-F238E27FC236}">
                    <a16:creationId xmlns:a16="http://schemas.microsoft.com/office/drawing/2014/main" id="{F17EAC72-81DD-4695-A0D0-E350C82F88E9}"/>
                  </a:ext>
                </a:extLst>
              </p:cNvPr>
              <p:cNvSpPr/>
              <p:nvPr/>
            </p:nvSpPr>
            <p:spPr>
              <a:xfrm>
                <a:off x="12492363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8" name="순서도: 처리 259">
                <a:extLst>
                  <a:ext uri="{FF2B5EF4-FFF2-40B4-BE49-F238E27FC236}">
                    <a16:creationId xmlns:a16="http://schemas.microsoft.com/office/drawing/2014/main" id="{F68120FC-3A93-473D-BE2E-ED5097EB7808}"/>
                  </a:ext>
                </a:extLst>
              </p:cNvPr>
              <p:cNvSpPr/>
              <p:nvPr/>
            </p:nvSpPr>
            <p:spPr>
              <a:xfrm>
                <a:off x="12643932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9" name="순서도: 처리 260">
                <a:extLst>
                  <a:ext uri="{FF2B5EF4-FFF2-40B4-BE49-F238E27FC236}">
                    <a16:creationId xmlns:a16="http://schemas.microsoft.com/office/drawing/2014/main" id="{E81B01E6-E975-4C5E-8CB2-74A50875FED6}"/>
                  </a:ext>
                </a:extLst>
              </p:cNvPr>
              <p:cNvSpPr/>
              <p:nvPr/>
            </p:nvSpPr>
            <p:spPr>
              <a:xfrm>
                <a:off x="1279550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0" name="순서도: 처리 261">
                <a:extLst>
                  <a:ext uri="{FF2B5EF4-FFF2-40B4-BE49-F238E27FC236}">
                    <a16:creationId xmlns:a16="http://schemas.microsoft.com/office/drawing/2014/main" id="{1B9A0940-434E-48B8-96CC-E9F1EE9829D5}"/>
                  </a:ext>
                </a:extLst>
              </p:cNvPr>
              <p:cNvSpPr/>
              <p:nvPr/>
            </p:nvSpPr>
            <p:spPr>
              <a:xfrm>
                <a:off x="12947070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1" name="순서도: 처리 262">
                <a:extLst>
                  <a:ext uri="{FF2B5EF4-FFF2-40B4-BE49-F238E27FC236}">
                    <a16:creationId xmlns:a16="http://schemas.microsoft.com/office/drawing/2014/main" id="{F4C9AD71-8309-470F-91D7-D71976C19119}"/>
                  </a:ext>
                </a:extLst>
              </p:cNvPr>
              <p:cNvSpPr/>
              <p:nvPr/>
            </p:nvSpPr>
            <p:spPr>
              <a:xfrm>
                <a:off x="13098639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2" name="순서도: 처리 263">
                <a:extLst>
                  <a:ext uri="{FF2B5EF4-FFF2-40B4-BE49-F238E27FC236}">
                    <a16:creationId xmlns:a16="http://schemas.microsoft.com/office/drawing/2014/main" id="{6306C146-BFE2-493E-884B-1C4C5BA0BDD8}"/>
                  </a:ext>
                </a:extLst>
              </p:cNvPr>
              <p:cNvSpPr/>
              <p:nvPr/>
            </p:nvSpPr>
            <p:spPr>
              <a:xfrm>
                <a:off x="13250208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3" name="순서도: 처리 264">
                <a:extLst>
                  <a:ext uri="{FF2B5EF4-FFF2-40B4-BE49-F238E27FC236}">
                    <a16:creationId xmlns:a16="http://schemas.microsoft.com/office/drawing/2014/main" id="{7EED6C7D-9590-439F-B873-552E7EE997A1}"/>
                  </a:ext>
                </a:extLst>
              </p:cNvPr>
              <p:cNvSpPr/>
              <p:nvPr/>
            </p:nvSpPr>
            <p:spPr>
              <a:xfrm>
                <a:off x="13401777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4" name="순서도: 처리 265">
                <a:extLst>
                  <a:ext uri="{FF2B5EF4-FFF2-40B4-BE49-F238E27FC236}">
                    <a16:creationId xmlns:a16="http://schemas.microsoft.com/office/drawing/2014/main" id="{4BC2167F-CE2D-4DD0-A4F6-3514246683C1}"/>
                  </a:ext>
                </a:extLst>
              </p:cNvPr>
              <p:cNvSpPr/>
              <p:nvPr/>
            </p:nvSpPr>
            <p:spPr>
              <a:xfrm>
                <a:off x="13553346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5" name="순서도: 처리 266">
                <a:extLst>
                  <a:ext uri="{FF2B5EF4-FFF2-40B4-BE49-F238E27FC236}">
                    <a16:creationId xmlns:a16="http://schemas.microsoft.com/office/drawing/2014/main" id="{5BF1A908-3802-4D87-8E1F-7ACF30001B3A}"/>
                  </a:ext>
                </a:extLst>
              </p:cNvPr>
              <p:cNvSpPr/>
              <p:nvPr/>
            </p:nvSpPr>
            <p:spPr>
              <a:xfrm>
                <a:off x="13704915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6" name="순서도: 처리 267">
                <a:extLst>
                  <a:ext uri="{FF2B5EF4-FFF2-40B4-BE49-F238E27FC236}">
                    <a16:creationId xmlns:a16="http://schemas.microsoft.com/office/drawing/2014/main" id="{AC956442-9B1E-4DBB-8A0A-DF3D1975EC50}"/>
                  </a:ext>
                </a:extLst>
              </p:cNvPr>
              <p:cNvSpPr/>
              <p:nvPr/>
            </p:nvSpPr>
            <p:spPr>
              <a:xfrm>
                <a:off x="13856484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7" name="순서도: 처리 268">
                <a:extLst>
                  <a:ext uri="{FF2B5EF4-FFF2-40B4-BE49-F238E27FC236}">
                    <a16:creationId xmlns:a16="http://schemas.microsoft.com/office/drawing/2014/main" id="{5E82C0EF-024D-40C2-9C14-D83BCD60E330}"/>
                  </a:ext>
                </a:extLst>
              </p:cNvPr>
              <p:cNvSpPr/>
              <p:nvPr/>
            </p:nvSpPr>
            <p:spPr>
              <a:xfrm>
                <a:off x="14008053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8" name="순서도: 처리 269">
                <a:extLst>
                  <a:ext uri="{FF2B5EF4-FFF2-40B4-BE49-F238E27FC236}">
                    <a16:creationId xmlns:a16="http://schemas.microsoft.com/office/drawing/2014/main" id="{85D50CF5-3006-4EB0-9498-4C32616495AA}"/>
                  </a:ext>
                </a:extLst>
              </p:cNvPr>
              <p:cNvSpPr/>
              <p:nvPr/>
            </p:nvSpPr>
            <p:spPr>
              <a:xfrm>
                <a:off x="1415962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6553234-4B7D-48F8-A62F-B74F3E808D19}"/>
                </a:ext>
              </a:extLst>
            </p:cNvPr>
            <p:cNvSpPr txBox="1"/>
            <p:nvPr/>
          </p:nvSpPr>
          <p:spPr>
            <a:xfrm>
              <a:off x="3878079" y="4974398"/>
              <a:ext cx="732893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50</a:t>
              </a:r>
              <a:r>
                <a:rPr lang="en-US" altLang="ko-KR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%</a:t>
              </a:r>
              <a:endParaRPr lang="ko-KR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53" name="Group 73">
            <a:extLst>
              <a:ext uri="{FF2B5EF4-FFF2-40B4-BE49-F238E27FC236}">
                <a16:creationId xmlns:a16="http://schemas.microsoft.com/office/drawing/2014/main" id="{107C5A31-C81E-49D3-9203-62D91A3951E7}"/>
              </a:ext>
            </a:extLst>
          </p:cNvPr>
          <p:cNvGrpSpPr/>
          <p:nvPr/>
        </p:nvGrpSpPr>
        <p:grpSpPr>
          <a:xfrm>
            <a:off x="5532854" y="6074114"/>
            <a:ext cx="2880431" cy="553998"/>
            <a:chOff x="2551705" y="4283314"/>
            <a:chExt cx="2357002" cy="55399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FF7D65D-285F-4109-ADB5-014B9E37E89D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B5520C9-4772-44CB-AF18-897AAAD5EF1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5A074A8-93AC-43CC-84C1-1836664A03C7}"/>
              </a:ext>
            </a:extLst>
          </p:cNvPr>
          <p:cNvGrpSpPr/>
          <p:nvPr/>
        </p:nvGrpSpPr>
        <p:grpSpPr>
          <a:xfrm>
            <a:off x="382200" y="5950833"/>
            <a:ext cx="3878007" cy="778619"/>
            <a:chOff x="732965" y="4657444"/>
            <a:chExt cx="3878007" cy="778619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2139BC78-7661-422D-98F3-4D973493E73F}"/>
                </a:ext>
              </a:extLst>
            </p:cNvPr>
            <p:cNvSpPr txBox="1"/>
            <p:nvPr/>
          </p:nvSpPr>
          <p:spPr>
            <a:xfrm>
              <a:off x="732965" y="4657444"/>
              <a:ext cx="1157689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fa-IR" altLang="ko-KR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محتوا در اینجا</a:t>
              </a:r>
              <a:endParaRPr lang="ko-KR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B13DA932-5706-4D39-B262-1940672CBD2C}"/>
                </a:ext>
              </a:extLst>
            </p:cNvPr>
            <p:cNvGrpSpPr/>
            <p:nvPr/>
          </p:nvGrpSpPr>
          <p:grpSpPr>
            <a:xfrm>
              <a:off x="817806" y="5057724"/>
              <a:ext cx="2987810" cy="288032"/>
              <a:chOff x="11279811" y="3925804"/>
              <a:chExt cx="2987810" cy="288032"/>
            </a:xfrm>
            <a:solidFill>
              <a:schemeClr val="bg1"/>
            </a:solidFill>
          </p:grpSpPr>
          <p:sp>
            <p:nvSpPr>
              <p:cNvPr id="63" name="순서도: 처리 250">
                <a:extLst>
                  <a:ext uri="{FF2B5EF4-FFF2-40B4-BE49-F238E27FC236}">
                    <a16:creationId xmlns:a16="http://schemas.microsoft.com/office/drawing/2014/main" id="{CEF0FC60-2A92-49EB-97A5-77DE53263C02}"/>
                  </a:ext>
                </a:extLst>
              </p:cNvPr>
              <p:cNvSpPr/>
              <p:nvPr/>
            </p:nvSpPr>
            <p:spPr>
              <a:xfrm>
                <a:off x="11279811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4" name="순서도: 처리 251">
                <a:extLst>
                  <a:ext uri="{FF2B5EF4-FFF2-40B4-BE49-F238E27FC236}">
                    <a16:creationId xmlns:a16="http://schemas.microsoft.com/office/drawing/2014/main" id="{243D2C2B-5F5B-426C-8D90-4C4C1B6A3F80}"/>
                  </a:ext>
                </a:extLst>
              </p:cNvPr>
              <p:cNvSpPr/>
              <p:nvPr/>
            </p:nvSpPr>
            <p:spPr>
              <a:xfrm>
                <a:off x="11431380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5" name="순서도: 처리 252">
                <a:extLst>
                  <a:ext uri="{FF2B5EF4-FFF2-40B4-BE49-F238E27FC236}">
                    <a16:creationId xmlns:a16="http://schemas.microsoft.com/office/drawing/2014/main" id="{320E0BAF-B3CD-4AE6-A306-87D47ECCF58A}"/>
                  </a:ext>
                </a:extLst>
              </p:cNvPr>
              <p:cNvSpPr/>
              <p:nvPr/>
            </p:nvSpPr>
            <p:spPr>
              <a:xfrm>
                <a:off x="11582949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6" name="순서도: 처리 253">
                <a:extLst>
                  <a:ext uri="{FF2B5EF4-FFF2-40B4-BE49-F238E27FC236}">
                    <a16:creationId xmlns:a16="http://schemas.microsoft.com/office/drawing/2014/main" id="{3E6FA735-5295-48E0-89E6-D66283599A5B}"/>
                  </a:ext>
                </a:extLst>
              </p:cNvPr>
              <p:cNvSpPr/>
              <p:nvPr/>
            </p:nvSpPr>
            <p:spPr>
              <a:xfrm>
                <a:off x="11734518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7" name="순서도: 처리 254">
                <a:extLst>
                  <a:ext uri="{FF2B5EF4-FFF2-40B4-BE49-F238E27FC236}">
                    <a16:creationId xmlns:a16="http://schemas.microsoft.com/office/drawing/2014/main" id="{6C3CA3DB-B6F1-456B-8A8B-67619FF2C706}"/>
                  </a:ext>
                </a:extLst>
              </p:cNvPr>
              <p:cNvSpPr/>
              <p:nvPr/>
            </p:nvSpPr>
            <p:spPr>
              <a:xfrm>
                <a:off x="11886087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8" name="순서도: 처리 255">
                <a:extLst>
                  <a:ext uri="{FF2B5EF4-FFF2-40B4-BE49-F238E27FC236}">
                    <a16:creationId xmlns:a16="http://schemas.microsoft.com/office/drawing/2014/main" id="{447077C5-382E-4B27-9BBC-987DBF675A91}"/>
                  </a:ext>
                </a:extLst>
              </p:cNvPr>
              <p:cNvSpPr/>
              <p:nvPr/>
            </p:nvSpPr>
            <p:spPr>
              <a:xfrm>
                <a:off x="12037656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9" name="순서도: 처리 256">
                <a:extLst>
                  <a:ext uri="{FF2B5EF4-FFF2-40B4-BE49-F238E27FC236}">
                    <a16:creationId xmlns:a16="http://schemas.microsoft.com/office/drawing/2014/main" id="{9D31455E-F2A3-41FE-963B-12E2A7CC3483}"/>
                  </a:ext>
                </a:extLst>
              </p:cNvPr>
              <p:cNvSpPr/>
              <p:nvPr/>
            </p:nvSpPr>
            <p:spPr>
              <a:xfrm>
                <a:off x="12189225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0" name="순서도: 처리 257">
                <a:extLst>
                  <a:ext uri="{FF2B5EF4-FFF2-40B4-BE49-F238E27FC236}">
                    <a16:creationId xmlns:a16="http://schemas.microsoft.com/office/drawing/2014/main" id="{351F9C2B-F1C3-49B5-B368-865500E2599A}"/>
                  </a:ext>
                </a:extLst>
              </p:cNvPr>
              <p:cNvSpPr/>
              <p:nvPr/>
            </p:nvSpPr>
            <p:spPr>
              <a:xfrm>
                <a:off x="12340794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1" name="순서도: 처리 258">
                <a:extLst>
                  <a:ext uri="{FF2B5EF4-FFF2-40B4-BE49-F238E27FC236}">
                    <a16:creationId xmlns:a16="http://schemas.microsoft.com/office/drawing/2014/main" id="{1691D0E7-AF24-42B3-BCF7-A069A53A748B}"/>
                  </a:ext>
                </a:extLst>
              </p:cNvPr>
              <p:cNvSpPr/>
              <p:nvPr/>
            </p:nvSpPr>
            <p:spPr>
              <a:xfrm>
                <a:off x="12492363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2" name="순서도: 처리 259">
                <a:extLst>
                  <a:ext uri="{FF2B5EF4-FFF2-40B4-BE49-F238E27FC236}">
                    <a16:creationId xmlns:a16="http://schemas.microsoft.com/office/drawing/2014/main" id="{76454592-9B2F-4465-800F-2937443A9B75}"/>
                  </a:ext>
                </a:extLst>
              </p:cNvPr>
              <p:cNvSpPr/>
              <p:nvPr/>
            </p:nvSpPr>
            <p:spPr>
              <a:xfrm>
                <a:off x="12643932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3" name="순서도: 처리 260">
                <a:extLst>
                  <a:ext uri="{FF2B5EF4-FFF2-40B4-BE49-F238E27FC236}">
                    <a16:creationId xmlns:a16="http://schemas.microsoft.com/office/drawing/2014/main" id="{2E74C873-9406-4DA9-B20C-1EB20DE7E025}"/>
                  </a:ext>
                </a:extLst>
              </p:cNvPr>
              <p:cNvSpPr/>
              <p:nvPr/>
            </p:nvSpPr>
            <p:spPr>
              <a:xfrm>
                <a:off x="1279550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4" name="순서도: 처리 261">
                <a:extLst>
                  <a:ext uri="{FF2B5EF4-FFF2-40B4-BE49-F238E27FC236}">
                    <a16:creationId xmlns:a16="http://schemas.microsoft.com/office/drawing/2014/main" id="{34090F0C-C3E1-447A-A703-6709317CE686}"/>
                  </a:ext>
                </a:extLst>
              </p:cNvPr>
              <p:cNvSpPr/>
              <p:nvPr/>
            </p:nvSpPr>
            <p:spPr>
              <a:xfrm>
                <a:off x="12947070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5" name="순서도: 처리 262">
                <a:extLst>
                  <a:ext uri="{FF2B5EF4-FFF2-40B4-BE49-F238E27FC236}">
                    <a16:creationId xmlns:a16="http://schemas.microsoft.com/office/drawing/2014/main" id="{1BAB6E48-3E3B-4C08-9AC8-E2E538471D6C}"/>
                  </a:ext>
                </a:extLst>
              </p:cNvPr>
              <p:cNvSpPr/>
              <p:nvPr/>
            </p:nvSpPr>
            <p:spPr>
              <a:xfrm>
                <a:off x="13098639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6" name="순서도: 처리 263">
                <a:extLst>
                  <a:ext uri="{FF2B5EF4-FFF2-40B4-BE49-F238E27FC236}">
                    <a16:creationId xmlns:a16="http://schemas.microsoft.com/office/drawing/2014/main" id="{B630A9E4-A752-469D-AB49-CDA98F4A27F8}"/>
                  </a:ext>
                </a:extLst>
              </p:cNvPr>
              <p:cNvSpPr/>
              <p:nvPr/>
            </p:nvSpPr>
            <p:spPr>
              <a:xfrm>
                <a:off x="13250208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7" name="순서도: 처리 264">
                <a:extLst>
                  <a:ext uri="{FF2B5EF4-FFF2-40B4-BE49-F238E27FC236}">
                    <a16:creationId xmlns:a16="http://schemas.microsoft.com/office/drawing/2014/main" id="{070D3EC6-B0DC-446E-89B6-380EDC51D29B}"/>
                  </a:ext>
                </a:extLst>
              </p:cNvPr>
              <p:cNvSpPr/>
              <p:nvPr/>
            </p:nvSpPr>
            <p:spPr>
              <a:xfrm>
                <a:off x="13401777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8" name="순서도: 처리 265">
                <a:extLst>
                  <a:ext uri="{FF2B5EF4-FFF2-40B4-BE49-F238E27FC236}">
                    <a16:creationId xmlns:a16="http://schemas.microsoft.com/office/drawing/2014/main" id="{DF616EC2-3731-458B-878C-F1E8FF8EC24A}"/>
                  </a:ext>
                </a:extLst>
              </p:cNvPr>
              <p:cNvSpPr/>
              <p:nvPr/>
            </p:nvSpPr>
            <p:spPr>
              <a:xfrm>
                <a:off x="13553346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9" name="순서도: 처리 266">
                <a:extLst>
                  <a:ext uri="{FF2B5EF4-FFF2-40B4-BE49-F238E27FC236}">
                    <a16:creationId xmlns:a16="http://schemas.microsoft.com/office/drawing/2014/main" id="{86263943-3B40-41DA-9A5B-514AC5C614E9}"/>
                  </a:ext>
                </a:extLst>
              </p:cNvPr>
              <p:cNvSpPr/>
              <p:nvPr/>
            </p:nvSpPr>
            <p:spPr>
              <a:xfrm>
                <a:off x="13704915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0" name="순서도: 처리 267">
                <a:extLst>
                  <a:ext uri="{FF2B5EF4-FFF2-40B4-BE49-F238E27FC236}">
                    <a16:creationId xmlns:a16="http://schemas.microsoft.com/office/drawing/2014/main" id="{F4D9843F-5DC2-4897-B8D5-AEDE00EDE829}"/>
                  </a:ext>
                </a:extLst>
              </p:cNvPr>
              <p:cNvSpPr/>
              <p:nvPr/>
            </p:nvSpPr>
            <p:spPr>
              <a:xfrm>
                <a:off x="13856484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1" name="순서도: 처리 268">
                <a:extLst>
                  <a:ext uri="{FF2B5EF4-FFF2-40B4-BE49-F238E27FC236}">
                    <a16:creationId xmlns:a16="http://schemas.microsoft.com/office/drawing/2014/main" id="{4DD2DC53-3D04-416C-996A-48BC2AD618CE}"/>
                  </a:ext>
                </a:extLst>
              </p:cNvPr>
              <p:cNvSpPr/>
              <p:nvPr/>
            </p:nvSpPr>
            <p:spPr>
              <a:xfrm>
                <a:off x="14008053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2" name="순서도: 처리 269">
                <a:extLst>
                  <a:ext uri="{FF2B5EF4-FFF2-40B4-BE49-F238E27FC236}">
                    <a16:creationId xmlns:a16="http://schemas.microsoft.com/office/drawing/2014/main" id="{2A8AD488-3985-41CF-94E1-A842719697E1}"/>
                  </a:ext>
                </a:extLst>
              </p:cNvPr>
              <p:cNvSpPr/>
              <p:nvPr/>
            </p:nvSpPr>
            <p:spPr>
              <a:xfrm>
                <a:off x="1415962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C3C65D53-81D9-4123-8294-34079C09A6CE}"/>
                </a:ext>
              </a:extLst>
            </p:cNvPr>
            <p:cNvSpPr txBox="1"/>
            <p:nvPr/>
          </p:nvSpPr>
          <p:spPr>
            <a:xfrm>
              <a:off x="3878079" y="4974398"/>
              <a:ext cx="732893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35</a:t>
              </a:r>
              <a:r>
                <a:rPr lang="en-US" altLang="ko-KR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%</a:t>
              </a:r>
              <a:endParaRPr lang="ko-KR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83" name="Group 73">
            <a:extLst>
              <a:ext uri="{FF2B5EF4-FFF2-40B4-BE49-F238E27FC236}">
                <a16:creationId xmlns:a16="http://schemas.microsoft.com/office/drawing/2014/main" id="{8609FF6F-6765-490A-BFA0-CC71D3A8CF4B}"/>
              </a:ext>
            </a:extLst>
          </p:cNvPr>
          <p:cNvGrpSpPr/>
          <p:nvPr/>
        </p:nvGrpSpPr>
        <p:grpSpPr>
          <a:xfrm>
            <a:off x="1127317" y="5435899"/>
            <a:ext cx="2880431" cy="553998"/>
            <a:chOff x="2551705" y="4283314"/>
            <a:chExt cx="2357002" cy="553998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EF3EE8DC-6646-4943-B41F-8768DEECA7A0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A731C8B8-2EEF-430F-80D2-41962D1EC13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B6222439-99DF-4A8D-B438-836B12730B01}"/>
              </a:ext>
            </a:extLst>
          </p:cNvPr>
          <p:cNvSpPr txBox="1"/>
          <p:nvPr/>
        </p:nvSpPr>
        <p:spPr>
          <a:xfrm>
            <a:off x="9973713" y="5372103"/>
            <a:ext cx="21767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da-DK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20begir.com</a:t>
            </a:r>
            <a:endParaRPr lang="ko-KR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C6A5F56-18A1-4DB0-8122-29677AE8E065}"/>
              </a:ext>
            </a:extLst>
          </p:cNvPr>
          <p:cNvGrpSpPr/>
          <p:nvPr/>
        </p:nvGrpSpPr>
        <p:grpSpPr>
          <a:xfrm>
            <a:off x="9237690" y="3603947"/>
            <a:ext cx="3433328" cy="1467598"/>
            <a:chOff x="3896822" y="2912750"/>
            <a:chExt cx="3433328" cy="1467598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2C674D79-573D-43F8-8D9A-862B1784B6DD}"/>
                </a:ext>
              </a:extLst>
            </p:cNvPr>
            <p:cNvSpPr txBox="1"/>
            <p:nvPr/>
          </p:nvSpPr>
          <p:spPr>
            <a:xfrm>
              <a:off x="3896822" y="3610907"/>
              <a:ext cx="343332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fa-IR" altLang="ko-KR" sz="4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عالی</a:t>
              </a:r>
              <a:endParaRPr lang="en-US" altLang="ko-KR" sz="4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13DB0EC0-3044-4761-BB2D-BA5F59970935}"/>
                </a:ext>
              </a:extLst>
            </p:cNvPr>
            <p:cNvSpPr txBox="1"/>
            <p:nvPr/>
          </p:nvSpPr>
          <p:spPr>
            <a:xfrm>
              <a:off x="3896822" y="2912750"/>
              <a:ext cx="3433328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4C5B603-1B02-6EF5-EF6A-6D521273EFA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319" b="19319"/>
          <a:stretch>
            <a:fillRect/>
          </a:stretch>
        </p:blipFill>
        <p:spPr>
          <a:xfrm>
            <a:off x="0" y="-50800"/>
            <a:ext cx="12152313" cy="6170613"/>
          </a:xfrm>
        </p:spPr>
      </p:pic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Bent Arrow 4">
            <a:extLst>
              <a:ext uri="{FF2B5EF4-FFF2-40B4-BE49-F238E27FC236}">
                <a16:creationId xmlns:a16="http://schemas.microsoft.com/office/drawing/2014/main" id="{5187AB41-1534-46C8-B6BB-7AB19AEFD112}"/>
              </a:ext>
            </a:extLst>
          </p:cNvPr>
          <p:cNvSpPr/>
          <p:nvPr/>
        </p:nvSpPr>
        <p:spPr>
          <a:xfrm rot="5400000">
            <a:off x="3637154" y="4031729"/>
            <a:ext cx="626554" cy="1980000"/>
          </a:xfrm>
          <a:prstGeom prst="ben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Bent Arrow 5">
            <a:extLst>
              <a:ext uri="{FF2B5EF4-FFF2-40B4-BE49-F238E27FC236}">
                <a16:creationId xmlns:a16="http://schemas.microsoft.com/office/drawing/2014/main" id="{FCA99C30-9FBF-472E-B450-8D7337C97EDA}"/>
              </a:ext>
            </a:extLst>
          </p:cNvPr>
          <p:cNvSpPr/>
          <p:nvPr/>
        </p:nvSpPr>
        <p:spPr>
          <a:xfrm rot="5400000">
            <a:off x="5231318" y="3708751"/>
            <a:ext cx="626558" cy="1923540"/>
          </a:xfrm>
          <a:prstGeom prst="ben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Bent Arrow 6">
            <a:extLst>
              <a:ext uri="{FF2B5EF4-FFF2-40B4-BE49-F238E27FC236}">
                <a16:creationId xmlns:a16="http://schemas.microsoft.com/office/drawing/2014/main" id="{1426C273-E2B4-44EA-BEFF-9765614AE654}"/>
              </a:ext>
            </a:extLst>
          </p:cNvPr>
          <p:cNvSpPr/>
          <p:nvPr/>
        </p:nvSpPr>
        <p:spPr>
          <a:xfrm rot="5400000">
            <a:off x="6732140" y="3381804"/>
            <a:ext cx="626558" cy="1847338"/>
          </a:xfrm>
          <a:prstGeom prst="ben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Bent Arrow 7">
            <a:extLst>
              <a:ext uri="{FF2B5EF4-FFF2-40B4-BE49-F238E27FC236}">
                <a16:creationId xmlns:a16="http://schemas.microsoft.com/office/drawing/2014/main" id="{32FED6B9-5058-473E-A65F-1821792C1E30}"/>
              </a:ext>
            </a:extLst>
          </p:cNvPr>
          <p:cNvSpPr/>
          <p:nvPr/>
        </p:nvSpPr>
        <p:spPr>
          <a:xfrm rot="5400000">
            <a:off x="8267512" y="3027562"/>
            <a:ext cx="626558" cy="1824010"/>
          </a:xfrm>
          <a:prstGeom prst="ben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ent Arrow 8">
            <a:extLst>
              <a:ext uri="{FF2B5EF4-FFF2-40B4-BE49-F238E27FC236}">
                <a16:creationId xmlns:a16="http://schemas.microsoft.com/office/drawing/2014/main" id="{B8F2EA47-8E3E-479A-B1EC-CA2ACD50C123}"/>
              </a:ext>
            </a:extLst>
          </p:cNvPr>
          <p:cNvSpPr/>
          <p:nvPr/>
        </p:nvSpPr>
        <p:spPr>
          <a:xfrm rot="5400000">
            <a:off x="9796026" y="2688376"/>
            <a:ext cx="626555" cy="1796940"/>
          </a:xfrm>
          <a:prstGeom prst="bentArrow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Pentagon 9">
            <a:extLst>
              <a:ext uri="{FF2B5EF4-FFF2-40B4-BE49-F238E27FC236}">
                <a16:creationId xmlns:a16="http://schemas.microsoft.com/office/drawing/2014/main" id="{26AB4032-FC98-4FBB-B6AC-CB04BC8E1552}"/>
              </a:ext>
            </a:extLst>
          </p:cNvPr>
          <p:cNvSpPr/>
          <p:nvPr/>
        </p:nvSpPr>
        <p:spPr>
          <a:xfrm>
            <a:off x="9000193" y="1867892"/>
            <a:ext cx="2133027" cy="1368000"/>
          </a:xfrm>
          <a:prstGeom prst="homePlate">
            <a:avLst>
              <a:gd name="adj" fmla="val 30642"/>
            </a:avLst>
          </a:prstGeom>
          <a:solidFill>
            <a:schemeClr val="bg1"/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A25599D-CD7D-4438-BF8E-763181CCD9A1}"/>
              </a:ext>
            </a:extLst>
          </p:cNvPr>
          <p:cNvSpPr/>
          <p:nvPr/>
        </p:nvSpPr>
        <p:spPr>
          <a:xfrm>
            <a:off x="7219600" y="1867892"/>
            <a:ext cx="1980000" cy="172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EC2092F-258A-4CF3-929C-4B3787227984}"/>
              </a:ext>
            </a:extLst>
          </p:cNvPr>
          <p:cNvSpPr/>
          <p:nvPr/>
        </p:nvSpPr>
        <p:spPr>
          <a:xfrm>
            <a:off x="5680674" y="1867892"/>
            <a:ext cx="1980000" cy="208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0C82225-A624-4BF5-8225-CC8890DBAD52}"/>
              </a:ext>
            </a:extLst>
          </p:cNvPr>
          <p:cNvSpPr/>
          <p:nvPr/>
        </p:nvSpPr>
        <p:spPr>
          <a:xfrm>
            <a:off x="4141750" y="1867892"/>
            <a:ext cx="1980000" cy="244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C0D053C-5B85-46F5-91A9-55A45080C1AA}"/>
              </a:ext>
            </a:extLst>
          </p:cNvPr>
          <p:cNvSpPr/>
          <p:nvPr/>
        </p:nvSpPr>
        <p:spPr>
          <a:xfrm>
            <a:off x="2602826" y="1867892"/>
            <a:ext cx="1980000" cy="280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2DC16B4-D563-4EC0-BDE3-B51F69774138}"/>
              </a:ext>
            </a:extLst>
          </p:cNvPr>
          <p:cNvGrpSpPr/>
          <p:nvPr/>
        </p:nvGrpSpPr>
        <p:grpSpPr>
          <a:xfrm>
            <a:off x="3031162" y="2004512"/>
            <a:ext cx="1461690" cy="2769989"/>
            <a:chOff x="6210996" y="1433695"/>
            <a:chExt cx="1712589" cy="197063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BF45668-A865-4CF8-BD70-387014733F27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3B73EC4-34D7-49D2-86FC-C214406BE379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7735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4D73CC8-960C-4306-BAD0-B24275EEFD94}"/>
              </a:ext>
            </a:extLst>
          </p:cNvPr>
          <p:cNvGrpSpPr/>
          <p:nvPr/>
        </p:nvGrpSpPr>
        <p:grpSpPr>
          <a:xfrm>
            <a:off x="4549730" y="2004512"/>
            <a:ext cx="1455155" cy="2400658"/>
            <a:chOff x="6210996" y="1433695"/>
            <a:chExt cx="1712589" cy="170788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7E9060C-EABC-4855-AED7-69A6F7967015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E68FB0F-DF1B-41C8-9B25-B1DA4B0148B8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15108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CA61611-0567-49A3-A319-D66055AD6AD2}"/>
              </a:ext>
            </a:extLst>
          </p:cNvPr>
          <p:cNvGrpSpPr/>
          <p:nvPr/>
        </p:nvGrpSpPr>
        <p:grpSpPr>
          <a:xfrm>
            <a:off x="6088657" y="2004510"/>
            <a:ext cx="1482851" cy="2031325"/>
            <a:chOff x="6210996" y="1433695"/>
            <a:chExt cx="1712589" cy="144513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D09BAE2-9A3C-4200-AE60-6142DB3AC7CD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24F00A8-CB83-4005-9021-1042D233DC01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12480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2665792-C98D-4C14-A0AD-8821C2D3F1CE}"/>
              </a:ext>
            </a:extLst>
          </p:cNvPr>
          <p:cNvGrpSpPr/>
          <p:nvPr/>
        </p:nvGrpSpPr>
        <p:grpSpPr>
          <a:xfrm>
            <a:off x="7654094" y="2004511"/>
            <a:ext cx="1438498" cy="1477329"/>
            <a:chOff x="6210996" y="1433695"/>
            <a:chExt cx="1712589" cy="105100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48C4998-86AD-42BD-A65D-D71C3B05B837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B38FCE7-57F6-4BFA-8AFD-CA5B88AFC9B2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D340448-971D-4D29-9C87-17F3AD8BFEC8}"/>
              </a:ext>
            </a:extLst>
          </p:cNvPr>
          <p:cNvGrpSpPr/>
          <p:nvPr/>
        </p:nvGrpSpPr>
        <p:grpSpPr>
          <a:xfrm>
            <a:off x="9236911" y="2004511"/>
            <a:ext cx="1456096" cy="1107997"/>
            <a:chOff x="6210996" y="1433695"/>
            <a:chExt cx="1712589" cy="78825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83E8E97-0A4C-4B7D-9AC9-3AE106C456BA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B5D019A-96B3-49A4-AD95-A9583A999DA6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FE4AAC9-346B-4CF1-8DD9-7B10731D6E97}"/>
              </a:ext>
            </a:extLst>
          </p:cNvPr>
          <p:cNvGrpSpPr/>
          <p:nvPr/>
        </p:nvGrpSpPr>
        <p:grpSpPr>
          <a:xfrm>
            <a:off x="3567211" y="5368634"/>
            <a:ext cx="1705439" cy="493983"/>
            <a:chOff x="3233965" y="1954419"/>
            <a:chExt cx="1446171" cy="49398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910305F-93C7-4B5E-B0A8-BBC1879E9B0F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64AC411-C683-435B-A124-5EEFDCA9A088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827EDD3-8E51-404A-8A99-09DF4F118255}"/>
              </a:ext>
            </a:extLst>
          </p:cNvPr>
          <p:cNvGrpSpPr/>
          <p:nvPr/>
        </p:nvGrpSpPr>
        <p:grpSpPr>
          <a:xfrm>
            <a:off x="5077856" y="5021868"/>
            <a:ext cx="1705439" cy="493983"/>
            <a:chOff x="3233965" y="1954419"/>
            <a:chExt cx="1446171" cy="49398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13566C0-1222-49C9-B08E-49B7BF0487E0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8FED97-1786-4C9B-BE7B-836F25689D9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CCE5303-4034-4383-9F1A-39AC6D807C69}"/>
              </a:ext>
            </a:extLst>
          </p:cNvPr>
          <p:cNvGrpSpPr/>
          <p:nvPr/>
        </p:nvGrpSpPr>
        <p:grpSpPr>
          <a:xfrm>
            <a:off x="6588501" y="4675102"/>
            <a:ext cx="1705439" cy="493983"/>
            <a:chOff x="3233965" y="1954419"/>
            <a:chExt cx="1446171" cy="493983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7295318-1498-440F-8FBB-F70774B775C8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E2B11D5-64B8-434D-9634-69B2A149C3F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933B0F5-B31C-4553-B3BB-845971A7DF30}"/>
              </a:ext>
            </a:extLst>
          </p:cNvPr>
          <p:cNvGrpSpPr/>
          <p:nvPr/>
        </p:nvGrpSpPr>
        <p:grpSpPr>
          <a:xfrm>
            <a:off x="8099146" y="4328336"/>
            <a:ext cx="1705439" cy="493983"/>
            <a:chOff x="3233965" y="1954419"/>
            <a:chExt cx="1446171" cy="49398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972B25F-7982-4B15-A374-EDFF9B188CD5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39E719D-125E-497D-A27B-AA64758597C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DFA1564-B62C-48A8-858F-A099BB26D4BD}"/>
              </a:ext>
            </a:extLst>
          </p:cNvPr>
          <p:cNvGrpSpPr/>
          <p:nvPr/>
        </p:nvGrpSpPr>
        <p:grpSpPr>
          <a:xfrm>
            <a:off x="9609790" y="3981570"/>
            <a:ext cx="1705439" cy="493983"/>
            <a:chOff x="3233965" y="1954419"/>
            <a:chExt cx="1446171" cy="493983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7D11D6F-AB17-4370-867F-06609FF3E752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BBF35274-E69E-47FB-9565-C02CA944C1A7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3" name="Bent Arrow 4">
            <a:extLst>
              <a:ext uri="{FF2B5EF4-FFF2-40B4-BE49-F238E27FC236}">
                <a16:creationId xmlns:a16="http://schemas.microsoft.com/office/drawing/2014/main" id="{6DE54854-C600-49EE-8D13-2085D4B2FB03}"/>
              </a:ext>
            </a:extLst>
          </p:cNvPr>
          <p:cNvSpPr/>
          <p:nvPr/>
        </p:nvSpPr>
        <p:spPr>
          <a:xfrm rot="5400000">
            <a:off x="1988150" y="4246140"/>
            <a:ext cx="626554" cy="2264874"/>
          </a:xfrm>
          <a:prstGeom prst="bentArrow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13">
            <a:extLst>
              <a:ext uri="{FF2B5EF4-FFF2-40B4-BE49-F238E27FC236}">
                <a16:creationId xmlns:a16="http://schemas.microsoft.com/office/drawing/2014/main" id="{65524175-FFDD-424A-A488-9FDABB372B2C}"/>
              </a:ext>
            </a:extLst>
          </p:cNvPr>
          <p:cNvSpPr/>
          <p:nvPr/>
        </p:nvSpPr>
        <p:spPr>
          <a:xfrm>
            <a:off x="1207902" y="1863828"/>
            <a:ext cx="1836000" cy="316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5" name="Group 14">
            <a:extLst>
              <a:ext uri="{FF2B5EF4-FFF2-40B4-BE49-F238E27FC236}">
                <a16:creationId xmlns:a16="http://schemas.microsoft.com/office/drawing/2014/main" id="{F8F00141-FEA1-4ABC-B031-8DE31E3637B6}"/>
              </a:ext>
            </a:extLst>
          </p:cNvPr>
          <p:cNvGrpSpPr/>
          <p:nvPr/>
        </p:nvGrpSpPr>
        <p:grpSpPr>
          <a:xfrm>
            <a:off x="1269581" y="2004513"/>
            <a:ext cx="1633967" cy="2215991"/>
            <a:chOff x="6210996" y="1433695"/>
            <a:chExt cx="1712589" cy="157650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2D28A77-5A3E-4C22-845E-46E0D3DA8F68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9EAD16E-002D-42ED-806C-6EEABB920038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3794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29">
            <a:extLst>
              <a:ext uri="{FF2B5EF4-FFF2-40B4-BE49-F238E27FC236}">
                <a16:creationId xmlns:a16="http://schemas.microsoft.com/office/drawing/2014/main" id="{2F70803C-57DA-4B39-8702-47AD11E1B35C}"/>
              </a:ext>
            </a:extLst>
          </p:cNvPr>
          <p:cNvGrpSpPr/>
          <p:nvPr/>
        </p:nvGrpSpPr>
        <p:grpSpPr>
          <a:xfrm>
            <a:off x="2056566" y="5715400"/>
            <a:ext cx="1705439" cy="493983"/>
            <a:chOff x="3233965" y="1954419"/>
            <a:chExt cx="1446171" cy="49398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8BA27509-2662-4CAF-9FE7-F946880BF7F3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7F2FFF5-3E1A-41EF-9DE1-EC3CA3C0D9EC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D5DD142-11F7-4123-93E0-C2799FAE242E}"/>
              </a:ext>
            </a:extLst>
          </p:cNvPr>
          <p:cNvGrpSpPr/>
          <p:nvPr/>
        </p:nvGrpSpPr>
        <p:grpSpPr>
          <a:xfrm flipH="1">
            <a:off x="6225337" y="1832314"/>
            <a:ext cx="3007844" cy="4262338"/>
            <a:chOff x="2698364" y="1806188"/>
            <a:chExt cx="3007844" cy="4262338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1A5A5402-A71F-4F17-96DC-7A9B1C6DD1EA}"/>
                </a:ext>
              </a:extLst>
            </p:cNvPr>
            <p:cNvSpPr/>
            <p:nvPr/>
          </p:nvSpPr>
          <p:spPr>
            <a:xfrm>
              <a:off x="4777708" y="1837100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B803F34-BCCB-4DBC-8D35-23A3E8CF7FC5}"/>
                </a:ext>
              </a:extLst>
            </p:cNvPr>
            <p:cNvSpPr/>
            <p:nvPr/>
          </p:nvSpPr>
          <p:spPr>
            <a:xfrm>
              <a:off x="4777708" y="2938384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0B1EDA4-0E19-45CF-A155-A62DBCE5A1A5}"/>
                </a:ext>
              </a:extLst>
            </p:cNvPr>
            <p:cNvSpPr/>
            <p:nvPr/>
          </p:nvSpPr>
          <p:spPr>
            <a:xfrm>
              <a:off x="4777708" y="4039668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7DCCE70-02E9-4A99-9DEE-83C337B0AC84}"/>
                </a:ext>
              </a:extLst>
            </p:cNvPr>
            <p:cNvSpPr/>
            <p:nvPr/>
          </p:nvSpPr>
          <p:spPr>
            <a:xfrm>
              <a:off x="4777708" y="5140952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7" name="Freeform 4">
              <a:extLst>
                <a:ext uri="{FF2B5EF4-FFF2-40B4-BE49-F238E27FC236}">
                  <a16:creationId xmlns:a16="http://schemas.microsoft.com/office/drawing/2014/main" id="{1D59E512-1B5B-4F26-923A-9A9BC6BFBEB9}"/>
                </a:ext>
              </a:extLst>
            </p:cNvPr>
            <p:cNvSpPr/>
            <p:nvPr/>
          </p:nvSpPr>
          <p:spPr>
            <a:xfrm>
              <a:off x="2700682" y="2907813"/>
              <a:ext cx="2056195" cy="1032243"/>
            </a:xfrm>
            <a:custGeom>
              <a:avLst/>
              <a:gdLst>
                <a:gd name="connsiteX0" fmla="*/ 1621972 w 1621972"/>
                <a:gd name="connsiteY0" fmla="*/ 0 h 925286"/>
                <a:gd name="connsiteX1" fmla="*/ 0 w 1621972"/>
                <a:gd name="connsiteY1" fmla="*/ 925286 h 925286"/>
                <a:gd name="connsiteX2" fmla="*/ 1621972 w 1621972"/>
                <a:gd name="connsiteY2" fmla="*/ 849086 h 925286"/>
                <a:gd name="connsiteX3" fmla="*/ 1621972 w 1621972"/>
                <a:gd name="connsiteY3" fmla="*/ 0 h 925286"/>
                <a:gd name="connsiteX0" fmla="*/ 1632858 w 1632858"/>
                <a:gd name="connsiteY0" fmla="*/ 0 h 957943"/>
                <a:gd name="connsiteX1" fmla="*/ 0 w 1632858"/>
                <a:gd name="connsiteY1" fmla="*/ 957943 h 957943"/>
                <a:gd name="connsiteX2" fmla="*/ 1621972 w 1632858"/>
                <a:gd name="connsiteY2" fmla="*/ 881743 h 957943"/>
                <a:gd name="connsiteX3" fmla="*/ 1632858 w 1632858"/>
                <a:gd name="connsiteY3" fmla="*/ 0 h 957943"/>
                <a:gd name="connsiteX0" fmla="*/ 1632858 w 1654629"/>
                <a:gd name="connsiteY0" fmla="*/ 0 h 957943"/>
                <a:gd name="connsiteX1" fmla="*/ 0 w 1654629"/>
                <a:gd name="connsiteY1" fmla="*/ 957943 h 957943"/>
                <a:gd name="connsiteX2" fmla="*/ 1654629 w 1654629"/>
                <a:gd name="connsiteY2" fmla="*/ 903515 h 957943"/>
                <a:gd name="connsiteX3" fmla="*/ 1632858 w 1654629"/>
                <a:gd name="connsiteY3" fmla="*/ 0 h 957943"/>
                <a:gd name="connsiteX0" fmla="*/ 1643743 w 1654629"/>
                <a:gd name="connsiteY0" fmla="*/ 0 h 979714"/>
                <a:gd name="connsiteX1" fmla="*/ 0 w 1654629"/>
                <a:gd name="connsiteY1" fmla="*/ 979714 h 979714"/>
                <a:gd name="connsiteX2" fmla="*/ 1654629 w 1654629"/>
                <a:gd name="connsiteY2" fmla="*/ 925286 h 979714"/>
                <a:gd name="connsiteX3" fmla="*/ 1643743 w 1654629"/>
                <a:gd name="connsiteY3" fmla="*/ 0 h 979714"/>
                <a:gd name="connsiteX0" fmla="*/ 1630212 w 1654629"/>
                <a:gd name="connsiteY0" fmla="*/ 0 h 947057"/>
                <a:gd name="connsiteX1" fmla="*/ 0 w 1654629"/>
                <a:gd name="connsiteY1" fmla="*/ 947057 h 947057"/>
                <a:gd name="connsiteX2" fmla="*/ 1654629 w 1654629"/>
                <a:gd name="connsiteY2" fmla="*/ 892629 h 947057"/>
                <a:gd name="connsiteX3" fmla="*/ 1630212 w 1654629"/>
                <a:gd name="connsiteY3" fmla="*/ 0 h 947057"/>
                <a:gd name="connsiteX0" fmla="*/ 1657273 w 1657273"/>
                <a:gd name="connsiteY0" fmla="*/ 0 h 968828"/>
                <a:gd name="connsiteX1" fmla="*/ 0 w 1657273"/>
                <a:gd name="connsiteY1" fmla="*/ 968828 h 968828"/>
                <a:gd name="connsiteX2" fmla="*/ 1654629 w 1657273"/>
                <a:gd name="connsiteY2" fmla="*/ 914400 h 968828"/>
                <a:gd name="connsiteX3" fmla="*/ 1657273 w 1657273"/>
                <a:gd name="connsiteY3" fmla="*/ 0 h 968828"/>
                <a:gd name="connsiteX0" fmla="*/ 1684334 w 1684334"/>
                <a:gd name="connsiteY0" fmla="*/ 0 h 990599"/>
                <a:gd name="connsiteX1" fmla="*/ 0 w 1684334"/>
                <a:gd name="connsiteY1" fmla="*/ 990599 h 990599"/>
                <a:gd name="connsiteX2" fmla="*/ 1654629 w 1684334"/>
                <a:gd name="connsiteY2" fmla="*/ 936171 h 990599"/>
                <a:gd name="connsiteX3" fmla="*/ 1684334 w 1684334"/>
                <a:gd name="connsiteY3" fmla="*/ 0 h 990599"/>
                <a:gd name="connsiteX0" fmla="*/ 1589618 w 1654636"/>
                <a:gd name="connsiteY0" fmla="*/ 0 h 947056"/>
                <a:gd name="connsiteX1" fmla="*/ 0 w 1654636"/>
                <a:gd name="connsiteY1" fmla="*/ 947056 h 947056"/>
                <a:gd name="connsiteX2" fmla="*/ 1654629 w 1654636"/>
                <a:gd name="connsiteY2" fmla="*/ 892628 h 947056"/>
                <a:gd name="connsiteX3" fmla="*/ 1589618 w 1654636"/>
                <a:gd name="connsiteY3" fmla="*/ 0 h 947056"/>
                <a:gd name="connsiteX0" fmla="*/ 1603149 w 1654638"/>
                <a:gd name="connsiteY0" fmla="*/ 0 h 979713"/>
                <a:gd name="connsiteX1" fmla="*/ 0 w 1654638"/>
                <a:gd name="connsiteY1" fmla="*/ 979713 h 979713"/>
                <a:gd name="connsiteX2" fmla="*/ 1654629 w 1654638"/>
                <a:gd name="connsiteY2" fmla="*/ 925285 h 979713"/>
                <a:gd name="connsiteX3" fmla="*/ 1603149 w 1654638"/>
                <a:gd name="connsiteY3" fmla="*/ 0 h 979713"/>
                <a:gd name="connsiteX0" fmla="*/ 1603149 w 1627589"/>
                <a:gd name="connsiteY0" fmla="*/ 0 h 979713"/>
                <a:gd name="connsiteX1" fmla="*/ 0 w 1627589"/>
                <a:gd name="connsiteY1" fmla="*/ 979713 h 979713"/>
                <a:gd name="connsiteX2" fmla="*/ 1627568 w 1627589"/>
                <a:gd name="connsiteY2" fmla="*/ 914399 h 979713"/>
                <a:gd name="connsiteX3" fmla="*/ 1603149 w 1627589"/>
                <a:gd name="connsiteY3" fmla="*/ 0 h 979713"/>
                <a:gd name="connsiteX0" fmla="*/ 1603149 w 1611762"/>
                <a:gd name="connsiteY0" fmla="*/ 0 h 979713"/>
                <a:gd name="connsiteX1" fmla="*/ 0 w 1611762"/>
                <a:gd name="connsiteY1" fmla="*/ 979713 h 979713"/>
                <a:gd name="connsiteX2" fmla="*/ 1611709 w 1611762"/>
                <a:gd name="connsiteY2" fmla="*/ 910146 h 979713"/>
                <a:gd name="connsiteX3" fmla="*/ 1603149 w 1611762"/>
                <a:gd name="connsiteY3" fmla="*/ 0 h 979713"/>
                <a:gd name="connsiteX0" fmla="*/ 1581944 w 1611727"/>
                <a:gd name="connsiteY0" fmla="*/ 0 h 979713"/>
                <a:gd name="connsiteX1" fmla="*/ 0 w 1611727"/>
                <a:gd name="connsiteY1" fmla="*/ 979713 h 979713"/>
                <a:gd name="connsiteX2" fmla="*/ 1611709 w 1611727"/>
                <a:gd name="connsiteY2" fmla="*/ 910146 h 979713"/>
                <a:gd name="connsiteX3" fmla="*/ 1581944 w 1611727"/>
                <a:gd name="connsiteY3" fmla="*/ 0 h 979713"/>
                <a:gd name="connsiteX0" fmla="*/ 1581944 w 1586350"/>
                <a:gd name="connsiteY0" fmla="*/ 0 h 979713"/>
                <a:gd name="connsiteX1" fmla="*/ 0 w 1586350"/>
                <a:gd name="connsiteY1" fmla="*/ 979713 h 979713"/>
                <a:gd name="connsiteX2" fmla="*/ 1586263 w 1586350"/>
                <a:gd name="connsiteY2" fmla="*/ 920382 h 979713"/>
                <a:gd name="connsiteX3" fmla="*/ 1581944 w 1586350"/>
                <a:gd name="connsiteY3" fmla="*/ 0 h 979713"/>
                <a:gd name="connsiteX0" fmla="*/ 1581944 w 1586350"/>
                <a:gd name="connsiteY0" fmla="*/ 0 h 979713"/>
                <a:gd name="connsiteX1" fmla="*/ 0 w 1586350"/>
                <a:gd name="connsiteY1" fmla="*/ 979713 h 979713"/>
                <a:gd name="connsiteX2" fmla="*/ 1586263 w 1586350"/>
                <a:gd name="connsiteY2" fmla="*/ 920382 h 979713"/>
                <a:gd name="connsiteX3" fmla="*/ 1581944 w 1586350"/>
                <a:gd name="connsiteY3" fmla="*/ 0 h 979713"/>
                <a:gd name="connsiteX0" fmla="*/ 1581944 w 1582267"/>
                <a:gd name="connsiteY0" fmla="*/ 0 h 979713"/>
                <a:gd name="connsiteX1" fmla="*/ 0 w 1582267"/>
                <a:gd name="connsiteY1" fmla="*/ 979713 h 979713"/>
                <a:gd name="connsiteX2" fmla="*/ 1582022 w 1582267"/>
                <a:gd name="connsiteY2" fmla="*/ 920382 h 979713"/>
                <a:gd name="connsiteX3" fmla="*/ 1581944 w 1582267"/>
                <a:gd name="connsiteY3" fmla="*/ 0 h 979713"/>
                <a:gd name="connsiteX0" fmla="*/ 1581944 w 1582267"/>
                <a:gd name="connsiteY0" fmla="*/ 0 h 972229"/>
                <a:gd name="connsiteX1" fmla="*/ 0 w 1582267"/>
                <a:gd name="connsiteY1" fmla="*/ 972229 h 972229"/>
                <a:gd name="connsiteX2" fmla="*/ 1582022 w 1582267"/>
                <a:gd name="connsiteY2" fmla="*/ 912898 h 972229"/>
                <a:gd name="connsiteX3" fmla="*/ 1581944 w 1582267"/>
                <a:gd name="connsiteY3" fmla="*/ 0 h 972229"/>
                <a:gd name="connsiteX0" fmla="*/ 1577945 w 1582112"/>
                <a:gd name="connsiteY0" fmla="*/ 0 h 974723"/>
                <a:gd name="connsiteX1" fmla="*/ 0 w 1582112"/>
                <a:gd name="connsiteY1" fmla="*/ 974723 h 974723"/>
                <a:gd name="connsiteX2" fmla="*/ 1582022 w 1582112"/>
                <a:gd name="connsiteY2" fmla="*/ 915392 h 974723"/>
                <a:gd name="connsiteX3" fmla="*/ 1577945 w 1582112"/>
                <a:gd name="connsiteY3" fmla="*/ 0 h 974723"/>
                <a:gd name="connsiteX0" fmla="*/ 1575945 w 1582091"/>
                <a:gd name="connsiteY0" fmla="*/ 0 h 969734"/>
                <a:gd name="connsiteX1" fmla="*/ 0 w 1582091"/>
                <a:gd name="connsiteY1" fmla="*/ 969734 h 969734"/>
                <a:gd name="connsiteX2" fmla="*/ 1582022 w 1582091"/>
                <a:gd name="connsiteY2" fmla="*/ 910403 h 969734"/>
                <a:gd name="connsiteX3" fmla="*/ 1575945 w 1582091"/>
                <a:gd name="connsiteY3" fmla="*/ 0 h 969734"/>
                <a:gd name="connsiteX0" fmla="*/ 1575945 w 1582091"/>
                <a:gd name="connsiteY0" fmla="*/ 0 h 972229"/>
                <a:gd name="connsiteX1" fmla="*/ 0 w 1582091"/>
                <a:gd name="connsiteY1" fmla="*/ 972229 h 972229"/>
                <a:gd name="connsiteX2" fmla="*/ 1582022 w 1582091"/>
                <a:gd name="connsiteY2" fmla="*/ 912898 h 972229"/>
                <a:gd name="connsiteX3" fmla="*/ 1575945 w 1582091"/>
                <a:gd name="connsiteY3" fmla="*/ 0 h 972229"/>
                <a:gd name="connsiteX0" fmla="*/ 1575945 w 1582091"/>
                <a:gd name="connsiteY0" fmla="*/ 0 h 974724"/>
                <a:gd name="connsiteX1" fmla="*/ 0 w 1582091"/>
                <a:gd name="connsiteY1" fmla="*/ 974724 h 974724"/>
                <a:gd name="connsiteX2" fmla="*/ 1582022 w 1582091"/>
                <a:gd name="connsiteY2" fmla="*/ 915393 h 974724"/>
                <a:gd name="connsiteX3" fmla="*/ 1575945 w 1582091"/>
                <a:gd name="connsiteY3" fmla="*/ 0 h 974724"/>
                <a:gd name="connsiteX0" fmla="*/ 1575945 w 1578155"/>
                <a:gd name="connsiteY0" fmla="*/ 0 h 974724"/>
                <a:gd name="connsiteX1" fmla="*/ 0 w 1578155"/>
                <a:gd name="connsiteY1" fmla="*/ 974724 h 974724"/>
                <a:gd name="connsiteX2" fmla="*/ 1578023 w 1578155"/>
                <a:gd name="connsiteY2" fmla="*/ 920382 h 974724"/>
                <a:gd name="connsiteX3" fmla="*/ 1575945 w 1578155"/>
                <a:gd name="connsiteY3" fmla="*/ 0 h 974724"/>
                <a:gd name="connsiteX0" fmla="*/ 1575945 w 1578155"/>
                <a:gd name="connsiteY0" fmla="*/ 0 h 974724"/>
                <a:gd name="connsiteX1" fmla="*/ 0 w 1578155"/>
                <a:gd name="connsiteY1" fmla="*/ 974724 h 974724"/>
                <a:gd name="connsiteX2" fmla="*/ 1578023 w 1578155"/>
                <a:gd name="connsiteY2" fmla="*/ 922875 h 974724"/>
                <a:gd name="connsiteX3" fmla="*/ 1575945 w 1578155"/>
                <a:gd name="connsiteY3" fmla="*/ 0 h 974724"/>
                <a:gd name="connsiteX0" fmla="*/ 1585943 w 1588153"/>
                <a:gd name="connsiteY0" fmla="*/ 0 h 972229"/>
                <a:gd name="connsiteX1" fmla="*/ 0 w 1588153"/>
                <a:gd name="connsiteY1" fmla="*/ 972229 h 972229"/>
                <a:gd name="connsiteX2" fmla="*/ 1588021 w 1588153"/>
                <a:gd name="connsiteY2" fmla="*/ 922875 h 972229"/>
                <a:gd name="connsiteX3" fmla="*/ 1585943 w 1588153"/>
                <a:gd name="connsiteY3" fmla="*/ 0 h 972229"/>
                <a:gd name="connsiteX0" fmla="*/ 1593941 w 1596151"/>
                <a:gd name="connsiteY0" fmla="*/ 0 h 999669"/>
                <a:gd name="connsiteX1" fmla="*/ 0 w 1596151"/>
                <a:gd name="connsiteY1" fmla="*/ 999669 h 999669"/>
                <a:gd name="connsiteX2" fmla="*/ 1596019 w 1596151"/>
                <a:gd name="connsiteY2" fmla="*/ 922875 h 999669"/>
                <a:gd name="connsiteX3" fmla="*/ 1593941 w 1596151"/>
                <a:gd name="connsiteY3" fmla="*/ 0 h 99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6151" h="999669">
                  <a:moveTo>
                    <a:pt x="1593941" y="0"/>
                  </a:moveTo>
                  <a:lnTo>
                    <a:pt x="0" y="999669"/>
                  </a:lnTo>
                  <a:lnTo>
                    <a:pt x="1596019" y="922875"/>
                  </a:lnTo>
                  <a:cubicBezTo>
                    <a:pt x="1596900" y="618075"/>
                    <a:pt x="1593060" y="304800"/>
                    <a:pt x="1593941" y="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85000"/>
                  </a:schemeClr>
                </a:gs>
                <a:gs pos="100000">
                  <a:schemeClr val="accent3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Freeform 3">
              <a:extLst>
                <a:ext uri="{FF2B5EF4-FFF2-40B4-BE49-F238E27FC236}">
                  <a16:creationId xmlns:a16="http://schemas.microsoft.com/office/drawing/2014/main" id="{C747A239-1D55-47F6-A052-0F0BAA662369}"/>
                </a:ext>
              </a:extLst>
            </p:cNvPr>
            <p:cNvSpPr/>
            <p:nvPr/>
          </p:nvSpPr>
          <p:spPr>
            <a:xfrm>
              <a:off x="2698364" y="1806188"/>
              <a:ext cx="2063810" cy="2133869"/>
            </a:xfrm>
            <a:custGeom>
              <a:avLst/>
              <a:gdLst>
                <a:gd name="connsiteX0" fmla="*/ 1621972 w 1621972"/>
                <a:gd name="connsiteY0" fmla="*/ 0 h 2035628"/>
                <a:gd name="connsiteX1" fmla="*/ 0 w 1621972"/>
                <a:gd name="connsiteY1" fmla="*/ 2035628 h 2035628"/>
                <a:gd name="connsiteX2" fmla="*/ 1621972 w 1621972"/>
                <a:gd name="connsiteY2" fmla="*/ 892628 h 2035628"/>
                <a:gd name="connsiteX3" fmla="*/ 1621972 w 1621972"/>
                <a:gd name="connsiteY3" fmla="*/ 0 h 2035628"/>
                <a:gd name="connsiteX0" fmla="*/ 1621972 w 1654629"/>
                <a:gd name="connsiteY0" fmla="*/ 0 h 2035628"/>
                <a:gd name="connsiteX1" fmla="*/ 0 w 1654629"/>
                <a:gd name="connsiteY1" fmla="*/ 2035628 h 2035628"/>
                <a:gd name="connsiteX2" fmla="*/ 1654629 w 1654629"/>
                <a:gd name="connsiteY2" fmla="*/ 881742 h 2035628"/>
                <a:gd name="connsiteX3" fmla="*/ 1621972 w 1654629"/>
                <a:gd name="connsiteY3" fmla="*/ 0 h 2035628"/>
                <a:gd name="connsiteX0" fmla="*/ 1635503 w 1654629"/>
                <a:gd name="connsiteY0" fmla="*/ 0 h 2013857"/>
                <a:gd name="connsiteX1" fmla="*/ 0 w 1654629"/>
                <a:gd name="connsiteY1" fmla="*/ 2013857 h 2013857"/>
                <a:gd name="connsiteX2" fmla="*/ 1654629 w 1654629"/>
                <a:gd name="connsiteY2" fmla="*/ 859971 h 2013857"/>
                <a:gd name="connsiteX3" fmla="*/ 1635503 w 1654629"/>
                <a:gd name="connsiteY3" fmla="*/ 0 h 2013857"/>
                <a:gd name="connsiteX0" fmla="*/ 1594911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594911 w 1654629"/>
                <a:gd name="connsiteY3" fmla="*/ 0 h 2002971"/>
                <a:gd name="connsiteX0" fmla="*/ 1600197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600197 w 1654629"/>
                <a:gd name="connsiteY3" fmla="*/ 0 h 2002971"/>
                <a:gd name="connsiteX0" fmla="*/ 1605484 w 1654629"/>
                <a:gd name="connsiteY0" fmla="*/ 0 h 2007224"/>
                <a:gd name="connsiteX1" fmla="*/ 0 w 1654629"/>
                <a:gd name="connsiteY1" fmla="*/ 2007224 h 2007224"/>
                <a:gd name="connsiteX2" fmla="*/ 1654629 w 1654629"/>
                <a:gd name="connsiteY2" fmla="*/ 853338 h 2007224"/>
                <a:gd name="connsiteX3" fmla="*/ 1605484 w 1654629"/>
                <a:gd name="connsiteY3" fmla="*/ 0 h 2007224"/>
                <a:gd name="connsiteX0" fmla="*/ 1605484 w 1612337"/>
                <a:gd name="connsiteY0" fmla="*/ 0 h 2007224"/>
                <a:gd name="connsiteX1" fmla="*/ 0 w 1612337"/>
                <a:gd name="connsiteY1" fmla="*/ 2007224 h 2007224"/>
                <a:gd name="connsiteX2" fmla="*/ 1612337 w 1612337"/>
                <a:gd name="connsiteY2" fmla="*/ 870350 h 2007224"/>
                <a:gd name="connsiteX3" fmla="*/ 1605484 w 1612337"/>
                <a:gd name="connsiteY3" fmla="*/ 0 h 2007224"/>
                <a:gd name="connsiteX0" fmla="*/ 1605484 w 1612337"/>
                <a:gd name="connsiteY0" fmla="*/ 0 h 2041344"/>
                <a:gd name="connsiteX1" fmla="*/ 0 w 1612337"/>
                <a:gd name="connsiteY1" fmla="*/ 2041344 h 2041344"/>
                <a:gd name="connsiteX2" fmla="*/ 1612337 w 1612337"/>
                <a:gd name="connsiteY2" fmla="*/ 904470 h 2041344"/>
                <a:gd name="connsiteX3" fmla="*/ 1605484 w 1612337"/>
                <a:gd name="connsiteY3" fmla="*/ 0 h 2041344"/>
                <a:gd name="connsiteX0" fmla="*/ 1605484 w 1612337"/>
                <a:gd name="connsiteY0" fmla="*/ 0 h 2041344"/>
                <a:gd name="connsiteX1" fmla="*/ 0 w 1612337"/>
                <a:gd name="connsiteY1" fmla="*/ 2041344 h 2041344"/>
                <a:gd name="connsiteX2" fmla="*/ 1612337 w 1612337"/>
                <a:gd name="connsiteY2" fmla="*/ 911293 h 2041344"/>
                <a:gd name="connsiteX3" fmla="*/ 1605484 w 1612337"/>
                <a:gd name="connsiteY3" fmla="*/ 0 h 2041344"/>
                <a:gd name="connsiteX0" fmla="*/ 1613967 w 1614481"/>
                <a:gd name="connsiteY0" fmla="*/ 0 h 2051579"/>
                <a:gd name="connsiteX1" fmla="*/ 0 w 1614481"/>
                <a:gd name="connsiteY1" fmla="*/ 2051579 h 2051579"/>
                <a:gd name="connsiteX2" fmla="*/ 1612337 w 1614481"/>
                <a:gd name="connsiteY2" fmla="*/ 921528 h 2051579"/>
                <a:gd name="connsiteX3" fmla="*/ 1613967 w 1614481"/>
                <a:gd name="connsiteY3" fmla="*/ 0 h 2051579"/>
                <a:gd name="connsiteX0" fmla="*/ 1597003 w 1612337"/>
                <a:gd name="connsiteY0" fmla="*/ 0 h 2048168"/>
                <a:gd name="connsiteX1" fmla="*/ 0 w 1612337"/>
                <a:gd name="connsiteY1" fmla="*/ 2048168 h 2048168"/>
                <a:gd name="connsiteX2" fmla="*/ 1612337 w 1612337"/>
                <a:gd name="connsiteY2" fmla="*/ 918117 h 2048168"/>
                <a:gd name="connsiteX3" fmla="*/ 1597003 w 1612337"/>
                <a:gd name="connsiteY3" fmla="*/ 0 h 2048168"/>
                <a:gd name="connsiteX0" fmla="*/ 1600839 w 1612337"/>
                <a:gd name="connsiteY0" fmla="*/ 0 h 2043403"/>
                <a:gd name="connsiteX1" fmla="*/ 0 w 1612337"/>
                <a:gd name="connsiteY1" fmla="*/ 2043403 h 2043403"/>
                <a:gd name="connsiteX2" fmla="*/ 1612337 w 1612337"/>
                <a:gd name="connsiteY2" fmla="*/ 913352 h 2043403"/>
                <a:gd name="connsiteX3" fmla="*/ 1600839 w 1612337"/>
                <a:gd name="connsiteY3" fmla="*/ 0 h 2043403"/>
                <a:gd name="connsiteX0" fmla="*/ 1600839 w 1612337"/>
                <a:gd name="connsiteY0" fmla="*/ 0 h 2043403"/>
                <a:gd name="connsiteX1" fmla="*/ 0 w 1612337"/>
                <a:gd name="connsiteY1" fmla="*/ 2043403 h 2043403"/>
                <a:gd name="connsiteX2" fmla="*/ 1612337 w 1612337"/>
                <a:gd name="connsiteY2" fmla="*/ 915735 h 2043403"/>
                <a:gd name="connsiteX3" fmla="*/ 1600839 w 1612337"/>
                <a:gd name="connsiteY3" fmla="*/ 0 h 2043403"/>
                <a:gd name="connsiteX0" fmla="*/ 1598829 w 1610327"/>
                <a:gd name="connsiteY0" fmla="*/ 0 h 2068370"/>
                <a:gd name="connsiteX1" fmla="*/ 0 w 1610327"/>
                <a:gd name="connsiteY1" fmla="*/ 2068370 h 2068370"/>
                <a:gd name="connsiteX2" fmla="*/ 1610327 w 1610327"/>
                <a:gd name="connsiteY2" fmla="*/ 915735 h 2068370"/>
                <a:gd name="connsiteX3" fmla="*/ 1598829 w 1610327"/>
                <a:gd name="connsiteY3" fmla="*/ 0 h 206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0327" h="2068370">
                  <a:moveTo>
                    <a:pt x="1598829" y="0"/>
                  </a:moveTo>
                  <a:lnTo>
                    <a:pt x="0" y="2068370"/>
                  </a:lnTo>
                  <a:lnTo>
                    <a:pt x="1610327" y="915735"/>
                  </a:lnTo>
                  <a:cubicBezTo>
                    <a:pt x="1608043" y="625618"/>
                    <a:pt x="1601113" y="290117"/>
                    <a:pt x="1598829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85000"/>
                  </a:schemeClr>
                </a:gs>
                <a:gs pos="100000">
                  <a:schemeClr val="accent4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Freeform 59">
              <a:extLst>
                <a:ext uri="{FF2B5EF4-FFF2-40B4-BE49-F238E27FC236}">
                  <a16:creationId xmlns:a16="http://schemas.microsoft.com/office/drawing/2014/main" id="{E2C0E29A-6185-4C01-9E9F-15B51C0BBDB2}"/>
                </a:ext>
              </a:extLst>
            </p:cNvPr>
            <p:cNvSpPr/>
            <p:nvPr/>
          </p:nvSpPr>
          <p:spPr>
            <a:xfrm flipV="1">
              <a:off x="2707979" y="3936415"/>
              <a:ext cx="2047004" cy="1029679"/>
            </a:xfrm>
            <a:custGeom>
              <a:avLst/>
              <a:gdLst>
                <a:gd name="connsiteX0" fmla="*/ 1621972 w 1621972"/>
                <a:gd name="connsiteY0" fmla="*/ 0 h 925286"/>
                <a:gd name="connsiteX1" fmla="*/ 0 w 1621972"/>
                <a:gd name="connsiteY1" fmla="*/ 925286 h 925286"/>
                <a:gd name="connsiteX2" fmla="*/ 1621972 w 1621972"/>
                <a:gd name="connsiteY2" fmla="*/ 849086 h 925286"/>
                <a:gd name="connsiteX3" fmla="*/ 1621972 w 1621972"/>
                <a:gd name="connsiteY3" fmla="*/ 0 h 925286"/>
                <a:gd name="connsiteX0" fmla="*/ 1632858 w 1632858"/>
                <a:gd name="connsiteY0" fmla="*/ 0 h 957943"/>
                <a:gd name="connsiteX1" fmla="*/ 0 w 1632858"/>
                <a:gd name="connsiteY1" fmla="*/ 957943 h 957943"/>
                <a:gd name="connsiteX2" fmla="*/ 1621972 w 1632858"/>
                <a:gd name="connsiteY2" fmla="*/ 881743 h 957943"/>
                <a:gd name="connsiteX3" fmla="*/ 1632858 w 1632858"/>
                <a:gd name="connsiteY3" fmla="*/ 0 h 957943"/>
                <a:gd name="connsiteX0" fmla="*/ 1632858 w 1654629"/>
                <a:gd name="connsiteY0" fmla="*/ 0 h 957943"/>
                <a:gd name="connsiteX1" fmla="*/ 0 w 1654629"/>
                <a:gd name="connsiteY1" fmla="*/ 957943 h 957943"/>
                <a:gd name="connsiteX2" fmla="*/ 1654629 w 1654629"/>
                <a:gd name="connsiteY2" fmla="*/ 903515 h 957943"/>
                <a:gd name="connsiteX3" fmla="*/ 1632858 w 1654629"/>
                <a:gd name="connsiteY3" fmla="*/ 0 h 957943"/>
                <a:gd name="connsiteX0" fmla="*/ 1643743 w 1654629"/>
                <a:gd name="connsiteY0" fmla="*/ 0 h 979714"/>
                <a:gd name="connsiteX1" fmla="*/ 0 w 1654629"/>
                <a:gd name="connsiteY1" fmla="*/ 979714 h 979714"/>
                <a:gd name="connsiteX2" fmla="*/ 1654629 w 1654629"/>
                <a:gd name="connsiteY2" fmla="*/ 925286 h 979714"/>
                <a:gd name="connsiteX3" fmla="*/ 1643743 w 1654629"/>
                <a:gd name="connsiteY3" fmla="*/ 0 h 979714"/>
                <a:gd name="connsiteX0" fmla="*/ 1630212 w 1654629"/>
                <a:gd name="connsiteY0" fmla="*/ 0 h 947057"/>
                <a:gd name="connsiteX1" fmla="*/ 0 w 1654629"/>
                <a:gd name="connsiteY1" fmla="*/ 947057 h 947057"/>
                <a:gd name="connsiteX2" fmla="*/ 1654629 w 1654629"/>
                <a:gd name="connsiteY2" fmla="*/ 892629 h 947057"/>
                <a:gd name="connsiteX3" fmla="*/ 1630212 w 1654629"/>
                <a:gd name="connsiteY3" fmla="*/ 0 h 947057"/>
                <a:gd name="connsiteX0" fmla="*/ 1657273 w 1657273"/>
                <a:gd name="connsiteY0" fmla="*/ 0 h 968828"/>
                <a:gd name="connsiteX1" fmla="*/ 0 w 1657273"/>
                <a:gd name="connsiteY1" fmla="*/ 968828 h 968828"/>
                <a:gd name="connsiteX2" fmla="*/ 1654629 w 1657273"/>
                <a:gd name="connsiteY2" fmla="*/ 914400 h 968828"/>
                <a:gd name="connsiteX3" fmla="*/ 1657273 w 1657273"/>
                <a:gd name="connsiteY3" fmla="*/ 0 h 968828"/>
                <a:gd name="connsiteX0" fmla="*/ 1684334 w 1684334"/>
                <a:gd name="connsiteY0" fmla="*/ 0 h 990599"/>
                <a:gd name="connsiteX1" fmla="*/ 0 w 1684334"/>
                <a:gd name="connsiteY1" fmla="*/ 990599 h 990599"/>
                <a:gd name="connsiteX2" fmla="*/ 1654629 w 1684334"/>
                <a:gd name="connsiteY2" fmla="*/ 936171 h 990599"/>
                <a:gd name="connsiteX3" fmla="*/ 1684334 w 1684334"/>
                <a:gd name="connsiteY3" fmla="*/ 0 h 990599"/>
                <a:gd name="connsiteX0" fmla="*/ 1589618 w 1654636"/>
                <a:gd name="connsiteY0" fmla="*/ 0 h 947056"/>
                <a:gd name="connsiteX1" fmla="*/ 0 w 1654636"/>
                <a:gd name="connsiteY1" fmla="*/ 947056 h 947056"/>
                <a:gd name="connsiteX2" fmla="*/ 1654629 w 1654636"/>
                <a:gd name="connsiteY2" fmla="*/ 892628 h 947056"/>
                <a:gd name="connsiteX3" fmla="*/ 1589618 w 1654636"/>
                <a:gd name="connsiteY3" fmla="*/ 0 h 947056"/>
                <a:gd name="connsiteX0" fmla="*/ 1603149 w 1654638"/>
                <a:gd name="connsiteY0" fmla="*/ 0 h 979713"/>
                <a:gd name="connsiteX1" fmla="*/ 0 w 1654638"/>
                <a:gd name="connsiteY1" fmla="*/ 979713 h 979713"/>
                <a:gd name="connsiteX2" fmla="*/ 1654629 w 1654638"/>
                <a:gd name="connsiteY2" fmla="*/ 925285 h 979713"/>
                <a:gd name="connsiteX3" fmla="*/ 1603149 w 1654638"/>
                <a:gd name="connsiteY3" fmla="*/ 0 h 979713"/>
                <a:gd name="connsiteX0" fmla="*/ 1603149 w 1627589"/>
                <a:gd name="connsiteY0" fmla="*/ 0 h 979713"/>
                <a:gd name="connsiteX1" fmla="*/ 0 w 1627589"/>
                <a:gd name="connsiteY1" fmla="*/ 979713 h 979713"/>
                <a:gd name="connsiteX2" fmla="*/ 1627568 w 1627589"/>
                <a:gd name="connsiteY2" fmla="*/ 914399 h 979713"/>
                <a:gd name="connsiteX3" fmla="*/ 1603149 w 1627589"/>
                <a:gd name="connsiteY3" fmla="*/ 0 h 979713"/>
                <a:gd name="connsiteX0" fmla="*/ 1603149 w 1606525"/>
                <a:gd name="connsiteY0" fmla="*/ 0 h 979713"/>
                <a:gd name="connsiteX1" fmla="*/ 0 w 1606525"/>
                <a:gd name="connsiteY1" fmla="*/ 979713 h 979713"/>
                <a:gd name="connsiteX2" fmla="*/ 1606422 w 1606525"/>
                <a:gd name="connsiteY2" fmla="*/ 910146 h 979713"/>
                <a:gd name="connsiteX3" fmla="*/ 1603149 w 1606525"/>
                <a:gd name="connsiteY3" fmla="*/ 0 h 979713"/>
                <a:gd name="connsiteX0" fmla="*/ 1603149 w 1603149"/>
                <a:gd name="connsiteY0" fmla="*/ 0 h 979713"/>
                <a:gd name="connsiteX1" fmla="*/ 0 w 1603149"/>
                <a:gd name="connsiteY1" fmla="*/ 979713 h 979713"/>
                <a:gd name="connsiteX2" fmla="*/ 1601135 w 1603149"/>
                <a:gd name="connsiteY2" fmla="*/ 914399 h 979713"/>
                <a:gd name="connsiteX3" fmla="*/ 1603149 w 1603149"/>
                <a:gd name="connsiteY3" fmla="*/ 0 h 979713"/>
                <a:gd name="connsiteX0" fmla="*/ 1608435 w 1608435"/>
                <a:gd name="connsiteY0" fmla="*/ 0 h 988219"/>
                <a:gd name="connsiteX1" fmla="*/ 0 w 1608435"/>
                <a:gd name="connsiteY1" fmla="*/ 988219 h 988219"/>
                <a:gd name="connsiteX2" fmla="*/ 1601135 w 1608435"/>
                <a:gd name="connsiteY2" fmla="*/ 922905 h 988219"/>
                <a:gd name="connsiteX3" fmla="*/ 1608435 w 1608435"/>
                <a:gd name="connsiteY3" fmla="*/ 0 h 988219"/>
                <a:gd name="connsiteX0" fmla="*/ 1591471 w 1601183"/>
                <a:gd name="connsiteY0" fmla="*/ 0 h 991631"/>
                <a:gd name="connsiteX1" fmla="*/ 0 w 1601183"/>
                <a:gd name="connsiteY1" fmla="*/ 991631 h 991631"/>
                <a:gd name="connsiteX2" fmla="*/ 1601135 w 1601183"/>
                <a:gd name="connsiteY2" fmla="*/ 926317 h 991631"/>
                <a:gd name="connsiteX3" fmla="*/ 1591471 w 1601183"/>
                <a:gd name="connsiteY3" fmla="*/ 0 h 991631"/>
                <a:gd name="connsiteX0" fmla="*/ 1587230 w 1601171"/>
                <a:gd name="connsiteY0" fmla="*/ 0 h 991631"/>
                <a:gd name="connsiteX1" fmla="*/ 0 w 1601171"/>
                <a:gd name="connsiteY1" fmla="*/ 991631 h 991631"/>
                <a:gd name="connsiteX2" fmla="*/ 1601135 w 1601171"/>
                <a:gd name="connsiteY2" fmla="*/ 926317 h 991631"/>
                <a:gd name="connsiteX3" fmla="*/ 1587230 w 1601171"/>
                <a:gd name="connsiteY3" fmla="*/ 0 h 991631"/>
                <a:gd name="connsiteX0" fmla="*/ 1587230 w 1601170"/>
                <a:gd name="connsiteY0" fmla="*/ 0 h 988219"/>
                <a:gd name="connsiteX1" fmla="*/ 0 w 1601170"/>
                <a:gd name="connsiteY1" fmla="*/ 988219 h 988219"/>
                <a:gd name="connsiteX2" fmla="*/ 1601135 w 1601170"/>
                <a:gd name="connsiteY2" fmla="*/ 922905 h 988219"/>
                <a:gd name="connsiteX3" fmla="*/ 1587230 w 1601170"/>
                <a:gd name="connsiteY3" fmla="*/ 0 h 988219"/>
                <a:gd name="connsiteX0" fmla="*/ 1587230 w 1601170"/>
                <a:gd name="connsiteY0" fmla="*/ 0 h 991631"/>
                <a:gd name="connsiteX1" fmla="*/ 0 w 1601170"/>
                <a:gd name="connsiteY1" fmla="*/ 991631 h 991631"/>
                <a:gd name="connsiteX2" fmla="*/ 1601135 w 1601170"/>
                <a:gd name="connsiteY2" fmla="*/ 926317 h 991631"/>
                <a:gd name="connsiteX3" fmla="*/ 1587230 w 1601170"/>
                <a:gd name="connsiteY3" fmla="*/ 0 h 991631"/>
                <a:gd name="connsiteX0" fmla="*/ 1589240 w 1603180"/>
                <a:gd name="connsiteY0" fmla="*/ 0 h 949187"/>
                <a:gd name="connsiteX1" fmla="*/ 0 w 1603180"/>
                <a:gd name="connsiteY1" fmla="*/ 949187 h 949187"/>
                <a:gd name="connsiteX2" fmla="*/ 1603145 w 1603180"/>
                <a:gd name="connsiteY2" fmla="*/ 926317 h 949187"/>
                <a:gd name="connsiteX3" fmla="*/ 1589240 w 1603180"/>
                <a:gd name="connsiteY3" fmla="*/ 0 h 949187"/>
                <a:gd name="connsiteX0" fmla="*/ 1589240 w 1603180"/>
                <a:gd name="connsiteY0" fmla="*/ 0 h 954181"/>
                <a:gd name="connsiteX1" fmla="*/ 0 w 1603180"/>
                <a:gd name="connsiteY1" fmla="*/ 954181 h 954181"/>
                <a:gd name="connsiteX2" fmla="*/ 1603145 w 1603180"/>
                <a:gd name="connsiteY2" fmla="*/ 926317 h 954181"/>
                <a:gd name="connsiteX3" fmla="*/ 1589240 w 1603180"/>
                <a:gd name="connsiteY3" fmla="*/ 0 h 954181"/>
                <a:gd name="connsiteX0" fmla="*/ 1591249 w 1605189"/>
                <a:gd name="connsiteY0" fmla="*/ 0 h 956677"/>
                <a:gd name="connsiteX1" fmla="*/ 0 w 1605189"/>
                <a:gd name="connsiteY1" fmla="*/ 956677 h 956677"/>
                <a:gd name="connsiteX2" fmla="*/ 1605154 w 1605189"/>
                <a:gd name="connsiteY2" fmla="*/ 926317 h 956677"/>
                <a:gd name="connsiteX3" fmla="*/ 1591249 w 1605189"/>
                <a:gd name="connsiteY3" fmla="*/ 0 h 956677"/>
                <a:gd name="connsiteX0" fmla="*/ 1591249 w 1601181"/>
                <a:gd name="connsiteY0" fmla="*/ 0 h 956677"/>
                <a:gd name="connsiteX1" fmla="*/ 0 w 1601181"/>
                <a:gd name="connsiteY1" fmla="*/ 956677 h 956677"/>
                <a:gd name="connsiteX2" fmla="*/ 1601134 w 1601181"/>
                <a:gd name="connsiteY2" fmla="*/ 892812 h 956677"/>
                <a:gd name="connsiteX3" fmla="*/ 1591249 w 1601181"/>
                <a:gd name="connsiteY3" fmla="*/ 0 h 956677"/>
                <a:gd name="connsiteX0" fmla="*/ 1591249 w 1607194"/>
                <a:gd name="connsiteY0" fmla="*/ 0 h 956677"/>
                <a:gd name="connsiteX1" fmla="*/ 0 w 1607194"/>
                <a:gd name="connsiteY1" fmla="*/ 956677 h 956677"/>
                <a:gd name="connsiteX2" fmla="*/ 1607163 w 1607194"/>
                <a:gd name="connsiteY2" fmla="*/ 892812 h 956677"/>
                <a:gd name="connsiteX3" fmla="*/ 1591249 w 1607194"/>
                <a:gd name="connsiteY3" fmla="*/ 0 h 956677"/>
                <a:gd name="connsiteX0" fmla="*/ 1591249 w 1603184"/>
                <a:gd name="connsiteY0" fmla="*/ 0 h 956677"/>
                <a:gd name="connsiteX1" fmla="*/ 0 w 1603184"/>
                <a:gd name="connsiteY1" fmla="*/ 956677 h 956677"/>
                <a:gd name="connsiteX2" fmla="*/ 1603144 w 1603184"/>
                <a:gd name="connsiteY2" fmla="*/ 890420 h 956677"/>
                <a:gd name="connsiteX3" fmla="*/ 1591249 w 1603184"/>
                <a:gd name="connsiteY3" fmla="*/ 0 h 956677"/>
                <a:gd name="connsiteX0" fmla="*/ 1591249 w 1601181"/>
                <a:gd name="connsiteY0" fmla="*/ 0 h 956677"/>
                <a:gd name="connsiteX1" fmla="*/ 0 w 1601181"/>
                <a:gd name="connsiteY1" fmla="*/ 956677 h 956677"/>
                <a:gd name="connsiteX2" fmla="*/ 1601134 w 1601181"/>
                <a:gd name="connsiteY2" fmla="*/ 890420 h 956677"/>
                <a:gd name="connsiteX3" fmla="*/ 1591249 w 1601181"/>
                <a:gd name="connsiteY3" fmla="*/ 0 h 956677"/>
                <a:gd name="connsiteX0" fmla="*/ 1591249 w 1597184"/>
                <a:gd name="connsiteY0" fmla="*/ 0 h 956677"/>
                <a:gd name="connsiteX1" fmla="*/ 0 w 1597184"/>
                <a:gd name="connsiteY1" fmla="*/ 956677 h 956677"/>
                <a:gd name="connsiteX2" fmla="*/ 1597114 w 1597184"/>
                <a:gd name="connsiteY2" fmla="*/ 890420 h 956677"/>
                <a:gd name="connsiteX3" fmla="*/ 1591249 w 1597184"/>
                <a:gd name="connsiteY3" fmla="*/ 0 h 956677"/>
                <a:gd name="connsiteX0" fmla="*/ 1593652 w 1597214"/>
                <a:gd name="connsiteY0" fmla="*/ 0 h 956677"/>
                <a:gd name="connsiteX1" fmla="*/ 0 w 1597214"/>
                <a:gd name="connsiteY1" fmla="*/ 956677 h 956677"/>
                <a:gd name="connsiteX2" fmla="*/ 1597114 w 1597214"/>
                <a:gd name="connsiteY2" fmla="*/ 890420 h 956677"/>
                <a:gd name="connsiteX3" fmla="*/ 1593652 w 1597214"/>
                <a:gd name="connsiteY3" fmla="*/ 0 h 95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214" h="956677">
                  <a:moveTo>
                    <a:pt x="1593652" y="0"/>
                  </a:moveTo>
                  <a:lnTo>
                    <a:pt x="0" y="956677"/>
                  </a:lnTo>
                  <a:lnTo>
                    <a:pt x="1597114" y="890420"/>
                  </a:lnTo>
                  <a:cubicBezTo>
                    <a:pt x="1597995" y="585620"/>
                    <a:pt x="1592771" y="304800"/>
                    <a:pt x="1593652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85000"/>
                  </a:schemeClr>
                </a:gs>
                <a:gs pos="100000">
                  <a:schemeClr val="accent2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Freeform 60">
              <a:extLst>
                <a:ext uri="{FF2B5EF4-FFF2-40B4-BE49-F238E27FC236}">
                  <a16:creationId xmlns:a16="http://schemas.microsoft.com/office/drawing/2014/main" id="{AE67EC92-8718-44E2-BCE7-379A36B0109E}"/>
                </a:ext>
              </a:extLst>
            </p:cNvPr>
            <p:cNvSpPr/>
            <p:nvPr/>
          </p:nvSpPr>
          <p:spPr>
            <a:xfrm flipV="1">
              <a:off x="2706092" y="3936417"/>
              <a:ext cx="2058102" cy="2132109"/>
            </a:xfrm>
            <a:custGeom>
              <a:avLst/>
              <a:gdLst>
                <a:gd name="connsiteX0" fmla="*/ 1621972 w 1621972"/>
                <a:gd name="connsiteY0" fmla="*/ 0 h 2035628"/>
                <a:gd name="connsiteX1" fmla="*/ 0 w 1621972"/>
                <a:gd name="connsiteY1" fmla="*/ 2035628 h 2035628"/>
                <a:gd name="connsiteX2" fmla="*/ 1621972 w 1621972"/>
                <a:gd name="connsiteY2" fmla="*/ 892628 h 2035628"/>
                <a:gd name="connsiteX3" fmla="*/ 1621972 w 1621972"/>
                <a:gd name="connsiteY3" fmla="*/ 0 h 2035628"/>
                <a:gd name="connsiteX0" fmla="*/ 1621972 w 1654629"/>
                <a:gd name="connsiteY0" fmla="*/ 0 h 2035628"/>
                <a:gd name="connsiteX1" fmla="*/ 0 w 1654629"/>
                <a:gd name="connsiteY1" fmla="*/ 2035628 h 2035628"/>
                <a:gd name="connsiteX2" fmla="*/ 1654629 w 1654629"/>
                <a:gd name="connsiteY2" fmla="*/ 881742 h 2035628"/>
                <a:gd name="connsiteX3" fmla="*/ 1621972 w 1654629"/>
                <a:gd name="connsiteY3" fmla="*/ 0 h 2035628"/>
                <a:gd name="connsiteX0" fmla="*/ 1635503 w 1654629"/>
                <a:gd name="connsiteY0" fmla="*/ 0 h 2013857"/>
                <a:gd name="connsiteX1" fmla="*/ 0 w 1654629"/>
                <a:gd name="connsiteY1" fmla="*/ 2013857 h 2013857"/>
                <a:gd name="connsiteX2" fmla="*/ 1654629 w 1654629"/>
                <a:gd name="connsiteY2" fmla="*/ 859971 h 2013857"/>
                <a:gd name="connsiteX3" fmla="*/ 1635503 w 1654629"/>
                <a:gd name="connsiteY3" fmla="*/ 0 h 2013857"/>
                <a:gd name="connsiteX0" fmla="*/ 1594911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594911 w 1654629"/>
                <a:gd name="connsiteY3" fmla="*/ 0 h 2002971"/>
                <a:gd name="connsiteX0" fmla="*/ 1594911 w 1617624"/>
                <a:gd name="connsiteY0" fmla="*/ 0 h 2002971"/>
                <a:gd name="connsiteX1" fmla="*/ 0 w 1617624"/>
                <a:gd name="connsiteY1" fmla="*/ 2002971 h 2002971"/>
                <a:gd name="connsiteX2" fmla="*/ 1617624 w 1617624"/>
                <a:gd name="connsiteY2" fmla="*/ 870350 h 2002971"/>
                <a:gd name="connsiteX3" fmla="*/ 1594911 w 1617624"/>
                <a:gd name="connsiteY3" fmla="*/ 0 h 2002971"/>
                <a:gd name="connsiteX0" fmla="*/ 1594911 w 1596478"/>
                <a:gd name="connsiteY0" fmla="*/ 0 h 2002971"/>
                <a:gd name="connsiteX1" fmla="*/ 0 w 1596478"/>
                <a:gd name="connsiteY1" fmla="*/ 2002971 h 2002971"/>
                <a:gd name="connsiteX2" fmla="*/ 1596478 w 1596478"/>
                <a:gd name="connsiteY2" fmla="*/ 883110 h 2002971"/>
                <a:gd name="connsiteX3" fmla="*/ 1594911 w 1596478"/>
                <a:gd name="connsiteY3" fmla="*/ 0 h 2002971"/>
                <a:gd name="connsiteX0" fmla="*/ 1605483 w 1605502"/>
                <a:gd name="connsiteY0" fmla="*/ 0 h 2015730"/>
                <a:gd name="connsiteX1" fmla="*/ 0 w 1605502"/>
                <a:gd name="connsiteY1" fmla="*/ 2015730 h 2015730"/>
                <a:gd name="connsiteX2" fmla="*/ 1596478 w 1605502"/>
                <a:gd name="connsiteY2" fmla="*/ 895869 h 2015730"/>
                <a:gd name="connsiteX3" fmla="*/ 1605483 w 1605502"/>
                <a:gd name="connsiteY3" fmla="*/ 0 h 2015730"/>
                <a:gd name="connsiteX0" fmla="*/ 1605483 w 1605502"/>
                <a:gd name="connsiteY0" fmla="*/ 0 h 2032742"/>
                <a:gd name="connsiteX1" fmla="*/ 0 w 1605502"/>
                <a:gd name="connsiteY1" fmla="*/ 2032742 h 2032742"/>
                <a:gd name="connsiteX2" fmla="*/ 1596478 w 1605502"/>
                <a:gd name="connsiteY2" fmla="*/ 912881 h 2032742"/>
                <a:gd name="connsiteX3" fmla="*/ 1605483 w 1605502"/>
                <a:gd name="connsiteY3" fmla="*/ 0 h 2032742"/>
                <a:gd name="connsiteX0" fmla="*/ 1592760 w 1596478"/>
                <a:gd name="connsiteY0" fmla="*/ 0 h 2060037"/>
                <a:gd name="connsiteX1" fmla="*/ 0 w 1596478"/>
                <a:gd name="connsiteY1" fmla="*/ 2060037 h 2060037"/>
                <a:gd name="connsiteX2" fmla="*/ 1596478 w 1596478"/>
                <a:gd name="connsiteY2" fmla="*/ 940176 h 2060037"/>
                <a:gd name="connsiteX3" fmla="*/ 1592760 w 1596478"/>
                <a:gd name="connsiteY3" fmla="*/ 0 h 2060037"/>
                <a:gd name="connsiteX0" fmla="*/ 1592760 w 1596478"/>
                <a:gd name="connsiteY0" fmla="*/ 0 h 2042978"/>
                <a:gd name="connsiteX1" fmla="*/ 0 w 1596478"/>
                <a:gd name="connsiteY1" fmla="*/ 2042978 h 2042978"/>
                <a:gd name="connsiteX2" fmla="*/ 1596478 w 1596478"/>
                <a:gd name="connsiteY2" fmla="*/ 923117 h 2042978"/>
                <a:gd name="connsiteX3" fmla="*/ 1592760 w 1596478"/>
                <a:gd name="connsiteY3" fmla="*/ 0 h 2042978"/>
                <a:gd name="connsiteX0" fmla="*/ 1592760 w 1596478"/>
                <a:gd name="connsiteY0" fmla="*/ 0 h 2053214"/>
                <a:gd name="connsiteX1" fmla="*/ 0 w 1596478"/>
                <a:gd name="connsiteY1" fmla="*/ 2053214 h 2053214"/>
                <a:gd name="connsiteX2" fmla="*/ 1596478 w 1596478"/>
                <a:gd name="connsiteY2" fmla="*/ 933353 h 2053214"/>
                <a:gd name="connsiteX3" fmla="*/ 1592760 w 1596478"/>
                <a:gd name="connsiteY3" fmla="*/ 0 h 2053214"/>
                <a:gd name="connsiteX0" fmla="*/ 1614004 w 1614014"/>
                <a:gd name="connsiteY0" fmla="*/ 0 h 2053214"/>
                <a:gd name="connsiteX1" fmla="*/ 0 w 1614014"/>
                <a:gd name="connsiteY1" fmla="*/ 2053214 h 2053214"/>
                <a:gd name="connsiteX2" fmla="*/ 1596478 w 1614014"/>
                <a:gd name="connsiteY2" fmla="*/ 933353 h 2053214"/>
                <a:gd name="connsiteX3" fmla="*/ 1614004 w 1614014"/>
                <a:gd name="connsiteY3" fmla="*/ 0 h 2053214"/>
                <a:gd name="connsiteX0" fmla="*/ 1599936 w 1599946"/>
                <a:gd name="connsiteY0" fmla="*/ 0 h 2015763"/>
                <a:gd name="connsiteX1" fmla="*/ 0 w 1599946"/>
                <a:gd name="connsiteY1" fmla="*/ 2015763 h 2015763"/>
                <a:gd name="connsiteX2" fmla="*/ 1582410 w 1599946"/>
                <a:gd name="connsiteY2" fmla="*/ 933353 h 2015763"/>
                <a:gd name="connsiteX3" fmla="*/ 1599936 w 1599946"/>
                <a:gd name="connsiteY3" fmla="*/ 0 h 2015763"/>
                <a:gd name="connsiteX0" fmla="*/ 1605965 w 1605975"/>
                <a:gd name="connsiteY0" fmla="*/ 0 h 2025750"/>
                <a:gd name="connsiteX1" fmla="*/ 0 w 1605975"/>
                <a:gd name="connsiteY1" fmla="*/ 2025750 h 2025750"/>
                <a:gd name="connsiteX2" fmla="*/ 1588439 w 1605975"/>
                <a:gd name="connsiteY2" fmla="*/ 933353 h 2025750"/>
                <a:gd name="connsiteX3" fmla="*/ 1605965 w 1605975"/>
                <a:gd name="connsiteY3" fmla="*/ 0 h 2025750"/>
                <a:gd name="connsiteX0" fmla="*/ 1605965 w 1605975"/>
                <a:gd name="connsiteY0" fmla="*/ 0 h 2018259"/>
                <a:gd name="connsiteX1" fmla="*/ 0 w 1605975"/>
                <a:gd name="connsiteY1" fmla="*/ 2018259 h 2018259"/>
                <a:gd name="connsiteX2" fmla="*/ 1588439 w 1605975"/>
                <a:gd name="connsiteY2" fmla="*/ 933353 h 2018259"/>
                <a:gd name="connsiteX3" fmla="*/ 1605965 w 1605975"/>
                <a:gd name="connsiteY3" fmla="*/ 0 h 2018259"/>
                <a:gd name="connsiteX0" fmla="*/ 1605965 w 1608648"/>
                <a:gd name="connsiteY0" fmla="*/ 0 h 2018259"/>
                <a:gd name="connsiteX1" fmla="*/ 0 w 1608648"/>
                <a:gd name="connsiteY1" fmla="*/ 2018259 h 2018259"/>
                <a:gd name="connsiteX2" fmla="*/ 1608648 w 1608648"/>
                <a:gd name="connsiteY2" fmla="*/ 896780 h 2018259"/>
                <a:gd name="connsiteX3" fmla="*/ 1605965 w 1608648"/>
                <a:gd name="connsiteY3" fmla="*/ 0 h 2018259"/>
                <a:gd name="connsiteX0" fmla="*/ 1605965 w 1614711"/>
                <a:gd name="connsiteY0" fmla="*/ 0 h 2018259"/>
                <a:gd name="connsiteX1" fmla="*/ 0 w 1614711"/>
                <a:gd name="connsiteY1" fmla="*/ 2018259 h 2018259"/>
                <a:gd name="connsiteX2" fmla="*/ 1614711 w 1614711"/>
                <a:gd name="connsiteY2" fmla="*/ 908971 h 2018259"/>
                <a:gd name="connsiteX3" fmla="*/ 1605965 w 1614711"/>
                <a:gd name="connsiteY3" fmla="*/ 0 h 20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4711" h="2018259">
                  <a:moveTo>
                    <a:pt x="1605965" y="0"/>
                  </a:moveTo>
                  <a:lnTo>
                    <a:pt x="0" y="2018259"/>
                  </a:lnTo>
                  <a:lnTo>
                    <a:pt x="1614711" y="908971"/>
                  </a:lnTo>
                  <a:cubicBezTo>
                    <a:pt x="1614189" y="614601"/>
                    <a:pt x="1606487" y="294370"/>
                    <a:pt x="1605965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85000"/>
                  </a:schemeClr>
                </a:gs>
                <a:gs pos="100000">
                  <a:schemeClr val="accent1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1" name="Rectangle 30">
            <a:extLst>
              <a:ext uri="{FF2B5EF4-FFF2-40B4-BE49-F238E27FC236}">
                <a16:creationId xmlns:a16="http://schemas.microsoft.com/office/drawing/2014/main" id="{3C2EFFA2-3DDD-4CCE-8242-37B43A62D4A7}"/>
              </a:ext>
            </a:extLst>
          </p:cNvPr>
          <p:cNvSpPr/>
          <p:nvPr/>
        </p:nvSpPr>
        <p:spPr>
          <a:xfrm>
            <a:off x="6525606" y="3247385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" name="Rounded Rectangle 32">
            <a:extLst>
              <a:ext uri="{FF2B5EF4-FFF2-40B4-BE49-F238E27FC236}">
                <a16:creationId xmlns:a16="http://schemas.microsoft.com/office/drawing/2014/main" id="{FFB130AE-2D72-4D54-BF26-0B0CCA0031B1}"/>
              </a:ext>
            </a:extLst>
          </p:cNvPr>
          <p:cNvSpPr/>
          <p:nvPr/>
        </p:nvSpPr>
        <p:spPr>
          <a:xfrm>
            <a:off x="6525606" y="5429797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" name="Rectangle 16">
            <a:extLst>
              <a:ext uri="{FF2B5EF4-FFF2-40B4-BE49-F238E27FC236}">
                <a16:creationId xmlns:a16="http://schemas.microsoft.com/office/drawing/2014/main" id="{1897E6DD-B893-45E7-9982-BCF9D7F6F4B9}"/>
              </a:ext>
            </a:extLst>
          </p:cNvPr>
          <p:cNvSpPr/>
          <p:nvPr/>
        </p:nvSpPr>
        <p:spPr>
          <a:xfrm rot="2700000">
            <a:off x="6586684" y="424120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Rectangle 9">
            <a:extLst>
              <a:ext uri="{FF2B5EF4-FFF2-40B4-BE49-F238E27FC236}">
                <a16:creationId xmlns:a16="http://schemas.microsoft.com/office/drawing/2014/main" id="{747DBB73-57B1-4A07-B4EC-B34E345E9B0B}"/>
              </a:ext>
            </a:extLst>
          </p:cNvPr>
          <p:cNvSpPr/>
          <p:nvPr/>
        </p:nvSpPr>
        <p:spPr>
          <a:xfrm>
            <a:off x="6540913" y="216348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78F44764-A22A-4046-8D8C-D496D5AC9129}"/>
              </a:ext>
            </a:extLst>
          </p:cNvPr>
          <p:cNvGrpSpPr/>
          <p:nvPr/>
        </p:nvGrpSpPr>
        <p:grpSpPr>
          <a:xfrm>
            <a:off x="8384028" y="2895457"/>
            <a:ext cx="3424798" cy="2812775"/>
            <a:chOff x="8384028" y="2895457"/>
            <a:chExt cx="3424798" cy="2812775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F3649BB-510A-48F4-B151-4AD85B907897}"/>
                </a:ext>
              </a:extLst>
            </p:cNvPr>
            <p:cNvGrpSpPr/>
            <p:nvPr/>
          </p:nvGrpSpPr>
          <p:grpSpPr>
            <a:xfrm flipH="1">
              <a:off x="8384028" y="2895457"/>
              <a:ext cx="3424798" cy="2812775"/>
              <a:chOff x="6317093" y="541243"/>
              <a:chExt cx="4600203" cy="3778138"/>
            </a:xfrm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25B20EE-7135-491E-8C0B-6E64D6303815}"/>
                  </a:ext>
                </a:extLst>
              </p:cNvPr>
              <p:cNvSpPr/>
              <p:nvPr/>
            </p:nvSpPr>
            <p:spPr>
              <a:xfrm>
                <a:off x="7792373" y="541243"/>
                <a:ext cx="1769431" cy="2142130"/>
              </a:xfrm>
              <a:custGeom>
                <a:avLst/>
                <a:gdLst>
                  <a:gd name="connsiteX0" fmla="*/ 2660333 w 2715559"/>
                  <a:gd name="connsiteY0" fmla="*/ 1901649 h 3287536"/>
                  <a:gd name="connsiteX1" fmla="*/ 2655570 w 2715559"/>
                  <a:gd name="connsiteY1" fmla="*/ 1765441 h 3287536"/>
                  <a:gd name="connsiteX2" fmla="*/ 2713672 w 2715559"/>
                  <a:gd name="connsiteY2" fmla="*/ 1554939 h 3287536"/>
                  <a:gd name="connsiteX3" fmla="*/ 2673668 w 2715559"/>
                  <a:gd name="connsiteY3" fmla="*/ 1450164 h 3287536"/>
                  <a:gd name="connsiteX4" fmla="*/ 2648903 w 2715559"/>
                  <a:gd name="connsiteY4" fmla="*/ 1334911 h 3287536"/>
                  <a:gd name="connsiteX5" fmla="*/ 2655570 w 2715559"/>
                  <a:gd name="connsiteY5" fmla="*/ 1231089 h 3287536"/>
                  <a:gd name="connsiteX6" fmla="*/ 2480310 w 2715559"/>
                  <a:gd name="connsiteY6" fmla="*/ 1001536 h 3287536"/>
                  <a:gd name="connsiteX7" fmla="*/ 1182052 w 2715559"/>
                  <a:gd name="connsiteY7" fmla="*/ 964389 h 3287536"/>
                  <a:gd name="connsiteX8" fmla="*/ 886777 w 2715559"/>
                  <a:gd name="connsiteY8" fmla="*/ 993916 h 3287536"/>
                  <a:gd name="connsiteX9" fmla="*/ 865823 w 2715559"/>
                  <a:gd name="connsiteY9" fmla="*/ 979629 h 3287536"/>
                  <a:gd name="connsiteX10" fmla="*/ 901065 w 2715559"/>
                  <a:gd name="connsiteY10" fmla="*/ 824371 h 3287536"/>
                  <a:gd name="connsiteX11" fmla="*/ 973455 w 2715559"/>
                  <a:gd name="connsiteY11" fmla="*/ 680544 h 3287536"/>
                  <a:gd name="connsiteX12" fmla="*/ 973455 w 2715559"/>
                  <a:gd name="connsiteY12" fmla="*/ 680544 h 3287536"/>
                  <a:gd name="connsiteX13" fmla="*/ 985838 w 2715559"/>
                  <a:gd name="connsiteY13" fmla="*/ 133809 h 3287536"/>
                  <a:gd name="connsiteX14" fmla="*/ 1012508 w 2715559"/>
                  <a:gd name="connsiteY14" fmla="*/ 103329 h 3287536"/>
                  <a:gd name="connsiteX15" fmla="*/ 983933 w 2715559"/>
                  <a:gd name="connsiteY15" fmla="*/ 57609 h 3287536"/>
                  <a:gd name="connsiteX16" fmla="*/ 784860 w 2715559"/>
                  <a:gd name="connsiteY16" fmla="*/ 42369 h 3287536"/>
                  <a:gd name="connsiteX17" fmla="*/ 716280 w 2715559"/>
                  <a:gd name="connsiteY17" fmla="*/ 156669 h 3287536"/>
                  <a:gd name="connsiteX18" fmla="*/ 649605 w 2715559"/>
                  <a:gd name="connsiteY18" fmla="*/ 318594 h 3287536"/>
                  <a:gd name="connsiteX19" fmla="*/ 258127 w 2715559"/>
                  <a:gd name="connsiteY19" fmla="*/ 921526 h 3287536"/>
                  <a:gd name="connsiteX20" fmla="*/ 160020 w 2715559"/>
                  <a:gd name="connsiteY20" fmla="*/ 1078689 h 3287536"/>
                  <a:gd name="connsiteX21" fmla="*/ 40005 w 2715559"/>
                  <a:gd name="connsiteY21" fmla="*/ 1474929 h 3287536"/>
                  <a:gd name="connsiteX22" fmla="*/ 0 w 2715559"/>
                  <a:gd name="connsiteY22" fmla="*/ 1522554 h 3287536"/>
                  <a:gd name="connsiteX23" fmla="*/ 3810 w 2715559"/>
                  <a:gd name="connsiteY23" fmla="*/ 1534936 h 3287536"/>
                  <a:gd name="connsiteX24" fmla="*/ 303848 w 2715559"/>
                  <a:gd name="connsiteY24" fmla="*/ 2331226 h 3287536"/>
                  <a:gd name="connsiteX25" fmla="*/ 664845 w 2715559"/>
                  <a:gd name="connsiteY25" fmla="*/ 3287536 h 3287536"/>
                  <a:gd name="connsiteX26" fmla="*/ 701040 w 2715559"/>
                  <a:gd name="connsiteY26" fmla="*/ 3279916 h 3287536"/>
                  <a:gd name="connsiteX27" fmla="*/ 992505 w 2715559"/>
                  <a:gd name="connsiteY27" fmla="*/ 3169426 h 3287536"/>
                  <a:gd name="connsiteX28" fmla="*/ 1344930 w 2715559"/>
                  <a:gd name="connsiteY28" fmla="*/ 3009406 h 3287536"/>
                  <a:gd name="connsiteX29" fmla="*/ 2436495 w 2715559"/>
                  <a:gd name="connsiteY29" fmla="*/ 2568399 h 3287536"/>
                  <a:gd name="connsiteX30" fmla="*/ 2579370 w 2715559"/>
                  <a:gd name="connsiteY30" fmla="*/ 2518869 h 3287536"/>
                  <a:gd name="connsiteX31" fmla="*/ 2651760 w 2715559"/>
                  <a:gd name="connsiteY31" fmla="*/ 2436001 h 3287536"/>
                  <a:gd name="connsiteX32" fmla="*/ 2594610 w 2715559"/>
                  <a:gd name="connsiteY32" fmla="*/ 2215974 h 3287536"/>
                  <a:gd name="connsiteX33" fmla="*/ 2700338 w 2715559"/>
                  <a:gd name="connsiteY33" fmla="*/ 2056906 h 3287536"/>
                  <a:gd name="connsiteX34" fmla="*/ 2660333 w 2715559"/>
                  <a:gd name="connsiteY34" fmla="*/ 1901649 h 328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715559" h="3287536">
                    <a:moveTo>
                      <a:pt x="2660333" y="1901649"/>
                    </a:moveTo>
                    <a:cubicBezTo>
                      <a:pt x="2630805" y="1854024"/>
                      <a:pt x="2619375" y="1812114"/>
                      <a:pt x="2655570" y="1765441"/>
                    </a:cubicBezTo>
                    <a:cubicBezTo>
                      <a:pt x="2695575" y="1700671"/>
                      <a:pt x="2723197" y="1633044"/>
                      <a:pt x="2713672" y="1554939"/>
                    </a:cubicBezTo>
                    <a:cubicBezTo>
                      <a:pt x="2707005" y="1506361"/>
                      <a:pt x="2686050" y="1459689"/>
                      <a:pt x="2673668" y="1450164"/>
                    </a:cubicBezTo>
                    <a:cubicBezTo>
                      <a:pt x="2630805" y="1418731"/>
                      <a:pt x="2627947" y="1379679"/>
                      <a:pt x="2648903" y="1334911"/>
                    </a:cubicBezTo>
                    <a:cubicBezTo>
                      <a:pt x="2663190" y="1310146"/>
                      <a:pt x="2662238" y="1257759"/>
                      <a:pt x="2655570" y="1231089"/>
                    </a:cubicBezTo>
                    <a:cubicBezTo>
                      <a:pt x="2627947" y="1131076"/>
                      <a:pt x="2575560" y="1050114"/>
                      <a:pt x="2480310" y="1001536"/>
                    </a:cubicBezTo>
                    <a:cubicBezTo>
                      <a:pt x="2211705" y="870091"/>
                      <a:pt x="1816418" y="870091"/>
                      <a:pt x="1182052" y="964389"/>
                    </a:cubicBezTo>
                    <a:cubicBezTo>
                      <a:pt x="1154430" y="977724"/>
                      <a:pt x="998220" y="981534"/>
                      <a:pt x="886777" y="993916"/>
                    </a:cubicBezTo>
                    <a:cubicBezTo>
                      <a:pt x="867727" y="995821"/>
                      <a:pt x="863918" y="996774"/>
                      <a:pt x="865823" y="979629"/>
                    </a:cubicBezTo>
                    <a:cubicBezTo>
                      <a:pt x="871538" y="927241"/>
                      <a:pt x="869633" y="873901"/>
                      <a:pt x="901065" y="824371"/>
                    </a:cubicBezTo>
                    <a:cubicBezTo>
                      <a:pt x="929640" y="779604"/>
                      <a:pt x="949643" y="729121"/>
                      <a:pt x="973455" y="680544"/>
                    </a:cubicBezTo>
                    <a:cubicBezTo>
                      <a:pt x="973455" y="680544"/>
                      <a:pt x="973455" y="680544"/>
                      <a:pt x="973455" y="680544"/>
                    </a:cubicBezTo>
                    <a:cubicBezTo>
                      <a:pt x="978218" y="498616"/>
                      <a:pt x="982027" y="315736"/>
                      <a:pt x="985838" y="133809"/>
                    </a:cubicBezTo>
                    <a:cubicBezTo>
                      <a:pt x="985838" y="112854"/>
                      <a:pt x="990600" y="101424"/>
                      <a:pt x="1012508" y="103329"/>
                    </a:cubicBezTo>
                    <a:cubicBezTo>
                      <a:pt x="1002983" y="88089"/>
                      <a:pt x="995363" y="71896"/>
                      <a:pt x="983933" y="57609"/>
                    </a:cubicBezTo>
                    <a:cubicBezTo>
                      <a:pt x="929640" y="-12876"/>
                      <a:pt x="848677" y="-19544"/>
                      <a:pt x="784860" y="42369"/>
                    </a:cubicBezTo>
                    <a:cubicBezTo>
                      <a:pt x="751523" y="74754"/>
                      <a:pt x="729615" y="112854"/>
                      <a:pt x="716280" y="156669"/>
                    </a:cubicBezTo>
                    <a:cubicBezTo>
                      <a:pt x="698183" y="211914"/>
                      <a:pt x="681990" y="269064"/>
                      <a:pt x="649605" y="318594"/>
                    </a:cubicBezTo>
                    <a:cubicBezTo>
                      <a:pt x="519113" y="519571"/>
                      <a:pt x="387667" y="719596"/>
                      <a:pt x="258127" y="921526"/>
                    </a:cubicBezTo>
                    <a:cubicBezTo>
                      <a:pt x="224790" y="972961"/>
                      <a:pt x="182880" y="1020586"/>
                      <a:pt x="160020" y="1078689"/>
                    </a:cubicBezTo>
                    <a:cubicBezTo>
                      <a:pt x="109538" y="1207276"/>
                      <a:pt x="78105" y="1342531"/>
                      <a:pt x="40005" y="1474929"/>
                    </a:cubicBezTo>
                    <a:cubicBezTo>
                      <a:pt x="33338" y="1497789"/>
                      <a:pt x="26670" y="1517791"/>
                      <a:pt x="0" y="1522554"/>
                    </a:cubicBezTo>
                    <a:cubicBezTo>
                      <a:pt x="953" y="1526364"/>
                      <a:pt x="1905" y="1531126"/>
                      <a:pt x="3810" y="1534936"/>
                    </a:cubicBezTo>
                    <a:cubicBezTo>
                      <a:pt x="103823" y="1800684"/>
                      <a:pt x="203835" y="2065479"/>
                      <a:pt x="303848" y="2331226"/>
                    </a:cubicBezTo>
                    <a:cubicBezTo>
                      <a:pt x="423863" y="2650314"/>
                      <a:pt x="544830" y="2968449"/>
                      <a:pt x="664845" y="3287536"/>
                    </a:cubicBezTo>
                    <a:cubicBezTo>
                      <a:pt x="677227" y="3284679"/>
                      <a:pt x="688658" y="3282774"/>
                      <a:pt x="701040" y="3279916"/>
                    </a:cubicBezTo>
                    <a:cubicBezTo>
                      <a:pt x="801052" y="3250389"/>
                      <a:pt x="896302" y="3208479"/>
                      <a:pt x="992505" y="3169426"/>
                    </a:cubicBezTo>
                    <a:cubicBezTo>
                      <a:pt x="1109663" y="3121801"/>
                      <a:pt x="1229677" y="3062746"/>
                      <a:pt x="1344930" y="3009406"/>
                    </a:cubicBezTo>
                    <a:cubicBezTo>
                      <a:pt x="1480185" y="2930349"/>
                      <a:pt x="2380298" y="2584591"/>
                      <a:pt x="2436495" y="2568399"/>
                    </a:cubicBezTo>
                    <a:cubicBezTo>
                      <a:pt x="2484120" y="2551254"/>
                      <a:pt x="2536508" y="2534109"/>
                      <a:pt x="2579370" y="2518869"/>
                    </a:cubicBezTo>
                    <a:cubicBezTo>
                      <a:pt x="2617470" y="2505534"/>
                      <a:pt x="2642235" y="2476959"/>
                      <a:pt x="2651760" y="2436001"/>
                    </a:cubicBezTo>
                    <a:cubicBezTo>
                      <a:pt x="2670810" y="2353134"/>
                      <a:pt x="2670810" y="2275029"/>
                      <a:pt x="2594610" y="2215974"/>
                    </a:cubicBezTo>
                    <a:cubicBezTo>
                      <a:pt x="2682240" y="2173111"/>
                      <a:pt x="2707958" y="2135964"/>
                      <a:pt x="2700338" y="2056906"/>
                    </a:cubicBezTo>
                    <a:cubicBezTo>
                      <a:pt x="2696528" y="2003566"/>
                      <a:pt x="2688908" y="1947369"/>
                      <a:pt x="2660333" y="1901649"/>
                    </a:cubicBez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8EC6A98-2919-4495-8902-5D3D5BD3A74D}"/>
                  </a:ext>
                </a:extLst>
              </p:cNvPr>
              <p:cNvSpPr/>
              <p:nvPr/>
            </p:nvSpPr>
            <p:spPr>
              <a:xfrm>
                <a:off x="8393141" y="600492"/>
                <a:ext cx="1045799" cy="1919663"/>
              </a:xfrm>
              <a:custGeom>
                <a:avLst/>
                <a:gdLst>
                  <a:gd name="connsiteX0" fmla="*/ 1460199 w 1604995"/>
                  <a:gd name="connsiteY0" fmla="*/ 2946099 h 2946115"/>
                  <a:gd name="connsiteX1" fmla="*/ 92409 w 1604995"/>
                  <a:gd name="connsiteY1" fmla="*/ 2921334 h 2946115"/>
                  <a:gd name="connsiteX2" fmla="*/ 16 w 1604995"/>
                  <a:gd name="connsiteY2" fmla="*/ 2825131 h 2946115"/>
                  <a:gd name="connsiteX3" fmla="*/ 48594 w 1604995"/>
                  <a:gd name="connsiteY3" fmla="*/ 92409 h 2946115"/>
                  <a:gd name="connsiteX4" fmla="*/ 144796 w 1604995"/>
                  <a:gd name="connsiteY4" fmla="*/ 16 h 2946115"/>
                  <a:gd name="connsiteX5" fmla="*/ 1512586 w 1604995"/>
                  <a:gd name="connsiteY5" fmla="*/ 24781 h 2946115"/>
                  <a:gd name="connsiteX6" fmla="*/ 1604979 w 1604995"/>
                  <a:gd name="connsiteY6" fmla="*/ 120984 h 2946115"/>
                  <a:gd name="connsiteX7" fmla="*/ 1555449 w 1604995"/>
                  <a:gd name="connsiteY7" fmla="*/ 2853706 h 2946115"/>
                  <a:gd name="connsiteX8" fmla="*/ 1460199 w 1604995"/>
                  <a:gd name="connsiteY8" fmla="*/ 2946099 h 294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995" h="2946115">
                    <a:moveTo>
                      <a:pt x="1460199" y="2946099"/>
                    </a:moveTo>
                    <a:lnTo>
                      <a:pt x="92409" y="2921334"/>
                    </a:lnTo>
                    <a:cubicBezTo>
                      <a:pt x="40021" y="2920381"/>
                      <a:pt x="-936" y="2877519"/>
                      <a:pt x="16" y="2825131"/>
                    </a:cubicBezTo>
                    <a:lnTo>
                      <a:pt x="48594" y="92409"/>
                    </a:lnTo>
                    <a:cubicBezTo>
                      <a:pt x="49546" y="40021"/>
                      <a:pt x="92409" y="-936"/>
                      <a:pt x="144796" y="16"/>
                    </a:cubicBezTo>
                    <a:lnTo>
                      <a:pt x="1512586" y="24781"/>
                    </a:lnTo>
                    <a:cubicBezTo>
                      <a:pt x="1564974" y="25734"/>
                      <a:pt x="1605931" y="68596"/>
                      <a:pt x="1604979" y="120984"/>
                    </a:cubicBezTo>
                    <a:lnTo>
                      <a:pt x="1555449" y="2853706"/>
                    </a:lnTo>
                    <a:cubicBezTo>
                      <a:pt x="1554496" y="2906094"/>
                      <a:pt x="1511634" y="2947051"/>
                      <a:pt x="1460199" y="29460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222A712A-5A86-4F9D-A4F4-0BB38D7EE205}"/>
                  </a:ext>
                </a:extLst>
              </p:cNvPr>
              <p:cNvSpPr/>
              <p:nvPr/>
            </p:nvSpPr>
            <p:spPr>
              <a:xfrm>
                <a:off x="8458940" y="789798"/>
                <a:ext cx="909857" cy="1477745"/>
              </a:xfrm>
              <a:custGeom>
                <a:avLst/>
                <a:gdLst>
                  <a:gd name="connsiteX0" fmla="*/ 1320165 w 1396365"/>
                  <a:gd name="connsiteY0" fmla="*/ 2267903 h 2267902"/>
                  <a:gd name="connsiteX1" fmla="*/ 36195 w 1396365"/>
                  <a:gd name="connsiteY1" fmla="*/ 2245043 h 2267902"/>
                  <a:gd name="connsiteX2" fmla="*/ 0 w 1396365"/>
                  <a:gd name="connsiteY2" fmla="*/ 2207895 h 2267902"/>
                  <a:gd name="connsiteX3" fmla="*/ 39053 w 1396365"/>
                  <a:gd name="connsiteY3" fmla="*/ 36195 h 2267902"/>
                  <a:gd name="connsiteX4" fmla="*/ 76200 w 1396365"/>
                  <a:gd name="connsiteY4" fmla="*/ 0 h 2267902"/>
                  <a:gd name="connsiteX5" fmla="*/ 1360170 w 1396365"/>
                  <a:gd name="connsiteY5" fmla="*/ 22860 h 2267902"/>
                  <a:gd name="connsiteX6" fmla="*/ 1396365 w 1396365"/>
                  <a:gd name="connsiteY6" fmla="*/ 60007 h 2267902"/>
                  <a:gd name="connsiteX7" fmla="*/ 1357313 w 1396365"/>
                  <a:gd name="connsiteY7" fmla="*/ 2231708 h 2267902"/>
                  <a:gd name="connsiteX8" fmla="*/ 1320165 w 1396365"/>
                  <a:gd name="connsiteY8" fmla="*/ 2267903 h 2267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6365" h="2267902">
                    <a:moveTo>
                      <a:pt x="1320165" y="2267903"/>
                    </a:moveTo>
                    <a:lnTo>
                      <a:pt x="36195" y="2245043"/>
                    </a:lnTo>
                    <a:cubicBezTo>
                      <a:pt x="16192" y="2245043"/>
                      <a:pt x="0" y="2227897"/>
                      <a:pt x="0" y="2207895"/>
                    </a:cubicBezTo>
                    <a:lnTo>
                      <a:pt x="39053" y="36195"/>
                    </a:lnTo>
                    <a:cubicBezTo>
                      <a:pt x="39053" y="16192"/>
                      <a:pt x="56197" y="0"/>
                      <a:pt x="76200" y="0"/>
                    </a:cubicBezTo>
                    <a:lnTo>
                      <a:pt x="1360170" y="22860"/>
                    </a:lnTo>
                    <a:cubicBezTo>
                      <a:pt x="1380173" y="22860"/>
                      <a:pt x="1396365" y="40005"/>
                      <a:pt x="1396365" y="60007"/>
                    </a:cubicBezTo>
                    <a:lnTo>
                      <a:pt x="1357313" y="2231708"/>
                    </a:lnTo>
                    <a:cubicBezTo>
                      <a:pt x="1356360" y="2251710"/>
                      <a:pt x="1340167" y="2267903"/>
                      <a:pt x="1320165" y="2267903"/>
                    </a:cubicBezTo>
                    <a:close/>
                  </a:path>
                </a:pathLst>
              </a:custGeom>
              <a:solidFill>
                <a:srgbClr val="CDFEF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8B01D9A-D725-4C33-A035-0BC301A4C849}"/>
                  </a:ext>
                </a:extLst>
              </p:cNvPr>
              <p:cNvSpPr/>
              <p:nvPr/>
            </p:nvSpPr>
            <p:spPr>
              <a:xfrm>
                <a:off x="6317093" y="1517977"/>
                <a:ext cx="1940721" cy="1844841"/>
              </a:xfrm>
              <a:custGeom>
                <a:avLst/>
                <a:gdLst>
                  <a:gd name="connsiteX0" fmla="*/ 2219357 w 2978438"/>
                  <a:gd name="connsiteY0" fmla="*/ 5459 h 2831285"/>
                  <a:gd name="connsiteX1" fmla="*/ 2265077 w 2978438"/>
                  <a:gd name="connsiteY1" fmla="*/ 24509 h 2831285"/>
                  <a:gd name="connsiteX2" fmla="*/ 2973737 w 2978438"/>
                  <a:gd name="connsiteY2" fmla="*/ 1905696 h 2831285"/>
                  <a:gd name="connsiteX3" fmla="*/ 2957544 w 2978438"/>
                  <a:gd name="connsiteY3" fmla="*/ 1943796 h 2831285"/>
                  <a:gd name="connsiteX4" fmla="*/ 627729 w 2978438"/>
                  <a:gd name="connsiteY4" fmla="*/ 2822954 h 2831285"/>
                  <a:gd name="connsiteX5" fmla="*/ 588677 w 2978438"/>
                  <a:gd name="connsiteY5" fmla="*/ 2828669 h 2831285"/>
                  <a:gd name="connsiteX6" fmla="*/ 361029 w 2978438"/>
                  <a:gd name="connsiteY6" fmla="*/ 2400996 h 2831285"/>
                  <a:gd name="connsiteX7" fmla="*/ 126714 w 2978438"/>
                  <a:gd name="connsiteY7" fmla="*/ 1732341 h 2831285"/>
                  <a:gd name="connsiteX8" fmla="*/ 36226 w 2978438"/>
                  <a:gd name="connsiteY8" fmla="*/ 1268474 h 2831285"/>
                  <a:gd name="connsiteX9" fmla="*/ 31 w 2978438"/>
                  <a:gd name="connsiteY9" fmla="*/ 826514 h 2831285"/>
                  <a:gd name="connsiteX10" fmla="*/ 7651 w 2978438"/>
                  <a:gd name="connsiteY10" fmla="*/ 794129 h 2831285"/>
                  <a:gd name="connsiteX11" fmla="*/ 40989 w 2978438"/>
                  <a:gd name="connsiteY11" fmla="*/ 773173 h 2831285"/>
                  <a:gd name="connsiteX12" fmla="*/ 2219357 w 2978438"/>
                  <a:gd name="connsiteY12" fmla="*/ 5459 h 283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78438" h="2831285">
                    <a:moveTo>
                      <a:pt x="2219357" y="5459"/>
                    </a:moveTo>
                    <a:cubicBezTo>
                      <a:pt x="2244122" y="-4066"/>
                      <a:pt x="2258409" y="-3114"/>
                      <a:pt x="2265077" y="24509"/>
                    </a:cubicBezTo>
                    <a:cubicBezTo>
                      <a:pt x="2275554" y="32129"/>
                      <a:pt x="2957544" y="1867596"/>
                      <a:pt x="2973737" y="1905696"/>
                    </a:cubicBezTo>
                    <a:cubicBezTo>
                      <a:pt x="2982309" y="1926651"/>
                      <a:pt x="2980404" y="1935224"/>
                      <a:pt x="2957544" y="1943796"/>
                    </a:cubicBezTo>
                    <a:cubicBezTo>
                      <a:pt x="2807049" y="1998089"/>
                      <a:pt x="850614" y="2742944"/>
                      <a:pt x="627729" y="2822954"/>
                    </a:cubicBezTo>
                    <a:cubicBezTo>
                      <a:pt x="615347" y="2827716"/>
                      <a:pt x="602964" y="2835336"/>
                      <a:pt x="588677" y="2828669"/>
                    </a:cubicBezTo>
                    <a:cubicBezTo>
                      <a:pt x="504857" y="2690556"/>
                      <a:pt x="427704" y="2548634"/>
                      <a:pt x="361029" y="2400996"/>
                    </a:cubicBezTo>
                    <a:cubicBezTo>
                      <a:pt x="263874" y="2184779"/>
                      <a:pt x="184816" y="1962846"/>
                      <a:pt x="126714" y="1732341"/>
                    </a:cubicBezTo>
                    <a:cubicBezTo>
                      <a:pt x="87661" y="1578989"/>
                      <a:pt x="57181" y="1423731"/>
                      <a:pt x="36226" y="1268474"/>
                    </a:cubicBezTo>
                    <a:cubicBezTo>
                      <a:pt x="20986" y="1158936"/>
                      <a:pt x="31" y="863661"/>
                      <a:pt x="31" y="826514"/>
                    </a:cubicBezTo>
                    <a:cubicBezTo>
                      <a:pt x="31" y="815084"/>
                      <a:pt x="-921" y="803654"/>
                      <a:pt x="7651" y="794129"/>
                    </a:cubicBezTo>
                    <a:cubicBezTo>
                      <a:pt x="14319" y="779841"/>
                      <a:pt x="28606" y="777936"/>
                      <a:pt x="40989" y="773173"/>
                    </a:cubicBezTo>
                    <a:cubicBezTo>
                      <a:pt x="314357" y="675066"/>
                      <a:pt x="2105057" y="48321"/>
                      <a:pt x="2219357" y="54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6EAC820-B4F9-4B23-A39C-5F2EE7046C8C}"/>
                  </a:ext>
                </a:extLst>
              </p:cNvPr>
              <p:cNvSpPr/>
              <p:nvPr/>
            </p:nvSpPr>
            <p:spPr>
              <a:xfrm>
                <a:off x="9780843" y="3331599"/>
                <a:ext cx="1136453" cy="987782"/>
              </a:xfrm>
              <a:custGeom>
                <a:avLst/>
                <a:gdLst>
                  <a:gd name="connsiteX0" fmla="*/ 603980 w 1744122"/>
                  <a:gd name="connsiteY0" fmla="*/ 1515955 h 1515954"/>
                  <a:gd name="connsiteX1" fmla="*/ 18193 w 1744122"/>
                  <a:gd name="connsiteY1" fmla="*/ 836822 h 1515954"/>
                  <a:gd name="connsiteX2" fmla="*/ 24860 w 1744122"/>
                  <a:gd name="connsiteY2" fmla="*/ 774910 h 1515954"/>
                  <a:gd name="connsiteX3" fmla="*/ 1165003 w 1744122"/>
                  <a:gd name="connsiteY3" fmla="*/ 8147 h 1515954"/>
                  <a:gd name="connsiteX4" fmla="*/ 1203103 w 1744122"/>
                  <a:gd name="connsiteY4" fmla="*/ 11958 h 1515954"/>
                  <a:gd name="connsiteX5" fmla="*/ 1744123 w 1744122"/>
                  <a:gd name="connsiteY5" fmla="*/ 619652 h 1515954"/>
                  <a:gd name="connsiteX6" fmla="*/ 1651730 w 1744122"/>
                  <a:gd name="connsiteY6" fmla="*/ 733000 h 1515954"/>
                  <a:gd name="connsiteX7" fmla="*/ 684943 w 1744122"/>
                  <a:gd name="connsiteY7" fmla="*/ 1478808 h 1515954"/>
                  <a:gd name="connsiteX8" fmla="*/ 603980 w 1744122"/>
                  <a:gd name="connsiteY8" fmla="*/ 1515955 h 151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4122" h="1515954">
                    <a:moveTo>
                      <a:pt x="603980" y="1515955"/>
                    </a:moveTo>
                    <a:cubicBezTo>
                      <a:pt x="458248" y="1343552"/>
                      <a:pt x="53435" y="876827"/>
                      <a:pt x="18193" y="836822"/>
                    </a:cubicBezTo>
                    <a:cubicBezTo>
                      <a:pt x="-7525" y="807295"/>
                      <a:pt x="-6572" y="797770"/>
                      <a:pt x="24860" y="774910"/>
                    </a:cubicBezTo>
                    <a:cubicBezTo>
                      <a:pt x="86773" y="728238"/>
                      <a:pt x="1084993" y="63392"/>
                      <a:pt x="1165003" y="8147"/>
                    </a:cubicBezTo>
                    <a:cubicBezTo>
                      <a:pt x="1181195" y="-3283"/>
                      <a:pt x="1188816" y="-3283"/>
                      <a:pt x="1203103" y="11958"/>
                    </a:cubicBezTo>
                    <a:cubicBezTo>
                      <a:pt x="1383125" y="214840"/>
                      <a:pt x="1564100" y="416770"/>
                      <a:pt x="1744123" y="619652"/>
                    </a:cubicBezTo>
                    <a:cubicBezTo>
                      <a:pt x="1724120" y="666325"/>
                      <a:pt x="1685068" y="698710"/>
                      <a:pt x="1651730" y="733000"/>
                    </a:cubicBezTo>
                    <a:cubicBezTo>
                      <a:pt x="1365028" y="1027322"/>
                      <a:pt x="1044988" y="1278783"/>
                      <a:pt x="684943" y="1478808"/>
                    </a:cubicBezTo>
                    <a:cubicBezTo>
                      <a:pt x="659225" y="1492142"/>
                      <a:pt x="634460" y="1510240"/>
                      <a:pt x="603980" y="151595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EB46D5D-9013-4D22-AA7A-0E67FC74821F}"/>
                  </a:ext>
                </a:extLst>
              </p:cNvPr>
              <p:cNvSpPr/>
              <p:nvPr/>
            </p:nvSpPr>
            <p:spPr>
              <a:xfrm>
                <a:off x="9074929" y="1948035"/>
                <a:ext cx="1306754" cy="1894074"/>
              </a:xfrm>
              <a:custGeom>
                <a:avLst/>
                <a:gdLst>
                  <a:gd name="connsiteX0" fmla="*/ 2005485 w 2005484"/>
                  <a:gd name="connsiteY0" fmla="*/ 2294387 h 2906844"/>
                  <a:gd name="connsiteX1" fmla="*/ 1502564 w 2005484"/>
                  <a:gd name="connsiteY1" fmla="*/ 2638239 h 2906844"/>
                  <a:gd name="connsiteX2" fmla="*/ 1095847 w 2005484"/>
                  <a:gd name="connsiteY2" fmla="*/ 2906845 h 2906844"/>
                  <a:gd name="connsiteX3" fmla="*/ 725324 w 2005484"/>
                  <a:gd name="connsiteY3" fmla="*/ 2624904 h 2906844"/>
                  <a:gd name="connsiteX4" fmla="*/ 351944 w 2005484"/>
                  <a:gd name="connsiteY4" fmla="*/ 2177229 h 2906844"/>
                  <a:gd name="connsiteX5" fmla="*/ 249074 w 2005484"/>
                  <a:gd name="connsiteY5" fmla="*/ 2015304 h 2906844"/>
                  <a:gd name="connsiteX6" fmla="*/ 227167 w 2005484"/>
                  <a:gd name="connsiteY6" fmla="*/ 1910529 h 2906844"/>
                  <a:gd name="connsiteX7" fmla="*/ 220499 w 2005484"/>
                  <a:gd name="connsiteY7" fmla="*/ 1660974 h 2906844"/>
                  <a:gd name="connsiteX8" fmla="*/ 201449 w 2005484"/>
                  <a:gd name="connsiteY8" fmla="*/ 1409514 h 2906844"/>
                  <a:gd name="connsiteX9" fmla="*/ 320512 w 2005484"/>
                  <a:gd name="connsiteY9" fmla="*/ 1135194 h 2906844"/>
                  <a:gd name="connsiteX10" fmla="*/ 329084 w 2005484"/>
                  <a:gd name="connsiteY10" fmla="*/ 1108524 h 2906844"/>
                  <a:gd name="connsiteX11" fmla="*/ 238597 w 2005484"/>
                  <a:gd name="connsiteY11" fmla="*/ 865637 h 2906844"/>
                  <a:gd name="connsiteX12" fmla="*/ 210974 w 2005484"/>
                  <a:gd name="connsiteY12" fmla="*/ 813249 h 2906844"/>
                  <a:gd name="connsiteX13" fmla="*/ 88102 w 2005484"/>
                  <a:gd name="connsiteY13" fmla="*/ 479874 h 2906844"/>
                  <a:gd name="connsiteX14" fmla="*/ 12855 w 2005484"/>
                  <a:gd name="connsiteY14" fmla="*/ 237939 h 2906844"/>
                  <a:gd name="connsiteX15" fmla="*/ 472 w 2005484"/>
                  <a:gd name="connsiteY15" fmla="*/ 117924 h 2906844"/>
                  <a:gd name="connsiteX16" fmla="*/ 108105 w 2005484"/>
                  <a:gd name="connsiteY16" fmla="*/ 3624 h 2906844"/>
                  <a:gd name="connsiteX17" fmla="*/ 188114 w 2005484"/>
                  <a:gd name="connsiteY17" fmla="*/ 767 h 2906844"/>
                  <a:gd name="connsiteX18" fmla="*/ 284317 w 2005484"/>
                  <a:gd name="connsiteY18" fmla="*/ 69347 h 2906844"/>
                  <a:gd name="connsiteX19" fmla="*/ 410999 w 2005484"/>
                  <a:gd name="connsiteY19" fmla="*/ 318902 h 2906844"/>
                  <a:gd name="connsiteX20" fmla="*/ 474817 w 2005484"/>
                  <a:gd name="connsiteY20" fmla="*/ 467492 h 2906844"/>
                  <a:gd name="connsiteX21" fmla="*/ 664364 w 2005484"/>
                  <a:gd name="connsiteY21" fmla="*/ 835157 h 2906844"/>
                  <a:gd name="connsiteX22" fmla="*/ 689130 w 2005484"/>
                  <a:gd name="connsiteY22" fmla="*/ 841824 h 2906844"/>
                  <a:gd name="connsiteX23" fmla="*/ 758662 w 2005484"/>
                  <a:gd name="connsiteY23" fmla="*/ 815154 h 2906844"/>
                  <a:gd name="connsiteX24" fmla="*/ 940589 w 2005484"/>
                  <a:gd name="connsiteY24" fmla="*/ 830394 h 2906844"/>
                  <a:gd name="connsiteX25" fmla="*/ 987262 w 2005484"/>
                  <a:gd name="connsiteY25" fmla="*/ 857064 h 2906844"/>
                  <a:gd name="connsiteX26" fmla="*/ 1163474 w 2005484"/>
                  <a:gd name="connsiteY26" fmla="*/ 918024 h 2906844"/>
                  <a:gd name="connsiteX27" fmla="*/ 1332067 w 2005484"/>
                  <a:gd name="connsiteY27" fmla="*/ 979937 h 2906844"/>
                  <a:gd name="connsiteX28" fmla="*/ 1627342 w 2005484"/>
                  <a:gd name="connsiteY28" fmla="*/ 1078997 h 2906844"/>
                  <a:gd name="connsiteX29" fmla="*/ 1854037 w 2005484"/>
                  <a:gd name="connsiteY29" fmla="*/ 1292357 h 2906844"/>
                  <a:gd name="connsiteX30" fmla="*/ 1879755 w 2005484"/>
                  <a:gd name="connsiteY30" fmla="*/ 1525719 h 2906844"/>
                  <a:gd name="connsiteX31" fmla="*/ 1927380 w 2005484"/>
                  <a:gd name="connsiteY31" fmla="*/ 2072454 h 2906844"/>
                  <a:gd name="connsiteX32" fmla="*/ 2005485 w 2005484"/>
                  <a:gd name="connsiteY32" fmla="*/ 2294387 h 290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05484" h="2906844">
                    <a:moveTo>
                      <a:pt x="2005485" y="2294387"/>
                    </a:moveTo>
                    <a:cubicBezTo>
                      <a:pt x="1837844" y="2408687"/>
                      <a:pt x="1670205" y="2523939"/>
                      <a:pt x="1502564" y="2638239"/>
                    </a:cubicBezTo>
                    <a:cubicBezTo>
                      <a:pt x="1371119" y="2727775"/>
                      <a:pt x="1229197" y="2818262"/>
                      <a:pt x="1095847" y="2906845"/>
                    </a:cubicBezTo>
                    <a:cubicBezTo>
                      <a:pt x="1025362" y="2854457"/>
                      <a:pt x="855817" y="2739204"/>
                      <a:pt x="725324" y="2624904"/>
                    </a:cubicBezTo>
                    <a:cubicBezTo>
                      <a:pt x="577687" y="2495364"/>
                      <a:pt x="465292" y="2336297"/>
                      <a:pt x="351944" y="2177229"/>
                    </a:cubicBezTo>
                    <a:cubicBezTo>
                      <a:pt x="314797" y="2124842"/>
                      <a:pt x="271934" y="2076264"/>
                      <a:pt x="249074" y="2015304"/>
                    </a:cubicBezTo>
                    <a:cubicBezTo>
                      <a:pt x="235739" y="1981014"/>
                      <a:pt x="229072" y="1945772"/>
                      <a:pt x="227167" y="1910529"/>
                    </a:cubicBezTo>
                    <a:cubicBezTo>
                      <a:pt x="223357" y="1827662"/>
                      <a:pt x="224309" y="1743842"/>
                      <a:pt x="220499" y="1660974"/>
                    </a:cubicBezTo>
                    <a:cubicBezTo>
                      <a:pt x="216689" y="1577154"/>
                      <a:pt x="209069" y="1493334"/>
                      <a:pt x="201449" y="1409514"/>
                    </a:cubicBezTo>
                    <a:cubicBezTo>
                      <a:pt x="191924" y="1296167"/>
                      <a:pt x="209069" y="1195202"/>
                      <a:pt x="320512" y="1135194"/>
                    </a:cubicBezTo>
                    <a:cubicBezTo>
                      <a:pt x="332894" y="1128527"/>
                      <a:pt x="334799" y="1121859"/>
                      <a:pt x="329084" y="1108524"/>
                    </a:cubicBezTo>
                    <a:cubicBezTo>
                      <a:pt x="298605" y="1027562"/>
                      <a:pt x="268124" y="946599"/>
                      <a:pt x="238597" y="865637"/>
                    </a:cubicBezTo>
                    <a:cubicBezTo>
                      <a:pt x="221452" y="852302"/>
                      <a:pt x="217642" y="831347"/>
                      <a:pt x="210974" y="813249"/>
                    </a:cubicBezTo>
                    <a:cubicBezTo>
                      <a:pt x="170017" y="701807"/>
                      <a:pt x="129059" y="591317"/>
                      <a:pt x="88102" y="479874"/>
                    </a:cubicBezTo>
                    <a:cubicBezTo>
                      <a:pt x="62384" y="399864"/>
                      <a:pt x="34762" y="319854"/>
                      <a:pt x="12855" y="237939"/>
                    </a:cubicBezTo>
                    <a:cubicBezTo>
                      <a:pt x="2377" y="198887"/>
                      <a:pt x="-1433" y="157929"/>
                      <a:pt x="472" y="117924"/>
                    </a:cubicBezTo>
                    <a:cubicBezTo>
                      <a:pt x="4282" y="55059"/>
                      <a:pt x="45239" y="10292"/>
                      <a:pt x="108105" y="3624"/>
                    </a:cubicBezTo>
                    <a:cubicBezTo>
                      <a:pt x="134774" y="767"/>
                      <a:pt x="161444" y="-1138"/>
                      <a:pt x="188114" y="767"/>
                    </a:cubicBezTo>
                    <a:cubicBezTo>
                      <a:pt x="236692" y="3624"/>
                      <a:pt x="263362" y="30294"/>
                      <a:pt x="284317" y="69347"/>
                    </a:cubicBezTo>
                    <a:cubicBezTo>
                      <a:pt x="329084" y="151262"/>
                      <a:pt x="370994" y="235082"/>
                      <a:pt x="410999" y="318902"/>
                    </a:cubicBezTo>
                    <a:cubicBezTo>
                      <a:pt x="428144" y="370337"/>
                      <a:pt x="463387" y="413199"/>
                      <a:pt x="474817" y="467492"/>
                    </a:cubicBezTo>
                    <a:cubicBezTo>
                      <a:pt x="527205" y="596079"/>
                      <a:pt x="601499" y="713237"/>
                      <a:pt x="664364" y="835157"/>
                    </a:cubicBezTo>
                    <a:cubicBezTo>
                      <a:pt x="671032" y="847539"/>
                      <a:pt x="677699" y="846587"/>
                      <a:pt x="689130" y="841824"/>
                    </a:cubicBezTo>
                    <a:cubicBezTo>
                      <a:pt x="711989" y="832299"/>
                      <a:pt x="734849" y="823727"/>
                      <a:pt x="758662" y="815154"/>
                    </a:cubicBezTo>
                    <a:cubicBezTo>
                      <a:pt x="821527" y="793247"/>
                      <a:pt x="882487" y="799914"/>
                      <a:pt x="940589" y="830394"/>
                    </a:cubicBezTo>
                    <a:cubicBezTo>
                      <a:pt x="956782" y="838967"/>
                      <a:pt x="973927" y="845634"/>
                      <a:pt x="987262" y="857064"/>
                    </a:cubicBezTo>
                    <a:cubicBezTo>
                      <a:pt x="1038697" y="898974"/>
                      <a:pt x="1096799" y="915167"/>
                      <a:pt x="1163474" y="918024"/>
                    </a:cubicBezTo>
                    <a:cubicBezTo>
                      <a:pt x="1225387" y="919929"/>
                      <a:pt x="1281585" y="947552"/>
                      <a:pt x="1332067" y="979937"/>
                    </a:cubicBezTo>
                    <a:cubicBezTo>
                      <a:pt x="1422555" y="1037087"/>
                      <a:pt x="1520662" y="1066614"/>
                      <a:pt x="1627342" y="1078997"/>
                    </a:cubicBezTo>
                    <a:cubicBezTo>
                      <a:pt x="1758787" y="1093284"/>
                      <a:pt x="1824510" y="1162817"/>
                      <a:pt x="1854037" y="1292357"/>
                    </a:cubicBezTo>
                    <a:cubicBezTo>
                      <a:pt x="1871182" y="1369509"/>
                      <a:pt x="1872135" y="1448567"/>
                      <a:pt x="1879755" y="1525719"/>
                    </a:cubicBezTo>
                    <a:cubicBezTo>
                      <a:pt x="1896899" y="1707647"/>
                      <a:pt x="1902614" y="1890527"/>
                      <a:pt x="1927380" y="2072454"/>
                    </a:cubicBezTo>
                    <a:cubicBezTo>
                      <a:pt x="1940714" y="2151512"/>
                      <a:pt x="1967385" y="2224854"/>
                      <a:pt x="2005485" y="2294387"/>
                    </a:cubicBezTo>
                    <a:close/>
                  </a:path>
                </a:pathLst>
              </a:custGeom>
              <a:solidFill>
                <a:srgbClr val="FE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5BAA788-04C0-4E78-BDC8-CD3F323F79B4}"/>
                  </a:ext>
                </a:extLst>
              </p:cNvPr>
              <p:cNvSpPr/>
              <p:nvPr/>
            </p:nvSpPr>
            <p:spPr>
              <a:xfrm>
                <a:off x="8820761" y="1893908"/>
                <a:ext cx="185604" cy="184965"/>
              </a:xfrm>
              <a:custGeom>
                <a:avLst/>
                <a:gdLst>
                  <a:gd name="connsiteX0" fmla="*/ 11 w 284849"/>
                  <a:gd name="connsiteY0" fmla="*/ 139076 h 283866"/>
                  <a:gd name="connsiteX1" fmla="*/ 142886 w 284849"/>
                  <a:gd name="connsiteY1" fmla="*/ 11 h 283866"/>
                  <a:gd name="connsiteX2" fmla="*/ 284808 w 284849"/>
                  <a:gd name="connsiteY2" fmla="*/ 143838 h 283866"/>
                  <a:gd name="connsiteX3" fmla="*/ 140981 w 284849"/>
                  <a:gd name="connsiteY3" fmla="*/ 283856 h 283866"/>
                  <a:gd name="connsiteX4" fmla="*/ 11 w 284849"/>
                  <a:gd name="connsiteY4" fmla="*/ 139076 h 28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49" h="283866">
                    <a:moveTo>
                      <a:pt x="11" y="139076"/>
                    </a:moveTo>
                    <a:cubicBezTo>
                      <a:pt x="963" y="60019"/>
                      <a:pt x="62876" y="-942"/>
                      <a:pt x="142886" y="11"/>
                    </a:cubicBezTo>
                    <a:cubicBezTo>
                      <a:pt x="222896" y="11"/>
                      <a:pt x="286713" y="65733"/>
                      <a:pt x="284808" y="143838"/>
                    </a:cubicBezTo>
                    <a:cubicBezTo>
                      <a:pt x="282903" y="220991"/>
                      <a:pt x="218133" y="284808"/>
                      <a:pt x="140981" y="283856"/>
                    </a:cubicBezTo>
                    <a:cubicBezTo>
                      <a:pt x="61923" y="282903"/>
                      <a:pt x="-942" y="219086"/>
                      <a:pt x="11" y="1390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799FAFA-3859-4B03-9047-61DAA215783A}"/>
                  </a:ext>
                </a:extLst>
              </p:cNvPr>
              <p:cNvSpPr/>
              <p:nvPr/>
            </p:nvSpPr>
            <p:spPr>
              <a:xfrm>
                <a:off x="8879065" y="1951626"/>
                <a:ext cx="67046" cy="67668"/>
              </a:xfrm>
              <a:custGeom>
                <a:avLst/>
                <a:gdLst>
                  <a:gd name="connsiteX0" fmla="*/ 102898 w 102897"/>
                  <a:gd name="connsiteY0" fmla="*/ 51435 h 103851"/>
                  <a:gd name="connsiteX1" fmla="*/ 53368 w 102897"/>
                  <a:gd name="connsiteY1" fmla="*/ 103822 h 103851"/>
                  <a:gd name="connsiteX2" fmla="*/ 28 w 102897"/>
                  <a:gd name="connsiteY2" fmla="*/ 54292 h 103851"/>
                  <a:gd name="connsiteX3" fmla="*/ 51463 w 102897"/>
                  <a:gd name="connsiteY3" fmla="*/ 0 h 103851"/>
                  <a:gd name="connsiteX4" fmla="*/ 102898 w 102897"/>
                  <a:gd name="connsiteY4" fmla="*/ 51435 h 10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97" h="103851">
                    <a:moveTo>
                      <a:pt x="102898" y="51435"/>
                    </a:moveTo>
                    <a:cubicBezTo>
                      <a:pt x="102898" y="80010"/>
                      <a:pt x="81943" y="102870"/>
                      <a:pt x="53368" y="103822"/>
                    </a:cubicBezTo>
                    <a:cubicBezTo>
                      <a:pt x="25745" y="104775"/>
                      <a:pt x="1933" y="81915"/>
                      <a:pt x="28" y="54292"/>
                    </a:cubicBezTo>
                    <a:cubicBezTo>
                      <a:pt x="-925" y="24765"/>
                      <a:pt x="22888" y="0"/>
                      <a:pt x="51463" y="0"/>
                    </a:cubicBezTo>
                    <a:cubicBezTo>
                      <a:pt x="79085" y="0"/>
                      <a:pt x="102898" y="23813"/>
                      <a:pt x="102898" y="51435"/>
                    </a:cubicBezTo>
                    <a:close/>
                  </a:path>
                </a:pathLst>
              </a:custGeom>
              <a:solidFill>
                <a:srgbClr val="FCFC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2746DB8-40A7-4113-97D4-38850E8C90FA}"/>
                </a:ext>
              </a:extLst>
            </p:cNvPr>
            <p:cNvSpPr txBox="1"/>
            <p:nvPr/>
          </p:nvSpPr>
          <p:spPr>
            <a:xfrm>
              <a:off x="9484648" y="3322807"/>
              <a:ext cx="77858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START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68F8FDD-10E0-4B72-B551-DE2CA10F2D7E}"/>
              </a:ext>
            </a:extLst>
          </p:cNvPr>
          <p:cNvGrpSpPr/>
          <p:nvPr/>
        </p:nvGrpSpPr>
        <p:grpSpPr>
          <a:xfrm flipH="1">
            <a:off x="713078" y="1915480"/>
            <a:ext cx="5371734" cy="761971"/>
            <a:chOff x="6147655" y="2385508"/>
            <a:chExt cx="5371734" cy="76197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E2E45FF-A16A-49A3-A946-28B8A5858C69}"/>
                </a:ext>
              </a:extLst>
            </p:cNvPr>
            <p:cNvSpPr txBox="1"/>
            <p:nvPr/>
          </p:nvSpPr>
          <p:spPr>
            <a:xfrm>
              <a:off x="6147655" y="2385508"/>
              <a:ext cx="2356874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3FCD858-444E-48E5-B6EC-E641950716F7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E307A19-F5EE-44A4-8EE7-CD830E6ECBED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5E0709B-A185-4A52-80A8-B90589FB5F0D}"/>
              </a:ext>
            </a:extLst>
          </p:cNvPr>
          <p:cNvGrpSpPr/>
          <p:nvPr/>
        </p:nvGrpSpPr>
        <p:grpSpPr>
          <a:xfrm flipH="1">
            <a:off x="713078" y="3018024"/>
            <a:ext cx="5371733" cy="761971"/>
            <a:chOff x="6147656" y="2385508"/>
            <a:chExt cx="5371733" cy="761971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471BC74-514F-4965-B924-ADFDF35423E8}"/>
                </a:ext>
              </a:extLst>
            </p:cNvPr>
            <p:cNvSpPr txBox="1"/>
            <p:nvPr/>
          </p:nvSpPr>
          <p:spPr>
            <a:xfrm>
              <a:off x="6147656" y="2385508"/>
              <a:ext cx="2356875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E1B113E-506D-40C4-BE7C-38FB1B01DB0C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D4C9661-2E69-492D-87DF-FE8E135B16BE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C1BD673-18CF-430E-95A0-BC12D30994D3}"/>
              </a:ext>
            </a:extLst>
          </p:cNvPr>
          <p:cNvGrpSpPr/>
          <p:nvPr/>
        </p:nvGrpSpPr>
        <p:grpSpPr>
          <a:xfrm flipH="1">
            <a:off x="713078" y="4120568"/>
            <a:ext cx="5371734" cy="761971"/>
            <a:chOff x="6147655" y="2385508"/>
            <a:chExt cx="5371734" cy="761971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536CD76-9ACF-46CA-81EC-F9228C8689B6}"/>
                </a:ext>
              </a:extLst>
            </p:cNvPr>
            <p:cNvSpPr txBox="1"/>
            <p:nvPr/>
          </p:nvSpPr>
          <p:spPr>
            <a:xfrm>
              <a:off x="6147655" y="2385508"/>
              <a:ext cx="2356876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B9B8CA6B-B4F2-417A-95CA-6F7007393204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E8A29442-95BF-47FA-B30A-177E50351E04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9E010C3-F27B-4BFE-901A-800830F20BD4}"/>
              </a:ext>
            </a:extLst>
          </p:cNvPr>
          <p:cNvGrpSpPr/>
          <p:nvPr/>
        </p:nvGrpSpPr>
        <p:grpSpPr>
          <a:xfrm flipH="1">
            <a:off x="713078" y="5223112"/>
            <a:ext cx="5371733" cy="761971"/>
            <a:chOff x="6147656" y="2385508"/>
            <a:chExt cx="5371733" cy="761971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A7C9C61-09BE-4C62-B137-61BF7C34A290}"/>
                </a:ext>
              </a:extLst>
            </p:cNvPr>
            <p:cNvSpPr txBox="1"/>
            <p:nvPr/>
          </p:nvSpPr>
          <p:spPr>
            <a:xfrm>
              <a:off x="6147656" y="2385508"/>
              <a:ext cx="2356877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E4E801D-40CE-4017-A9D2-64F615657729}"/>
                </a:ext>
              </a:extLst>
            </p:cNvPr>
            <p:cNvSpPr txBox="1"/>
            <p:nvPr/>
          </p:nvSpPr>
          <p:spPr>
            <a:xfrm>
              <a:off x="8191289" y="2515305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957D7E0E-E33C-4BC0-98D7-BDE159C16DEA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AD9B55D-62A0-4BFD-B15E-41488BD32002}"/>
              </a:ext>
            </a:extLst>
          </p:cNvPr>
          <p:cNvSpPr txBox="1"/>
          <p:nvPr/>
        </p:nvSpPr>
        <p:spPr>
          <a:xfrm>
            <a:off x="776526" y="394954"/>
            <a:ext cx="4384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پاورپوینت ساده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직사각형 16">
            <a:extLst>
              <a:ext uri="{FF2B5EF4-FFF2-40B4-BE49-F238E27FC236}">
                <a16:creationId xmlns:a16="http://schemas.microsoft.com/office/drawing/2014/main" id="{E6ABFBBB-306E-438C-B63C-603AE6E3301C}"/>
              </a:ext>
            </a:extLst>
          </p:cNvPr>
          <p:cNvSpPr/>
          <p:nvPr/>
        </p:nvSpPr>
        <p:spPr>
          <a:xfrm>
            <a:off x="788183" y="2637135"/>
            <a:ext cx="391857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26F3434-DEE0-4D84-95AF-F40A91F31DCB}"/>
              </a:ext>
            </a:extLst>
          </p:cNvPr>
          <p:cNvSpPr txBox="1"/>
          <p:nvPr/>
        </p:nvSpPr>
        <p:spPr>
          <a:xfrm>
            <a:off x="877985" y="5459503"/>
            <a:ext cx="373897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عالی با </a:t>
            </a:r>
            <a:r>
              <a:rPr lang="en-US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20begir.com</a:t>
            </a:r>
            <a:endParaRPr lang="ko-KR" altLang="en-US" sz="24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426465BD-9B2D-E36E-554D-56E9477ED191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EBDD4A87-E287-6EA7-73DB-D79AB1E73CFF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CC4E744A-9CFB-D50E-568D-998402DE545A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71A9FF3-A6AB-442D-2BAA-F5BB46B13836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5CD4E6-3721-46C4-A604-4D93C1936BFE}"/>
              </a:ext>
            </a:extLst>
          </p:cNvPr>
          <p:cNvGrpSpPr/>
          <p:nvPr/>
        </p:nvGrpSpPr>
        <p:grpSpPr>
          <a:xfrm>
            <a:off x="847505" y="4790469"/>
            <a:ext cx="2100084" cy="1077218"/>
            <a:chOff x="592509" y="1556792"/>
            <a:chExt cx="2033531" cy="107721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230AFFD-1606-4B25-B3BA-549594AFC069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FA114F3-C9A6-4EED-97A1-1939AE87FDA7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</a:p>
            <a:p>
              <a:pPr algn="r" rtl="1"/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4104D1D-7EA3-415F-8A3C-7F71D98D48EF}"/>
              </a:ext>
            </a:extLst>
          </p:cNvPr>
          <p:cNvGrpSpPr/>
          <p:nvPr/>
        </p:nvGrpSpPr>
        <p:grpSpPr>
          <a:xfrm>
            <a:off x="1907962" y="1420953"/>
            <a:ext cx="8376076" cy="3917007"/>
            <a:chOff x="-59660" y="2248297"/>
            <a:chExt cx="8376076" cy="3917007"/>
          </a:xfrm>
        </p:grpSpPr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E1F623BC-8B34-45D1-9048-E0145A75512E}"/>
                </a:ext>
              </a:extLst>
            </p:cNvPr>
            <p:cNvSpPr/>
            <p:nvPr/>
          </p:nvSpPr>
          <p:spPr>
            <a:xfrm>
              <a:off x="5220072" y="3068960"/>
              <a:ext cx="3096344" cy="3096344"/>
            </a:xfrm>
            <a:prstGeom prst="blockArc">
              <a:avLst>
                <a:gd name="adj1" fmla="val 10800000"/>
                <a:gd name="adj2" fmla="val 7278567"/>
                <a:gd name="adj3" fmla="val 9314"/>
              </a:avLst>
            </a:prstGeom>
            <a:solidFill>
              <a:schemeClr val="accent1"/>
            </a:solidFill>
            <a:ln>
              <a:noFill/>
            </a:ln>
            <a:effectLst>
              <a:outerShdw blurRad="190500" dist="38100" dir="7380000" algn="tr" rotWithShape="0">
                <a:prstClr val="black">
                  <a:alpha val="63000"/>
                </a:prstClr>
              </a:outerShdw>
            </a:effectLst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A0FF65BD-736B-4C7F-9633-3751208832E0}"/>
                </a:ext>
              </a:extLst>
            </p:cNvPr>
            <p:cNvSpPr/>
            <p:nvPr/>
          </p:nvSpPr>
          <p:spPr>
            <a:xfrm>
              <a:off x="5220022" y="2595761"/>
              <a:ext cx="3096344" cy="3096344"/>
            </a:xfrm>
            <a:prstGeom prst="blockArc">
              <a:avLst>
                <a:gd name="adj1" fmla="val 10800000"/>
                <a:gd name="adj2" fmla="val 4945976"/>
                <a:gd name="adj3" fmla="val 9659"/>
              </a:avLst>
            </a:prstGeom>
            <a:solidFill>
              <a:schemeClr val="accent2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ED718249-8BFE-4684-AD41-EE909D3F459D}"/>
                </a:ext>
              </a:extLst>
            </p:cNvPr>
            <p:cNvSpPr/>
            <p:nvPr/>
          </p:nvSpPr>
          <p:spPr>
            <a:xfrm>
              <a:off x="5004048" y="2464321"/>
              <a:ext cx="3096344" cy="3096344"/>
            </a:xfrm>
            <a:prstGeom prst="blockArc">
              <a:avLst>
                <a:gd name="adj1" fmla="val 10800000"/>
                <a:gd name="adj2" fmla="val 1271000"/>
                <a:gd name="adj3" fmla="val 9992"/>
              </a:avLst>
            </a:prstGeom>
            <a:solidFill>
              <a:schemeClr val="accent3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Block Arc 9">
              <a:extLst>
                <a:ext uri="{FF2B5EF4-FFF2-40B4-BE49-F238E27FC236}">
                  <a16:creationId xmlns:a16="http://schemas.microsoft.com/office/drawing/2014/main" id="{2B51014E-474A-49A8-B6F7-73704E944D89}"/>
                </a:ext>
              </a:extLst>
            </p:cNvPr>
            <p:cNvSpPr/>
            <p:nvPr/>
          </p:nvSpPr>
          <p:spPr>
            <a:xfrm>
              <a:off x="4932040" y="2248297"/>
              <a:ext cx="3096344" cy="3096344"/>
            </a:xfrm>
            <a:prstGeom prst="blockArc">
              <a:avLst>
                <a:gd name="adj1" fmla="val 10800000"/>
                <a:gd name="adj2" fmla="val 18219940"/>
                <a:gd name="adj3" fmla="val 9341"/>
              </a:avLst>
            </a:prstGeom>
            <a:solidFill>
              <a:schemeClr val="accent4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5A7CDCB7-E8E1-42E0-98FC-ED899215F37B}"/>
                </a:ext>
              </a:extLst>
            </p:cNvPr>
            <p:cNvSpPr/>
            <p:nvPr/>
          </p:nvSpPr>
          <p:spPr>
            <a:xfrm>
              <a:off x="-59660" y="4831060"/>
              <a:ext cx="5458425" cy="3124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3BE5259-D02E-4C30-9B56-9D46D49B0CF8}"/>
                </a:ext>
              </a:extLst>
            </p:cNvPr>
            <p:cNvSpPr/>
            <p:nvPr/>
          </p:nvSpPr>
          <p:spPr>
            <a:xfrm>
              <a:off x="1116670" y="4348497"/>
              <a:ext cx="4282095" cy="3124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EEFC3A9-F084-4829-B2A8-9FD79B38CEA5}"/>
                </a:ext>
              </a:extLst>
            </p:cNvPr>
            <p:cNvSpPr/>
            <p:nvPr/>
          </p:nvSpPr>
          <p:spPr>
            <a:xfrm>
              <a:off x="2329977" y="3856273"/>
              <a:ext cx="3068788" cy="31243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A024EE3-B7F8-430D-9D3B-E7483148F66D}"/>
                </a:ext>
              </a:extLst>
            </p:cNvPr>
            <p:cNvSpPr/>
            <p:nvPr/>
          </p:nvSpPr>
          <p:spPr>
            <a:xfrm>
              <a:off x="3520846" y="3404592"/>
              <a:ext cx="1877920" cy="31243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3A29054-3952-41B3-A6A1-99A93ECC1FAD}"/>
                </a:ext>
              </a:extLst>
            </p:cNvPr>
            <p:cNvSpPr txBox="1"/>
            <p:nvPr/>
          </p:nvSpPr>
          <p:spPr>
            <a:xfrm>
              <a:off x="-41136" y="4366076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85%</a:t>
              </a:r>
              <a:endParaRPr lang="ko-KR" altLang="en-US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8326ADB-8453-4C10-BDC3-BDA107175092}"/>
                </a:ext>
              </a:extLst>
            </p:cNvPr>
            <p:cNvSpPr txBox="1"/>
            <p:nvPr/>
          </p:nvSpPr>
          <p:spPr>
            <a:xfrm>
              <a:off x="1148466" y="3873992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65%</a:t>
              </a:r>
              <a:endParaRPr lang="ko-KR" altLang="en-US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1B43354-0BA7-442A-99D7-34AB0BDCF103}"/>
                </a:ext>
              </a:extLst>
            </p:cNvPr>
            <p:cNvSpPr txBox="1"/>
            <p:nvPr/>
          </p:nvSpPr>
          <p:spPr>
            <a:xfrm>
              <a:off x="2338068" y="3381908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50%</a:t>
              </a:r>
              <a:endParaRPr lang="ko-KR" altLang="en-US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527F4FA-56D4-40D0-B8E3-F2F7C891B001}"/>
                </a:ext>
              </a:extLst>
            </p:cNvPr>
            <p:cNvSpPr txBox="1"/>
            <p:nvPr/>
          </p:nvSpPr>
          <p:spPr>
            <a:xfrm>
              <a:off x="3527670" y="2889824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30%</a:t>
              </a:r>
              <a:endParaRPr lang="ko-KR" altLang="en-US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A9A92E3-5254-4BC2-A17B-CA720491A096}"/>
              </a:ext>
            </a:extLst>
          </p:cNvPr>
          <p:cNvGrpSpPr/>
          <p:nvPr/>
        </p:nvGrpSpPr>
        <p:grpSpPr>
          <a:xfrm>
            <a:off x="3640270" y="4790469"/>
            <a:ext cx="2100084" cy="1077218"/>
            <a:chOff x="592509" y="1556792"/>
            <a:chExt cx="2033531" cy="107721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BB8911C-4F17-4350-A12E-D4991472D911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E49C47D-B8BE-460D-A150-D6942C8A03EA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2C7BC66-CF90-42A3-83B2-7951A4EC0506}"/>
              </a:ext>
            </a:extLst>
          </p:cNvPr>
          <p:cNvGrpSpPr/>
          <p:nvPr/>
        </p:nvGrpSpPr>
        <p:grpSpPr>
          <a:xfrm>
            <a:off x="6433035" y="4790469"/>
            <a:ext cx="2100084" cy="1077218"/>
            <a:chOff x="592509" y="1556792"/>
            <a:chExt cx="2033531" cy="107721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06D4A02-6836-494E-A4EE-E4BE1D76B716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C4B1980-A804-487E-82D5-5F530D5E1C2A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A9D744D-BDB4-40D9-8CBA-3453F7B61B2B}"/>
              </a:ext>
            </a:extLst>
          </p:cNvPr>
          <p:cNvGrpSpPr/>
          <p:nvPr/>
        </p:nvGrpSpPr>
        <p:grpSpPr>
          <a:xfrm>
            <a:off x="9225799" y="4790469"/>
            <a:ext cx="2100084" cy="1077218"/>
            <a:chOff x="592509" y="1556792"/>
            <a:chExt cx="2033531" cy="107721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5F2F5E1-676F-4693-88FC-A982E14F5139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8C77C39-1469-4495-AACA-790476FBCBF2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id="{C9EF98BB-7909-42CE-B8FD-0D9C81729DA6}"/>
              </a:ext>
            </a:extLst>
          </p:cNvPr>
          <p:cNvGrpSpPr/>
          <p:nvPr/>
        </p:nvGrpSpPr>
        <p:grpSpPr>
          <a:xfrm>
            <a:off x="9959105" y="1605967"/>
            <a:ext cx="1207911" cy="1207911"/>
            <a:chOff x="1259632" y="1927684"/>
            <a:chExt cx="2005372" cy="2005372"/>
          </a:xfrm>
        </p:grpSpPr>
        <p:sp>
          <p:nvSpPr>
            <p:cNvPr id="4" name="Oval 13">
              <a:extLst>
                <a:ext uri="{FF2B5EF4-FFF2-40B4-BE49-F238E27FC236}">
                  <a16:creationId xmlns:a16="http://schemas.microsoft.com/office/drawing/2014/main" id="{BB3A1286-099A-4F36-AAA0-00C0401AF47F}"/>
                </a:ext>
              </a:extLst>
            </p:cNvPr>
            <p:cNvSpPr/>
            <p:nvPr/>
          </p:nvSpPr>
          <p:spPr>
            <a:xfrm>
              <a:off x="1541124" y="2209176"/>
              <a:ext cx="1442389" cy="1442389"/>
            </a:xfrm>
            <a:prstGeom prst="ellipse">
              <a:avLst/>
            </a:prstGeom>
            <a:noFill/>
            <a:ln w="127000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Oval 14">
              <a:extLst>
                <a:ext uri="{FF2B5EF4-FFF2-40B4-BE49-F238E27FC236}">
                  <a16:creationId xmlns:a16="http://schemas.microsoft.com/office/drawing/2014/main" id="{0764372B-9DB8-417E-91E5-CB096DA25098}"/>
                </a:ext>
              </a:extLst>
            </p:cNvPr>
            <p:cNvSpPr/>
            <p:nvPr/>
          </p:nvSpPr>
          <p:spPr>
            <a:xfrm>
              <a:off x="1832924" y="2500976"/>
              <a:ext cx="858789" cy="858789"/>
            </a:xfrm>
            <a:prstGeom prst="ellipse">
              <a:avLst/>
            </a:prstGeom>
            <a:noFill/>
            <a:ln w="127000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" name="Oval 15">
              <a:extLst>
                <a:ext uri="{FF2B5EF4-FFF2-40B4-BE49-F238E27FC236}">
                  <a16:creationId xmlns:a16="http://schemas.microsoft.com/office/drawing/2014/main" id="{CC2E453C-CD9F-4F59-9E5B-8943310A4596}"/>
                </a:ext>
              </a:extLst>
            </p:cNvPr>
            <p:cNvSpPr/>
            <p:nvPr/>
          </p:nvSpPr>
          <p:spPr>
            <a:xfrm>
              <a:off x="1259632" y="1927684"/>
              <a:ext cx="2005372" cy="2005372"/>
            </a:xfrm>
            <a:prstGeom prst="ellipse">
              <a:avLst/>
            </a:prstGeom>
            <a:noFill/>
            <a:ln w="127000"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2">
            <a:extLst>
              <a:ext uri="{FF2B5EF4-FFF2-40B4-BE49-F238E27FC236}">
                <a16:creationId xmlns:a16="http://schemas.microsoft.com/office/drawing/2014/main" id="{D3F37F54-FC8D-4F7D-8D0F-9FD0019792C6}"/>
              </a:ext>
            </a:extLst>
          </p:cNvPr>
          <p:cNvGrpSpPr/>
          <p:nvPr/>
        </p:nvGrpSpPr>
        <p:grpSpPr>
          <a:xfrm>
            <a:off x="7048323" y="2088069"/>
            <a:ext cx="4267377" cy="4034152"/>
            <a:chOff x="5220072" y="1700808"/>
            <a:chExt cx="3085299" cy="4229422"/>
          </a:xfrm>
        </p:grpSpPr>
        <p:sp>
          <p:nvSpPr>
            <p:cNvPr id="8" name="Flowchart: Process 9">
              <a:extLst>
                <a:ext uri="{FF2B5EF4-FFF2-40B4-BE49-F238E27FC236}">
                  <a16:creationId xmlns:a16="http://schemas.microsoft.com/office/drawing/2014/main" id="{D4187C75-C129-426D-BE8C-EF807BE588F2}"/>
                </a:ext>
              </a:extLst>
            </p:cNvPr>
            <p:cNvSpPr/>
            <p:nvPr/>
          </p:nvSpPr>
          <p:spPr>
            <a:xfrm rot="19958372">
              <a:off x="5652279" y="4911423"/>
              <a:ext cx="2653092" cy="646469"/>
            </a:xfrm>
            <a:prstGeom prst="flowChartProcess">
              <a:avLst/>
            </a:prstGeom>
            <a:gradFill>
              <a:gsLst>
                <a:gs pos="99000">
                  <a:schemeClr val="bg1">
                    <a:lumMod val="49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  <a:effectLst>
              <a:glow>
                <a:schemeClr val="bg1">
                  <a:lumMod val="65000"/>
                  <a:alpha val="48000"/>
                </a:schemeClr>
              </a:glow>
              <a:softEdge rad="292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9694F3B8-C4E5-4E67-B4A4-B0D06A1E2067}"/>
                </a:ext>
              </a:extLst>
            </p:cNvPr>
            <p:cNvGrpSpPr/>
            <p:nvPr/>
          </p:nvGrpSpPr>
          <p:grpSpPr>
            <a:xfrm>
              <a:off x="5710368" y="1700808"/>
              <a:ext cx="2528707" cy="4176464"/>
              <a:chOff x="5710368" y="1700808"/>
              <a:chExt cx="2528707" cy="4176464"/>
            </a:xfrm>
          </p:grpSpPr>
          <p:sp>
            <p:nvSpPr>
              <p:cNvPr id="11" name="Up Arrow 3">
                <a:extLst>
                  <a:ext uri="{FF2B5EF4-FFF2-40B4-BE49-F238E27FC236}">
                    <a16:creationId xmlns:a16="http://schemas.microsoft.com/office/drawing/2014/main" id="{A11B1411-8FA4-4D5E-8B57-D137B44C3D3C}"/>
                  </a:ext>
                </a:extLst>
              </p:cNvPr>
              <p:cNvSpPr/>
              <p:nvPr/>
            </p:nvSpPr>
            <p:spPr>
              <a:xfrm>
                <a:off x="6870923" y="1700808"/>
                <a:ext cx="1368152" cy="2035274"/>
              </a:xfrm>
              <a:prstGeom prst="upArrow">
                <a:avLst/>
              </a:prstGeom>
              <a:gradFill flip="none" rotWithShape="1">
                <a:gsLst>
                  <a:gs pos="99000">
                    <a:schemeClr val="accent4"/>
                  </a:gs>
                  <a:gs pos="0">
                    <a:schemeClr val="accent4">
                      <a:lumMod val="86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lowchart: Data 6">
                <a:extLst>
                  <a:ext uri="{FF2B5EF4-FFF2-40B4-BE49-F238E27FC236}">
                    <a16:creationId xmlns:a16="http://schemas.microsoft.com/office/drawing/2014/main" id="{16C98C62-3FD4-420D-BF0F-72099FAA9C22}"/>
                  </a:ext>
                </a:extLst>
              </p:cNvPr>
              <p:cNvSpPr/>
              <p:nvPr/>
            </p:nvSpPr>
            <p:spPr>
              <a:xfrm flipH="1">
                <a:off x="6592296" y="3500344"/>
                <a:ext cx="1030423" cy="15466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  <a:gd name="connsiteX0" fmla="*/ 0 w 9830"/>
                  <a:gd name="connsiteY0" fmla="*/ 8685 h 9420"/>
                  <a:gd name="connsiteX1" fmla="*/ 3898 w 9830"/>
                  <a:gd name="connsiteY1" fmla="*/ 580 h 9420"/>
                  <a:gd name="connsiteX2" fmla="*/ 9830 w 9830"/>
                  <a:gd name="connsiteY2" fmla="*/ 0 h 9420"/>
                  <a:gd name="connsiteX3" fmla="*/ 6661 w 9830"/>
                  <a:gd name="connsiteY3" fmla="*/ 9420 h 9420"/>
                  <a:gd name="connsiteX4" fmla="*/ 0 w 9830"/>
                  <a:gd name="connsiteY4" fmla="*/ 8685 h 9420"/>
                  <a:gd name="connsiteX0" fmla="*/ 0 w 10000"/>
                  <a:gd name="connsiteY0" fmla="*/ 9220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220 h 10000"/>
                  <a:gd name="connsiteX0" fmla="*/ 0 w 10000"/>
                  <a:gd name="connsiteY0" fmla="*/ 9499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  <a:gd name="connsiteX0" fmla="*/ 0 w 10000"/>
                  <a:gd name="connsiteY0" fmla="*/ 9499 h 10000"/>
                  <a:gd name="connsiteX1" fmla="*/ 4601 w 10000"/>
                  <a:gd name="connsiteY1" fmla="*/ 58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9499"/>
                    </a:moveTo>
                    <a:lnTo>
                      <a:pt x="4601" y="58"/>
                    </a:lnTo>
                    <a:lnTo>
                      <a:pt x="10000" y="0"/>
                    </a:lnTo>
                    <a:lnTo>
                      <a:pt x="6776" y="10000"/>
                    </a:lnTo>
                    <a:cubicBezTo>
                      <a:pt x="4517" y="9740"/>
                      <a:pt x="2403" y="9480"/>
                      <a:pt x="0" y="9499"/>
                    </a:cubicBez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48000"/>
                    </a:schemeClr>
                  </a:gs>
                  <a:gs pos="0">
                    <a:schemeClr val="accent4">
                      <a:lumMod val="9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5">
                <a:extLst>
                  <a:ext uri="{FF2B5EF4-FFF2-40B4-BE49-F238E27FC236}">
                    <a16:creationId xmlns:a16="http://schemas.microsoft.com/office/drawing/2014/main" id="{CF9B6646-F53A-42A5-A09A-3A4CCCF2DED3}"/>
                  </a:ext>
                </a:extLst>
              </p:cNvPr>
              <p:cNvSpPr/>
              <p:nvPr/>
            </p:nvSpPr>
            <p:spPr>
              <a:xfrm>
                <a:off x="6372200" y="342900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73000"/>
                    </a:schemeClr>
                  </a:gs>
                  <a:gs pos="0">
                    <a:schemeClr val="accent4">
                      <a:lumMod val="94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lowchart: Data 6">
                <a:extLst>
                  <a:ext uri="{FF2B5EF4-FFF2-40B4-BE49-F238E27FC236}">
                    <a16:creationId xmlns:a16="http://schemas.microsoft.com/office/drawing/2014/main" id="{7BF97771-D5A8-4ADA-A0F0-71684CB89102}"/>
                  </a:ext>
                </a:extLst>
              </p:cNvPr>
              <p:cNvSpPr/>
              <p:nvPr/>
            </p:nvSpPr>
            <p:spPr>
              <a:xfrm flipH="1">
                <a:off x="5916298" y="4572715"/>
                <a:ext cx="954624" cy="16418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4068" y="580"/>
                    </a:lnTo>
                    <a:lnTo>
                      <a:pt x="10000" y="0"/>
                    </a:lnTo>
                    <a:lnTo>
                      <a:pt x="6831" y="942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17000"/>
                    </a:schemeClr>
                  </a:gs>
                  <a:gs pos="0">
                    <a:schemeClr val="accent4">
                      <a:lumMod val="78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Rectangle 8">
                <a:extLst>
                  <a:ext uri="{FF2B5EF4-FFF2-40B4-BE49-F238E27FC236}">
                    <a16:creationId xmlns:a16="http://schemas.microsoft.com/office/drawing/2014/main" id="{7E5083B1-2F21-4727-A1A6-3A9BC5D897F5}"/>
                  </a:ext>
                </a:extLst>
              </p:cNvPr>
              <p:cNvSpPr/>
              <p:nvPr/>
            </p:nvSpPr>
            <p:spPr>
              <a:xfrm>
                <a:off x="5710368" y="450912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62000"/>
                    </a:schemeClr>
                  </a:gs>
                  <a:gs pos="44000">
                    <a:schemeClr val="accent4">
                      <a:lumMod val="8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1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6F895A26-8CCF-440F-819E-4671AD544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0072" y="5703821"/>
              <a:ext cx="1338808" cy="2264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16" name="Straight Connector 18">
            <a:extLst>
              <a:ext uri="{FF2B5EF4-FFF2-40B4-BE49-F238E27FC236}">
                <a16:creationId xmlns:a16="http://schemas.microsoft.com/office/drawing/2014/main" id="{7B6F3450-88B3-4D0F-917C-F79E6BE34DDB}"/>
              </a:ext>
            </a:extLst>
          </p:cNvPr>
          <p:cNvCxnSpPr>
            <a:cxnSpLocks/>
          </p:cNvCxnSpPr>
          <p:nvPr/>
        </p:nvCxnSpPr>
        <p:spPr>
          <a:xfrm flipV="1">
            <a:off x="3682380" y="3116460"/>
            <a:ext cx="5112000" cy="9524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22">
            <a:extLst>
              <a:ext uri="{FF2B5EF4-FFF2-40B4-BE49-F238E27FC236}">
                <a16:creationId xmlns:a16="http://schemas.microsoft.com/office/drawing/2014/main" id="{EFBAAB9F-689D-4B6F-B9B1-13FBF06AED87}"/>
              </a:ext>
            </a:extLst>
          </p:cNvPr>
          <p:cNvGrpSpPr/>
          <p:nvPr/>
        </p:nvGrpSpPr>
        <p:grpSpPr>
          <a:xfrm>
            <a:off x="3773846" y="2262186"/>
            <a:ext cx="4660036" cy="853045"/>
            <a:chOff x="6372201" y="2011203"/>
            <a:chExt cx="2736305" cy="85304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576685F-89F2-43B4-835F-654AC5B34E70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76BB25B-5AC9-4D17-9CC7-8B45EAB64FE9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Rectangle 26">
            <a:extLst>
              <a:ext uri="{FF2B5EF4-FFF2-40B4-BE49-F238E27FC236}">
                <a16:creationId xmlns:a16="http://schemas.microsoft.com/office/drawing/2014/main" id="{BD81A988-177A-4E3E-96A1-E62897F91560}"/>
              </a:ext>
            </a:extLst>
          </p:cNvPr>
          <p:cNvSpPr/>
          <p:nvPr/>
        </p:nvSpPr>
        <p:spPr>
          <a:xfrm>
            <a:off x="2818285" y="2271712"/>
            <a:ext cx="864096" cy="86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1" name="Straight Connector 28">
            <a:extLst>
              <a:ext uri="{FF2B5EF4-FFF2-40B4-BE49-F238E27FC236}">
                <a16:creationId xmlns:a16="http://schemas.microsoft.com/office/drawing/2014/main" id="{64A9223E-FBC9-4121-9754-B2F5ED59252D}"/>
              </a:ext>
            </a:extLst>
          </p:cNvPr>
          <p:cNvCxnSpPr>
            <a:cxnSpLocks/>
          </p:cNvCxnSpPr>
          <p:nvPr/>
        </p:nvCxnSpPr>
        <p:spPr>
          <a:xfrm flipV="1">
            <a:off x="2695370" y="4424988"/>
            <a:ext cx="5112000" cy="9524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9">
            <a:extLst>
              <a:ext uri="{FF2B5EF4-FFF2-40B4-BE49-F238E27FC236}">
                <a16:creationId xmlns:a16="http://schemas.microsoft.com/office/drawing/2014/main" id="{B9D3BDC9-B781-4E18-B254-F486A7002DE0}"/>
              </a:ext>
            </a:extLst>
          </p:cNvPr>
          <p:cNvGrpSpPr/>
          <p:nvPr/>
        </p:nvGrpSpPr>
        <p:grpSpPr>
          <a:xfrm>
            <a:off x="2856040" y="3570713"/>
            <a:ext cx="4660036" cy="853045"/>
            <a:chOff x="6372201" y="2011203"/>
            <a:chExt cx="2736305" cy="8530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650866E-0F4B-40E2-8259-6053E0E9DD89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1260CC6-6193-4918-A39D-D4EC8CCCBA4C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32">
            <a:extLst>
              <a:ext uri="{FF2B5EF4-FFF2-40B4-BE49-F238E27FC236}">
                <a16:creationId xmlns:a16="http://schemas.microsoft.com/office/drawing/2014/main" id="{2F157EDF-832C-4BA5-8339-BEE4B10D7543}"/>
              </a:ext>
            </a:extLst>
          </p:cNvPr>
          <p:cNvSpPr/>
          <p:nvPr/>
        </p:nvSpPr>
        <p:spPr>
          <a:xfrm>
            <a:off x="1901585" y="3580240"/>
            <a:ext cx="864000" cy="86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26" name="Straight Connector 33">
            <a:extLst>
              <a:ext uri="{FF2B5EF4-FFF2-40B4-BE49-F238E27FC236}">
                <a16:creationId xmlns:a16="http://schemas.microsoft.com/office/drawing/2014/main" id="{6CF04826-7D88-4718-91BC-B2F9BCEEF38B}"/>
              </a:ext>
            </a:extLst>
          </p:cNvPr>
          <p:cNvCxnSpPr>
            <a:cxnSpLocks/>
          </p:cNvCxnSpPr>
          <p:nvPr/>
        </p:nvCxnSpPr>
        <p:spPr>
          <a:xfrm flipV="1">
            <a:off x="1778671" y="5733515"/>
            <a:ext cx="5112000" cy="9524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34">
            <a:extLst>
              <a:ext uri="{FF2B5EF4-FFF2-40B4-BE49-F238E27FC236}">
                <a16:creationId xmlns:a16="http://schemas.microsoft.com/office/drawing/2014/main" id="{C96CCA6F-57D9-4256-B1E0-6E4237647F04}"/>
              </a:ext>
            </a:extLst>
          </p:cNvPr>
          <p:cNvGrpSpPr/>
          <p:nvPr/>
        </p:nvGrpSpPr>
        <p:grpSpPr>
          <a:xfrm>
            <a:off x="1938233" y="4879241"/>
            <a:ext cx="4660036" cy="853045"/>
            <a:chOff x="6372201" y="2011203"/>
            <a:chExt cx="2736305" cy="85304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41939AF-A87B-4C45-8E74-DFB096AB7375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973CFBD-2766-4D47-AE0F-D7379F7DE512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Rectangle 37">
            <a:extLst>
              <a:ext uri="{FF2B5EF4-FFF2-40B4-BE49-F238E27FC236}">
                <a16:creationId xmlns:a16="http://schemas.microsoft.com/office/drawing/2014/main" id="{913145F9-34FA-48EA-A59F-B21618D59D3C}"/>
              </a:ext>
            </a:extLst>
          </p:cNvPr>
          <p:cNvSpPr/>
          <p:nvPr/>
        </p:nvSpPr>
        <p:spPr>
          <a:xfrm>
            <a:off x="990856" y="4888767"/>
            <a:ext cx="864000" cy="86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1" name="Rounded Rectangle 5">
            <a:extLst>
              <a:ext uri="{FF2B5EF4-FFF2-40B4-BE49-F238E27FC236}">
                <a16:creationId xmlns:a16="http://schemas.microsoft.com/office/drawing/2014/main" id="{6E0655AD-C96E-4219-B6EA-D4E7B726B420}"/>
              </a:ext>
            </a:extLst>
          </p:cNvPr>
          <p:cNvSpPr/>
          <p:nvPr/>
        </p:nvSpPr>
        <p:spPr>
          <a:xfrm flipH="1">
            <a:off x="2122372" y="385997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D6200EE9-E826-4727-857F-8CABEE3CC009}"/>
              </a:ext>
            </a:extLst>
          </p:cNvPr>
          <p:cNvSpPr/>
          <p:nvPr/>
        </p:nvSpPr>
        <p:spPr>
          <a:xfrm>
            <a:off x="3080535" y="2539185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7D7CDC4F-1322-4041-8C5F-560B8941415E}"/>
              </a:ext>
            </a:extLst>
          </p:cNvPr>
          <p:cNvSpPr/>
          <p:nvPr/>
        </p:nvSpPr>
        <p:spPr>
          <a:xfrm>
            <a:off x="1209331" y="518772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5">
            <a:extLst>
              <a:ext uri="{FF2B5EF4-FFF2-40B4-BE49-F238E27FC236}">
                <a16:creationId xmlns:a16="http://schemas.microsoft.com/office/drawing/2014/main" id="{D82E9139-B815-439B-8242-E9E2E3A30A3D}"/>
              </a:ext>
            </a:extLst>
          </p:cNvPr>
          <p:cNvSpPr/>
          <p:nvPr/>
        </p:nvSpPr>
        <p:spPr>
          <a:xfrm>
            <a:off x="8669861" y="2708362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5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  <a:endParaRPr lang="en-US" altLang="ko-KR" sz="5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직사각형 6">
            <a:extLst>
              <a:ext uri="{FF2B5EF4-FFF2-40B4-BE49-F238E27FC236}">
                <a16:creationId xmlns:a16="http://schemas.microsoft.com/office/drawing/2014/main" id="{9ECDFDBB-B2E0-47C8-80DC-6C1B80B0206B}"/>
              </a:ext>
            </a:extLst>
          </p:cNvPr>
          <p:cNvSpPr/>
          <p:nvPr/>
        </p:nvSpPr>
        <p:spPr>
          <a:xfrm>
            <a:off x="9512924" y="3429000"/>
            <a:ext cx="5600047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5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</a:t>
            </a:r>
            <a:endParaRPr lang="en-US" altLang="ko-KR" sz="5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8EB246C-C74F-49E7-9E54-957BB9A6DE9E}"/>
              </a:ext>
            </a:extLst>
          </p:cNvPr>
          <p:cNvSpPr txBox="1"/>
          <p:nvPr/>
        </p:nvSpPr>
        <p:spPr>
          <a:xfrm>
            <a:off x="3506348" y="5965782"/>
            <a:ext cx="442505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7B1085-155F-4CEA-A693-A2A4A45B4DB5}"/>
              </a:ext>
            </a:extLst>
          </p:cNvPr>
          <p:cNvSpPr txBox="1"/>
          <p:nvPr/>
        </p:nvSpPr>
        <p:spPr>
          <a:xfrm>
            <a:off x="-693853" y="822689"/>
            <a:ext cx="4425054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ما کیفیت ایجاد می کنیم</a:t>
            </a:r>
          </a:p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ارائه حرفه ای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49">
            <a:extLst>
              <a:ext uri="{FF2B5EF4-FFF2-40B4-BE49-F238E27FC236}">
                <a16:creationId xmlns:a16="http://schemas.microsoft.com/office/drawing/2014/main" id="{84042521-0471-452F-BF1A-537E12652749}"/>
              </a:ext>
            </a:extLst>
          </p:cNvPr>
          <p:cNvGrpSpPr/>
          <p:nvPr/>
        </p:nvGrpSpPr>
        <p:grpSpPr>
          <a:xfrm>
            <a:off x="3447052" y="2536593"/>
            <a:ext cx="5824915" cy="2803056"/>
            <a:chOff x="1528207" y="1282474"/>
            <a:chExt cx="5839823" cy="2810230"/>
          </a:xfrm>
        </p:grpSpPr>
        <p:sp>
          <p:nvSpPr>
            <p:cNvPr id="4" name="Round Same Side Corner Rectangle 50">
              <a:extLst>
                <a:ext uri="{FF2B5EF4-FFF2-40B4-BE49-F238E27FC236}">
                  <a16:creationId xmlns:a16="http://schemas.microsoft.com/office/drawing/2014/main" id="{8A03C538-F71F-4BF0-A54C-C6455A1389DC}"/>
                </a:ext>
              </a:extLst>
            </p:cNvPr>
            <p:cNvSpPr/>
            <p:nvPr/>
          </p:nvSpPr>
          <p:spPr>
            <a:xfrm rot="18900000">
              <a:off x="1528207" y="1784882"/>
              <a:ext cx="1260000" cy="1260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" name="Round Single Corner Rectangle 51">
              <a:extLst>
                <a:ext uri="{FF2B5EF4-FFF2-40B4-BE49-F238E27FC236}">
                  <a16:creationId xmlns:a16="http://schemas.microsoft.com/office/drawing/2014/main" id="{2A813AD8-5B75-43B5-B7DB-A7D474EEA82B}"/>
                </a:ext>
              </a:extLst>
            </p:cNvPr>
            <p:cNvSpPr/>
            <p:nvPr/>
          </p:nvSpPr>
          <p:spPr>
            <a:xfrm rot="8100000">
              <a:off x="2528698" y="2797259"/>
              <a:ext cx="1260000" cy="1260000"/>
            </a:xfrm>
            <a:prstGeom prst="round1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Round Single Corner Rectangle 52">
              <a:extLst>
                <a:ext uri="{FF2B5EF4-FFF2-40B4-BE49-F238E27FC236}">
                  <a16:creationId xmlns:a16="http://schemas.microsoft.com/office/drawing/2014/main" id="{7A1F976B-7BE1-4648-8AFC-4A2E478F4057}"/>
                </a:ext>
              </a:extLst>
            </p:cNvPr>
            <p:cNvSpPr/>
            <p:nvPr/>
          </p:nvSpPr>
          <p:spPr>
            <a:xfrm rot="18900000">
              <a:off x="3536812" y="1824593"/>
              <a:ext cx="1260000" cy="1260000"/>
            </a:xfrm>
            <a:prstGeom prst="round1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Round Single Corner Rectangle 53">
              <a:extLst>
                <a:ext uri="{FF2B5EF4-FFF2-40B4-BE49-F238E27FC236}">
                  <a16:creationId xmlns:a16="http://schemas.microsoft.com/office/drawing/2014/main" id="{757AD132-7F49-4455-B812-65DFE81FBC99}"/>
                </a:ext>
              </a:extLst>
            </p:cNvPr>
            <p:cNvSpPr/>
            <p:nvPr/>
          </p:nvSpPr>
          <p:spPr>
            <a:xfrm rot="8100000">
              <a:off x="4544923" y="2832704"/>
              <a:ext cx="1260000" cy="1260000"/>
            </a:xfrm>
            <a:prstGeom prst="round1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" name="Right Arrow 54">
              <a:extLst>
                <a:ext uri="{FF2B5EF4-FFF2-40B4-BE49-F238E27FC236}">
                  <a16:creationId xmlns:a16="http://schemas.microsoft.com/office/drawing/2014/main" id="{42A6BB4E-B799-49CA-86B3-39542CD6ABC0}"/>
                </a:ext>
              </a:extLst>
            </p:cNvPr>
            <p:cNvSpPr/>
            <p:nvPr/>
          </p:nvSpPr>
          <p:spPr>
            <a:xfrm rot="18900000">
              <a:off x="5451565" y="1282474"/>
              <a:ext cx="1916465" cy="1907654"/>
            </a:xfrm>
            <a:prstGeom prst="rightArrow">
              <a:avLst>
                <a:gd name="adj1" fmla="val 65252"/>
                <a:gd name="adj2" fmla="val 4769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55">
            <a:extLst>
              <a:ext uri="{FF2B5EF4-FFF2-40B4-BE49-F238E27FC236}">
                <a16:creationId xmlns:a16="http://schemas.microsoft.com/office/drawing/2014/main" id="{F26DE7E9-F076-440A-AD6B-0722F1C83932}"/>
              </a:ext>
            </a:extLst>
          </p:cNvPr>
          <p:cNvGrpSpPr/>
          <p:nvPr/>
        </p:nvGrpSpPr>
        <p:grpSpPr>
          <a:xfrm>
            <a:off x="7870056" y="4954928"/>
            <a:ext cx="3409176" cy="729692"/>
            <a:chOff x="910640" y="3263935"/>
            <a:chExt cx="2448272" cy="729692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98A049E-1DCE-45DA-B289-84DD7361B522}"/>
                </a:ext>
              </a:extLst>
            </p:cNvPr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723BF7B-D6F4-48EA-A737-3B4F923B7AB4}"/>
                </a:ext>
              </a:extLst>
            </p:cNvPr>
            <p:cNvSpPr txBox="1"/>
            <p:nvPr/>
          </p:nvSpPr>
          <p:spPr>
            <a:xfrm>
              <a:off x="910640" y="3531962"/>
              <a:ext cx="244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58">
            <a:extLst>
              <a:ext uri="{FF2B5EF4-FFF2-40B4-BE49-F238E27FC236}">
                <a16:creationId xmlns:a16="http://schemas.microsoft.com/office/drawing/2014/main" id="{563C1821-4DD3-4B79-8F36-8788A3DD0364}"/>
              </a:ext>
            </a:extLst>
          </p:cNvPr>
          <p:cNvGrpSpPr/>
          <p:nvPr/>
        </p:nvGrpSpPr>
        <p:grpSpPr>
          <a:xfrm>
            <a:off x="703233" y="4954928"/>
            <a:ext cx="3605178" cy="729692"/>
            <a:chOff x="1126664" y="3263935"/>
            <a:chExt cx="2232248" cy="72969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A1FA526-FAFD-4DDA-AEA1-C5E4B30262CE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1A58991-DAE7-48B4-B0B3-FE27E954C7B0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61">
            <a:extLst>
              <a:ext uri="{FF2B5EF4-FFF2-40B4-BE49-F238E27FC236}">
                <a16:creationId xmlns:a16="http://schemas.microsoft.com/office/drawing/2014/main" id="{F2B454DA-5360-4727-8EAB-3BC993F3CABC}"/>
              </a:ext>
            </a:extLst>
          </p:cNvPr>
          <p:cNvGrpSpPr/>
          <p:nvPr/>
        </p:nvGrpSpPr>
        <p:grpSpPr>
          <a:xfrm>
            <a:off x="695614" y="1849890"/>
            <a:ext cx="3497772" cy="729692"/>
            <a:chOff x="1126664" y="3263935"/>
            <a:chExt cx="2232248" cy="72969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031E0B7-2A4F-4723-BE43-37E4E56B39A2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F0A0CA4-BEB8-4ED3-9BCC-66E6ECBB56F4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64">
            <a:extLst>
              <a:ext uri="{FF2B5EF4-FFF2-40B4-BE49-F238E27FC236}">
                <a16:creationId xmlns:a16="http://schemas.microsoft.com/office/drawing/2014/main" id="{67F80BA9-04C4-4D9F-BBB5-A88FB952E18A}"/>
              </a:ext>
            </a:extLst>
          </p:cNvPr>
          <p:cNvGrpSpPr/>
          <p:nvPr/>
        </p:nvGrpSpPr>
        <p:grpSpPr>
          <a:xfrm>
            <a:off x="4357419" y="1849890"/>
            <a:ext cx="3456844" cy="729692"/>
            <a:chOff x="1126664" y="3263935"/>
            <a:chExt cx="2232248" cy="72969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CA9AB4D-12A9-4D56-B88E-EB30ED1D49CA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FFF56F1-815E-4570-AAB1-7DCCCAF36158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67">
            <a:extLst>
              <a:ext uri="{FF2B5EF4-FFF2-40B4-BE49-F238E27FC236}">
                <a16:creationId xmlns:a16="http://schemas.microsoft.com/office/drawing/2014/main" id="{6DC8ACB3-54E6-4B06-AE32-A929BCF6F0B9}"/>
              </a:ext>
            </a:extLst>
          </p:cNvPr>
          <p:cNvGrpSpPr/>
          <p:nvPr/>
        </p:nvGrpSpPr>
        <p:grpSpPr>
          <a:xfrm>
            <a:off x="7985452" y="1849890"/>
            <a:ext cx="3409176" cy="729692"/>
            <a:chOff x="910640" y="3263935"/>
            <a:chExt cx="2448272" cy="72969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4D88CC2-B172-4AE4-BD8A-BFA44581B134}"/>
                </a:ext>
              </a:extLst>
            </p:cNvPr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C84557B-B106-4B80-849F-18D4825BCEAC}"/>
                </a:ext>
              </a:extLst>
            </p:cNvPr>
            <p:cNvSpPr txBox="1"/>
            <p:nvPr/>
          </p:nvSpPr>
          <p:spPr>
            <a:xfrm>
              <a:off x="910640" y="3531962"/>
              <a:ext cx="244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CD2DC512-B81E-421F-BDF3-0691CFAE5A9D}"/>
              </a:ext>
            </a:extLst>
          </p:cNvPr>
          <p:cNvSpPr txBox="1"/>
          <p:nvPr/>
        </p:nvSpPr>
        <p:spPr>
          <a:xfrm>
            <a:off x="3608599" y="3679251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A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72F2BE3-00A2-43AA-BAB9-B3B953A8DD4B}"/>
              </a:ext>
            </a:extLst>
          </p:cNvPr>
          <p:cNvSpPr txBox="1"/>
          <p:nvPr/>
        </p:nvSpPr>
        <p:spPr>
          <a:xfrm>
            <a:off x="4617186" y="4640449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B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DB8B46D-25C7-40C9-BF42-27773BA0B01B}"/>
              </a:ext>
            </a:extLst>
          </p:cNvPr>
          <p:cNvSpPr txBox="1"/>
          <p:nvPr/>
        </p:nvSpPr>
        <p:spPr>
          <a:xfrm>
            <a:off x="5625773" y="3645523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C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68222C-61DC-470C-82EF-9EEF9AA7F04A}"/>
              </a:ext>
            </a:extLst>
          </p:cNvPr>
          <p:cNvSpPr txBox="1"/>
          <p:nvPr/>
        </p:nvSpPr>
        <p:spPr>
          <a:xfrm>
            <a:off x="6634360" y="4689902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Content  D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D363014-8D1E-4E70-B6AA-29F43B2E16CD}"/>
              </a:ext>
            </a:extLst>
          </p:cNvPr>
          <p:cNvSpPr txBox="1"/>
          <p:nvPr/>
        </p:nvSpPr>
        <p:spPr>
          <a:xfrm>
            <a:off x="7642945" y="3677598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E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Freeform 18">
            <a:extLst>
              <a:ext uri="{FF2B5EF4-FFF2-40B4-BE49-F238E27FC236}">
                <a16:creationId xmlns:a16="http://schemas.microsoft.com/office/drawing/2014/main" id="{ABDCE3BB-75BB-4558-A121-A5E40131D417}"/>
              </a:ext>
            </a:extLst>
          </p:cNvPr>
          <p:cNvSpPr/>
          <p:nvPr/>
        </p:nvSpPr>
        <p:spPr>
          <a:xfrm>
            <a:off x="3880973" y="3269519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Oval 7">
            <a:extLst>
              <a:ext uri="{FF2B5EF4-FFF2-40B4-BE49-F238E27FC236}">
                <a16:creationId xmlns:a16="http://schemas.microsoft.com/office/drawing/2014/main" id="{F1FA1E8C-9967-4881-A3B3-BB87493A4230}"/>
              </a:ext>
            </a:extLst>
          </p:cNvPr>
          <p:cNvSpPr/>
          <p:nvPr/>
        </p:nvSpPr>
        <p:spPr>
          <a:xfrm>
            <a:off x="4892310" y="4190753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04612299-6526-40BF-AE10-968475A57D6C}"/>
              </a:ext>
            </a:extLst>
          </p:cNvPr>
          <p:cNvSpPr/>
          <p:nvPr/>
        </p:nvSpPr>
        <p:spPr>
          <a:xfrm>
            <a:off x="5872498" y="3237371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Trapezoid 22">
            <a:extLst>
              <a:ext uri="{FF2B5EF4-FFF2-40B4-BE49-F238E27FC236}">
                <a16:creationId xmlns:a16="http://schemas.microsoft.com/office/drawing/2014/main" id="{925297C5-E350-4B51-B531-0937BF66A625}"/>
              </a:ext>
            </a:extLst>
          </p:cNvPr>
          <p:cNvSpPr>
            <a:spLocks noChangeAspect="1"/>
          </p:cNvSpPr>
          <p:nvPr/>
        </p:nvSpPr>
        <p:spPr>
          <a:xfrm>
            <a:off x="6851491" y="4323278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Freeform 53">
            <a:extLst>
              <a:ext uri="{FF2B5EF4-FFF2-40B4-BE49-F238E27FC236}">
                <a16:creationId xmlns:a16="http://schemas.microsoft.com/office/drawing/2014/main" id="{682C9B9F-5C32-4525-B254-372517D8C901}"/>
              </a:ext>
            </a:extLst>
          </p:cNvPr>
          <p:cNvSpPr/>
          <p:nvPr/>
        </p:nvSpPr>
        <p:spPr>
          <a:xfrm>
            <a:off x="7907624" y="3255391"/>
            <a:ext cx="380519" cy="39013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D0FDF8F-D25E-4CB0-8E60-C13C20A472F5}"/>
              </a:ext>
            </a:extLst>
          </p:cNvPr>
          <p:cNvSpPr/>
          <p:nvPr/>
        </p:nvSpPr>
        <p:spPr>
          <a:xfrm>
            <a:off x="6035783" y="2940308"/>
            <a:ext cx="108000" cy="205479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EC895F2-199F-4AA7-9816-829F92E8A8FD}"/>
              </a:ext>
            </a:extLst>
          </p:cNvPr>
          <p:cNvSpPr/>
          <p:nvPr/>
        </p:nvSpPr>
        <p:spPr>
          <a:xfrm>
            <a:off x="5630398" y="3264982"/>
            <a:ext cx="108000" cy="173012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2BCE07A-E272-4331-A941-4A6B2E7577CE}"/>
              </a:ext>
            </a:extLst>
          </p:cNvPr>
          <p:cNvSpPr/>
          <p:nvPr/>
        </p:nvSpPr>
        <p:spPr>
          <a:xfrm>
            <a:off x="6441168" y="3264982"/>
            <a:ext cx="108000" cy="173012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87D8C96-CD43-4E9D-B551-CA43A7156406}"/>
              </a:ext>
            </a:extLst>
          </p:cNvPr>
          <p:cNvSpPr/>
          <p:nvPr/>
        </p:nvSpPr>
        <p:spPr>
          <a:xfrm>
            <a:off x="5225013" y="4059101"/>
            <a:ext cx="108000" cy="936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A4EB28-41F2-4611-9468-07BCAD70FB41}"/>
              </a:ext>
            </a:extLst>
          </p:cNvPr>
          <p:cNvSpPr/>
          <p:nvPr/>
        </p:nvSpPr>
        <p:spPr>
          <a:xfrm>
            <a:off x="6846553" y="4059101"/>
            <a:ext cx="108000" cy="936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B9D0E16C-BA8E-436E-90D8-C47EF82968B6}"/>
              </a:ext>
            </a:extLst>
          </p:cNvPr>
          <p:cNvSpPr>
            <a:spLocks/>
          </p:cNvSpPr>
          <p:nvPr/>
        </p:nvSpPr>
        <p:spPr bwMode="auto">
          <a:xfrm flipH="1">
            <a:off x="5068173" y="4806847"/>
            <a:ext cx="2304256" cy="1690935"/>
          </a:xfrm>
          <a:custGeom>
            <a:avLst/>
            <a:gdLst/>
            <a:ahLst/>
            <a:cxnLst/>
            <a:rect l="l" t="t" r="r" b="b"/>
            <a:pathLst>
              <a:path w="2304256" h="1690935">
                <a:moveTo>
                  <a:pt x="2302739" y="0"/>
                </a:moveTo>
                <a:lnTo>
                  <a:pt x="270214" y="0"/>
                </a:lnTo>
                <a:lnTo>
                  <a:pt x="270214" y="25876"/>
                </a:lnTo>
                <a:lnTo>
                  <a:pt x="266297" y="60666"/>
                </a:lnTo>
                <a:lnTo>
                  <a:pt x="254549" y="96265"/>
                </a:lnTo>
                <a:lnTo>
                  <a:pt x="233402" y="139146"/>
                </a:lnTo>
                <a:lnTo>
                  <a:pt x="207556" y="178790"/>
                </a:lnTo>
                <a:lnTo>
                  <a:pt x="179359" y="213579"/>
                </a:lnTo>
                <a:lnTo>
                  <a:pt x="149597" y="249179"/>
                </a:lnTo>
                <a:lnTo>
                  <a:pt x="118268" y="281542"/>
                </a:lnTo>
                <a:lnTo>
                  <a:pt x="86938" y="313904"/>
                </a:lnTo>
                <a:lnTo>
                  <a:pt x="57176" y="349503"/>
                </a:lnTo>
                <a:lnTo>
                  <a:pt x="46994" y="359212"/>
                </a:lnTo>
                <a:lnTo>
                  <a:pt x="34462" y="371348"/>
                </a:lnTo>
                <a:lnTo>
                  <a:pt x="21148" y="385911"/>
                </a:lnTo>
                <a:lnTo>
                  <a:pt x="10182" y="400475"/>
                </a:lnTo>
                <a:lnTo>
                  <a:pt x="3134" y="418274"/>
                </a:lnTo>
                <a:lnTo>
                  <a:pt x="0" y="437691"/>
                </a:lnTo>
                <a:lnTo>
                  <a:pt x="3916" y="457918"/>
                </a:lnTo>
                <a:lnTo>
                  <a:pt x="14099" y="477336"/>
                </a:lnTo>
                <a:lnTo>
                  <a:pt x="31329" y="493517"/>
                </a:lnTo>
                <a:lnTo>
                  <a:pt x="50910" y="504844"/>
                </a:lnTo>
                <a:lnTo>
                  <a:pt x="75190" y="515362"/>
                </a:lnTo>
                <a:lnTo>
                  <a:pt x="101037" y="524261"/>
                </a:lnTo>
                <a:lnTo>
                  <a:pt x="126883" y="533162"/>
                </a:lnTo>
                <a:lnTo>
                  <a:pt x="151947" y="542060"/>
                </a:lnTo>
                <a:lnTo>
                  <a:pt x="176227" y="552579"/>
                </a:lnTo>
                <a:lnTo>
                  <a:pt x="198157" y="563906"/>
                </a:lnTo>
                <a:lnTo>
                  <a:pt x="213822" y="578469"/>
                </a:lnTo>
                <a:lnTo>
                  <a:pt x="209123" y="597886"/>
                </a:lnTo>
                <a:lnTo>
                  <a:pt x="200507" y="615686"/>
                </a:lnTo>
                <a:lnTo>
                  <a:pt x="191891" y="634295"/>
                </a:lnTo>
                <a:lnTo>
                  <a:pt x="182493" y="652094"/>
                </a:lnTo>
                <a:lnTo>
                  <a:pt x="173877" y="669893"/>
                </a:lnTo>
                <a:lnTo>
                  <a:pt x="167611" y="687693"/>
                </a:lnTo>
                <a:lnTo>
                  <a:pt x="165262" y="703874"/>
                </a:lnTo>
                <a:lnTo>
                  <a:pt x="166828" y="721673"/>
                </a:lnTo>
                <a:lnTo>
                  <a:pt x="175443" y="737855"/>
                </a:lnTo>
                <a:lnTo>
                  <a:pt x="191108" y="754036"/>
                </a:lnTo>
                <a:lnTo>
                  <a:pt x="213822" y="770218"/>
                </a:lnTo>
                <a:lnTo>
                  <a:pt x="209123" y="783163"/>
                </a:lnTo>
                <a:lnTo>
                  <a:pt x="202073" y="796108"/>
                </a:lnTo>
                <a:lnTo>
                  <a:pt x="196591" y="811480"/>
                </a:lnTo>
                <a:lnTo>
                  <a:pt x="195024" y="827661"/>
                </a:lnTo>
                <a:lnTo>
                  <a:pt x="198157" y="843843"/>
                </a:lnTo>
                <a:lnTo>
                  <a:pt x="206773" y="858406"/>
                </a:lnTo>
                <a:lnTo>
                  <a:pt x="217738" y="869733"/>
                </a:lnTo>
                <a:lnTo>
                  <a:pt x="231836" y="880250"/>
                </a:lnTo>
                <a:lnTo>
                  <a:pt x="245934" y="887532"/>
                </a:lnTo>
                <a:lnTo>
                  <a:pt x="259249" y="896432"/>
                </a:lnTo>
                <a:lnTo>
                  <a:pt x="271781" y="908568"/>
                </a:lnTo>
                <a:lnTo>
                  <a:pt x="278829" y="921513"/>
                </a:lnTo>
                <a:lnTo>
                  <a:pt x="285878" y="944976"/>
                </a:lnTo>
                <a:lnTo>
                  <a:pt x="285878" y="971675"/>
                </a:lnTo>
                <a:lnTo>
                  <a:pt x="283529" y="996756"/>
                </a:lnTo>
                <a:lnTo>
                  <a:pt x="277263" y="1022646"/>
                </a:lnTo>
                <a:lnTo>
                  <a:pt x="271781" y="1047727"/>
                </a:lnTo>
                <a:lnTo>
                  <a:pt x="267865" y="1070381"/>
                </a:lnTo>
                <a:lnTo>
                  <a:pt x="264732" y="1102744"/>
                </a:lnTo>
                <a:lnTo>
                  <a:pt x="267865" y="1131870"/>
                </a:lnTo>
                <a:lnTo>
                  <a:pt x="276480" y="1158569"/>
                </a:lnTo>
                <a:lnTo>
                  <a:pt x="287445" y="1182033"/>
                </a:lnTo>
                <a:lnTo>
                  <a:pt x="303109" y="1200640"/>
                </a:lnTo>
                <a:lnTo>
                  <a:pt x="323474" y="1218440"/>
                </a:lnTo>
                <a:lnTo>
                  <a:pt x="343054" y="1233004"/>
                </a:lnTo>
                <a:lnTo>
                  <a:pt x="365767" y="1245140"/>
                </a:lnTo>
                <a:lnTo>
                  <a:pt x="388482" y="1255658"/>
                </a:lnTo>
                <a:lnTo>
                  <a:pt x="411195" y="1261321"/>
                </a:lnTo>
                <a:lnTo>
                  <a:pt x="452706" y="1268603"/>
                </a:lnTo>
                <a:lnTo>
                  <a:pt x="496567" y="1271839"/>
                </a:lnTo>
                <a:lnTo>
                  <a:pt x="542777" y="1270221"/>
                </a:lnTo>
                <a:lnTo>
                  <a:pt x="588205" y="1265367"/>
                </a:lnTo>
                <a:lnTo>
                  <a:pt x="633632" y="1259702"/>
                </a:lnTo>
                <a:lnTo>
                  <a:pt x="676710" y="1250803"/>
                </a:lnTo>
                <a:lnTo>
                  <a:pt x="715087" y="1240286"/>
                </a:lnTo>
                <a:lnTo>
                  <a:pt x="748766" y="1228958"/>
                </a:lnTo>
                <a:lnTo>
                  <a:pt x="762864" y="1224104"/>
                </a:lnTo>
                <a:lnTo>
                  <a:pt x="781662" y="1218440"/>
                </a:lnTo>
                <a:lnTo>
                  <a:pt x="802025" y="1212777"/>
                </a:lnTo>
                <a:lnTo>
                  <a:pt x="823173" y="1207113"/>
                </a:lnTo>
                <a:lnTo>
                  <a:pt x="845886" y="1203877"/>
                </a:lnTo>
                <a:lnTo>
                  <a:pt x="868600" y="1202259"/>
                </a:lnTo>
                <a:lnTo>
                  <a:pt x="888180" y="1205495"/>
                </a:lnTo>
                <a:lnTo>
                  <a:pt x="905412" y="1212777"/>
                </a:lnTo>
                <a:lnTo>
                  <a:pt x="921076" y="1227340"/>
                </a:lnTo>
                <a:lnTo>
                  <a:pt x="935175" y="1250803"/>
                </a:lnTo>
                <a:lnTo>
                  <a:pt x="948489" y="1280738"/>
                </a:lnTo>
                <a:lnTo>
                  <a:pt x="961021" y="1315528"/>
                </a:lnTo>
                <a:lnTo>
                  <a:pt x="971203" y="1355173"/>
                </a:lnTo>
                <a:lnTo>
                  <a:pt x="981385" y="1396435"/>
                </a:lnTo>
                <a:lnTo>
                  <a:pt x="990000" y="1439316"/>
                </a:lnTo>
                <a:lnTo>
                  <a:pt x="997832" y="1483005"/>
                </a:lnTo>
                <a:lnTo>
                  <a:pt x="1005665" y="1525886"/>
                </a:lnTo>
                <a:lnTo>
                  <a:pt x="1011148" y="1565530"/>
                </a:lnTo>
                <a:lnTo>
                  <a:pt x="1018196" y="1602747"/>
                </a:lnTo>
                <a:lnTo>
                  <a:pt x="1023680" y="1633491"/>
                </a:lnTo>
                <a:lnTo>
                  <a:pt x="1028379" y="1660191"/>
                </a:lnTo>
                <a:lnTo>
                  <a:pt x="1134898" y="1678799"/>
                </a:lnTo>
                <a:lnTo>
                  <a:pt x="1242983" y="1689317"/>
                </a:lnTo>
                <a:lnTo>
                  <a:pt x="1354201" y="1690935"/>
                </a:lnTo>
                <a:lnTo>
                  <a:pt x="1467769" y="1685272"/>
                </a:lnTo>
                <a:lnTo>
                  <a:pt x="1585253" y="1669090"/>
                </a:lnTo>
                <a:lnTo>
                  <a:pt x="1705871" y="1646436"/>
                </a:lnTo>
                <a:lnTo>
                  <a:pt x="1829621" y="1615692"/>
                </a:lnTo>
                <a:lnTo>
                  <a:pt x="1959636" y="1577666"/>
                </a:lnTo>
                <a:lnTo>
                  <a:pt x="2093568" y="1533168"/>
                </a:lnTo>
                <a:lnTo>
                  <a:pt x="2078686" y="1496759"/>
                </a:lnTo>
                <a:lnTo>
                  <a:pt x="2064589" y="1455497"/>
                </a:lnTo>
                <a:lnTo>
                  <a:pt x="2052057" y="1410189"/>
                </a:lnTo>
                <a:lnTo>
                  <a:pt x="2039525" y="1365691"/>
                </a:lnTo>
                <a:lnTo>
                  <a:pt x="2027777" y="1326046"/>
                </a:lnTo>
                <a:lnTo>
                  <a:pt x="2015246" y="1293683"/>
                </a:lnTo>
                <a:lnTo>
                  <a:pt x="2006630" y="1271839"/>
                </a:lnTo>
                <a:lnTo>
                  <a:pt x="1996448" y="1241903"/>
                </a:lnTo>
                <a:lnTo>
                  <a:pt x="1986266" y="1207922"/>
                </a:lnTo>
                <a:lnTo>
                  <a:pt x="1975300" y="1169896"/>
                </a:lnTo>
                <a:lnTo>
                  <a:pt x="1965119" y="1130252"/>
                </a:lnTo>
                <a:lnTo>
                  <a:pt x="1954937" y="1088990"/>
                </a:lnTo>
                <a:lnTo>
                  <a:pt x="1946321" y="1047727"/>
                </a:lnTo>
                <a:lnTo>
                  <a:pt x="1940839" y="1009701"/>
                </a:lnTo>
                <a:lnTo>
                  <a:pt x="1936923" y="973293"/>
                </a:lnTo>
                <a:lnTo>
                  <a:pt x="1935356" y="943358"/>
                </a:lnTo>
                <a:lnTo>
                  <a:pt x="1936923" y="918276"/>
                </a:lnTo>
                <a:lnTo>
                  <a:pt x="1949455" y="865687"/>
                </a:lnTo>
                <a:lnTo>
                  <a:pt x="1965119" y="817143"/>
                </a:lnTo>
                <a:lnTo>
                  <a:pt x="1984700" y="771026"/>
                </a:lnTo>
                <a:lnTo>
                  <a:pt x="2008980" y="730573"/>
                </a:lnTo>
                <a:lnTo>
                  <a:pt x="2045008" y="680412"/>
                </a:lnTo>
                <a:lnTo>
                  <a:pt x="2081820" y="630249"/>
                </a:lnTo>
                <a:lnTo>
                  <a:pt x="2118631" y="581705"/>
                </a:lnTo>
                <a:lnTo>
                  <a:pt x="2156226" y="529925"/>
                </a:lnTo>
                <a:lnTo>
                  <a:pt x="2189904" y="477336"/>
                </a:lnTo>
                <a:lnTo>
                  <a:pt x="2222800" y="423128"/>
                </a:lnTo>
                <a:lnTo>
                  <a:pt x="2250214" y="364066"/>
                </a:lnTo>
                <a:lnTo>
                  <a:pt x="2272927" y="300959"/>
                </a:lnTo>
                <a:lnTo>
                  <a:pt x="2290158" y="227334"/>
                </a:lnTo>
                <a:lnTo>
                  <a:pt x="2299557" y="152091"/>
                </a:lnTo>
                <a:lnTo>
                  <a:pt x="2304256" y="752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Pentagon 10">
            <a:extLst>
              <a:ext uri="{FF2B5EF4-FFF2-40B4-BE49-F238E27FC236}">
                <a16:creationId xmlns:a16="http://schemas.microsoft.com/office/drawing/2014/main" id="{A3C9BA5E-64C6-4631-8856-255952B5FD98}"/>
              </a:ext>
            </a:extLst>
          </p:cNvPr>
          <p:cNvSpPr/>
          <p:nvPr/>
        </p:nvSpPr>
        <p:spPr>
          <a:xfrm>
            <a:off x="6865962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2D77824-7094-4196-8673-8045EEB12079}"/>
              </a:ext>
            </a:extLst>
          </p:cNvPr>
          <p:cNvGrpSpPr/>
          <p:nvPr/>
        </p:nvGrpSpPr>
        <p:grpSpPr>
          <a:xfrm>
            <a:off x="7555603" y="4802317"/>
            <a:ext cx="2552860" cy="923330"/>
            <a:chOff x="2551704" y="4283314"/>
            <a:chExt cx="2357003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19314C1-62FC-413F-B5CF-7B9DA9258769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7BE9FA4-49BB-49A0-8D78-11BC1918F024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Pentagon 14">
            <a:extLst>
              <a:ext uri="{FF2B5EF4-FFF2-40B4-BE49-F238E27FC236}">
                <a16:creationId xmlns:a16="http://schemas.microsoft.com/office/drawing/2014/main" id="{8D0EAD2F-CF67-4591-BB34-B59CCA0D3581}"/>
              </a:ext>
            </a:extLst>
          </p:cNvPr>
          <p:cNvSpPr/>
          <p:nvPr/>
        </p:nvSpPr>
        <p:spPr>
          <a:xfrm>
            <a:off x="6456040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Pentagon 15">
            <a:extLst>
              <a:ext uri="{FF2B5EF4-FFF2-40B4-BE49-F238E27FC236}">
                <a16:creationId xmlns:a16="http://schemas.microsoft.com/office/drawing/2014/main" id="{C5D75A09-42CA-4A57-A4B9-DFB9728489EA}"/>
              </a:ext>
            </a:extLst>
          </p:cNvPr>
          <p:cNvSpPr/>
          <p:nvPr/>
        </p:nvSpPr>
        <p:spPr>
          <a:xfrm flipH="1">
            <a:off x="3415406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5" name="Pentagon 16">
            <a:extLst>
              <a:ext uri="{FF2B5EF4-FFF2-40B4-BE49-F238E27FC236}">
                <a16:creationId xmlns:a16="http://schemas.microsoft.com/office/drawing/2014/main" id="{5A0A52AF-D986-4103-87F7-7901638EBE16}"/>
              </a:ext>
            </a:extLst>
          </p:cNvPr>
          <p:cNvSpPr/>
          <p:nvPr/>
        </p:nvSpPr>
        <p:spPr>
          <a:xfrm flipH="1">
            <a:off x="3818906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9B34E2D-57E1-4B5C-9702-F5B6AFE352F3}"/>
              </a:ext>
            </a:extLst>
          </p:cNvPr>
          <p:cNvGrpSpPr/>
          <p:nvPr/>
        </p:nvGrpSpPr>
        <p:grpSpPr>
          <a:xfrm>
            <a:off x="2091093" y="4802317"/>
            <a:ext cx="2552859" cy="923330"/>
            <a:chOff x="2551706" y="4283314"/>
            <a:chExt cx="2357002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CE55901-FABA-4211-8413-DE00F6D6D78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9292484-9721-42C1-8926-6FB01523F0D3}"/>
                </a:ext>
              </a:extLst>
            </p:cNvPr>
            <p:cNvSpPr txBox="1"/>
            <p:nvPr/>
          </p:nvSpPr>
          <p:spPr>
            <a:xfrm>
              <a:off x="2551706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652FE30-1F9E-474D-9D29-E9A9C8F2338E}"/>
              </a:ext>
            </a:extLst>
          </p:cNvPr>
          <p:cNvGrpSpPr/>
          <p:nvPr/>
        </p:nvGrpSpPr>
        <p:grpSpPr>
          <a:xfrm>
            <a:off x="8922754" y="3041003"/>
            <a:ext cx="2552859" cy="923330"/>
            <a:chOff x="2551704" y="4283314"/>
            <a:chExt cx="2357003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3169A0D-E9FE-4677-83F8-A94A63DE98EA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C86880E-A02D-4B47-B6CE-CE25714EFAFD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49CB69-990B-4312-A899-8016A4744F22}"/>
              </a:ext>
            </a:extLst>
          </p:cNvPr>
          <p:cNvGrpSpPr/>
          <p:nvPr/>
        </p:nvGrpSpPr>
        <p:grpSpPr>
          <a:xfrm>
            <a:off x="734830" y="3041003"/>
            <a:ext cx="2552859" cy="923330"/>
            <a:chOff x="2551704" y="4283314"/>
            <a:chExt cx="2357003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3E8BA28-9EA8-4A7A-80CE-566886AEC26F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DDD83A2-479E-45B8-BE41-4F7665987614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31E2DD0-C28A-44A6-B958-4E8D19826149}"/>
              </a:ext>
            </a:extLst>
          </p:cNvPr>
          <p:cNvGrpSpPr/>
          <p:nvPr/>
        </p:nvGrpSpPr>
        <p:grpSpPr>
          <a:xfrm>
            <a:off x="4819570" y="1683861"/>
            <a:ext cx="2552860" cy="923330"/>
            <a:chOff x="2551704" y="4283314"/>
            <a:chExt cx="2357003" cy="92333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AAA325D-DFF2-49D1-82CD-912AAC20DCE6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68EC74D-4664-4152-AA29-8780973A1C85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Pentagon 30">
            <a:extLst>
              <a:ext uri="{FF2B5EF4-FFF2-40B4-BE49-F238E27FC236}">
                <a16:creationId xmlns:a16="http://schemas.microsoft.com/office/drawing/2014/main" id="{1E11A068-B787-4E72-8802-1F804E4190BB}"/>
              </a:ext>
            </a:extLst>
          </p:cNvPr>
          <p:cNvSpPr/>
          <p:nvPr/>
        </p:nvSpPr>
        <p:spPr>
          <a:xfrm>
            <a:off x="4476002" y="2470860"/>
            <a:ext cx="3211003" cy="484632"/>
          </a:xfrm>
          <a:custGeom>
            <a:avLst/>
            <a:gdLst/>
            <a:ahLst/>
            <a:cxnLst/>
            <a:rect l="l" t="t" r="r" b="b"/>
            <a:pathLst>
              <a:path w="3211003" h="484632">
                <a:moveTo>
                  <a:pt x="242316" y="0"/>
                </a:moveTo>
                <a:lnTo>
                  <a:pt x="1591003" y="0"/>
                </a:lnTo>
                <a:lnTo>
                  <a:pt x="1620000" y="0"/>
                </a:lnTo>
                <a:lnTo>
                  <a:pt x="2968687" y="0"/>
                </a:lnTo>
                <a:lnTo>
                  <a:pt x="3211003" y="242316"/>
                </a:lnTo>
                <a:lnTo>
                  <a:pt x="2968687" y="484632"/>
                </a:lnTo>
                <a:lnTo>
                  <a:pt x="1620000" y="484632"/>
                </a:lnTo>
                <a:lnTo>
                  <a:pt x="1591003" y="484632"/>
                </a:lnTo>
                <a:lnTo>
                  <a:pt x="242316" y="484632"/>
                </a:lnTo>
                <a:lnTo>
                  <a:pt x="0" y="242316"/>
                </a:lnTo>
                <a:close/>
              </a:path>
            </a:pathLst>
          </a:cu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6211AE8-341A-4EC7-89F5-3DF90693C771}"/>
              </a:ext>
            </a:extLst>
          </p:cNvPr>
          <p:cNvSpPr txBox="1"/>
          <p:nvPr/>
        </p:nvSpPr>
        <p:spPr>
          <a:xfrm>
            <a:off x="5291448" y="2559288"/>
            <a:ext cx="1609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ACD983D-30E0-4E38-B01C-D11114875EEA}"/>
              </a:ext>
            </a:extLst>
          </p:cNvPr>
          <p:cNvSpPr txBox="1"/>
          <p:nvPr/>
        </p:nvSpPr>
        <p:spPr>
          <a:xfrm>
            <a:off x="4039646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60D5D1F-5E15-4418-94FB-A504AC62D9AD}"/>
              </a:ext>
            </a:extLst>
          </p:cNvPr>
          <p:cNvSpPr txBox="1"/>
          <p:nvPr/>
        </p:nvSpPr>
        <p:spPr>
          <a:xfrm>
            <a:off x="3657972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83E875B-CA1C-48CE-9360-0BBF008593FD}"/>
              </a:ext>
            </a:extLst>
          </p:cNvPr>
          <p:cNvSpPr txBox="1"/>
          <p:nvPr/>
        </p:nvSpPr>
        <p:spPr>
          <a:xfrm>
            <a:off x="6954554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D68DC4F-6C57-4033-AD85-E705874ADB27}"/>
              </a:ext>
            </a:extLst>
          </p:cNvPr>
          <p:cNvSpPr txBox="1"/>
          <p:nvPr/>
        </p:nvSpPr>
        <p:spPr>
          <a:xfrm>
            <a:off x="6576398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03B4C724-0776-4328-8F0A-B72DA1579537}"/>
              </a:ext>
            </a:extLst>
          </p:cNvPr>
          <p:cNvSpPr txBox="1"/>
          <p:nvPr/>
        </p:nvSpPr>
        <p:spPr>
          <a:xfrm>
            <a:off x="399650" y="1709019"/>
            <a:ext cx="10280542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5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قالب پاورپوینت معماری تاریخی - شیراز</a:t>
            </a:r>
            <a:endParaRPr lang="ko-KR" altLang="en-US" sz="5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167FF-AD5E-41E4-8385-3024DC936CF2}"/>
              </a:ext>
            </a:extLst>
          </p:cNvPr>
          <p:cNvSpPr txBox="1"/>
          <p:nvPr/>
        </p:nvSpPr>
        <p:spPr>
          <a:xfrm>
            <a:off x="5695471" y="5955988"/>
            <a:ext cx="574138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000" dirty="0"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2000" dirty="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06EDE62-01D9-26C8-6E7E-D876A6E6FA71}"/>
              </a:ext>
            </a:extLst>
          </p:cNvPr>
          <p:cNvSpPr txBox="1"/>
          <p:nvPr/>
        </p:nvSpPr>
        <p:spPr>
          <a:xfrm>
            <a:off x="139485" y="3194654"/>
            <a:ext cx="268305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5400" dirty="0">
                <a:solidFill>
                  <a:schemeClr val="accent6">
                    <a:lumMod val="50000"/>
                    <a:lumOff val="50000"/>
                  </a:schemeClr>
                </a:solidFill>
                <a:latin typeface="+mj-lt"/>
                <a:cs typeface="B Nazanin" panose="00000700000000000000" pitchFamily="2" charset="-78"/>
              </a:rPr>
              <a:t>59 اسلاید</a:t>
            </a:r>
            <a:endParaRPr lang="ko-KR" altLang="en-US" sz="5400" dirty="0">
              <a:solidFill>
                <a:schemeClr val="accent6">
                  <a:lumMod val="50000"/>
                  <a:lumOff val="50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5734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98E3D0D-23B1-4240-A6C8-D0CC78A7ECC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5821A57-047D-4AF4-997A-44F7668FC569}"/>
              </a:ext>
            </a:extLst>
          </p:cNvPr>
          <p:cNvGrpSpPr/>
          <p:nvPr/>
        </p:nvGrpSpPr>
        <p:grpSpPr>
          <a:xfrm>
            <a:off x="655984" y="2731673"/>
            <a:ext cx="4938858" cy="2130069"/>
            <a:chOff x="3017859" y="4213741"/>
            <a:chExt cx="1249476" cy="213006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8D36A08-A438-4034-AAA0-918C81CA22D5}"/>
                </a:ext>
              </a:extLst>
            </p:cNvPr>
            <p:cNvSpPr txBox="1"/>
            <p:nvPr/>
          </p:nvSpPr>
          <p:spPr>
            <a:xfrm>
              <a:off x="3017859" y="4612567"/>
              <a:ext cx="1245478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5C4B6CC-F8D4-4B39-A9CE-24A05F715949}"/>
                </a:ext>
              </a:extLst>
            </p:cNvPr>
            <p:cNvSpPr txBox="1"/>
            <p:nvPr/>
          </p:nvSpPr>
          <p:spPr>
            <a:xfrm>
              <a:off x="3017859" y="4213741"/>
              <a:ext cx="1249476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27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D972AFD-F17B-4D9C-AC17-803AA906DEFE}"/>
              </a:ext>
            </a:extLst>
          </p:cNvPr>
          <p:cNvGrpSpPr/>
          <p:nvPr/>
        </p:nvGrpSpPr>
        <p:grpSpPr>
          <a:xfrm>
            <a:off x="655984" y="5183719"/>
            <a:ext cx="4082652" cy="1177245"/>
            <a:chOff x="3049206" y="4283314"/>
            <a:chExt cx="1839465" cy="117724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54A0FF6-FD0E-49E0-85A9-44945FD7062C}"/>
                </a:ext>
              </a:extLst>
            </p:cNvPr>
            <p:cNvSpPr txBox="1"/>
            <p:nvPr/>
          </p:nvSpPr>
          <p:spPr>
            <a:xfrm>
              <a:off x="3049206" y="4560313"/>
              <a:ext cx="1839465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CFA0B44-57D2-41BC-B170-08994C4C9CC7}"/>
                </a:ext>
              </a:extLst>
            </p:cNvPr>
            <p:cNvSpPr txBox="1"/>
            <p:nvPr/>
          </p:nvSpPr>
          <p:spPr>
            <a:xfrm>
              <a:off x="3049206" y="4283314"/>
              <a:ext cx="183946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47F9956B-8F33-4B3F-9DB7-4A753D89DC04}"/>
              </a:ext>
            </a:extLst>
          </p:cNvPr>
          <p:cNvSpPr txBox="1"/>
          <p:nvPr/>
        </p:nvSpPr>
        <p:spPr>
          <a:xfrm>
            <a:off x="1371600" y="1049305"/>
            <a:ext cx="9448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Block Arc 14">
            <a:extLst>
              <a:ext uri="{FF2B5EF4-FFF2-40B4-BE49-F238E27FC236}">
                <a16:creationId xmlns:a16="http://schemas.microsoft.com/office/drawing/2014/main" id="{7CF00A27-BCEC-4E6E-A210-3FAFE3995FAD}"/>
              </a:ext>
            </a:extLst>
          </p:cNvPr>
          <p:cNvSpPr/>
          <p:nvPr/>
        </p:nvSpPr>
        <p:spPr>
          <a:xfrm rot="16200000">
            <a:off x="5833121" y="1664764"/>
            <a:ext cx="525759" cy="52610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Freeform 55">
            <a:extLst>
              <a:ext uri="{FF2B5EF4-FFF2-40B4-BE49-F238E27FC236}">
                <a16:creationId xmlns:a16="http://schemas.microsoft.com/office/drawing/2014/main" id="{CE735CF8-4CE8-4DF2-9BF8-DA5B50E09064}"/>
              </a:ext>
            </a:extLst>
          </p:cNvPr>
          <p:cNvSpPr/>
          <p:nvPr/>
        </p:nvSpPr>
        <p:spPr>
          <a:xfrm>
            <a:off x="5027264" y="5210016"/>
            <a:ext cx="358858" cy="879324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8A98E88D-2EB7-B74A-403A-FBD68B8E8CA1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59550" y="2674179"/>
            <a:ext cx="1624041" cy="2663428"/>
          </a:xfrm>
        </p:spPr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C44DA86A-D023-86F5-4314-B52184536F94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5F48E8FD-CD9C-4F3D-84C9-682C9CDD8FF4}"/>
              </a:ext>
            </a:extLst>
          </p:cNvPr>
          <p:cNvCxnSpPr/>
          <p:nvPr/>
        </p:nvCxnSpPr>
        <p:spPr>
          <a:xfrm flipV="1">
            <a:off x="981112" y="3709066"/>
            <a:ext cx="11363" cy="1800000"/>
          </a:xfrm>
          <a:prstGeom prst="line">
            <a:avLst/>
          </a:prstGeom>
          <a:ln w="25400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74AF5935-8BC3-49EB-BB4D-F7786E8A555B}"/>
              </a:ext>
            </a:extLst>
          </p:cNvPr>
          <p:cNvCxnSpPr/>
          <p:nvPr/>
        </p:nvCxnSpPr>
        <p:spPr>
          <a:xfrm flipV="1">
            <a:off x="3301544" y="3064493"/>
            <a:ext cx="11363" cy="1800000"/>
          </a:xfrm>
          <a:prstGeom prst="line">
            <a:avLst/>
          </a:prstGeom>
          <a:ln w="25400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A14BFB3-3BD2-4643-A720-A74E101B5862}"/>
              </a:ext>
            </a:extLst>
          </p:cNvPr>
          <p:cNvCxnSpPr/>
          <p:nvPr/>
        </p:nvCxnSpPr>
        <p:spPr>
          <a:xfrm flipV="1">
            <a:off x="5621976" y="2419921"/>
            <a:ext cx="11363" cy="1800000"/>
          </a:xfrm>
          <a:prstGeom prst="line">
            <a:avLst/>
          </a:prstGeom>
          <a:ln w="25400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D44D0EF-0883-4665-A1FB-BCFB3D3B90DE}"/>
              </a:ext>
            </a:extLst>
          </p:cNvPr>
          <p:cNvCxnSpPr/>
          <p:nvPr/>
        </p:nvCxnSpPr>
        <p:spPr>
          <a:xfrm flipV="1">
            <a:off x="7942408" y="1775349"/>
            <a:ext cx="11363" cy="1800000"/>
          </a:xfrm>
          <a:prstGeom prst="line">
            <a:avLst/>
          </a:prstGeom>
          <a:ln w="25400">
            <a:solidFill>
              <a:schemeClr val="accent4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>
            <a:extLst>
              <a:ext uri="{FF2B5EF4-FFF2-40B4-BE49-F238E27FC236}">
                <a16:creationId xmlns:a16="http://schemas.microsoft.com/office/drawing/2014/main" id="{08B9FF69-5EB7-4B3E-AC75-4781B161EF20}"/>
              </a:ext>
            </a:extLst>
          </p:cNvPr>
          <p:cNvSpPr/>
          <p:nvPr/>
        </p:nvSpPr>
        <p:spPr>
          <a:xfrm>
            <a:off x="2330118" y="5525027"/>
            <a:ext cx="1656184" cy="360040"/>
          </a:xfrm>
          <a:prstGeom prst="rect">
            <a:avLst/>
          </a:prstGeom>
          <a:solidFill>
            <a:schemeClr val="accent1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9B96070-8D32-4230-9283-3165B67BBB00}"/>
              </a:ext>
            </a:extLst>
          </p:cNvPr>
          <p:cNvSpPr/>
          <p:nvPr/>
        </p:nvSpPr>
        <p:spPr>
          <a:xfrm>
            <a:off x="4650550" y="4876955"/>
            <a:ext cx="1656184" cy="360040"/>
          </a:xfrm>
          <a:prstGeom prst="rect">
            <a:avLst/>
          </a:prstGeom>
          <a:solidFill>
            <a:schemeClr val="accent2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980F264-D8C6-4A4E-95AA-27DB7B12EF2B}"/>
              </a:ext>
            </a:extLst>
          </p:cNvPr>
          <p:cNvSpPr/>
          <p:nvPr/>
        </p:nvSpPr>
        <p:spPr>
          <a:xfrm>
            <a:off x="6970982" y="4228883"/>
            <a:ext cx="1656184" cy="360040"/>
          </a:xfrm>
          <a:prstGeom prst="rect">
            <a:avLst/>
          </a:prstGeom>
          <a:solidFill>
            <a:schemeClr val="accent3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415A0B2-98BC-41CE-B451-63C659984440}"/>
              </a:ext>
            </a:extLst>
          </p:cNvPr>
          <p:cNvSpPr/>
          <p:nvPr/>
        </p:nvSpPr>
        <p:spPr>
          <a:xfrm>
            <a:off x="9291414" y="3580811"/>
            <a:ext cx="1656184" cy="360040"/>
          </a:xfrm>
          <a:prstGeom prst="rect">
            <a:avLst/>
          </a:prstGeom>
          <a:solidFill>
            <a:schemeClr val="accent4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4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Arc 10">
            <a:extLst>
              <a:ext uri="{FF2B5EF4-FFF2-40B4-BE49-F238E27FC236}">
                <a16:creationId xmlns:a16="http://schemas.microsoft.com/office/drawing/2014/main" id="{1DCB8D4E-C1F7-48C1-9C1C-698A4A7DCB25}"/>
              </a:ext>
            </a:extLst>
          </p:cNvPr>
          <p:cNvSpPr/>
          <p:nvPr/>
        </p:nvSpPr>
        <p:spPr>
          <a:xfrm>
            <a:off x="3386312" y="5287987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7B5BB48-E4FF-4986-9DFF-E57A32DB5C8B}"/>
              </a:ext>
            </a:extLst>
          </p:cNvPr>
          <p:cNvGrpSpPr/>
          <p:nvPr/>
        </p:nvGrpSpPr>
        <p:grpSpPr>
          <a:xfrm>
            <a:off x="1153588" y="3796418"/>
            <a:ext cx="2000666" cy="1096075"/>
            <a:chOff x="4965552" y="1736224"/>
            <a:chExt cx="1374974" cy="109607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F27DED6-70A9-41AE-B2F8-65E9D9E632DF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5FBF18D-D936-46B8-BF6B-12BAD98471AB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E35A4BA-234F-4CCA-A5D4-F4E3133EB0F6}"/>
              </a:ext>
            </a:extLst>
          </p:cNvPr>
          <p:cNvGrpSpPr/>
          <p:nvPr/>
        </p:nvGrpSpPr>
        <p:grpSpPr>
          <a:xfrm>
            <a:off x="3474020" y="3151845"/>
            <a:ext cx="2000666" cy="1096075"/>
            <a:chOff x="4965552" y="1736224"/>
            <a:chExt cx="1374974" cy="109607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E369FB3-5C6C-4099-913E-FE3FE4DEF66C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0B0AF69-0E60-4A51-8F50-C366626BD0D5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31F8245-423D-41D9-84D4-BE7A159D30A2}"/>
              </a:ext>
            </a:extLst>
          </p:cNvPr>
          <p:cNvGrpSpPr/>
          <p:nvPr/>
        </p:nvGrpSpPr>
        <p:grpSpPr>
          <a:xfrm>
            <a:off x="5922219" y="2479274"/>
            <a:ext cx="2000666" cy="1096075"/>
            <a:chOff x="4965552" y="1736224"/>
            <a:chExt cx="1374974" cy="109607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A214534-075A-43E9-B378-6B6E0A998404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1CB645D-982B-4DCB-B243-1412FCA7BD16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B03E2D3-9F1F-4A3E-A8F6-EBC283CC4A92}"/>
              </a:ext>
            </a:extLst>
          </p:cNvPr>
          <p:cNvGrpSpPr/>
          <p:nvPr/>
        </p:nvGrpSpPr>
        <p:grpSpPr>
          <a:xfrm>
            <a:off x="8114884" y="1862701"/>
            <a:ext cx="2000666" cy="1096075"/>
            <a:chOff x="4965552" y="1736224"/>
            <a:chExt cx="1374974" cy="109607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995AFAA-48A1-4EDD-96C9-F0286757BD3B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F10708B-371E-432B-91BF-BA8D5D3A8EB5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FA71F310-DBBB-42E6-8B1D-0E2CD30F5F0F}"/>
              </a:ext>
            </a:extLst>
          </p:cNvPr>
          <p:cNvSpPr txBox="1"/>
          <p:nvPr/>
        </p:nvSpPr>
        <p:spPr>
          <a:xfrm>
            <a:off x="5790434" y="5718466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248779-63F0-4218-B460-29A48834156C}"/>
              </a:ext>
            </a:extLst>
          </p:cNvPr>
          <p:cNvSpPr txBox="1"/>
          <p:nvPr/>
        </p:nvSpPr>
        <p:spPr>
          <a:xfrm>
            <a:off x="7865686" y="5220766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824BFF0-1DF1-4268-9A22-7F6D7121668D}"/>
              </a:ext>
            </a:extLst>
          </p:cNvPr>
          <p:cNvSpPr txBox="1"/>
          <p:nvPr/>
        </p:nvSpPr>
        <p:spPr>
          <a:xfrm>
            <a:off x="9940938" y="4723068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Arc 59">
            <a:extLst>
              <a:ext uri="{FF2B5EF4-FFF2-40B4-BE49-F238E27FC236}">
                <a16:creationId xmlns:a16="http://schemas.microsoft.com/office/drawing/2014/main" id="{4DA34EEC-2553-41F3-9383-E58222DCCDD4}"/>
              </a:ext>
            </a:extLst>
          </p:cNvPr>
          <p:cNvSpPr/>
          <p:nvPr/>
        </p:nvSpPr>
        <p:spPr>
          <a:xfrm>
            <a:off x="5681341" y="4641922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Arc 59">
            <a:extLst>
              <a:ext uri="{FF2B5EF4-FFF2-40B4-BE49-F238E27FC236}">
                <a16:creationId xmlns:a16="http://schemas.microsoft.com/office/drawing/2014/main" id="{B8806C48-5C4F-48D7-9F8D-3B18E9C021B9}"/>
              </a:ext>
            </a:extLst>
          </p:cNvPr>
          <p:cNvSpPr/>
          <p:nvPr/>
        </p:nvSpPr>
        <p:spPr>
          <a:xfrm>
            <a:off x="7976370" y="3995857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Rectangle 16">
            <a:extLst>
              <a:ext uri="{FF2B5EF4-FFF2-40B4-BE49-F238E27FC236}">
                <a16:creationId xmlns:a16="http://schemas.microsoft.com/office/drawing/2014/main" id="{4F387310-6EB9-4314-9EFE-ED9E6FFB0F17}"/>
              </a:ext>
            </a:extLst>
          </p:cNvPr>
          <p:cNvSpPr/>
          <p:nvPr/>
        </p:nvSpPr>
        <p:spPr>
          <a:xfrm rot="2700000">
            <a:off x="4506291" y="440860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AEA15025-7F72-4C59-A06D-42E92594500C}"/>
              </a:ext>
            </a:extLst>
          </p:cNvPr>
          <p:cNvSpPr/>
          <p:nvPr/>
        </p:nvSpPr>
        <p:spPr>
          <a:xfrm>
            <a:off x="2146323" y="5145456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ectangle 36">
            <a:extLst>
              <a:ext uri="{FF2B5EF4-FFF2-40B4-BE49-F238E27FC236}">
                <a16:creationId xmlns:a16="http://schemas.microsoft.com/office/drawing/2014/main" id="{519DECE5-A5B9-4F60-BEEE-BF2178BBC9D0}"/>
              </a:ext>
            </a:extLst>
          </p:cNvPr>
          <p:cNvSpPr/>
          <p:nvPr/>
        </p:nvSpPr>
        <p:spPr>
          <a:xfrm>
            <a:off x="6704192" y="382371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Oval 21">
            <a:extLst>
              <a:ext uri="{FF2B5EF4-FFF2-40B4-BE49-F238E27FC236}">
                <a16:creationId xmlns:a16="http://schemas.microsoft.com/office/drawing/2014/main" id="{E2D725D8-93FC-4335-B61C-174F77CA84EB}"/>
              </a:ext>
            </a:extLst>
          </p:cNvPr>
          <p:cNvSpPr>
            <a:spLocks noChangeAspect="1"/>
          </p:cNvSpPr>
          <p:nvPr/>
        </p:nvSpPr>
        <p:spPr>
          <a:xfrm>
            <a:off x="9141799" y="310758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" name="Group 12">
            <a:extLst>
              <a:ext uri="{FF2B5EF4-FFF2-40B4-BE49-F238E27FC236}">
                <a16:creationId xmlns:a16="http://schemas.microsoft.com/office/drawing/2014/main" id="{B6E5D3BF-D5D4-47EF-B964-D83F6CC42230}"/>
              </a:ext>
            </a:extLst>
          </p:cNvPr>
          <p:cNvGrpSpPr/>
          <p:nvPr/>
        </p:nvGrpSpPr>
        <p:grpSpPr>
          <a:xfrm>
            <a:off x="3433472" y="1850617"/>
            <a:ext cx="5281738" cy="3068671"/>
            <a:chOff x="637381" y="1143000"/>
            <a:chExt cx="7869238" cy="4572000"/>
          </a:xfrm>
          <a:solidFill>
            <a:schemeClr val="bg1">
              <a:lumMod val="75000"/>
            </a:schemeClr>
          </a:solidFill>
          <a:effectLst/>
        </p:grpSpPr>
        <p:sp>
          <p:nvSpPr>
            <p:cNvPr id="310" name="Freeform 13">
              <a:extLst>
                <a:ext uri="{FF2B5EF4-FFF2-40B4-BE49-F238E27FC236}">
                  <a16:creationId xmlns:a16="http://schemas.microsoft.com/office/drawing/2014/main" id="{E16FE5CD-81E6-4B61-BC42-26A72835F3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" y="1982787"/>
              <a:ext cx="3430588" cy="3732213"/>
            </a:xfrm>
            <a:custGeom>
              <a:avLst/>
              <a:gdLst>
                <a:gd name="T0" fmla="*/ 1503 w 2161"/>
                <a:gd name="T1" fmla="*/ 2272 h 2351"/>
                <a:gd name="T2" fmla="*/ 1677 w 2161"/>
                <a:gd name="T3" fmla="*/ 1440 h 2351"/>
                <a:gd name="T4" fmla="*/ 1475 w 2161"/>
                <a:gd name="T5" fmla="*/ 1175 h 2351"/>
                <a:gd name="T6" fmla="*/ 1401 w 2161"/>
                <a:gd name="T7" fmla="*/ 1164 h 2351"/>
                <a:gd name="T8" fmla="*/ 253 w 2161"/>
                <a:gd name="T9" fmla="*/ 1129 h 2351"/>
                <a:gd name="T10" fmla="*/ 1279 w 2161"/>
                <a:gd name="T11" fmla="*/ 1145 h 2351"/>
                <a:gd name="T12" fmla="*/ 117 w 2161"/>
                <a:gd name="T13" fmla="*/ 1077 h 2351"/>
                <a:gd name="T14" fmla="*/ 1283 w 2161"/>
                <a:gd name="T15" fmla="*/ 1061 h 2351"/>
                <a:gd name="T16" fmla="*/ 1501 w 2161"/>
                <a:gd name="T17" fmla="*/ 726 h 2351"/>
                <a:gd name="T18" fmla="*/ 1141 w 2161"/>
                <a:gd name="T19" fmla="*/ 792 h 2351"/>
                <a:gd name="T20" fmla="*/ 1302 w 2161"/>
                <a:gd name="T21" fmla="*/ 745 h 2351"/>
                <a:gd name="T22" fmla="*/ 1187 w 2161"/>
                <a:gd name="T23" fmla="*/ 712 h 2351"/>
                <a:gd name="T24" fmla="*/ 1595 w 2161"/>
                <a:gd name="T25" fmla="*/ 689 h 2351"/>
                <a:gd name="T26" fmla="*/ 1558 w 2161"/>
                <a:gd name="T27" fmla="*/ 717 h 2351"/>
                <a:gd name="T28" fmla="*/ 541 w 2161"/>
                <a:gd name="T29" fmla="*/ 553 h 2351"/>
                <a:gd name="T30" fmla="*/ 49 w 2161"/>
                <a:gd name="T31" fmla="*/ 386 h 2351"/>
                <a:gd name="T32" fmla="*/ 1215 w 2161"/>
                <a:gd name="T33" fmla="*/ 326 h 2351"/>
                <a:gd name="T34" fmla="*/ 1283 w 2161"/>
                <a:gd name="T35" fmla="*/ 295 h 2351"/>
                <a:gd name="T36" fmla="*/ 1234 w 2161"/>
                <a:gd name="T37" fmla="*/ 298 h 2351"/>
                <a:gd name="T38" fmla="*/ 1160 w 2161"/>
                <a:gd name="T39" fmla="*/ 251 h 2351"/>
                <a:gd name="T40" fmla="*/ 2021 w 2161"/>
                <a:gd name="T41" fmla="*/ 265 h 2351"/>
                <a:gd name="T42" fmla="*/ 2136 w 2161"/>
                <a:gd name="T43" fmla="*/ 199 h 2351"/>
                <a:gd name="T44" fmla="*/ 1630 w 2161"/>
                <a:gd name="T45" fmla="*/ 129 h 2351"/>
                <a:gd name="T46" fmla="*/ 979 w 2161"/>
                <a:gd name="T47" fmla="*/ 101 h 2351"/>
                <a:gd name="T48" fmla="*/ 1094 w 2161"/>
                <a:gd name="T49" fmla="*/ 127 h 2351"/>
                <a:gd name="T50" fmla="*/ 1201 w 2161"/>
                <a:gd name="T51" fmla="*/ 98 h 2351"/>
                <a:gd name="T52" fmla="*/ 1113 w 2161"/>
                <a:gd name="T53" fmla="*/ 239 h 2351"/>
                <a:gd name="T54" fmla="*/ 1043 w 2161"/>
                <a:gd name="T55" fmla="*/ 400 h 2351"/>
                <a:gd name="T56" fmla="*/ 1216 w 2161"/>
                <a:gd name="T57" fmla="*/ 565 h 2351"/>
                <a:gd name="T58" fmla="*/ 1274 w 2161"/>
                <a:gd name="T59" fmla="*/ 415 h 2351"/>
                <a:gd name="T60" fmla="*/ 1441 w 2161"/>
                <a:gd name="T61" fmla="*/ 400 h 2351"/>
                <a:gd name="T62" fmla="*/ 1546 w 2161"/>
                <a:gd name="T63" fmla="*/ 530 h 2351"/>
                <a:gd name="T64" fmla="*/ 1459 w 2161"/>
                <a:gd name="T65" fmla="*/ 651 h 2351"/>
                <a:gd name="T66" fmla="*/ 1414 w 2161"/>
                <a:gd name="T67" fmla="*/ 747 h 2351"/>
                <a:gd name="T68" fmla="*/ 1223 w 2161"/>
                <a:gd name="T69" fmla="*/ 995 h 2351"/>
                <a:gd name="T70" fmla="*/ 1021 w 2161"/>
                <a:gd name="T71" fmla="*/ 1023 h 2351"/>
                <a:gd name="T72" fmla="*/ 1133 w 2161"/>
                <a:gd name="T73" fmla="*/ 1122 h 2351"/>
                <a:gd name="T74" fmla="*/ 1267 w 2161"/>
                <a:gd name="T75" fmla="*/ 1295 h 2351"/>
                <a:gd name="T76" fmla="*/ 1398 w 2161"/>
                <a:gd name="T77" fmla="*/ 1274 h 2351"/>
                <a:gd name="T78" fmla="*/ 1703 w 2161"/>
                <a:gd name="T79" fmla="*/ 1442 h 2351"/>
                <a:gd name="T80" fmla="*/ 1805 w 2161"/>
                <a:gd name="T81" fmla="*/ 1688 h 2351"/>
                <a:gd name="T82" fmla="*/ 1632 w 2161"/>
                <a:gd name="T83" fmla="*/ 1878 h 2351"/>
                <a:gd name="T84" fmla="*/ 1469 w 2161"/>
                <a:gd name="T85" fmla="*/ 2061 h 2351"/>
                <a:gd name="T86" fmla="*/ 1393 w 2161"/>
                <a:gd name="T87" fmla="*/ 2243 h 2351"/>
                <a:gd name="T88" fmla="*/ 1417 w 2161"/>
                <a:gd name="T89" fmla="*/ 2339 h 2351"/>
                <a:gd name="T90" fmla="*/ 1335 w 2161"/>
                <a:gd name="T91" fmla="*/ 2070 h 2351"/>
                <a:gd name="T92" fmla="*/ 1216 w 2161"/>
                <a:gd name="T93" fmla="*/ 1510 h 2351"/>
                <a:gd name="T94" fmla="*/ 1241 w 2161"/>
                <a:gd name="T95" fmla="*/ 1321 h 2351"/>
                <a:gd name="T96" fmla="*/ 986 w 2161"/>
                <a:gd name="T97" fmla="*/ 1204 h 2351"/>
                <a:gd name="T98" fmla="*/ 768 w 2161"/>
                <a:gd name="T99" fmla="*/ 974 h 2351"/>
                <a:gd name="T100" fmla="*/ 759 w 2161"/>
                <a:gd name="T101" fmla="*/ 1030 h 2351"/>
                <a:gd name="T102" fmla="*/ 628 w 2161"/>
                <a:gd name="T103" fmla="*/ 688 h 2351"/>
                <a:gd name="T104" fmla="*/ 614 w 2161"/>
                <a:gd name="T105" fmla="*/ 668 h 2351"/>
                <a:gd name="T106" fmla="*/ 323 w 2161"/>
                <a:gd name="T107" fmla="*/ 375 h 2351"/>
                <a:gd name="T108" fmla="*/ 139 w 2161"/>
                <a:gd name="T109" fmla="*/ 490 h 2351"/>
                <a:gd name="T110" fmla="*/ 63 w 2161"/>
                <a:gd name="T111" fmla="*/ 344 h 2351"/>
                <a:gd name="T112" fmla="*/ 61 w 2161"/>
                <a:gd name="T113" fmla="*/ 211 h 2351"/>
                <a:gd name="T114" fmla="*/ 70 w 2161"/>
                <a:gd name="T115" fmla="*/ 103 h 2351"/>
                <a:gd name="T116" fmla="*/ 275 w 2161"/>
                <a:gd name="T117" fmla="*/ 54 h 2351"/>
                <a:gd name="T118" fmla="*/ 539 w 2161"/>
                <a:gd name="T119" fmla="*/ 61 h 2351"/>
                <a:gd name="T120" fmla="*/ 682 w 2161"/>
                <a:gd name="T121" fmla="*/ 82 h 2351"/>
                <a:gd name="T122" fmla="*/ 867 w 2161"/>
                <a:gd name="T123" fmla="*/ 146 h 2351"/>
                <a:gd name="T124" fmla="*/ 1026 w 2161"/>
                <a:gd name="T125" fmla="*/ 152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1" h="2351">
                  <a:moveTo>
                    <a:pt x="1401" y="2278"/>
                  </a:moveTo>
                  <a:lnTo>
                    <a:pt x="1415" y="2286"/>
                  </a:lnTo>
                  <a:lnTo>
                    <a:pt x="1429" y="2299"/>
                  </a:lnTo>
                  <a:lnTo>
                    <a:pt x="1443" y="2311"/>
                  </a:lnTo>
                  <a:lnTo>
                    <a:pt x="1459" y="2320"/>
                  </a:lnTo>
                  <a:lnTo>
                    <a:pt x="1459" y="2328"/>
                  </a:lnTo>
                  <a:lnTo>
                    <a:pt x="1450" y="2328"/>
                  </a:lnTo>
                  <a:lnTo>
                    <a:pt x="1441" y="2330"/>
                  </a:lnTo>
                  <a:lnTo>
                    <a:pt x="1427" y="2330"/>
                  </a:lnTo>
                  <a:lnTo>
                    <a:pt x="1415" y="2327"/>
                  </a:lnTo>
                  <a:lnTo>
                    <a:pt x="1408" y="2325"/>
                  </a:lnTo>
                  <a:lnTo>
                    <a:pt x="1405" y="2311"/>
                  </a:lnTo>
                  <a:lnTo>
                    <a:pt x="1401" y="2293"/>
                  </a:lnTo>
                  <a:lnTo>
                    <a:pt x="1401" y="2278"/>
                  </a:lnTo>
                  <a:close/>
                  <a:moveTo>
                    <a:pt x="1513" y="2248"/>
                  </a:moveTo>
                  <a:lnTo>
                    <a:pt x="1527" y="2251"/>
                  </a:lnTo>
                  <a:lnTo>
                    <a:pt x="1543" y="2257"/>
                  </a:lnTo>
                  <a:lnTo>
                    <a:pt x="1555" y="2262"/>
                  </a:lnTo>
                  <a:lnTo>
                    <a:pt x="1551" y="2262"/>
                  </a:lnTo>
                  <a:lnTo>
                    <a:pt x="1539" y="2269"/>
                  </a:lnTo>
                  <a:lnTo>
                    <a:pt x="1527" y="2274"/>
                  </a:lnTo>
                  <a:lnTo>
                    <a:pt x="1513" y="2278"/>
                  </a:lnTo>
                  <a:lnTo>
                    <a:pt x="1513" y="2271"/>
                  </a:lnTo>
                  <a:lnTo>
                    <a:pt x="1515" y="2269"/>
                  </a:lnTo>
                  <a:lnTo>
                    <a:pt x="1518" y="2267"/>
                  </a:lnTo>
                  <a:lnTo>
                    <a:pt x="1520" y="2265"/>
                  </a:lnTo>
                  <a:lnTo>
                    <a:pt x="1520" y="2264"/>
                  </a:lnTo>
                  <a:lnTo>
                    <a:pt x="1522" y="2262"/>
                  </a:lnTo>
                  <a:lnTo>
                    <a:pt x="1523" y="2258"/>
                  </a:lnTo>
                  <a:lnTo>
                    <a:pt x="1520" y="2258"/>
                  </a:lnTo>
                  <a:lnTo>
                    <a:pt x="1511" y="2267"/>
                  </a:lnTo>
                  <a:lnTo>
                    <a:pt x="1503" y="2272"/>
                  </a:lnTo>
                  <a:lnTo>
                    <a:pt x="1494" y="2274"/>
                  </a:lnTo>
                  <a:lnTo>
                    <a:pt x="1482" y="2278"/>
                  </a:lnTo>
                  <a:lnTo>
                    <a:pt x="1482" y="2262"/>
                  </a:lnTo>
                  <a:lnTo>
                    <a:pt x="1492" y="2258"/>
                  </a:lnTo>
                  <a:lnTo>
                    <a:pt x="1503" y="2253"/>
                  </a:lnTo>
                  <a:lnTo>
                    <a:pt x="1513" y="2248"/>
                  </a:lnTo>
                  <a:close/>
                  <a:moveTo>
                    <a:pt x="1485" y="2051"/>
                  </a:moveTo>
                  <a:lnTo>
                    <a:pt x="1489" y="2054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6" y="2061"/>
                  </a:lnTo>
                  <a:lnTo>
                    <a:pt x="1496" y="2065"/>
                  </a:lnTo>
                  <a:lnTo>
                    <a:pt x="1497" y="2070"/>
                  </a:lnTo>
                  <a:lnTo>
                    <a:pt x="1489" y="2070"/>
                  </a:lnTo>
                  <a:lnTo>
                    <a:pt x="1487" y="2066"/>
                  </a:lnTo>
                  <a:lnTo>
                    <a:pt x="1485" y="2063"/>
                  </a:lnTo>
                  <a:lnTo>
                    <a:pt x="1485" y="2061"/>
                  </a:lnTo>
                  <a:lnTo>
                    <a:pt x="1483" y="2059"/>
                  </a:lnTo>
                  <a:lnTo>
                    <a:pt x="1485" y="2056"/>
                  </a:lnTo>
                  <a:lnTo>
                    <a:pt x="1485" y="2051"/>
                  </a:lnTo>
                  <a:close/>
                  <a:moveTo>
                    <a:pt x="1654" y="1414"/>
                  </a:moveTo>
                  <a:lnTo>
                    <a:pt x="1647" y="1426"/>
                  </a:lnTo>
                  <a:lnTo>
                    <a:pt x="1642" y="1426"/>
                  </a:lnTo>
                  <a:lnTo>
                    <a:pt x="1642" y="1429"/>
                  </a:lnTo>
                  <a:lnTo>
                    <a:pt x="1653" y="1433"/>
                  </a:lnTo>
                  <a:lnTo>
                    <a:pt x="1663" y="1438"/>
                  </a:lnTo>
                  <a:lnTo>
                    <a:pt x="1670" y="1443"/>
                  </a:lnTo>
                  <a:lnTo>
                    <a:pt x="1674" y="1445"/>
                  </a:lnTo>
                  <a:lnTo>
                    <a:pt x="1675" y="1443"/>
                  </a:lnTo>
                  <a:lnTo>
                    <a:pt x="1675" y="1442"/>
                  </a:lnTo>
                  <a:lnTo>
                    <a:pt x="1675" y="1442"/>
                  </a:lnTo>
                  <a:lnTo>
                    <a:pt x="1677" y="1440"/>
                  </a:lnTo>
                  <a:lnTo>
                    <a:pt x="1677" y="1436"/>
                  </a:lnTo>
                  <a:lnTo>
                    <a:pt x="1670" y="1436"/>
                  </a:lnTo>
                  <a:lnTo>
                    <a:pt x="1668" y="1436"/>
                  </a:lnTo>
                  <a:lnTo>
                    <a:pt x="1667" y="1435"/>
                  </a:lnTo>
                  <a:lnTo>
                    <a:pt x="1665" y="1435"/>
                  </a:lnTo>
                  <a:lnTo>
                    <a:pt x="1661" y="1435"/>
                  </a:lnTo>
                  <a:lnTo>
                    <a:pt x="1658" y="1433"/>
                  </a:lnTo>
                  <a:lnTo>
                    <a:pt x="1658" y="1414"/>
                  </a:lnTo>
                  <a:lnTo>
                    <a:pt x="1654" y="1414"/>
                  </a:lnTo>
                  <a:close/>
                  <a:moveTo>
                    <a:pt x="1354" y="1286"/>
                  </a:moveTo>
                  <a:lnTo>
                    <a:pt x="1356" y="1291"/>
                  </a:lnTo>
                  <a:lnTo>
                    <a:pt x="1356" y="1293"/>
                  </a:lnTo>
                  <a:lnTo>
                    <a:pt x="1356" y="1295"/>
                  </a:lnTo>
                  <a:lnTo>
                    <a:pt x="1356" y="1295"/>
                  </a:lnTo>
                  <a:lnTo>
                    <a:pt x="1358" y="1297"/>
                  </a:lnTo>
                  <a:lnTo>
                    <a:pt x="1359" y="1297"/>
                  </a:lnTo>
                  <a:lnTo>
                    <a:pt x="1363" y="1298"/>
                  </a:lnTo>
                  <a:lnTo>
                    <a:pt x="1363" y="1291"/>
                  </a:lnTo>
                  <a:lnTo>
                    <a:pt x="1354" y="1286"/>
                  </a:lnTo>
                  <a:close/>
                  <a:moveTo>
                    <a:pt x="1482" y="1175"/>
                  </a:moveTo>
                  <a:lnTo>
                    <a:pt x="1489" y="1176"/>
                  </a:lnTo>
                  <a:lnTo>
                    <a:pt x="1497" y="1180"/>
                  </a:lnTo>
                  <a:lnTo>
                    <a:pt x="1494" y="1182"/>
                  </a:lnTo>
                  <a:lnTo>
                    <a:pt x="1492" y="1185"/>
                  </a:lnTo>
                  <a:lnTo>
                    <a:pt x="1489" y="1187"/>
                  </a:lnTo>
                  <a:lnTo>
                    <a:pt x="1483" y="1187"/>
                  </a:lnTo>
                  <a:lnTo>
                    <a:pt x="1478" y="1185"/>
                  </a:lnTo>
                  <a:lnTo>
                    <a:pt x="1473" y="1185"/>
                  </a:lnTo>
                  <a:lnTo>
                    <a:pt x="1468" y="1185"/>
                  </a:lnTo>
                  <a:lnTo>
                    <a:pt x="1462" y="1187"/>
                  </a:lnTo>
                  <a:lnTo>
                    <a:pt x="1462" y="1176"/>
                  </a:lnTo>
                  <a:lnTo>
                    <a:pt x="1475" y="1175"/>
                  </a:lnTo>
                  <a:lnTo>
                    <a:pt x="1482" y="1175"/>
                  </a:lnTo>
                  <a:close/>
                  <a:moveTo>
                    <a:pt x="1417" y="1164"/>
                  </a:moveTo>
                  <a:lnTo>
                    <a:pt x="1424" y="1164"/>
                  </a:lnTo>
                  <a:lnTo>
                    <a:pt x="1431" y="1166"/>
                  </a:lnTo>
                  <a:lnTo>
                    <a:pt x="1438" y="1166"/>
                  </a:lnTo>
                  <a:lnTo>
                    <a:pt x="1443" y="1168"/>
                  </a:lnTo>
                  <a:lnTo>
                    <a:pt x="1443" y="1176"/>
                  </a:lnTo>
                  <a:lnTo>
                    <a:pt x="1417" y="1176"/>
                  </a:lnTo>
                  <a:lnTo>
                    <a:pt x="1417" y="1164"/>
                  </a:lnTo>
                  <a:close/>
                  <a:moveTo>
                    <a:pt x="1270" y="1164"/>
                  </a:moveTo>
                  <a:lnTo>
                    <a:pt x="1279" y="1166"/>
                  </a:lnTo>
                  <a:lnTo>
                    <a:pt x="1284" y="1169"/>
                  </a:lnTo>
                  <a:lnTo>
                    <a:pt x="1291" y="1173"/>
                  </a:lnTo>
                  <a:lnTo>
                    <a:pt x="1297" y="1176"/>
                  </a:lnTo>
                  <a:lnTo>
                    <a:pt x="1297" y="1180"/>
                  </a:lnTo>
                  <a:lnTo>
                    <a:pt x="1290" y="1180"/>
                  </a:lnTo>
                  <a:lnTo>
                    <a:pt x="1284" y="1182"/>
                  </a:lnTo>
                  <a:lnTo>
                    <a:pt x="1279" y="1183"/>
                  </a:lnTo>
                  <a:lnTo>
                    <a:pt x="1276" y="1182"/>
                  </a:lnTo>
                  <a:lnTo>
                    <a:pt x="1269" y="1182"/>
                  </a:lnTo>
                  <a:lnTo>
                    <a:pt x="1263" y="1180"/>
                  </a:lnTo>
                  <a:lnTo>
                    <a:pt x="1263" y="1168"/>
                  </a:lnTo>
                  <a:lnTo>
                    <a:pt x="1265" y="1168"/>
                  </a:lnTo>
                  <a:lnTo>
                    <a:pt x="1267" y="1166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0" y="1164"/>
                  </a:lnTo>
                  <a:close/>
                  <a:moveTo>
                    <a:pt x="1331" y="1148"/>
                  </a:moveTo>
                  <a:lnTo>
                    <a:pt x="1352" y="1150"/>
                  </a:lnTo>
                  <a:lnTo>
                    <a:pt x="1370" y="1154"/>
                  </a:lnTo>
                  <a:lnTo>
                    <a:pt x="1384" y="1159"/>
                  </a:lnTo>
                  <a:lnTo>
                    <a:pt x="1401" y="1164"/>
                  </a:lnTo>
                  <a:lnTo>
                    <a:pt x="1401" y="1173"/>
                  </a:lnTo>
                  <a:lnTo>
                    <a:pt x="1394" y="1173"/>
                  </a:lnTo>
                  <a:lnTo>
                    <a:pt x="1391" y="1175"/>
                  </a:lnTo>
                  <a:lnTo>
                    <a:pt x="1386" y="1176"/>
                  </a:lnTo>
                  <a:lnTo>
                    <a:pt x="1382" y="1178"/>
                  </a:lnTo>
                  <a:lnTo>
                    <a:pt x="1379" y="1180"/>
                  </a:lnTo>
                  <a:lnTo>
                    <a:pt x="1373" y="1180"/>
                  </a:lnTo>
                  <a:lnTo>
                    <a:pt x="1373" y="1178"/>
                  </a:lnTo>
                  <a:lnTo>
                    <a:pt x="1373" y="1176"/>
                  </a:lnTo>
                  <a:lnTo>
                    <a:pt x="1372" y="1175"/>
                  </a:lnTo>
                  <a:lnTo>
                    <a:pt x="1370" y="1173"/>
                  </a:lnTo>
                  <a:lnTo>
                    <a:pt x="1368" y="1171"/>
                  </a:lnTo>
                  <a:lnTo>
                    <a:pt x="1366" y="1173"/>
                  </a:lnTo>
                  <a:lnTo>
                    <a:pt x="1363" y="1183"/>
                  </a:lnTo>
                  <a:lnTo>
                    <a:pt x="1358" y="1183"/>
                  </a:lnTo>
                  <a:lnTo>
                    <a:pt x="1345" y="1182"/>
                  </a:lnTo>
                  <a:lnTo>
                    <a:pt x="1331" y="1180"/>
                  </a:lnTo>
                  <a:lnTo>
                    <a:pt x="1321" y="1180"/>
                  </a:lnTo>
                  <a:lnTo>
                    <a:pt x="1316" y="1168"/>
                  </a:lnTo>
                  <a:lnTo>
                    <a:pt x="1325" y="1168"/>
                  </a:lnTo>
                  <a:lnTo>
                    <a:pt x="1331" y="1168"/>
                  </a:lnTo>
                  <a:lnTo>
                    <a:pt x="1338" y="1166"/>
                  </a:lnTo>
                  <a:lnTo>
                    <a:pt x="1344" y="1164"/>
                  </a:lnTo>
                  <a:lnTo>
                    <a:pt x="1340" y="1162"/>
                  </a:lnTo>
                  <a:lnTo>
                    <a:pt x="1337" y="1159"/>
                  </a:lnTo>
                  <a:lnTo>
                    <a:pt x="1335" y="1157"/>
                  </a:lnTo>
                  <a:lnTo>
                    <a:pt x="1333" y="1154"/>
                  </a:lnTo>
                  <a:lnTo>
                    <a:pt x="1331" y="1148"/>
                  </a:lnTo>
                  <a:close/>
                  <a:moveTo>
                    <a:pt x="211" y="1110"/>
                  </a:moveTo>
                  <a:lnTo>
                    <a:pt x="227" y="1115"/>
                  </a:lnTo>
                  <a:lnTo>
                    <a:pt x="239" y="1122"/>
                  </a:lnTo>
                  <a:lnTo>
                    <a:pt x="253" y="1129"/>
                  </a:lnTo>
                  <a:lnTo>
                    <a:pt x="253" y="1133"/>
                  </a:lnTo>
                  <a:lnTo>
                    <a:pt x="249" y="1133"/>
                  </a:lnTo>
                  <a:lnTo>
                    <a:pt x="237" y="1141"/>
                  </a:lnTo>
                  <a:lnTo>
                    <a:pt x="225" y="1143"/>
                  </a:lnTo>
                  <a:lnTo>
                    <a:pt x="214" y="1145"/>
                  </a:lnTo>
                  <a:lnTo>
                    <a:pt x="202" y="1148"/>
                  </a:lnTo>
                  <a:lnTo>
                    <a:pt x="202" y="1145"/>
                  </a:lnTo>
                  <a:lnTo>
                    <a:pt x="199" y="1145"/>
                  </a:lnTo>
                  <a:lnTo>
                    <a:pt x="202" y="1136"/>
                  </a:lnTo>
                  <a:lnTo>
                    <a:pt x="202" y="1127"/>
                  </a:lnTo>
                  <a:lnTo>
                    <a:pt x="202" y="1115"/>
                  </a:lnTo>
                  <a:lnTo>
                    <a:pt x="206" y="1113"/>
                  </a:lnTo>
                  <a:lnTo>
                    <a:pt x="207" y="1113"/>
                  </a:lnTo>
                  <a:lnTo>
                    <a:pt x="207" y="1112"/>
                  </a:lnTo>
                  <a:lnTo>
                    <a:pt x="209" y="1112"/>
                  </a:lnTo>
                  <a:lnTo>
                    <a:pt x="211" y="1110"/>
                  </a:lnTo>
                  <a:close/>
                  <a:moveTo>
                    <a:pt x="1209" y="1099"/>
                  </a:moveTo>
                  <a:lnTo>
                    <a:pt x="1237" y="1105"/>
                  </a:lnTo>
                  <a:lnTo>
                    <a:pt x="1262" y="1113"/>
                  </a:lnTo>
                  <a:lnTo>
                    <a:pt x="1281" y="1122"/>
                  </a:lnTo>
                  <a:lnTo>
                    <a:pt x="1300" y="1131"/>
                  </a:lnTo>
                  <a:lnTo>
                    <a:pt x="1321" y="1141"/>
                  </a:lnTo>
                  <a:lnTo>
                    <a:pt x="1321" y="1148"/>
                  </a:lnTo>
                  <a:lnTo>
                    <a:pt x="1312" y="1148"/>
                  </a:lnTo>
                  <a:lnTo>
                    <a:pt x="1302" y="1152"/>
                  </a:lnTo>
                  <a:lnTo>
                    <a:pt x="1290" y="1155"/>
                  </a:lnTo>
                  <a:lnTo>
                    <a:pt x="1277" y="1157"/>
                  </a:lnTo>
                  <a:lnTo>
                    <a:pt x="1279" y="1154"/>
                  </a:lnTo>
                  <a:lnTo>
                    <a:pt x="1279" y="1150"/>
                  </a:lnTo>
                  <a:lnTo>
                    <a:pt x="1279" y="1148"/>
                  </a:lnTo>
                  <a:lnTo>
                    <a:pt x="1279" y="1147"/>
                  </a:lnTo>
                  <a:lnTo>
                    <a:pt x="1279" y="1145"/>
                  </a:lnTo>
                  <a:lnTo>
                    <a:pt x="1277" y="1141"/>
                  </a:lnTo>
                  <a:lnTo>
                    <a:pt x="1251" y="1134"/>
                  </a:lnTo>
                  <a:lnTo>
                    <a:pt x="1227" y="1122"/>
                  </a:lnTo>
                  <a:lnTo>
                    <a:pt x="1201" y="1110"/>
                  </a:lnTo>
                  <a:lnTo>
                    <a:pt x="1195" y="1115"/>
                  </a:lnTo>
                  <a:lnTo>
                    <a:pt x="1192" y="1120"/>
                  </a:lnTo>
                  <a:lnTo>
                    <a:pt x="1187" y="1126"/>
                  </a:lnTo>
                  <a:lnTo>
                    <a:pt x="1181" y="1124"/>
                  </a:lnTo>
                  <a:lnTo>
                    <a:pt x="1174" y="1120"/>
                  </a:lnTo>
                  <a:lnTo>
                    <a:pt x="1171" y="1119"/>
                  </a:lnTo>
                  <a:lnTo>
                    <a:pt x="1178" y="1119"/>
                  </a:lnTo>
                  <a:lnTo>
                    <a:pt x="1183" y="1112"/>
                  </a:lnTo>
                  <a:lnTo>
                    <a:pt x="1188" y="1108"/>
                  </a:lnTo>
                  <a:lnTo>
                    <a:pt x="1194" y="1103"/>
                  </a:lnTo>
                  <a:lnTo>
                    <a:pt x="1199" y="1103"/>
                  </a:lnTo>
                  <a:lnTo>
                    <a:pt x="1202" y="1101"/>
                  </a:lnTo>
                  <a:lnTo>
                    <a:pt x="1206" y="1101"/>
                  </a:lnTo>
                  <a:lnTo>
                    <a:pt x="1209" y="1099"/>
                  </a:lnTo>
                  <a:close/>
                  <a:moveTo>
                    <a:pt x="188" y="1091"/>
                  </a:moveTo>
                  <a:lnTo>
                    <a:pt x="202" y="1096"/>
                  </a:lnTo>
                  <a:lnTo>
                    <a:pt x="202" y="1099"/>
                  </a:lnTo>
                  <a:lnTo>
                    <a:pt x="199" y="1099"/>
                  </a:lnTo>
                  <a:lnTo>
                    <a:pt x="188" y="1103"/>
                  </a:lnTo>
                  <a:lnTo>
                    <a:pt x="178" y="1103"/>
                  </a:lnTo>
                  <a:lnTo>
                    <a:pt x="169" y="1103"/>
                  </a:lnTo>
                  <a:lnTo>
                    <a:pt x="169" y="1096"/>
                  </a:lnTo>
                  <a:lnTo>
                    <a:pt x="174" y="1094"/>
                  </a:lnTo>
                  <a:lnTo>
                    <a:pt x="179" y="1094"/>
                  </a:lnTo>
                  <a:lnTo>
                    <a:pt x="183" y="1093"/>
                  </a:lnTo>
                  <a:lnTo>
                    <a:pt x="188" y="1091"/>
                  </a:lnTo>
                  <a:close/>
                  <a:moveTo>
                    <a:pt x="111" y="1075"/>
                  </a:moveTo>
                  <a:lnTo>
                    <a:pt x="117" y="1077"/>
                  </a:lnTo>
                  <a:lnTo>
                    <a:pt x="124" y="1077"/>
                  </a:lnTo>
                  <a:lnTo>
                    <a:pt x="127" y="1077"/>
                  </a:lnTo>
                  <a:lnTo>
                    <a:pt x="132" y="1079"/>
                  </a:lnTo>
                  <a:lnTo>
                    <a:pt x="138" y="1080"/>
                  </a:lnTo>
                  <a:lnTo>
                    <a:pt x="138" y="1087"/>
                  </a:lnTo>
                  <a:lnTo>
                    <a:pt x="134" y="1087"/>
                  </a:lnTo>
                  <a:lnTo>
                    <a:pt x="129" y="1089"/>
                  </a:lnTo>
                  <a:lnTo>
                    <a:pt x="124" y="1091"/>
                  </a:lnTo>
                  <a:lnTo>
                    <a:pt x="118" y="1091"/>
                  </a:lnTo>
                  <a:lnTo>
                    <a:pt x="111" y="1091"/>
                  </a:lnTo>
                  <a:lnTo>
                    <a:pt x="111" y="1075"/>
                  </a:lnTo>
                  <a:close/>
                  <a:moveTo>
                    <a:pt x="1263" y="1072"/>
                  </a:moveTo>
                  <a:lnTo>
                    <a:pt x="1269" y="1075"/>
                  </a:lnTo>
                  <a:lnTo>
                    <a:pt x="1272" y="1079"/>
                  </a:lnTo>
                  <a:lnTo>
                    <a:pt x="1276" y="1082"/>
                  </a:lnTo>
                  <a:lnTo>
                    <a:pt x="1277" y="1087"/>
                  </a:lnTo>
                  <a:lnTo>
                    <a:pt x="1277" y="1096"/>
                  </a:lnTo>
                  <a:lnTo>
                    <a:pt x="1270" y="1096"/>
                  </a:lnTo>
                  <a:lnTo>
                    <a:pt x="1269" y="1091"/>
                  </a:lnTo>
                  <a:lnTo>
                    <a:pt x="1267" y="1089"/>
                  </a:lnTo>
                  <a:lnTo>
                    <a:pt x="1265" y="1086"/>
                  </a:lnTo>
                  <a:lnTo>
                    <a:pt x="1263" y="1082"/>
                  </a:lnTo>
                  <a:lnTo>
                    <a:pt x="1263" y="1079"/>
                  </a:lnTo>
                  <a:lnTo>
                    <a:pt x="1263" y="1072"/>
                  </a:lnTo>
                  <a:close/>
                  <a:moveTo>
                    <a:pt x="1255" y="1049"/>
                  </a:moveTo>
                  <a:lnTo>
                    <a:pt x="1277" y="1049"/>
                  </a:lnTo>
                  <a:lnTo>
                    <a:pt x="1279" y="1052"/>
                  </a:lnTo>
                  <a:lnTo>
                    <a:pt x="1283" y="1054"/>
                  </a:lnTo>
                  <a:lnTo>
                    <a:pt x="1283" y="1056"/>
                  </a:lnTo>
                  <a:lnTo>
                    <a:pt x="1284" y="1058"/>
                  </a:lnTo>
                  <a:lnTo>
                    <a:pt x="1284" y="1059"/>
                  </a:lnTo>
                  <a:lnTo>
                    <a:pt x="1283" y="1061"/>
                  </a:lnTo>
                  <a:lnTo>
                    <a:pt x="1283" y="1065"/>
                  </a:lnTo>
                  <a:lnTo>
                    <a:pt x="1277" y="1061"/>
                  </a:lnTo>
                  <a:lnTo>
                    <a:pt x="1272" y="1059"/>
                  </a:lnTo>
                  <a:lnTo>
                    <a:pt x="1267" y="1059"/>
                  </a:lnTo>
                  <a:lnTo>
                    <a:pt x="1263" y="1058"/>
                  </a:lnTo>
                  <a:lnTo>
                    <a:pt x="1260" y="1058"/>
                  </a:lnTo>
                  <a:lnTo>
                    <a:pt x="1256" y="1056"/>
                  </a:lnTo>
                  <a:lnTo>
                    <a:pt x="1255" y="1052"/>
                  </a:lnTo>
                  <a:lnTo>
                    <a:pt x="1255" y="1049"/>
                  </a:lnTo>
                  <a:close/>
                  <a:moveTo>
                    <a:pt x="1328" y="722"/>
                  </a:moveTo>
                  <a:lnTo>
                    <a:pt x="1326" y="726"/>
                  </a:lnTo>
                  <a:lnTo>
                    <a:pt x="1323" y="729"/>
                  </a:lnTo>
                  <a:lnTo>
                    <a:pt x="1321" y="731"/>
                  </a:lnTo>
                  <a:lnTo>
                    <a:pt x="1319" y="733"/>
                  </a:lnTo>
                  <a:lnTo>
                    <a:pt x="1319" y="735"/>
                  </a:lnTo>
                  <a:lnTo>
                    <a:pt x="1321" y="736"/>
                  </a:lnTo>
                  <a:lnTo>
                    <a:pt x="1325" y="738"/>
                  </a:lnTo>
                  <a:lnTo>
                    <a:pt x="1326" y="733"/>
                  </a:lnTo>
                  <a:lnTo>
                    <a:pt x="1326" y="731"/>
                  </a:lnTo>
                  <a:lnTo>
                    <a:pt x="1328" y="728"/>
                  </a:lnTo>
                  <a:lnTo>
                    <a:pt x="1330" y="726"/>
                  </a:lnTo>
                  <a:lnTo>
                    <a:pt x="1331" y="722"/>
                  </a:lnTo>
                  <a:lnTo>
                    <a:pt x="1328" y="722"/>
                  </a:lnTo>
                  <a:close/>
                  <a:moveTo>
                    <a:pt x="1501" y="691"/>
                  </a:moveTo>
                  <a:lnTo>
                    <a:pt x="1504" y="700"/>
                  </a:lnTo>
                  <a:lnTo>
                    <a:pt x="1506" y="712"/>
                  </a:lnTo>
                  <a:lnTo>
                    <a:pt x="1508" y="722"/>
                  </a:lnTo>
                  <a:lnTo>
                    <a:pt x="1506" y="724"/>
                  </a:lnTo>
                  <a:lnTo>
                    <a:pt x="1504" y="724"/>
                  </a:lnTo>
                  <a:lnTo>
                    <a:pt x="1503" y="724"/>
                  </a:lnTo>
                  <a:lnTo>
                    <a:pt x="1503" y="726"/>
                  </a:lnTo>
                  <a:lnTo>
                    <a:pt x="1501" y="726"/>
                  </a:lnTo>
                  <a:lnTo>
                    <a:pt x="1494" y="726"/>
                  </a:lnTo>
                  <a:lnTo>
                    <a:pt x="1492" y="724"/>
                  </a:lnTo>
                  <a:lnTo>
                    <a:pt x="1492" y="722"/>
                  </a:lnTo>
                  <a:lnTo>
                    <a:pt x="1492" y="721"/>
                  </a:lnTo>
                  <a:lnTo>
                    <a:pt x="1490" y="721"/>
                  </a:lnTo>
                  <a:lnTo>
                    <a:pt x="1489" y="719"/>
                  </a:lnTo>
                  <a:lnTo>
                    <a:pt x="1501" y="691"/>
                  </a:lnTo>
                  <a:close/>
                  <a:moveTo>
                    <a:pt x="1113" y="658"/>
                  </a:moveTo>
                  <a:lnTo>
                    <a:pt x="1105" y="670"/>
                  </a:lnTo>
                  <a:lnTo>
                    <a:pt x="1096" y="681"/>
                  </a:lnTo>
                  <a:lnTo>
                    <a:pt x="1091" y="696"/>
                  </a:lnTo>
                  <a:lnTo>
                    <a:pt x="1101" y="695"/>
                  </a:lnTo>
                  <a:lnTo>
                    <a:pt x="1108" y="698"/>
                  </a:lnTo>
                  <a:lnTo>
                    <a:pt x="1113" y="703"/>
                  </a:lnTo>
                  <a:lnTo>
                    <a:pt x="1120" y="712"/>
                  </a:lnTo>
                  <a:lnTo>
                    <a:pt x="1122" y="705"/>
                  </a:lnTo>
                  <a:lnTo>
                    <a:pt x="1122" y="700"/>
                  </a:lnTo>
                  <a:lnTo>
                    <a:pt x="1124" y="696"/>
                  </a:lnTo>
                  <a:lnTo>
                    <a:pt x="1124" y="691"/>
                  </a:lnTo>
                  <a:lnTo>
                    <a:pt x="1133" y="691"/>
                  </a:lnTo>
                  <a:lnTo>
                    <a:pt x="1138" y="703"/>
                  </a:lnTo>
                  <a:lnTo>
                    <a:pt x="1146" y="707"/>
                  </a:lnTo>
                  <a:lnTo>
                    <a:pt x="1153" y="710"/>
                  </a:lnTo>
                  <a:lnTo>
                    <a:pt x="1160" y="714"/>
                  </a:lnTo>
                  <a:lnTo>
                    <a:pt x="1167" y="722"/>
                  </a:lnTo>
                  <a:lnTo>
                    <a:pt x="1160" y="733"/>
                  </a:lnTo>
                  <a:lnTo>
                    <a:pt x="1152" y="745"/>
                  </a:lnTo>
                  <a:lnTo>
                    <a:pt x="1145" y="761"/>
                  </a:lnTo>
                  <a:lnTo>
                    <a:pt x="1139" y="775"/>
                  </a:lnTo>
                  <a:lnTo>
                    <a:pt x="1139" y="784"/>
                  </a:lnTo>
                  <a:lnTo>
                    <a:pt x="1141" y="789"/>
                  </a:lnTo>
                  <a:lnTo>
                    <a:pt x="1141" y="792"/>
                  </a:lnTo>
                  <a:lnTo>
                    <a:pt x="1143" y="794"/>
                  </a:lnTo>
                  <a:lnTo>
                    <a:pt x="1145" y="796"/>
                  </a:lnTo>
                  <a:lnTo>
                    <a:pt x="1146" y="798"/>
                  </a:lnTo>
                  <a:lnTo>
                    <a:pt x="1152" y="799"/>
                  </a:lnTo>
                  <a:lnTo>
                    <a:pt x="1152" y="796"/>
                  </a:lnTo>
                  <a:lnTo>
                    <a:pt x="1155" y="789"/>
                  </a:lnTo>
                  <a:lnTo>
                    <a:pt x="1160" y="778"/>
                  </a:lnTo>
                  <a:lnTo>
                    <a:pt x="1166" y="764"/>
                  </a:lnTo>
                  <a:lnTo>
                    <a:pt x="1171" y="752"/>
                  </a:lnTo>
                  <a:lnTo>
                    <a:pt x="1176" y="742"/>
                  </a:lnTo>
                  <a:lnTo>
                    <a:pt x="1178" y="735"/>
                  </a:lnTo>
                  <a:lnTo>
                    <a:pt x="1190" y="735"/>
                  </a:lnTo>
                  <a:lnTo>
                    <a:pt x="1192" y="754"/>
                  </a:lnTo>
                  <a:lnTo>
                    <a:pt x="1192" y="771"/>
                  </a:lnTo>
                  <a:lnTo>
                    <a:pt x="1192" y="792"/>
                  </a:lnTo>
                  <a:lnTo>
                    <a:pt x="1194" y="815"/>
                  </a:lnTo>
                  <a:lnTo>
                    <a:pt x="1216" y="818"/>
                  </a:lnTo>
                  <a:lnTo>
                    <a:pt x="1225" y="805"/>
                  </a:lnTo>
                  <a:lnTo>
                    <a:pt x="1241" y="796"/>
                  </a:lnTo>
                  <a:lnTo>
                    <a:pt x="1258" y="787"/>
                  </a:lnTo>
                  <a:lnTo>
                    <a:pt x="1276" y="780"/>
                  </a:lnTo>
                  <a:lnTo>
                    <a:pt x="1293" y="773"/>
                  </a:lnTo>
                  <a:lnTo>
                    <a:pt x="1309" y="764"/>
                  </a:lnTo>
                  <a:lnTo>
                    <a:pt x="1316" y="754"/>
                  </a:lnTo>
                  <a:lnTo>
                    <a:pt x="1312" y="754"/>
                  </a:lnTo>
                  <a:lnTo>
                    <a:pt x="1311" y="750"/>
                  </a:lnTo>
                  <a:lnTo>
                    <a:pt x="1311" y="749"/>
                  </a:lnTo>
                  <a:lnTo>
                    <a:pt x="1309" y="747"/>
                  </a:lnTo>
                  <a:lnTo>
                    <a:pt x="1309" y="747"/>
                  </a:lnTo>
                  <a:lnTo>
                    <a:pt x="1307" y="747"/>
                  </a:lnTo>
                  <a:lnTo>
                    <a:pt x="1305" y="747"/>
                  </a:lnTo>
                  <a:lnTo>
                    <a:pt x="1302" y="745"/>
                  </a:lnTo>
                  <a:lnTo>
                    <a:pt x="1295" y="750"/>
                  </a:lnTo>
                  <a:lnTo>
                    <a:pt x="1283" y="757"/>
                  </a:lnTo>
                  <a:lnTo>
                    <a:pt x="1269" y="768"/>
                  </a:lnTo>
                  <a:lnTo>
                    <a:pt x="1251" y="777"/>
                  </a:lnTo>
                  <a:lnTo>
                    <a:pt x="1235" y="787"/>
                  </a:lnTo>
                  <a:lnTo>
                    <a:pt x="1220" y="794"/>
                  </a:lnTo>
                  <a:lnTo>
                    <a:pt x="1209" y="798"/>
                  </a:lnTo>
                  <a:lnTo>
                    <a:pt x="1206" y="799"/>
                  </a:lnTo>
                  <a:lnTo>
                    <a:pt x="1204" y="798"/>
                  </a:lnTo>
                  <a:lnTo>
                    <a:pt x="1202" y="796"/>
                  </a:lnTo>
                  <a:lnTo>
                    <a:pt x="1202" y="794"/>
                  </a:lnTo>
                  <a:lnTo>
                    <a:pt x="1202" y="792"/>
                  </a:lnTo>
                  <a:lnTo>
                    <a:pt x="1201" y="789"/>
                  </a:lnTo>
                  <a:lnTo>
                    <a:pt x="1206" y="780"/>
                  </a:lnTo>
                  <a:lnTo>
                    <a:pt x="1206" y="773"/>
                  </a:lnTo>
                  <a:lnTo>
                    <a:pt x="1204" y="768"/>
                  </a:lnTo>
                  <a:lnTo>
                    <a:pt x="1202" y="759"/>
                  </a:lnTo>
                  <a:lnTo>
                    <a:pt x="1206" y="749"/>
                  </a:lnTo>
                  <a:lnTo>
                    <a:pt x="1208" y="747"/>
                  </a:lnTo>
                  <a:lnTo>
                    <a:pt x="1209" y="745"/>
                  </a:lnTo>
                  <a:lnTo>
                    <a:pt x="1211" y="743"/>
                  </a:lnTo>
                  <a:lnTo>
                    <a:pt x="1213" y="743"/>
                  </a:lnTo>
                  <a:lnTo>
                    <a:pt x="1215" y="743"/>
                  </a:lnTo>
                  <a:lnTo>
                    <a:pt x="1216" y="742"/>
                  </a:lnTo>
                  <a:lnTo>
                    <a:pt x="1218" y="740"/>
                  </a:lnTo>
                  <a:lnTo>
                    <a:pt x="1218" y="736"/>
                  </a:lnTo>
                  <a:lnTo>
                    <a:pt x="1220" y="731"/>
                  </a:lnTo>
                  <a:lnTo>
                    <a:pt x="1220" y="722"/>
                  </a:lnTo>
                  <a:lnTo>
                    <a:pt x="1211" y="717"/>
                  </a:lnTo>
                  <a:lnTo>
                    <a:pt x="1202" y="715"/>
                  </a:lnTo>
                  <a:lnTo>
                    <a:pt x="1195" y="715"/>
                  </a:lnTo>
                  <a:lnTo>
                    <a:pt x="1187" y="712"/>
                  </a:lnTo>
                  <a:lnTo>
                    <a:pt x="1174" y="703"/>
                  </a:lnTo>
                  <a:lnTo>
                    <a:pt x="1166" y="695"/>
                  </a:lnTo>
                  <a:lnTo>
                    <a:pt x="1160" y="684"/>
                  </a:lnTo>
                  <a:lnTo>
                    <a:pt x="1153" y="674"/>
                  </a:lnTo>
                  <a:lnTo>
                    <a:pt x="1145" y="667"/>
                  </a:lnTo>
                  <a:lnTo>
                    <a:pt x="1131" y="660"/>
                  </a:lnTo>
                  <a:lnTo>
                    <a:pt x="1113" y="658"/>
                  </a:lnTo>
                  <a:close/>
                  <a:moveTo>
                    <a:pt x="1469" y="639"/>
                  </a:moveTo>
                  <a:lnTo>
                    <a:pt x="1482" y="640"/>
                  </a:lnTo>
                  <a:lnTo>
                    <a:pt x="1490" y="642"/>
                  </a:lnTo>
                  <a:lnTo>
                    <a:pt x="1501" y="646"/>
                  </a:lnTo>
                  <a:lnTo>
                    <a:pt x="1501" y="654"/>
                  </a:lnTo>
                  <a:lnTo>
                    <a:pt x="1497" y="654"/>
                  </a:lnTo>
                  <a:lnTo>
                    <a:pt x="1494" y="656"/>
                  </a:lnTo>
                  <a:lnTo>
                    <a:pt x="1490" y="656"/>
                  </a:lnTo>
                  <a:lnTo>
                    <a:pt x="1487" y="656"/>
                  </a:lnTo>
                  <a:lnTo>
                    <a:pt x="1482" y="658"/>
                  </a:lnTo>
                  <a:lnTo>
                    <a:pt x="1478" y="653"/>
                  </a:lnTo>
                  <a:lnTo>
                    <a:pt x="1476" y="651"/>
                  </a:lnTo>
                  <a:lnTo>
                    <a:pt x="1475" y="647"/>
                  </a:lnTo>
                  <a:lnTo>
                    <a:pt x="1473" y="644"/>
                  </a:lnTo>
                  <a:lnTo>
                    <a:pt x="1469" y="639"/>
                  </a:lnTo>
                  <a:close/>
                  <a:moveTo>
                    <a:pt x="1551" y="619"/>
                  </a:moveTo>
                  <a:lnTo>
                    <a:pt x="1562" y="619"/>
                  </a:lnTo>
                  <a:lnTo>
                    <a:pt x="1562" y="633"/>
                  </a:lnTo>
                  <a:lnTo>
                    <a:pt x="1562" y="646"/>
                  </a:lnTo>
                  <a:lnTo>
                    <a:pt x="1564" y="656"/>
                  </a:lnTo>
                  <a:lnTo>
                    <a:pt x="1565" y="668"/>
                  </a:lnTo>
                  <a:lnTo>
                    <a:pt x="1585" y="668"/>
                  </a:lnTo>
                  <a:lnTo>
                    <a:pt x="1585" y="688"/>
                  </a:lnTo>
                  <a:lnTo>
                    <a:pt x="1593" y="688"/>
                  </a:lnTo>
                  <a:lnTo>
                    <a:pt x="1595" y="689"/>
                  </a:lnTo>
                  <a:lnTo>
                    <a:pt x="1597" y="689"/>
                  </a:lnTo>
                  <a:lnTo>
                    <a:pt x="1599" y="689"/>
                  </a:lnTo>
                  <a:lnTo>
                    <a:pt x="1600" y="689"/>
                  </a:lnTo>
                  <a:lnTo>
                    <a:pt x="1602" y="689"/>
                  </a:lnTo>
                  <a:lnTo>
                    <a:pt x="1604" y="691"/>
                  </a:lnTo>
                  <a:lnTo>
                    <a:pt x="1602" y="702"/>
                  </a:lnTo>
                  <a:lnTo>
                    <a:pt x="1599" y="714"/>
                  </a:lnTo>
                  <a:lnTo>
                    <a:pt x="1597" y="726"/>
                  </a:lnTo>
                  <a:lnTo>
                    <a:pt x="1593" y="726"/>
                  </a:lnTo>
                  <a:lnTo>
                    <a:pt x="1592" y="722"/>
                  </a:lnTo>
                  <a:lnTo>
                    <a:pt x="1592" y="721"/>
                  </a:lnTo>
                  <a:lnTo>
                    <a:pt x="1592" y="719"/>
                  </a:lnTo>
                  <a:lnTo>
                    <a:pt x="1590" y="717"/>
                  </a:lnTo>
                  <a:lnTo>
                    <a:pt x="1590" y="715"/>
                  </a:lnTo>
                  <a:lnTo>
                    <a:pt x="1588" y="719"/>
                  </a:lnTo>
                  <a:lnTo>
                    <a:pt x="1586" y="719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5" y="721"/>
                  </a:lnTo>
                  <a:lnTo>
                    <a:pt x="1581" y="722"/>
                  </a:lnTo>
                  <a:lnTo>
                    <a:pt x="1581" y="715"/>
                  </a:lnTo>
                  <a:lnTo>
                    <a:pt x="1583" y="714"/>
                  </a:lnTo>
                  <a:lnTo>
                    <a:pt x="1583" y="712"/>
                  </a:lnTo>
                  <a:lnTo>
                    <a:pt x="1585" y="710"/>
                  </a:lnTo>
                  <a:lnTo>
                    <a:pt x="1585" y="707"/>
                  </a:lnTo>
                  <a:lnTo>
                    <a:pt x="1585" y="703"/>
                  </a:lnTo>
                  <a:lnTo>
                    <a:pt x="1581" y="703"/>
                  </a:lnTo>
                  <a:lnTo>
                    <a:pt x="1574" y="710"/>
                  </a:lnTo>
                  <a:lnTo>
                    <a:pt x="1567" y="717"/>
                  </a:lnTo>
                  <a:lnTo>
                    <a:pt x="1558" y="722"/>
                  </a:lnTo>
                  <a:lnTo>
                    <a:pt x="1558" y="717"/>
                  </a:lnTo>
                  <a:lnTo>
                    <a:pt x="1558" y="712"/>
                  </a:lnTo>
                  <a:lnTo>
                    <a:pt x="1558" y="710"/>
                  </a:lnTo>
                  <a:lnTo>
                    <a:pt x="1557" y="709"/>
                  </a:lnTo>
                  <a:lnTo>
                    <a:pt x="1553" y="707"/>
                  </a:lnTo>
                  <a:lnTo>
                    <a:pt x="1548" y="707"/>
                  </a:lnTo>
                  <a:lnTo>
                    <a:pt x="1539" y="707"/>
                  </a:lnTo>
                  <a:lnTo>
                    <a:pt x="1536" y="707"/>
                  </a:lnTo>
                  <a:lnTo>
                    <a:pt x="1532" y="707"/>
                  </a:lnTo>
                  <a:lnTo>
                    <a:pt x="1527" y="705"/>
                  </a:lnTo>
                  <a:lnTo>
                    <a:pt x="1522" y="705"/>
                  </a:lnTo>
                  <a:lnTo>
                    <a:pt x="1517" y="703"/>
                  </a:lnTo>
                  <a:lnTo>
                    <a:pt x="1513" y="700"/>
                  </a:lnTo>
                  <a:lnTo>
                    <a:pt x="1523" y="686"/>
                  </a:lnTo>
                  <a:lnTo>
                    <a:pt x="1534" y="665"/>
                  </a:lnTo>
                  <a:lnTo>
                    <a:pt x="1541" y="642"/>
                  </a:lnTo>
                  <a:lnTo>
                    <a:pt x="1551" y="619"/>
                  </a:lnTo>
                  <a:close/>
                  <a:moveTo>
                    <a:pt x="1220" y="558"/>
                  </a:moveTo>
                  <a:lnTo>
                    <a:pt x="1235" y="558"/>
                  </a:lnTo>
                  <a:lnTo>
                    <a:pt x="1235" y="565"/>
                  </a:lnTo>
                  <a:lnTo>
                    <a:pt x="1232" y="565"/>
                  </a:lnTo>
                  <a:lnTo>
                    <a:pt x="1230" y="567"/>
                  </a:lnTo>
                  <a:lnTo>
                    <a:pt x="1229" y="567"/>
                  </a:lnTo>
                  <a:lnTo>
                    <a:pt x="1227" y="567"/>
                  </a:lnTo>
                  <a:lnTo>
                    <a:pt x="1225" y="569"/>
                  </a:lnTo>
                  <a:lnTo>
                    <a:pt x="1220" y="569"/>
                  </a:lnTo>
                  <a:lnTo>
                    <a:pt x="1220" y="558"/>
                  </a:lnTo>
                  <a:close/>
                  <a:moveTo>
                    <a:pt x="515" y="550"/>
                  </a:moveTo>
                  <a:lnTo>
                    <a:pt x="522" y="550"/>
                  </a:lnTo>
                  <a:lnTo>
                    <a:pt x="525" y="551"/>
                  </a:lnTo>
                  <a:lnTo>
                    <a:pt x="529" y="553"/>
                  </a:lnTo>
                  <a:lnTo>
                    <a:pt x="534" y="553"/>
                  </a:lnTo>
                  <a:lnTo>
                    <a:pt x="541" y="553"/>
                  </a:lnTo>
                  <a:lnTo>
                    <a:pt x="543" y="567"/>
                  </a:lnTo>
                  <a:lnTo>
                    <a:pt x="546" y="578"/>
                  </a:lnTo>
                  <a:lnTo>
                    <a:pt x="548" y="592"/>
                  </a:lnTo>
                  <a:lnTo>
                    <a:pt x="541" y="592"/>
                  </a:lnTo>
                  <a:lnTo>
                    <a:pt x="537" y="586"/>
                  </a:lnTo>
                  <a:lnTo>
                    <a:pt x="534" y="583"/>
                  </a:lnTo>
                  <a:lnTo>
                    <a:pt x="529" y="579"/>
                  </a:lnTo>
                  <a:lnTo>
                    <a:pt x="525" y="576"/>
                  </a:lnTo>
                  <a:lnTo>
                    <a:pt x="522" y="571"/>
                  </a:lnTo>
                  <a:lnTo>
                    <a:pt x="518" y="565"/>
                  </a:lnTo>
                  <a:lnTo>
                    <a:pt x="516" y="562"/>
                  </a:lnTo>
                  <a:lnTo>
                    <a:pt x="515" y="558"/>
                  </a:lnTo>
                  <a:lnTo>
                    <a:pt x="515" y="555"/>
                  </a:lnTo>
                  <a:lnTo>
                    <a:pt x="515" y="550"/>
                  </a:lnTo>
                  <a:close/>
                  <a:moveTo>
                    <a:pt x="246" y="454"/>
                  </a:moveTo>
                  <a:lnTo>
                    <a:pt x="251" y="462"/>
                  </a:lnTo>
                  <a:lnTo>
                    <a:pt x="251" y="469"/>
                  </a:lnTo>
                  <a:lnTo>
                    <a:pt x="246" y="478"/>
                  </a:lnTo>
                  <a:lnTo>
                    <a:pt x="239" y="483"/>
                  </a:lnTo>
                  <a:lnTo>
                    <a:pt x="232" y="487"/>
                  </a:lnTo>
                  <a:lnTo>
                    <a:pt x="230" y="489"/>
                  </a:lnTo>
                  <a:lnTo>
                    <a:pt x="227" y="485"/>
                  </a:lnTo>
                  <a:lnTo>
                    <a:pt x="225" y="482"/>
                  </a:lnTo>
                  <a:lnTo>
                    <a:pt x="223" y="476"/>
                  </a:lnTo>
                  <a:lnTo>
                    <a:pt x="223" y="471"/>
                  </a:lnTo>
                  <a:lnTo>
                    <a:pt x="221" y="466"/>
                  </a:lnTo>
                  <a:lnTo>
                    <a:pt x="234" y="461"/>
                  </a:lnTo>
                  <a:lnTo>
                    <a:pt x="237" y="459"/>
                  </a:lnTo>
                  <a:lnTo>
                    <a:pt x="242" y="457"/>
                  </a:lnTo>
                  <a:lnTo>
                    <a:pt x="246" y="454"/>
                  </a:lnTo>
                  <a:close/>
                  <a:moveTo>
                    <a:pt x="29" y="386"/>
                  </a:moveTo>
                  <a:lnTo>
                    <a:pt x="49" y="386"/>
                  </a:lnTo>
                  <a:lnTo>
                    <a:pt x="49" y="393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0" y="394"/>
                  </a:lnTo>
                  <a:lnTo>
                    <a:pt x="36" y="391"/>
                  </a:lnTo>
                  <a:lnTo>
                    <a:pt x="33" y="389"/>
                  </a:lnTo>
                  <a:lnTo>
                    <a:pt x="29" y="386"/>
                  </a:lnTo>
                  <a:close/>
                  <a:moveTo>
                    <a:pt x="1239" y="331"/>
                  </a:moveTo>
                  <a:lnTo>
                    <a:pt x="1244" y="335"/>
                  </a:lnTo>
                  <a:lnTo>
                    <a:pt x="1249" y="340"/>
                  </a:lnTo>
                  <a:lnTo>
                    <a:pt x="1253" y="347"/>
                  </a:lnTo>
                  <a:lnTo>
                    <a:pt x="1255" y="354"/>
                  </a:lnTo>
                  <a:lnTo>
                    <a:pt x="1251" y="354"/>
                  </a:lnTo>
                  <a:lnTo>
                    <a:pt x="1248" y="356"/>
                  </a:lnTo>
                  <a:lnTo>
                    <a:pt x="1246" y="356"/>
                  </a:lnTo>
                  <a:lnTo>
                    <a:pt x="1241" y="358"/>
                  </a:lnTo>
                  <a:lnTo>
                    <a:pt x="1235" y="358"/>
                  </a:lnTo>
                  <a:lnTo>
                    <a:pt x="1235" y="354"/>
                  </a:lnTo>
                  <a:lnTo>
                    <a:pt x="1234" y="354"/>
                  </a:lnTo>
                  <a:lnTo>
                    <a:pt x="1234" y="352"/>
                  </a:lnTo>
                  <a:lnTo>
                    <a:pt x="1234" y="352"/>
                  </a:lnTo>
                  <a:lnTo>
                    <a:pt x="1232" y="351"/>
                  </a:lnTo>
                  <a:lnTo>
                    <a:pt x="1234" y="347"/>
                  </a:lnTo>
                  <a:lnTo>
                    <a:pt x="1234" y="345"/>
                  </a:lnTo>
                  <a:lnTo>
                    <a:pt x="1234" y="345"/>
                  </a:lnTo>
                  <a:lnTo>
                    <a:pt x="1234" y="344"/>
                  </a:lnTo>
                  <a:lnTo>
                    <a:pt x="1235" y="342"/>
                  </a:lnTo>
                  <a:lnTo>
                    <a:pt x="1239" y="331"/>
                  </a:lnTo>
                  <a:close/>
                  <a:moveTo>
                    <a:pt x="1209" y="319"/>
                  </a:moveTo>
                  <a:lnTo>
                    <a:pt x="1213" y="323"/>
                  </a:lnTo>
                  <a:lnTo>
                    <a:pt x="1215" y="325"/>
                  </a:lnTo>
                  <a:lnTo>
                    <a:pt x="1215" y="326"/>
                  </a:lnTo>
                  <a:lnTo>
                    <a:pt x="1216" y="330"/>
                  </a:lnTo>
                  <a:lnTo>
                    <a:pt x="1216" y="333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3" y="342"/>
                  </a:lnTo>
                  <a:lnTo>
                    <a:pt x="1206" y="340"/>
                  </a:lnTo>
                  <a:lnTo>
                    <a:pt x="1199" y="338"/>
                  </a:lnTo>
                  <a:lnTo>
                    <a:pt x="1194" y="335"/>
                  </a:lnTo>
                  <a:lnTo>
                    <a:pt x="1190" y="335"/>
                  </a:lnTo>
                  <a:lnTo>
                    <a:pt x="1190" y="331"/>
                  </a:lnTo>
                  <a:lnTo>
                    <a:pt x="1197" y="328"/>
                  </a:lnTo>
                  <a:lnTo>
                    <a:pt x="1204" y="325"/>
                  </a:lnTo>
                  <a:lnTo>
                    <a:pt x="1209" y="319"/>
                  </a:lnTo>
                  <a:close/>
                  <a:moveTo>
                    <a:pt x="1286" y="288"/>
                  </a:moveTo>
                  <a:lnTo>
                    <a:pt x="1290" y="290"/>
                  </a:lnTo>
                  <a:lnTo>
                    <a:pt x="1290" y="290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93" y="293"/>
                  </a:lnTo>
                  <a:lnTo>
                    <a:pt x="1297" y="293"/>
                  </a:lnTo>
                  <a:lnTo>
                    <a:pt x="1297" y="295"/>
                  </a:lnTo>
                  <a:lnTo>
                    <a:pt x="1297" y="297"/>
                  </a:lnTo>
                  <a:lnTo>
                    <a:pt x="1295" y="298"/>
                  </a:lnTo>
                  <a:lnTo>
                    <a:pt x="1295" y="298"/>
                  </a:lnTo>
                  <a:lnTo>
                    <a:pt x="1293" y="300"/>
                  </a:lnTo>
                  <a:lnTo>
                    <a:pt x="1291" y="302"/>
                  </a:lnTo>
                  <a:lnTo>
                    <a:pt x="1290" y="302"/>
                  </a:lnTo>
                  <a:lnTo>
                    <a:pt x="1288" y="304"/>
                  </a:lnTo>
                  <a:lnTo>
                    <a:pt x="1286" y="304"/>
                  </a:lnTo>
                  <a:lnTo>
                    <a:pt x="1283" y="304"/>
                  </a:lnTo>
                  <a:lnTo>
                    <a:pt x="1283" y="298"/>
                  </a:lnTo>
                  <a:lnTo>
                    <a:pt x="1283" y="295"/>
                  </a:lnTo>
                  <a:lnTo>
                    <a:pt x="1284" y="293"/>
                  </a:lnTo>
                  <a:lnTo>
                    <a:pt x="1286" y="288"/>
                  </a:lnTo>
                  <a:close/>
                  <a:moveTo>
                    <a:pt x="0" y="269"/>
                  </a:moveTo>
                  <a:lnTo>
                    <a:pt x="17" y="272"/>
                  </a:lnTo>
                  <a:lnTo>
                    <a:pt x="29" y="277"/>
                  </a:lnTo>
                  <a:lnTo>
                    <a:pt x="38" y="288"/>
                  </a:lnTo>
                  <a:lnTo>
                    <a:pt x="35" y="291"/>
                  </a:lnTo>
                  <a:lnTo>
                    <a:pt x="31" y="291"/>
                  </a:lnTo>
                  <a:lnTo>
                    <a:pt x="29" y="293"/>
                  </a:lnTo>
                  <a:lnTo>
                    <a:pt x="28" y="295"/>
                  </a:lnTo>
                  <a:lnTo>
                    <a:pt x="22" y="297"/>
                  </a:lnTo>
                  <a:lnTo>
                    <a:pt x="19" y="293"/>
                  </a:lnTo>
                  <a:lnTo>
                    <a:pt x="14" y="290"/>
                  </a:lnTo>
                  <a:lnTo>
                    <a:pt x="10" y="286"/>
                  </a:lnTo>
                  <a:lnTo>
                    <a:pt x="5" y="284"/>
                  </a:lnTo>
                  <a:lnTo>
                    <a:pt x="3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0" y="269"/>
                  </a:lnTo>
                  <a:close/>
                  <a:moveTo>
                    <a:pt x="1178" y="227"/>
                  </a:moveTo>
                  <a:lnTo>
                    <a:pt x="1178" y="235"/>
                  </a:lnTo>
                  <a:lnTo>
                    <a:pt x="1180" y="239"/>
                  </a:lnTo>
                  <a:lnTo>
                    <a:pt x="1181" y="242"/>
                  </a:lnTo>
                  <a:lnTo>
                    <a:pt x="1181" y="248"/>
                  </a:lnTo>
                  <a:lnTo>
                    <a:pt x="1181" y="255"/>
                  </a:lnTo>
                  <a:lnTo>
                    <a:pt x="1201" y="255"/>
                  </a:lnTo>
                  <a:lnTo>
                    <a:pt x="1218" y="274"/>
                  </a:lnTo>
                  <a:lnTo>
                    <a:pt x="1235" y="293"/>
                  </a:lnTo>
                  <a:lnTo>
                    <a:pt x="1235" y="295"/>
                  </a:lnTo>
                  <a:lnTo>
                    <a:pt x="1234" y="297"/>
                  </a:lnTo>
                  <a:lnTo>
                    <a:pt x="1234" y="298"/>
                  </a:lnTo>
                  <a:lnTo>
                    <a:pt x="1234" y="298"/>
                  </a:lnTo>
                  <a:lnTo>
                    <a:pt x="1232" y="300"/>
                  </a:lnTo>
                  <a:lnTo>
                    <a:pt x="1229" y="304"/>
                  </a:lnTo>
                  <a:lnTo>
                    <a:pt x="1227" y="305"/>
                  </a:lnTo>
                  <a:lnTo>
                    <a:pt x="1225" y="307"/>
                  </a:lnTo>
                  <a:lnTo>
                    <a:pt x="1223" y="307"/>
                  </a:lnTo>
                  <a:lnTo>
                    <a:pt x="1218" y="307"/>
                  </a:lnTo>
                  <a:lnTo>
                    <a:pt x="1213" y="309"/>
                  </a:lnTo>
                  <a:lnTo>
                    <a:pt x="1213" y="304"/>
                  </a:lnTo>
                  <a:lnTo>
                    <a:pt x="1213" y="298"/>
                  </a:lnTo>
                  <a:lnTo>
                    <a:pt x="1213" y="295"/>
                  </a:lnTo>
                  <a:lnTo>
                    <a:pt x="1213" y="293"/>
                  </a:lnTo>
                  <a:lnTo>
                    <a:pt x="1209" y="290"/>
                  </a:lnTo>
                  <a:lnTo>
                    <a:pt x="1206" y="288"/>
                  </a:lnTo>
                  <a:lnTo>
                    <a:pt x="1201" y="284"/>
                  </a:lnTo>
                  <a:lnTo>
                    <a:pt x="1195" y="298"/>
                  </a:lnTo>
                  <a:lnTo>
                    <a:pt x="1185" y="307"/>
                  </a:lnTo>
                  <a:lnTo>
                    <a:pt x="1171" y="312"/>
                  </a:lnTo>
                  <a:lnTo>
                    <a:pt x="1171" y="307"/>
                  </a:lnTo>
                  <a:lnTo>
                    <a:pt x="1171" y="304"/>
                  </a:lnTo>
                  <a:lnTo>
                    <a:pt x="1173" y="300"/>
                  </a:lnTo>
                  <a:lnTo>
                    <a:pt x="1171" y="297"/>
                  </a:lnTo>
                  <a:lnTo>
                    <a:pt x="1169" y="293"/>
                  </a:lnTo>
                  <a:lnTo>
                    <a:pt x="1167" y="288"/>
                  </a:lnTo>
                  <a:lnTo>
                    <a:pt x="1162" y="286"/>
                  </a:lnTo>
                  <a:lnTo>
                    <a:pt x="1159" y="284"/>
                  </a:lnTo>
                  <a:lnTo>
                    <a:pt x="1155" y="284"/>
                  </a:lnTo>
                  <a:lnTo>
                    <a:pt x="1152" y="283"/>
                  </a:lnTo>
                  <a:lnTo>
                    <a:pt x="1150" y="283"/>
                  </a:lnTo>
                  <a:lnTo>
                    <a:pt x="1146" y="281"/>
                  </a:lnTo>
                  <a:lnTo>
                    <a:pt x="1143" y="277"/>
                  </a:lnTo>
                  <a:lnTo>
                    <a:pt x="1153" y="265"/>
                  </a:lnTo>
                  <a:lnTo>
                    <a:pt x="1160" y="251"/>
                  </a:lnTo>
                  <a:lnTo>
                    <a:pt x="1167" y="237"/>
                  </a:lnTo>
                  <a:lnTo>
                    <a:pt x="1178" y="227"/>
                  </a:lnTo>
                  <a:close/>
                  <a:moveTo>
                    <a:pt x="2150" y="197"/>
                  </a:moveTo>
                  <a:lnTo>
                    <a:pt x="2152" y="201"/>
                  </a:lnTo>
                  <a:lnTo>
                    <a:pt x="2154" y="204"/>
                  </a:lnTo>
                  <a:lnTo>
                    <a:pt x="2155" y="206"/>
                  </a:lnTo>
                  <a:lnTo>
                    <a:pt x="2155" y="209"/>
                  </a:lnTo>
                  <a:lnTo>
                    <a:pt x="2157" y="213"/>
                  </a:lnTo>
                  <a:lnTo>
                    <a:pt x="2157" y="220"/>
                  </a:lnTo>
                  <a:lnTo>
                    <a:pt x="2157" y="225"/>
                  </a:lnTo>
                  <a:lnTo>
                    <a:pt x="2159" y="239"/>
                  </a:lnTo>
                  <a:lnTo>
                    <a:pt x="2161" y="255"/>
                  </a:lnTo>
                  <a:lnTo>
                    <a:pt x="2161" y="269"/>
                  </a:lnTo>
                  <a:lnTo>
                    <a:pt x="2141" y="279"/>
                  </a:lnTo>
                  <a:lnTo>
                    <a:pt x="2119" y="288"/>
                  </a:lnTo>
                  <a:lnTo>
                    <a:pt x="2098" y="298"/>
                  </a:lnTo>
                  <a:lnTo>
                    <a:pt x="2080" y="312"/>
                  </a:lnTo>
                  <a:lnTo>
                    <a:pt x="2075" y="309"/>
                  </a:lnTo>
                  <a:lnTo>
                    <a:pt x="2066" y="305"/>
                  </a:lnTo>
                  <a:lnTo>
                    <a:pt x="2054" y="298"/>
                  </a:lnTo>
                  <a:lnTo>
                    <a:pt x="2044" y="293"/>
                  </a:lnTo>
                  <a:lnTo>
                    <a:pt x="2035" y="288"/>
                  </a:lnTo>
                  <a:lnTo>
                    <a:pt x="2031" y="284"/>
                  </a:lnTo>
                  <a:lnTo>
                    <a:pt x="2033" y="283"/>
                  </a:lnTo>
                  <a:lnTo>
                    <a:pt x="2035" y="281"/>
                  </a:lnTo>
                  <a:lnTo>
                    <a:pt x="2035" y="281"/>
                  </a:lnTo>
                  <a:lnTo>
                    <a:pt x="2037" y="279"/>
                  </a:lnTo>
                  <a:lnTo>
                    <a:pt x="2037" y="277"/>
                  </a:lnTo>
                  <a:lnTo>
                    <a:pt x="2038" y="274"/>
                  </a:lnTo>
                  <a:lnTo>
                    <a:pt x="2033" y="270"/>
                  </a:lnTo>
                  <a:lnTo>
                    <a:pt x="2026" y="269"/>
                  </a:lnTo>
                  <a:lnTo>
                    <a:pt x="2021" y="265"/>
                  </a:lnTo>
                  <a:lnTo>
                    <a:pt x="2016" y="262"/>
                  </a:lnTo>
                  <a:lnTo>
                    <a:pt x="2019" y="262"/>
                  </a:lnTo>
                  <a:lnTo>
                    <a:pt x="2023" y="258"/>
                  </a:lnTo>
                  <a:lnTo>
                    <a:pt x="2024" y="256"/>
                  </a:lnTo>
                  <a:lnTo>
                    <a:pt x="2026" y="256"/>
                  </a:lnTo>
                  <a:lnTo>
                    <a:pt x="2028" y="255"/>
                  </a:lnTo>
                  <a:lnTo>
                    <a:pt x="2033" y="255"/>
                  </a:lnTo>
                  <a:lnTo>
                    <a:pt x="2038" y="255"/>
                  </a:lnTo>
                  <a:lnTo>
                    <a:pt x="2038" y="242"/>
                  </a:lnTo>
                  <a:lnTo>
                    <a:pt x="2012" y="242"/>
                  </a:lnTo>
                  <a:lnTo>
                    <a:pt x="2007" y="232"/>
                  </a:lnTo>
                  <a:lnTo>
                    <a:pt x="2016" y="225"/>
                  </a:lnTo>
                  <a:lnTo>
                    <a:pt x="2023" y="218"/>
                  </a:lnTo>
                  <a:lnTo>
                    <a:pt x="2031" y="215"/>
                  </a:lnTo>
                  <a:lnTo>
                    <a:pt x="2045" y="211"/>
                  </a:lnTo>
                  <a:lnTo>
                    <a:pt x="2051" y="216"/>
                  </a:lnTo>
                  <a:lnTo>
                    <a:pt x="2054" y="222"/>
                  </a:lnTo>
                  <a:lnTo>
                    <a:pt x="2058" y="225"/>
                  </a:lnTo>
                  <a:lnTo>
                    <a:pt x="2061" y="232"/>
                  </a:lnTo>
                  <a:lnTo>
                    <a:pt x="2072" y="223"/>
                  </a:lnTo>
                  <a:lnTo>
                    <a:pt x="2082" y="216"/>
                  </a:lnTo>
                  <a:lnTo>
                    <a:pt x="2096" y="211"/>
                  </a:lnTo>
                  <a:lnTo>
                    <a:pt x="2098" y="216"/>
                  </a:lnTo>
                  <a:lnTo>
                    <a:pt x="2101" y="218"/>
                  </a:lnTo>
                  <a:lnTo>
                    <a:pt x="2101" y="220"/>
                  </a:lnTo>
                  <a:lnTo>
                    <a:pt x="2103" y="220"/>
                  </a:lnTo>
                  <a:lnTo>
                    <a:pt x="2105" y="220"/>
                  </a:lnTo>
                  <a:lnTo>
                    <a:pt x="2108" y="220"/>
                  </a:lnTo>
                  <a:lnTo>
                    <a:pt x="2117" y="215"/>
                  </a:lnTo>
                  <a:lnTo>
                    <a:pt x="2122" y="209"/>
                  </a:lnTo>
                  <a:lnTo>
                    <a:pt x="2129" y="204"/>
                  </a:lnTo>
                  <a:lnTo>
                    <a:pt x="2136" y="199"/>
                  </a:lnTo>
                  <a:lnTo>
                    <a:pt x="2150" y="197"/>
                  </a:lnTo>
                  <a:close/>
                  <a:moveTo>
                    <a:pt x="1302" y="134"/>
                  </a:moveTo>
                  <a:lnTo>
                    <a:pt x="1305" y="136"/>
                  </a:lnTo>
                  <a:lnTo>
                    <a:pt x="1307" y="138"/>
                  </a:lnTo>
                  <a:lnTo>
                    <a:pt x="1309" y="138"/>
                  </a:lnTo>
                  <a:lnTo>
                    <a:pt x="1311" y="139"/>
                  </a:lnTo>
                  <a:lnTo>
                    <a:pt x="1311" y="141"/>
                  </a:lnTo>
                  <a:lnTo>
                    <a:pt x="1311" y="143"/>
                  </a:lnTo>
                  <a:lnTo>
                    <a:pt x="1312" y="146"/>
                  </a:lnTo>
                  <a:lnTo>
                    <a:pt x="1316" y="152"/>
                  </a:lnTo>
                  <a:lnTo>
                    <a:pt x="1318" y="157"/>
                  </a:lnTo>
                  <a:lnTo>
                    <a:pt x="1319" y="162"/>
                  </a:lnTo>
                  <a:lnTo>
                    <a:pt x="1321" y="169"/>
                  </a:lnTo>
                  <a:lnTo>
                    <a:pt x="1316" y="171"/>
                  </a:lnTo>
                  <a:lnTo>
                    <a:pt x="1311" y="173"/>
                  </a:lnTo>
                  <a:lnTo>
                    <a:pt x="1305" y="173"/>
                  </a:lnTo>
                  <a:lnTo>
                    <a:pt x="1297" y="174"/>
                  </a:lnTo>
                  <a:lnTo>
                    <a:pt x="1295" y="166"/>
                  </a:lnTo>
                  <a:lnTo>
                    <a:pt x="1293" y="157"/>
                  </a:lnTo>
                  <a:lnTo>
                    <a:pt x="1293" y="146"/>
                  </a:lnTo>
                  <a:lnTo>
                    <a:pt x="1297" y="143"/>
                  </a:lnTo>
                  <a:lnTo>
                    <a:pt x="1298" y="139"/>
                  </a:lnTo>
                  <a:lnTo>
                    <a:pt x="1302" y="134"/>
                  </a:lnTo>
                  <a:close/>
                  <a:moveTo>
                    <a:pt x="1604" y="105"/>
                  </a:moveTo>
                  <a:lnTo>
                    <a:pt x="1611" y="108"/>
                  </a:lnTo>
                  <a:lnTo>
                    <a:pt x="1618" y="112"/>
                  </a:lnTo>
                  <a:lnTo>
                    <a:pt x="1621" y="115"/>
                  </a:lnTo>
                  <a:lnTo>
                    <a:pt x="1626" y="119"/>
                  </a:lnTo>
                  <a:lnTo>
                    <a:pt x="1632" y="124"/>
                  </a:lnTo>
                  <a:lnTo>
                    <a:pt x="1630" y="127"/>
                  </a:lnTo>
                  <a:lnTo>
                    <a:pt x="1630" y="127"/>
                  </a:lnTo>
                  <a:lnTo>
                    <a:pt x="1630" y="129"/>
                  </a:lnTo>
                  <a:lnTo>
                    <a:pt x="1628" y="129"/>
                  </a:lnTo>
                  <a:lnTo>
                    <a:pt x="1628" y="131"/>
                  </a:lnTo>
                  <a:lnTo>
                    <a:pt x="1625" y="134"/>
                  </a:lnTo>
                  <a:lnTo>
                    <a:pt x="1625" y="136"/>
                  </a:lnTo>
                  <a:lnTo>
                    <a:pt x="1623" y="136"/>
                  </a:lnTo>
                  <a:lnTo>
                    <a:pt x="1621" y="136"/>
                  </a:lnTo>
                  <a:lnTo>
                    <a:pt x="1619" y="138"/>
                  </a:lnTo>
                  <a:lnTo>
                    <a:pt x="1616" y="139"/>
                  </a:lnTo>
                  <a:lnTo>
                    <a:pt x="1611" y="134"/>
                  </a:lnTo>
                  <a:lnTo>
                    <a:pt x="1606" y="129"/>
                  </a:lnTo>
                  <a:lnTo>
                    <a:pt x="1599" y="124"/>
                  </a:lnTo>
                  <a:lnTo>
                    <a:pt x="1593" y="120"/>
                  </a:lnTo>
                  <a:lnTo>
                    <a:pt x="1597" y="108"/>
                  </a:lnTo>
                  <a:lnTo>
                    <a:pt x="1600" y="108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4" y="105"/>
                  </a:lnTo>
                  <a:close/>
                  <a:moveTo>
                    <a:pt x="989" y="77"/>
                  </a:moveTo>
                  <a:lnTo>
                    <a:pt x="1005" y="87"/>
                  </a:lnTo>
                  <a:lnTo>
                    <a:pt x="1019" y="99"/>
                  </a:lnTo>
                  <a:lnTo>
                    <a:pt x="1033" y="112"/>
                  </a:lnTo>
                  <a:lnTo>
                    <a:pt x="1028" y="112"/>
                  </a:lnTo>
                  <a:lnTo>
                    <a:pt x="1024" y="117"/>
                  </a:lnTo>
                  <a:lnTo>
                    <a:pt x="1021" y="119"/>
                  </a:lnTo>
                  <a:lnTo>
                    <a:pt x="1016" y="119"/>
                  </a:lnTo>
                  <a:lnTo>
                    <a:pt x="1010" y="120"/>
                  </a:lnTo>
                  <a:lnTo>
                    <a:pt x="1002" y="120"/>
                  </a:lnTo>
                  <a:lnTo>
                    <a:pt x="995" y="113"/>
                  </a:lnTo>
                  <a:lnTo>
                    <a:pt x="988" y="108"/>
                  </a:lnTo>
                  <a:lnTo>
                    <a:pt x="979" y="105"/>
                  </a:lnTo>
                  <a:lnTo>
                    <a:pt x="979" y="101"/>
                  </a:lnTo>
                  <a:lnTo>
                    <a:pt x="995" y="92"/>
                  </a:lnTo>
                  <a:lnTo>
                    <a:pt x="993" y="89"/>
                  </a:lnTo>
                  <a:lnTo>
                    <a:pt x="991" y="87"/>
                  </a:lnTo>
                  <a:lnTo>
                    <a:pt x="991" y="84"/>
                  </a:lnTo>
                  <a:lnTo>
                    <a:pt x="989" y="77"/>
                  </a:lnTo>
                  <a:close/>
                  <a:moveTo>
                    <a:pt x="1063" y="0"/>
                  </a:moveTo>
                  <a:lnTo>
                    <a:pt x="1064" y="7"/>
                  </a:lnTo>
                  <a:lnTo>
                    <a:pt x="1064" y="12"/>
                  </a:lnTo>
                  <a:lnTo>
                    <a:pt x="1066" y="14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3" y="21"/>
                  </a:lnTo>
                  <a:lnTo>
                    <a:pt x="1075" y="24"/>
                  </a:lnTo>
                  <a:lnTo>
                    <a:pt x="1073" y="28"/>
                  </a:lnTo>
                  <a:lnTo>
                    <a:pt x="1071" y="33"/>
                  </a:lnTo>
                  <a:lnTo>
                    <a:pt x="1070" y="37"/>
                  </a:lnTo>
                  <a:lnTo>
                    <a:pt x="1068" y="40"/>
                  </a:lnTo>
                  <a:lnTo>
                    <a:pt x="1066" y="47"/>
                  </a:lnTo>
                  <a:lnTo>
                    <a:pt x="1073" y="49"/>
                  </a:lnTo>
                  <a:lnTo>
                    <a:pt x="1077" y="52"/>
                  </a:lnTo>
                  <a:lnTo>
                    <a:pt x="1080" y="56"/>
                  </a:lnTo>
                  <a:lnTo>
                    <a:pt x="1082" y="59"/>
                  </a:lnTo>
                  <a:lnTo>
                    <a:pt x="1082" y="66"/>
                  </a:lnTo>
                  <a:lnTo>
                    <a:pt x="1082" y="73"/>
                  </a:lnTo>
                  <a:lnTo>
                    <a:pt x="1077" y="77"/>
                  </a:lnTo>
                  <a:lnTo>
                    <a:pt x="1073" y="80"/>
                  </a:lnTo>
                  <a:lnTo>
                    <a:pt x="1071" y="85"/>
                  </a:lnTo>
                  <a:lnTo>
                    <a:pt x="1070" y="91"/>
                  </a:lnTo>
                  <a:lnTo>
                    <a:pt x="1066" y="98"/>
                  </a:lnTo>
                  <a:lnTo>
                    <a:pt x="1091" y="98"/>
                  </a:lnTo>
                  <a:lnTo>
                    <a:pt x="1091" y="113"/>
                  </a:lnTo>
                  <a:lnTo>
                    <a:pt x="1094" y="127"/>
                  </a:lnTo>
                  <a:lnTo>
                    <a:pt x="1105" y="127"/>
                  </a:lnTo>
                  <a:lnTo>
                    <a:pt x="1110" y="122"/>
                  </a:lnTo>
                  <a:lnTo>
                    <a:pt x="1115" y="117"/>
                  </a:lnTo>
                  <a:lnTo>
                    <a:pt x="1120" y="112"/>
                  </a:lnTo>
                  <a:lnTo>
                    <a:pt x="1129" y="108"/>
                  </a:lnTo>
                  <a:lnTo>
                    <a:pt x="1129" y="119"/>
                  </a:lnTo>
                  <a:lnTo>
                    <a:pt x="1127" y="133"/>
                  </a:lnTo>
                  <a:lnTo>
                    <a:pt x="1126" y="145"/>
                  </a:lnTo>
                  <a:lnTo>
                    <a:pt x="1126" y="153"/>
                  </a:lnTo>
                  <a:lnTo>
                    <a:pt x="1124" y="159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1" y="166"/>
                  </a:lnTo>
                  <a:lnTo>
                    <a:pt x="1134" y="167"/>
                  </a:lnTo>
                  <a:lnTo>
                    <a:pt x="1139" y="169"/>
                  </a:lnTo>
                  <a:lnTo>
                    <a:pt x="1148" y="155"/>
                  </a:lnTo>
                  <a:lnTo>
                    <a:pt x="1155" y="139"/>
                  </a:lnTo>
                  <a:lnTo>
                    <a:pt x="1155" y="127"/>
                  </a:lnTo>
                  <a:lnTo>
                    <a:pt x="1153" y="115"/>
                  </a:lnTo>
                  <a:lnTo>
                    <a:pt x="1153" y="103"/>
                  </a:lnTo>
                  <a:lnTo>
                    <a:pt x="1157" y="91"/>
                  </a:lnTo>
                  <a:lnTo>
                    <a:pt x="1167" y="82"/>
                  </a:lnTo>
                  <a:lnTo>
                    <a:pt x="1171" y="78"/>
                  </a:lnTo>
                  <a:lnTo>
                    <a:pt x="1174" y="78"/>
                  </a:lnTo>
                  <a:lnTo>
                    <a:pt x="1178" y="80"/>
                  </a:lnTo>
                  <a:lnTo>
                    <a:pt x="1181" y="82"/>
                  </a:lnTo>
                  <a:lnTo>
                    <a:pt x="1183" y="85"/>
                  </a:lnTo>
                  <a:lnTo>
                    <a:pt x="1187" y="89"/>
                  </a:lnTo>
                  <a:lnTo>
                    <a:pt x="1188" y="92"/>
                  </a:lnTo>
                  <a:lnTo>
                    <a:pt x="1192" y="94"/>
                  </a:lnTo>
                  <a:lnTo>
                    <a:pt x="1194" y="98"/>
                  </a:lnTo>
                  <a:lnTo>
                    <a:pt x="1201" y="98"/>
                  </a:lnTo>
                  <a:lnTo>
                    <a:pt x="1209" y="94"/>
                  </a:lnTo>
                  <a:lnTo>
                    <a:pt x="1218" y="92"/>
                  </a:lnTo>
                  <a:lnTo>
                    <a:pt x="1225" y="98"/>
                  </a:lnTo>
                  <a:lnTo>
                    <a:pt x="1225" y="112"/>
                  </a:lnTo>
                  <a:lnTo>
                    <a:pt x="1225" y="119"/>
                  </a:lnTo>
                  <a:lnTo>
                    <a:pt x="1223" y="131"/>
                  </a:lnTo>
                  <a:lnTo>
                    <a:pt x="1222" y="146"/>
                  </a:lnTo>
                  <a:lnTo>
                    <a:pt x="1218" y="164"/>
                  </a:lnTo>
                  <a:lnTo>
                    <a:pt x="1215" y="178"/>
                  </a:lnTo>
                  <a:lnTo>
                    <a:pt x="1213" y="188"/>
                  </a:lnTo>
                  <a:lnTo>
                    <a:pt x="1206" y="188"/>
                  </a:lnTo>
                  <a:lnTo>
                    <a:pt x="1202" y="187"/>
                  </a:lnTo>
                  <a:lnTo>
                    <a:pt x="1199" y="185"/>
                  </a:lnTo>
                  <a:lnTo>
                    <a:pt x="1195" y="183"/>
                  </a:lnTo>
                  <a:lnTo>
                    <a:pt x="1190" y="181"/>
                  </a:lnTo>
                  <a:lnTo>
                    <a:pt x="1190" y="185"/>
                  </a:lnTo>
                  <a:lnTo>
                    <a:pt x="1192" y="187"/>
                  </a:lnTo>
                  <a:lnTo>
                    <a:pt x="1194" y="188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7" y="195"/>
                  </a:lnTo>
                  <a:lnTo>
                    <a:pt x="1197" y="201"/>
                  </a:lnTo>
                  <a:lnTo>
                    <a:pt x="1148" y="204"/>
                  </a:lnTo>
                  <a:lnTo>
                    <a:pt x="1148" y="208"/>
                  </a:lnTo>
                  <a:lnTo>
                    <a:pt x="1152" y="218"/>
                  </a:lnTo>
                  <a:lnTo>
                    <a:pt x="1150" y="229"/>
                  </a:lnTo>
                  <a:lnTo>
                    <a:pt x="1148" y="246"/>
                  </a:lnTo>
                  <a:lnTo>
                    <a:pt x="1139" y="246"/>
                  </a:lnTo>
                  <a:lnTo>
                    <a:pt x="1127" y="239"/>
                  </a:lnTo>
                  <a:lnTo>
                    <a:pt x="1110" y="235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7" y="242"/>
                  </a:lnTo>
                  <a:lnTo>
                    <a:pt x="1119" y="244"/>
                  </a:lnTo>
                  <a:lnTo>
                    <a:pt x="1120" y="246"/>
                  </a:lnTo>
                  <a:lnTo>
                    <a:pt x="1122" y="248"/>
                  </a:lnTo>
                  <a:lnTo>
                    <a:pt x="1124" y="253"/>
                  </a:lnTo>
                  <a:lnTo>
                    <a:pt x="1124" y="258"/>
                  </a:lnTo>
                  <a:lnTo>
                    <a:pt x="1122" y="262"/>
                  </a:lnTo>
                  <a:lnTo>
                    <a:pt x="1119" y="265"/>
                  </a:lnTo>
                  <a:lnTo>
                    <a:pt x="1117" y="269"/>
                  </a:lnTo>
                  <a:lnTo>
                    <a:pt x="1108" y="276"/>
                  </a:lnTo>
                  <a:lnTo>
                    <a:pt x="1101" y="283"/>
                  </a:lnTo>
                  <a:lnTo>
                    <a:pt x="1098" y="291"/>
                  </a:lnTo>
                  <a:lnTo>
                    <a:pt x="1094" y="304"/>
                  </a:lnTo>
                  <a:lnTo>
                    <a:pt x="1087" y="304"/>
                  </a:lnTo>
                  <a:lnTo>
                    <a:pt x="1082" y="302"/>
                  </a:lnTo>
                  <a:lnTo>
                    <a:pt x="1077" y="300"/>
                  </a:lnTo>
                  <a:lnTo>
                    <a:pt x="1073" y="298"/>
                  </a:lnTo>
                  <a:lnTo>
                    <a:pt x="1066" y="297"/>
                  </a:lnTo>
                  <a:lnTo>
                    <a:pt x="1066" y="300"/>
                  </a:lnTo>
                  <a:lnTo>
                    <a:pt x="1075" y="300"/>
                  </a:lnTo>
                  <a:lnTo>
                    <a:pt x="1077" y="304"/>
                  </a:lnTo>
                  <a:lnTo>
                    <a:pt x="1078" y="307"/>
                  </a:lnTo>
                  <a:lnTo>
                    <a:pt x="1080" y="309"/>
                  </a:lnTo>
                  <a:lnTo>
                    <a:pt x="1080" y="312"/>
                  </a:lnTo>
                  <a:lnTo>
                    <a:pt x="1082" y="318"/>
                  </a:lnTo>
                  <a:lnTo>
                    <a:pt x="1082" y="323"/>
                  </a:lnTo>
                  <a:lnTo>
                    <a:pt x="1066" y="328"/>
                  </a:lnTo>
                  <a:lnTo>
                    <a:pt x="1052" y="337"/>
                  </a:lnTo>
                  <a:lnTo>
                    <a:pt x="1043" y="347"/>
                  </a:lnTo>
                  <a:lnTo>
                    <a:pt x="1037" y="363"/>
                  </a:lnTo>
                  <a:lnTo>
                    <a:pt x="1037" y="386"/>
                  </a:lnTo>
                  <a:lnTo>
                    <a:pt x="1043" y="400"/>
                  </a:lnTo>
                  <a:lnTo>
                    <a:pt x="1047" y="419"/>
                  </a:lnTo>
                  <a:lnTo>
                    <a:pt x="1047" y="438"/>
                  </a:lnTo>
                  <a:lnTo>
                    <a:pt x="1066" y="438"/>
                  </a:lnTo>
                  <a:lnTo>
                    <a:pt x="1066" y="447"/>
                  </a:lnTo>
                  <a:lnTo>
                    <a:pt x="1070" y="450"/>
                  </a:lnTo>
                  <a:lnTo>
                    <a:pt x="1070" y="454"/>
                  </a:lnTo>
                  <a:lnTo>
                    <a:pt x="1070" y="457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1" y="464"/>
                  </a:lnTo>
                  <a:lnTo>
                    <a:pt x="1077" y="464"/>
                  </a:lnTo>
                  <a:lnTo>
                    <a:pt x="1082" y="466"/>
                  </a:lnTo>
                  <a:lnTo>
                    <a:pt x="1094" y="464"/>
                  </a:lnTo>
                  <a:lnTo>
                    <a:pt x="1106" y="469"/>
                  </a:lnTo>
                  <a:lnTo>
                    <a:pt x="1119" y="478"/>
                  </a:lnTo>
                  <a:lnTo>
                    <a:pt x="1131" y="490"/>
                  </a:lnTo>
                  <a:lnTo>
                    <a:pt x="1141" y="501"/>
                  </a:lnTo>
                  <a:lnTo>
                    <a:pt x="1152" y="508"/>
                  </a:lnTo>
                  <a:lnTo>
                    <a:pt x="1157" y="510"/>
                  </a:lnTo>
                  <a:lnTo>
                    <a:pt x="1160" y="511"/>
                  </a:lnTo>
                  <a:lnTo>
                    <a:pt x="1164" y="510"/>
                  </a:lnTo>
                  <a:lnTo>
                    <a:pt x="1167" y="510"/>
                  </a:lnTo>
                  <a:lnTo>
                    <a:pt x="1169" y="508"/>
                  </a:lnTo>
                  <a:lnTo>
                    <a:pt x="1173" y="506"/>
                  </a:lnTo>
                  <a:lnTo>
                    <a:pt x="1174" y="504"/>
                  </a:lnTo>
                  <a:lnTo>
                    <a:pt x="1178" y="504"/>
                  </a:lnTo>
                  <a:lnTo>
                    <a:pt x="1206" y="511"/>
                  </a:lnTo>
                  <a:lnTo>
                    <a:pt x="1209" y="530"/>
                  </a:lnTo>
                  <a:lnTo>
                    <a:pt x="1213" y="544"/>
                  </a:lnTo>
                  <a:lnTo>
                    <a:pt x="1215" y="555"/>
                  </a:lnTo>
                  <a:lnTo>
                    <a:pt x="1216" y="565"/>
                  </a:lnTo>
                  <a:lnTo>
                    <a:pt x="1220" y="576"/>
                  </a:lnTo>
                  <a:lnTo>
                    <a:pt x="1229" y="588"/>
                  </a:lnTo>
                  <a:lnTo>
                    <a:pt x="1239" y="604"/>
                  </a:lnTo>
                  <a:lnTo>
                    <a:pt x="1242" y="602"/>
                  </a:lnTo>
                  <a:lnTo>
                    <a:pt x="1244" y="602"/>
                  </a:lnTo>
                  <a:lnTo>
                    <a:pt x="1244" y="602"/>
                  </a:lnTo>
                  <a:lnTo>
                    <a:pt x="1246" y="600"/>
                  </a:lnTo>
                  <a:lnTo>
                    <a:pt x="1248" y="600"/>
                  </a:lnTo>
                  <a:lnTo>
                    <a:pt x="1251" y="599"/>
                  </a:lnTo>
                  <a:lnTo>
                    <a:pt x="1253" y="599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5"/>
                  </a:lnTo>
                  <a:lnTo>
                    <a:pt x="1255" y="592"/>
                  </a:lnTo>
                  <a:lnTo>
                    <a:pt x="1255" y="581"/>
                  </a:lnTo>
                  <a:lnTo>
                    <a:pt x="1253" y="567"/>
                  </a:lnTo>
                  <a:lnTo>
                    <a:pt x="1249" y="550"/>
                  </a:lnTo>
                  <a:lnTo>
                    <a:pt x="1244" y="534"/>
                  </a:lnTo>
                  <a:lnTo>
                    <a:pt x="1258" y="527"/>
                  </a:lnTo>
                  <a:lnTo>
                    <a:pt x="1272" y="517"/>
                  </a:lnTo>
                  <a:lnTo>
                    <a:pt x="1281" y="503"/>
                  </a:lnTo>
                  <a:lnTo>
                    <a:pt x="1286" y="485"/>
                  </a:lnTo>
                  <a:lnTo>
                    <a:pt x="1288" y="475"/>
                  </a:lnTo>
                  <a:lnTo>
                    <a:pt x="1286" y="459"/>
                  </a:lnTo>
                  <a:lnTo>
                    <a:pt x="1286" y="443"/>
                  </a:lnTo>
                  <a:lnTo>
                    <a:pt x="1279" y="440"/>
                  </a:lnTo>
                  <a:lnTo>
                    <a:pt x="1276" y="438"/>
                  </a:lnTo>
                  <a:lnTo>
                    <a:pt x="1272" y="436"/>
                  </a:lnTo>
                  <a:lnTo>
                    <a:pt x="1269" y="433"/>
                  </a:lnTo>
                  <a:lnTo>
                    <a:pt x="1267" y="427"/>
                  </a:lnTo>
                  <a:lnTo>
                    <a:pt x="1274" y="415"/>
                  </a:lnTo>
                  <a:lnTo>
                    <a:pt x="1277" y="401"/>
                  </a:lnTo>
                  <a:lnTo>
                    <a:pt x="1274" y="386"/>
                  </a:lnTo>
                  <a:lnTo>
                    <a:pt x="1270" y="370"/>
                  </a:lnTo>
                  <a:lnTo>
                    <a:pt x="1265" y="352"/>
                  </a:lnTo>
                  <a:lnTo>
                    <a:pt x="1263" y="335"/>
                  </a:lnTo>
                  <a:lnTo>
                    <a:pt x="1267" y="335"/>
                  </a:lnTo>
                  <a:lnTo>
                    <a:pt x="1267" y="331"/>
                  </a:lnTo>
                  <a:lnTo>
                    <a:pt x="1291" y="335"/>
                  </a:lnTo>
                  <a:lnTo>
                    <a:pt x="1312" y="335"/>
                  </a:lnTo>
                  <a:lnTo>
                    <a:pt x="1335" y="331"/>
                  </a:lnTo>
                  <a:lnTo>
                    <a:pt x="1340" y="340"/>
                  </a:lnTo>
                  <a:lnTo>
                    <a:pt x="1345" y="352"/>
                  </a:lnTo>
                  <a:lnTo>
                    <a:pt x="1351" y="361"/>
                  </a:lnTo>
                  <a:lnTo>
                    <a:pt x="1356" y="365"/>
                  </a:lnTo>
                  <a:lnTo>
                    <a:pt x="1359" y="366"/>
                  </a:lnTo>
                  <a:lnTo>
                    <a:pt x="1365" y="366"/>
                  </a:lnTo>
                  <a:lnTo>
                    <a:pt x="1370" y="368"/>
                  </a:lnTo>
                  <a:lnTo>
                    <a:pt x="1375" y="370"/>
                  </a:lnTo>
                  <a:lnTo>
                    <a:pt x="1379" y="373"/>
                  </a:lnTo>
                  <a:lnTo>
                    <a:pt x="1380" y="382"/>
                  </a:lnTo>
                  <a:lnTo>
                    <a:pt x="1384" y="398"/>
                  </a:lnTo>
                  <a:lnTo>
                    <a:pt x="1386" y="412"/>
                  </a:lnTo>
                  <a:lnTo>
                    <a:pt x="1389" y="422"/>
                  </a:lnTo>
                  <a:lnTo>
                    <a:pt x="1391" y="424"/>
                  </a:lnTo>
                  <a:lnTo>
                    <a:pt x="1394" y="427"/>
                  </a:lnTo>
                  <a:lnTo>
                    <a:pt x="1398" y="429"/>
                  </a:lnTo>
                  <a:lnTo>
                    <a:pt x="1401" y="433"/>
                  </a:lnTo>
                  <a:lnTo>
                    <a:pt x="1407" y="434"/>
                  </a:lnTo>
                  <a:lnTo>
                    <a:pt x="1408" y="438"/>
                  </a:lnTo>
                  <a:lnTo>
                    <a:pt x="1422" y="427"/>
                  </a:lnTo>
                  <a:lnTo>
                    <a:pt x="1433" y="414"/>
                  </a:lnTo>
                  <a:lnTo>
                    <a:pt x="1441" y="400"/>
                  </a:lnTo>
                  <a:lnTo>
                    <a:pt x="1455" y="389"/>
                  </a:lnTo>
                  <a:lnTo>
                    <a:pt x="1457" y="401"/>
                  </a:lnTo>
                  <a:lnTo>
                    <a:pt x="1462" y="408"/>
                  </a:lnTo>
                  <a:lnTo>
                    <a:pt x="1469" y="415"/>
                  </a:lnTo>
                  <a:lnTo>
                    <a:pt x="1476" y="422"/>
                  </a:lnTo>
                  <a:lnTo>
                    <a:pt x="1482" y="431"/>
                  </a:lnTo>
                  <a:lnTo>
                    <a:pt x="1482" y="434"/>
                  </a:lnTo>
                  <a:lnTo>
                    <a:pt x="1482" y="438"/>
                  </a:lnTo>
                  <a:lnTo>
                    <a:pt x="1480" y="440"/>
                  </a:lnTo>
                  <a:lnTo>
                    <a:pt x="1480" y="443"/>
                  </a:lnTo>
                  <a:lnTo>
                    <a:pt x="1478" y="447"/>
                  </a:lnTo>
                  <a:lnTo>
                    <a:pt x="1480" y="450"/>
                  </a:lnTo>
                  <a:lnTo>
                    <a:pt x="1482" y="454"/>
                  </a:lnTo>
                  <a:lnTo>
                    <a:pt x="1483" y="455"/>
                  </a:lnTo>
                  <a:lnTo>
                    <a:pt x="1487" y="455"/>
                  </a:lnTo>
                  <a:lnTo>
                    <a:pt x="1490" y="455"/>
                  </a:lnTo>
                  <a:lnTo>
                    <a:pt x="1492" y="455"/>
                  </a:lnTo>
                  <a:lnTo>
                    <a:pt x="1496" y="455"/>
                  </a:lnTo>
                  <a:lnTo>
                    <a:pt x="1497" y="457"/>
                  </a:lnTo>
                  <a:lnTo>
                    <a:pt x="1503" y="471"/>
                  </a:lnTo>
                  <a:lnTo>
                    <a:pt x="1503" y="482"/>
                  </a:lnTo>
                  <a:lnTo>
                    <a:pt x="1501" y="492"/>
                  </a:lnTo>
                  <a:lnTo>
                    <a:pt x="1504" y="501"/>
                  </a:lnTo>
                  <a:lnTo>
                    <a:pt x="1517" y="511"/>
                  </a:lnTo>
                  <a:lnTo>
                    <a:pt x="1506" y="532"/>
                  </a:lnTo>
                  <a:lnTo>
                    <a:pt x="1494" y="550"/>
                  </a:lnTo>
                  <a:lnTo>
                    <a:pt x="1497" y="550"/>
                  </a:lnTo>
                  <a:lnTo>
                    <a:pt x="1508" y="539"/>
                  </a:lnTo>
                  <a:lnTo>
                    <a:pt x="1518" y="530"/>
                  </a:lnTo>
                  <a:lnTo>
                    <a:pt x="1527" y="520"/>
                  </a:lnTo>
                  <a:lnTo>
                    <a:pt x="1539" y="523"/>
                  </a:lnTo>
                  <a:lnTo>
                    <a:pt x="1546" y="530"/>
                  </a:lnTo>
                  <a:lnTo>
                    <a:pt x="1553" y="539"/>
                  </a:lnTo>
                  <a:lnTo>
                    <a:pt x="1555" y="553"/>
                  </a:lnTo>
                  <a:lnTo>
                    <a:pt x="1571" y="553"/>
                  </a:lnTo>
                  <a:lnTo>
                    <a:pt x="1571" y="558"/>
                  </a:lnTo>
                  <a:lnTo>
                    <a:pt x="1572" y="562"/>
                  </a:lnTo>
                  <a:lnTo>
                    <a:pt x="1572" y="567"/>
                  </a:lnTo>
                  <a:lnTo>
                    <a:pt x="1574" y="572"/>
                  </a:lnTo>
                  <a:lnTo>
                    <a:pt x="1572" y="578"/>
                  </a:lnTo>
                  <a:lnTo>
                    <a:pt x="1572" y="581"/>
                  </a:lnTo>
                  <a:lnTo>
                    <a:pt x="1572" y="585"/>
                  </a:lnTo>
                  <a:lnTo>
                    <a:pt x="1574" y="586"/>
                  </a:lnTo>
                  <a:lnTo>
                    <a:pt x="1574" y="590"/>
                  </a:lnTo>
                  <a:lnTo>
                    <a:pt x="1574" y="592"/>
                  </a:lnTo>
                  <a:lnTo>
                    <a:pt x="1574" y="595"/>
                  </a:lnTo>
                  <a:lnTo>
                    <a:pt x="1555" y="609"/>
                  </a:lnTo>
                  <a:lnTo>
                    <a:pt x="1534" y="618"/>
                  </a:lnTo>
                  <a:lnTo>
                    <a:pt x="1510" y="623"/>
                  </a:lnTo>
                  <a:lnTo>
                    <a:pt x="1485" y="626"/>
                  </a:lnTo>
                  <a:lnTo>
                    <a:pt x="1461" y="630"/>
                  </a:lnTo>
                  <a:lnTo>
                    <a:pt x="1436" y="633"/>
                  </a:lnTo>
                  <a:lnTo>
                    <a:pt x="1415" y="640"/>
                  </a:lnTo>
                  <a:lnTo>
                    <a:pt x="1396" y="649"/>
                  </a:lnTo>
                  <a:lnTo>
                    <a:pt x="1382" y="665"/>
                  </a:lnTo>
                  <a:lnTo>
                    <a:pt x="1386" y="665"/>
                  </a:lnTo>
                  <a:lnTo>
                    <a:pt x="1403" y="653"/>
                  </a:lnTo>
                  <a:lnTo>
                    <a:pt x="1424" y="644"/>
                  </a:lnTo>
                  <a:lnTo>
                    <a:pt x="1447" y="639"/>
                  </a:lnTo>
                  <a:lnTo>
                    <a:pt x="1448" y="642"/>
                  </a:lnTo>
                  <a:lnTo>
                    <a:pt x="1450" y="646"/>
                  </a:lnTo>
                  <a:lnTo>
                    <a:pt x="1452" y="647"/>
                  </a:lnTo>
                  <a:lnTo>
                    <a:pt x="1455" y="649"/>
                  </a:lnTo>
                  <a:lnTo>
                    <a:pt x="1459" y="651"/>
                  </a:lnTo>
                  <a:lnTo>
                    <a:pt x="1462" y="654"/>
                  </a:lnTo>
                  <a:lnTo>
                    <a:pt x="1457" y="663"/>
                  </a:lnTo>
                  <a:lnTo>
                    <a:pt x="1454" y="670"/>
                  </a:lnTo>
                  <a:lnTo>
                    <a:pt x="1452" y="677"/>
                  </a:lnTo>
                  <a:lnTo>
                    <a:pt x="1450" y="688"/>
                  </a:lnTo>
                  <a:lnTo>
                    <a:pt x="1464" y="695"/>
                  </a:lnTo>
                  <a:lnTo>
                    <a:pt x="1473" y="705"/>
                  </a:lnTo>
                  <a:lnTo>
                    <a:pt x="1480" y="715"/>
                  </a:lnTo>
                  <a:lnTo>
                    <a:pt x="1489" y="726"/>
                  </a:lnTo>
                  <a:lnTo>
                    <a:pt x="1489" y="729"/>
                  </a:lnTo>
                  <a:lnTo>
                    <a:pt x="1489" y="731"/>
                  </a:lnTo>
                  <a:lnTo>
                    <a:pt x="1487" y="731"/>
                  </a:lnTo>
                  <a:lnTo>
                    <a:pt x="1487" y="733"/>
                  </a:lnTo>
                  <a:lnTo>
                    <a:pt x="1485" y="735"/>
                  </a:lnTo>
                  <a:lnTo>
                    <a:pt x="1475" y="747"/>
                  </a:lnTo>
                  <a:lnTo>
                    <a:pt x="1461" y="757"/>
                  </a:lnTo>
                  <a:lnTo>
                    <a:pt x="1443" y="764"/>
                  </a:lnTo>
                  <a:lnTo>
                    <a:pt x="1443" y="749"/>
                  </a:lnTo>
                  <a:lnTo>
                    <a:pt x="1452" y="743"/>
                  </a:lnTo>
                  <a:lnTo>
                    <a:pt x="1459" y="738"/>
                  </a:lnTo>
                  <a:lnTo>
                    <a:pt x="1466" y="729"/>
                  </a:lnTo>
                  <a:lnTo>
                    <a:pt x="1459" y="726"/>
                  </a:lnTo>
                  <a:lnTo>
                    <a:pt x="1459" y="722"/>
                  </a:lnTo>
                  <a:lnTo>
                    <a:pt x="1457" y="722"/>
                  </a:lnTo>
                  <a:lnTo>
                    <a:pt x="1455" y="722"/>
                  </a:lnTo>
                  <a:lnTo>
                    <a:pt x="1455" y="722"/>
                  </a:lnTo>
                  <a:lnTo>
                    <a:pt x="1455" y="724"/>
                  </a:lnTo>
                  <a:lnTo>
                    <a:pt x="1455" y="726"/>
                  </a:lnTo>
                  <a:lnTo>
                    <a:pt x="1455" y="726"/>
                  </a:lnTo>
                  <a:lnTo>
                    <a:pt x="1443" y="735"/>
                  </a:lnTo>
                  <a:lnTo>
                    <a:pt x="1427" y="742"/>
                  </a:lnTo>
                  <a:lnTo>
                    <a:pt x="1414" y="747"/>
                  </a:lnTo>
                  <a:lnTo>
                    <a:pt x="1400" y="754"/>
                  </a:lnTo>
                  <a:lnTo>
                    <a:pt x="1387" y="763"/>
                  </a:lnTo>
                  <a:lnTo>
                    <a:pt x="1379" y="775"/>
                  </a:lnTo>
                  <a:lnTo>
                    <a:pt x="1373" y="792"/>
                  </a:lnTo>
                  <a:lnTo>
                    <a:pt x="1379" y="794"/>
                  </a:lnTo>
                  <a:lnTo>
                    <a:pt x="1386" y="796"/>
                  </a:lnTo>
                  <a:lnTo>
                    <a:pt x="1389" y="799"/>
                  </a:lnTo>
                  <a:lnTo>
                    <a:pt x="1382" y="799"/>
                  </a:lnTo>
                  <a:lnTo>
                    <a:pt x="1372" y="808"/>
                  </a:lnTo>
                  <a:lnTo>
                    <a:pt x="1358" y="811"/>
                  </a:lnTo>
                  <a:lnTo>
                    <a:pt x="1345" y="813"/>
                  </a:lnTo>
                  <a:lnTo>
                    <a:pt x="1331" y="815"/>
                  </a:lnTo>
                  <a:lnTo>
                    <a:pt x="1321" y="843"/>
                  </a:lnTo>
                  <a:lnTo>
                    <a:pt x="1309" y="873"/>
                  </a:lnTo>
                  <a:lnTo>
                    <a:pt x="1305" y="869"/>
                  </a:lnTo>
                  <a:lnTo>
                    <a:pt x="1304" y="867"/>
                  </a:lnTo>
                  <a:lnTo>
                    <a:pt x="1300" y="866"/>
                  </a:lnTo>
                  <a:lnTo>
                    <a:pt x="1298" y="864"/>
                  </a:lnTo>
                  <a:lnTo>
                    <a:pt x="1293" y="860"/>
                  </a:lnTo>
                  <a:lnTo>
                    <a:pt x="1293" y="869"/>
                  </a:lnTo>
                  <a:lnTo>
                    <a:pt x="1295" y="873"/>
                  </a:lnTo>
                  <a:lnTo>
                    <a:pt x="1298" y="883"/>
                  </a:lnTo>
                  <a:lnTo>
                    <a:pt x="1302" y="895"/>
                  </a:lnTo>
                  <a:lnTo>
                    <a:pt x="1305" y="906"/>
                  </a:lnTo>
                  <a:lnTo>
                    <a:pt x="1305" y="911"/>
                  </a:lnTo>
                  <a:lnTo>
                    <a:pt x="1291" y="920"/>
                  </a:lnTo>
                  <a:lnTo>
                    <a:pt x="1276" y="928"/>
                  </a:lnTo>
                  <a:lnTo>
                    <a:pt x="1260" y="939"/>
                  </a:lnTo>
                  <a:lnTo>
                    <a:pt x="1244" y="949"/>
                  </a:lnTo>
                  <a:lnTo>
                    <a:pt x="1234" y="963"/>
                  </a:lnTo>
                  <a:lnTo>
                    <a:pt x="1229" y="981"/>
                  </a:lnTo>
                  <a:lnTo>
                    <a:pt x="1223" y="995"/>
                  </a:lnTo>
                  <a:lnTo>
                    <a:pt x="1225" y="1012"/>
                  </a:lnTo>
                  <a:lnTo>
                    <a:pt x="1230" y="1031"/>
                  </a:lnTo>
                  <a:lnTo>
                    <a:pt x="1237" y="1051"/>
                  </a:lnTo>
                  <a:lnTo>
                    <a:pt x="1244" y="1070"/>
                  </a:lnTo>
                  <a:lnTo>
                    <a:pt x="1248" y="1087"/>
                  </a:lnTo>
                  <a:lnTo>
                    <a:pt x="1244" y="1087"/>
                  </a:lnTo>
                  <a:lnTo>
                    <a:pt x="1244" y="1091"/>
                  </a:lnTo>
                  <a:lnTo>
                    <a:pt x="1232" y="1087"/>
                  </a:lnTo>
                  <a:lnTo>
                    <a:pt x="1227" y="1072"/>
                  </a:lnTo>
                  <a:lnTo>
                    <a:pt x="1218" y="1052"/>
                  </a:lnTo>
                  <a:lnTo>
                    <a:pt x="1208" y="1031"/>
                  </a:lnTo>
                  <a:lnTo>
                    <a:pt x="1197" y="1016"/>
                  </a:lnTo>
                  <a:lnTo>
                    <a:pt x="1187" y="1007"/>
                  </a:lnTo>
                  <a:lnTo>
                    <a:pt x="1174" y="1005"/>
                  </a:lnTo>
                  <a:lnTo>
                    <a:pt x="1159" y="998"/>
                  </a:lnTo>
                  <a:lnTo>
                    <a:pt x="1141" y="991"/>
                  </a:lnTo>
                  <a:lnTo>
                    <a:pt x="1120" y="988"/>
                  </a:lnTo>
                  <a:lnTo>
                    <a:pt x="1120" y="991"/>
                  </a:lnTo>
                  <a:lnTo>
                    <a:pt x="1117" y="991"/>
                  </a:lnTo>
                  <a:lnTo>
                    <a:pt x="1119" y="997"/>
                  </a:lnTo>
                  <a:lnTo>
                    <a:pt x="1122" y="1002"/>
                  </a:lnTo>
                  <a:lnTo>
                    <a:pt x="1124" y="1005"/>
                  </a:lnTo>
                  <a:lnTo>
                    <a:pt x="1126" y="1009"/>
                  </a:lnTo>
                  <a:lnTo>
                    <a:pt x="1129" y="1014"/>
                  </a:lnTo>
                  <a:lnTo>
                    <a:pt x="1113" y="1014"/>
                  </a:lnTo>
                  <a:lnTo>
                    <a:pt x="1101" y="1009"/>
                  </a:lnTo>
                  <a:lnTo>
                    <a:pt x="1085" y="1005"/>
                  </a:lnTo>
                  <a:lnTo>
                    <a:pt x="1070" y="1005"/>
                  </a:lnTo>
                  <a:lnTo>
                    <a:pt x="1054" y="1007"/>
                  </a:lnTo>
                  <a:lnTo>
                    <a:pt x="1043" y="1010"/>
                  </a:lnTo>
                  <a:lnTo>
                    <a:pt x="1031" y="1016"/>
                  </a:lnTo>
                  <a:lnTo>
                    <a:pt x="1021" y="1023"/>
                  </a:lnTo>
                  <a:lnTo>
                    <a:pt x="1014" y="1033"/>
                  </a:lnTo>
                  <a:lnTo>
                    <a:pt x="1010" y="1042"/>
                  </a:lnTo>
                  <a:lnTo>
                    <a:pt x="1012" y="1049"/>
                  </a:lnTo>
                  <a:lnTo>
                    <a:pt x="1012" y="1058"/>
                  </a:lnTo>
                  <a:lnTo>
                    <a:pt x="1009" y="1068"/>
                  </a:lnTo>
                  <a:lnTo>
                    <a:pt x="1002" y="1091"/>
                  </a:lnTo>
                  <a:lnTo>
                    <a:pt x="1002" y="1108"/>
                  </a:lnTo>
                  <a:lnTo>
                    <a:pt x="1003" y="1126"/>
                  </a:lnTo>
                  <a:lnTo>
                    <a:pt x="1010" y="1143"/>
                  </a:lnTo>
                  <a:lnTo>
                    <a:pt x="1021" y="1164"/>
                  </a:lnTo>
                  <a:lnTo>
                    <a:pt x="1033" y="1166"/>
                  </a:lnTo>
                  <a:lnTo>
                    <a:pt x="1040" y="1168"/>
                  </a:lnTo>
                  <a:lnTo>
                    <a:pt x="1043" y="1171"/>
                  </a:lnTo>
                  <a:lnTo>
                    <a:pt x="1047" y="1173"/>
                  </a:lnTo>
                  <a:lnTo>
                    <a:pt x="1052" y="1175"/>
                  </a:lnTo>
                  <a:lnTo>
                    <a:pt x="1061" y="1171"/>
                  </a:lnTo>
                  <a:lnTo>
                    <a:pt x="1075" y="1164"/>
                  </a:lnTo>
                  <a:lnTo>
                    <a:pt x="1078" y="1162"/>
                  </a:lnTo>
                  <a:lnTo>
                    <a:pt x="1080" y="1162"/>
                  </a:lnTo>
                  <a:lnTo>
                    <a:pt x="1084" y="1162"/>
                  </a:lnTo>
                  <a:lnTo>
                    <a:pt x="1084" y="1162"/>
                  </a:lnTo>
                  <a:lnTo>
                    <a:pt x="1085" y="1162"/>
                  </a:lnTo>
                  <a:lnTo>
                    <a:pt x="1087" y="1162"/>
                  </a:lnTo>
                  <a:lnTo>
                    <a:pt x="1087" y="1161"/>
                  </a:lnTo>
                  <a:lnTo>
                    <a:pt x="1091" y="1157"/>
                  </a:lnTo>
                  <a:lnTo>
                    <a:pt x="1092" y="1152"/>
                  </a:lnTo>
                  <a:lnTo>
                    <a:pt x="1094" y="1147"/>
                  </a:lnTo>
                  <a:lnTo>
                    <a:pt x="1096" y="1141"/>
                  </a:lnTo>
                  <a:lnTo>
                    <a:pt x="1098" y="1138"/>
                  </a:lnTo>
                  <a:lnTo>
                    <a:pt x="1106" y="1129"/>
                  </a:lnTo>
                  <a:lnTo>
                    <a:pt x="1117" y="1124"/>
                  </a:lnTo>
                  <a:lnTo>
                    <a:pt x="1133" y="1122"/>
                  </a:lnTo>
                  <a:lnTo>
                    <a:pt x="1134" y="1126"/>
                  </a:lnTo>
                  <a:lnTo>
                    <a:pt x="1136" y="1127"/>
                  </a:lnTo>
                  <a:lnTo>
                    <a:pt x="1136" y="1129"/>
                  </a:lnTo>
                  <a:lnTo>
                    <a:pt x="1138" y="1129"/>
                  </a:lnTo>
                  <a:lnTo>
                    <a:pt x="1138" y="1127"/>
                  </a:lnTo>
                  <a:lnTo>
                    <a:pt x="1139" y="1127"/>
                  </a:lnTo>
                  <a:lnTo>
                    <a:pt x="1143" y="1127"/>
                  </a:lnTo>
                  <a:lnTo>
                    <a:pt x="1148" y="1126"/>
                  </a:lnTo>
                  <a:lnTo>
                    <a:pt x="1148" y="1141"/>
                  </a:lnTo>
                  <a:lnTo>
                    <a:pt x="1141" y="1148"/>
                  </a:lnTo>
                  <a:lnTo>
                    <a:pt x="1136" y="1161"/>
                  </a:lnTo>
                  <a:lnTo>
                    <a:pt x="1131" y="1178"/>
                  </a:lnTo>
                  <a:lnTo>
                    <a:pt x="1126" y="1194"/>
                  </a:lnTo>
                  <a:lnTo>
                    <a:pt x="1120" y="1206"/>
                  </a:lnTo>
                  <a:lnTo>
                    <a:pt x="1138" y="1206"/>
                  </a:lnTo>
                  <a:lnTo>
                    <a:pt x="1153" y="1204"/>
                  </a:lnTo>
                  <a:lnTo>
                    <a:pt x="1167" y="1204"/>
                  </a:lnTo>
                  <a:lnTo>
                    <a:pt x="1180" y="1206"/>
                  </a:lnTo>
                  <a:lnTo>
                    <a:pt x="1188" y="1211"/>
                  </a:lnTo>
                  <a:lnTo>
                    <a:pt x="1195" y="1222"/>
                  </a:lnTo>
                  <a:lnTo>
                    <a:pt x="1197" y="1237"/>
                  </a:lnTo>
                  <a:lnTo>
                    <a:pt x="1194" y="1248"/>
                  </a:lnTo>
                  <a:lnTo>
                    <a:pt x="1190" y="1262"/>
                  </a:lnTo>
                  <a:lnTo>
                    <a:pt x="1190" y="1276"/>
                  </a:lnTo>
                  <a:lnTo>
                    <a:pt x="1199" y="1285"/>
                  </a:lnTo>
                  <a:lnTo>
                    <a:pt x="1204" y="1291"/>
                  </a:lnTo>
                  <a:lnTo>
                    <a:pt x="1211" y="1298"/>
                  </a:lnTo>
                  <a:lnTo>
                    <a:pt x="1222" y="1304"/>
                  </a:lnTo>
                  <a:lnTo>
                    <a:pt x="1235" y="1307"/>
                  </a:lnTo>
                  <a:lnTo>
                    <a:pt x="1242" y="1298"/>
                  </a:lnTo>
                  <a:lnTo>
                    <a:pt x="1251" y="1295"/>
                  </a:lnTo>
                  <a:lnTo>
                    <a:pt x="1267" y="1295"/>
                  </a:lnTo>
                  <a:lnTo>
                    <a:pt x="1269" y="1298"/>
                  </a:lnTo>
                  <a:lnTo>
                    <a:pt x="1272" y="1302"/>
                  </a:lnTo>
                  <a:lnTo>
                    <a:pt x="1274" y="1304"/>
                  </a:lnTo>
                  <a:lnTo>
                    <a:pt x="1276" y="1304"/>
                  </a:lnTo>
                  <a:lnTo>
                    <a:pt x="1281" y="1305"/>
                  </a:lnTo>
                  <a:lnTo>
                    <a:pt x="1286" y="1307"/>
                  </a:lnTo>
                  <a:lnTo>
                    <a:pt x="1293" y="1293"/>
                  </a:lnTo>
                  <a:lnTo>
                    <a:pt x="1302" y="1283"/>
                  </a:lnTo>
                  <a:lnTo>
                    <a:pt x="1312" y="1274"/>
                  </a:lnTo>
                  <a:lnTo>
                    <a:pt x="1325" y="1267"/>
                  </a:lnTo>
                  <a:lnTo>
                    <a:pt x="1344" y="1264"/>
                  </a:lnTo>
                  <a:lnTo>
                    <a:pt x="1347" y="1262"/>
                  </a:lnTo>
                  <a:lnTo>
                    <a:pt x="1349" y="1262"/>
                  </a:lnTo>
                  <a:lnTo>
                    <a:pt x="1352" y="1262"/>
                  </a:lnTo>
                  <a:lnTo>
                    <a:pt x="1354" y="1262"/>
                  </a:lnTo>
                  <a:lnTo>
                    <a:pt x="1358" y="1264"/>
                  </a:lnTo>
                  <a:lnTo>
                    <a:pt x="1363" y="1264"/>
                  </a:lnTo>
                  <a:lnTo>
                    <a:pt x="1361" y="1267"/>
                  </a:lnTo>
                  <a:lnTo>
                    <a:pt x="1361" y="1271"/>
                  </a:lnTo>
                  <a:lnTo>
                    <a:pt x="1359" y="1271"/>
                  </a:lnTo>
                  <a:lnTo>
                    <a:pt x="1359" y="1272"/>
                  </a:lnTo>
                  <a:lnTo>
                    <a:pt x="1361" y="1272"/>
                  </a:lnTo>
                  <a:lnTo>
                    <a:pt x="1363" y="1274"/>
                  </a:lnTo>
                  <a:lnTo>
                    <a:pt x="1366" y="1276"/>
                  </a:lnTo>
                  <a:lnTo>
                    <a:pt x="1366" y="1272"/>
                  </a:lnTo>
                  <a:lnTo>
                    <a:pt x="1370" y="1269"/>
                  </a:lnTo>
                  <a:lnTo>
                    <a:pt x="1372" y="1267"/>
                  </a:lnTo>
                  <a:lnTo>
                    <a:pt x="1373" y="1265"/>
                  </a:lnTo>
                  <a:lnTo>
                    <a:pt x="1375" y="1264"/>
                  </a:lnTo>
                  <a:lnTo>
                    <a:pt x="1379" y="1262"/>
                  </a:lnTo>
                  <a:lnTo>
                    <a:pt x="1382" y="1260"/>
                  </a:lnTo>
                  <a:lnTo>
                    <a:pt x="1398" y="1274"/>
                  </a:lnTo>
                  <a:lnTo>
                    <a:pt x="1419" y="1281"/>
                  </a:lnTo>
                  <a:lnTo>
                    <a:pt x="1440" y="1283"/>
                  </a:lnTo>
                  <a:lnTo>
                    <a:pt x="1464" y="1281"/>
                  </a:lnTo>
                  <a:lnTo>
                    <a:pt x="1489" y="1279"/>
                  </a:lnTo>
                  <a:lnTo>
                    <a:pt x="1489" y="1283"/>
                  </a:lnTo>
                  <a:lnTo>
                    <a:pt x="1489" y="1285"/>
                  </a:lnTo>
                  <a:lnTo>
                    <a:pt x="1487" y="1286"/>
                  </a:lnTo>
                  <a:lnTo>
                    <a:pt x="1487" y="1286"/>
                  </a:lnTo>
                  <a:lnTo>
                    <a:pt x="1487" y="1288"/>
                  </a:lnTo>
                  <a:lnTo>
                    <a:pt x="1485" y="1291"/>
                  </a:lnTo>
                  <a:lnTo>
                    <a:pt x="1497" y="1295"/>
                  </a:lnTo>
                  <a:lnTo>
                    <a:pt x="1504" y="1300"/>
                  </a:lnTo>
                  <a:lnTo>
                    <a:pt x="1511" y="1305"/>
                  </a:lnTo>
                  <a:lnTo>
                    <a:pt x="1523" y="1311"/>
                  </a:lnTo>
                  <a:lnTo>
                    <a:pt x="1523" y="1321"/>
                  </a:lnTo>
                  <a:lnTo>
                    <a:pt x="1536" y="1325"/>
                  </a:lnTo>
                  <a:lnTo>
                    <a:pt x="1544" y="1326"/>
                  </a:lnTo>
                  <a:lnTo>
                    <a:pt x="1551" y="1333"/>
                  </a:lnTo>
                  <a:lnTo>
                    <a:pt x="1555" y="1344"/>
                  </a:lnTo>
                  <a:lnTo>
                    <a:pt x="1576" y="1346"/>
                  </a:lnTo>
                  <a:lnTo>
                    <a:pt x="1593" y="1347"/>
                  </a:lnTo>
                  <a:lnTo>
                    <a:pt x="1616" y="1349"/>
                  </a:lnTo>
                  <a:lnTo>
                    <a:pt x="1632" y="1370"/>
                  </a:lnTo>
                  <a:lnTo>
                    <a:pt x="1651" y="1389"/>
                  </a:lnTo>
                  <a:lnTo>
                    <a:pt x="1672" y="1405"/>
                  </a:lnTo>
                  <a:lnTo>
                    <a:pt x="1696" y="1417"/>
                  </a:lnTo>
                  <a:lnTo>
                    <a:pt x="1695" y="1424"/>
                  </a:lnTo>
                  <a:lnTo>
                    <a:pt x="1691" y="1428"/>
                  </a:lnTo>
                  <a:lnTo>
                    <a:pt x="1688" y="1433"/>
                  </a:lnTo>
                  <a:lnTo>
                    <a:pt x="1684" y="1436"/>
                  </a:lnTo>
                  <a:lnTo>
                    <a:pt x="1681" y="1442"/>
                  </a:lnTo>
                  <a:lnTo>
                    <a:pt x="1703" y="1442"/>
                  </a:lnTo>
                  <a:lnTo>
                    <a:pt x="1724" y="1449"/>
                  </a:lnTo>
                  <a:lnTo>
                    <a:pt x="1728" y="1461"/>
                  </a:lnTo>
                  <a:lnTo>
                    <a:pt x="1733" y="1459"/>
                  </a:lnTo>
                  <a:lnTo>
                    <a:pt x="1736" y="1457"/>
                  </a:lnTo>
                  <a:lnTo>
                    <a:pt x="1742" y="1459"/>
                  </a:lnTo>
                  <a:lnTo>
                    <a:pt x="1743" y="1459"/>
                  </a:lnTo>
                  <a:lnTo>
                    <a:pt x="1747" y="1461"/>
                  </a:lnTo>
                  <a:lnTo>
                    <a:pt x="1750" y="1463"/>
                  </a:lnTo>
                  <a:lnTo>
                    <a:pt x="1754" y="1464"/>
                  </a:lnTo>
                  <a:lnTo>
                    <a:pt x="1808" y="1468"/>
                  </a:lnTo>
                  <a:lnTo>
                    <a:pt x="1813" y="1473"/>
                  </a:lnTo>
                  <a:lnTo>
                    <a:pt x="1817" y="1483"/>
                  </a:lnTo>
                  <a:lnTo>
                    <a:pt x="1818" y="1492"/>
                  </a:lnTo>
                  <a:lnTo>
                    <a:pt x="1824" y="1499"/>
                  </a:lnTo>
                  <a:lnTo>
                    <a:pt x="1832" y="1501"/>
                  </a:lnTo>
                  <a:lnTo>
                    <a:pt x="1841" y="1501"/>
                  </a:lnTo>
                  <a:lnTo>
                    <a:pt x="1848" y="1499"/>
                  </a:lnTo>
                  <a:lnTo>
                    <a:pt x="1853" y="1506"/>
                  </a:lnTo>
                  <a:lnTo>
                    <a:pt x="1859" y="1511"/>
                  </a:lnTo>
                  <a:lnTo>
                    <a:pt x="1862" y="1517"/>
                  </a:lnTo>
                  <a:lnTo>
                    <a:pt x="1864" y="1524"/>
                  </a:lnTo>
                  <a:lnTo>
                    <a:pt x="1866" y="1532"/>
                  </a:lnTo>
                  <a:lnTo>
                    <a:pt x="1853" y="1548"/>
                  </a:lnTo>
                  <a:lnTo>
                    <a:pt x="1839" y="1567"/>
                  </a:lnTo>
                  <a:lnTo>
                    <a:pt x="1825" y="1588"/>
                  </a:lnTo>
                  <a:lnTo>
                    <a:pt x="1813" y="1609"/>
                  </a:lnTo>
                  <a:lnTo>
                    <a:pt x="1805" y="1625"/>
                  </a:lnTo>
                  <a:lnTo>
                    <a:pt x="1805" y="1635"/>
                  </a:lnTo>
                  <a:lnTo>
                    <a:pt x="1806" y="1649"/>
                  </a:lnTo>
                  <a:lnTo>
                    <a:pt x="1810" y="1665"/>
                  </a:lnTo>
                  <a:lnTo>
                    <a:pt x="1808" y="1679"/>
                  </a:lnTo>
                  <a:lnTo>
                    <a:pt x="1805" y="1688"/>
                  </a:lnTo>
                  <a:lnTo>
                    <a:pt x="1798" y="1702"/>
                  </a:lnTo>
                  <a:lnTo>
                    <a:pt x="1789" y="1717"/>
                  </a:lnTo>
                  <a:lnTo>
                    <a:pt x="1780" y="1733"/>
                  </a:lnTo>
                  <a:lnTo>
                    <a:pt x="1771" y="1745"/>
                  </a:lnTo>
                  <a:lnTo>
                    <a:pt x="1766" y="1752"/>
                  </a:lnTo>
                  <a:lnTo>
                    <a:pt x="1756" y="1756"/>
                  </a:lnTo>
                  <a:lnTo>
                    <a:pt x="1740" y="1758"/>
                  </a:lnTo>
                  <a:lnTo>
                    <a:pt x="1724" y="1759"/>
                  </a:lnTo>
                  <a:lnTo>
                    <a:pt x="1709" y="1763"/>
                  </a:lnTo>
                  <a:lnTo>
                    <a:pt x="1695" y="1768"/>
                  </a:lnTo>
                  <a:lnTo>
                    <a:pt x="1686" y="1778"/>
                  </a:lnTo>
                  <a:lnTo>
                    <a:pt x="1682" y="1784"/>
                  </a:lnTo>
                  <a:lnTo>
                    <a:pt x="1682" y="1787"/>
                  </a:lnTo>
                  <a:lnTo>
                    <a:pt x="1682" y="1791"/>
                  </a:lnTo>
                  <a:lnTo>
                    <a:pt x="1684" y="1796"/>
                  </a:lnTo>
                  <a:lnTo>
                    <a:pt x="1686" y="1801"/>
                  </a:lnTo>
                  <a:lnTo>
                    <a:pt x="1674" y="1801"/>
                  </a:lnTo>
                  <a:lnTo>
                    <a:pt x="1672" y="1824"/>
                  </a:lnTo>
                  <a:lnTo>
                    <a:pt x="1668" y="1843"/>
                  </a:lnTo>
                  <a:lnTo>
                    <a:pt x="1661" y="1859"/>
                  </a:lnTo>
                  <a:lnTo>
                    <a:pt x="1654" y="1874"/>
                  </a:lnTo>
                  <a:lnTo>
                    <a:pt x="1647" y="1894"/>
                  </a:lnTo>
                  <a:lnTo>
                    <a:pt x="1642" y="1894"/>
                  </a:lnTo>
                  <a:lnTo>
                    <a:pt x="1642" y="1887"/>
                  </a:lnTo>
                  <a:lnTo>
                    <a:pt x="1642" y="1883"/>
                  </a:lnTo>
                  <a:lnTo>
                    <a:pt x="1640" y="1878"/>
                  </a:lnTo>
                  <a:lnTo>
                    <a:pt x="1639" y="1874"/>
                  </a:lnTo>
                  <a:lnTo>
                    <a:pt x="1637" y="1876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8"/>
                  </a:lnTo>
                  <a:lnTo>
                    <a:pt x="1632" y="1878"/>
                  </a:lnTo>
                  <a:lnTo>
                    <a:pt x="1623" y="1899"/>
                  </a:lnTo>
                  <a:lnTo>
                    <a:pt x="1613" y="1913"/>
                  </a:lnTo>
                  <a:lnTo>
                    <a:pt x="1602" y="1925"/>
                  </a:lnTo>
                  <a:lnTo>
                    <a:pt x="1590" y="1939"/>
                  </a:lnTo>
                  <a:lnTo>
                    <a:pt x="1565" y="1934"/>
                  </a:lnTo>
                  <a:lnTo>
                    <a:pt x="1543" y="1929"/>
                  </a:lnTo>
                  <a:lnTo>
                    <a:pt x="1543" y="1936"/>
                  </a:lnTo>
                  <a:lnTo>
                    <a:pt x="1555" y="1943"/>
                  </a:lnTo>
                  <a:lnTo>
                    <a:pt x="1560" y="1953"/>
                  </a:lnTo>
                  <a:lnTo>
                    <a:pt x="1562" y="1963"/>
                  </a:lnTo>
                  <a:lnTo>
                    <a:pt x="1560" y="1976"/>
                  </a:lnTo>
                  <a:lnTo>
                    <a:pt x="1558" y="1990"/>
                  </a:lnTo>
                  <a:lnTo>
                    <a:pt x="1527" y="1991"/>
                  </a:lnTo>
                  <a:lnTo>
                    <a:pt x="1501" y="1998"/>
                  </a:lnTo>
                  <a:lnTo>
                    <a:pt x="1499" y="2002"/>
                  </a:lnTo>
                  <a:lnTo>
                    <a:pt x="1497" y="2007"/>
                  </a:lnTo>
                  <a:lnTo>
                    <a:pt x="1497" y="2014"/>
                  </a:lnTo>
                  <a:lnTo>
                    <a:pt x="1497" y="2021"/>
                  </a:lnTo>
                  <a:lnTo>
                    <a:pt x="1496" y="2025"/>
                  </a:lnTo>
                  <a:lnTo>
                    <a:pt x="1496" y="2026"/>
                  </a:lnTo>
                  <a:lnTo>
                    <a:pt x="1496" y="2030"/>
                  </a:lnTo>
                  <a:lnTo>
                    <a:pt x="1496" y="2033"/>
                  </a:lnTo>
                  <a:lnTo>
                    <a:pt x="1497" y="2040"/>
                  </a:lnTo>
                  <a:lnTo>
                    <a:pt x="1489" y="2040"/>
                  </a:lnTo>
                  <a:lnTo>
                    <a:pt x="1478" y="2042"/>
                  </a:lnTo>
                  <a:lnTo>
                    <a:pt x="1464" y="2042"/>
                  </a:lnTo>
                  <a:lnTo>
                    <a:pt x="1450" y="2044"/>
                  </a:lnTo>
                  <a:lnTo>
                    <a:pt x="1450" y="2051"/>
                  </a:lnTo>
                  <a:lnTo>
                    <a:pt x="1457" y="2054"/>
                  </a:lnTo>
                  <a:lnTo>
                    <a:pt x="1462" y="2058"/>
                  </a:lnTo>
                  <a:lnTo>
                    <a:pt x="1466" y="2059"/>
                  </a:lnTo>
                  <a:lnTo>
                    <a:pt x="1469" y="2061"/>
                  </a:lnTo>
                  <a:lnTo>
                    <a:pt x="1473" y="2065"/>
                  </a:lnTo>
                  <a:lnTo>
                    <a:pt x="1475" y="2068"/>
                  </a:lnTo>
                  <a:lnTo>
                    <a:pt x="1478" y="2073"/>
                  </a:lnTo>
                  <a:lnTo>
                    <a:pt x="1471" y="2075"/>
                  </a:lnTo>
                  <a:lnTo>
                    <a:pt x="1466" y="2077"/>
                  </a:lnTo>
                  <a:lnTo>
                    <a:pt x="1461" y="2079"/>
                  </a:lnTo>
                  <a:lnTo>
                    <a:pt x="1457" y="2080"/>
                  </a:lnTo>
                  <a:lnTo>
                    <a:pt x="1455" y="2086"/>
                  </a:lnTo>
                  <a:lnTo>
                    <a:pt x="1450" y="2096"/>
                  </a:lnTo>
                  <a:lnTo>
                    <a:pt x="1447" y="2107"/>
                  </a:lnTo>
                  <a:lnTo>
                    <a:pt x="1443" y="2117"/>
                  </a:lnTo>
                  <a:lnTo>
                    <a:pt x="1440" y="2119"/>
                  </a:lnTo>
                  <a:lnTo>
                    <a:pt x="1438" y="2119"/>
                  </a:lnTo>
                  <a:lnTo>
                    <a:pt x="1433" y="2121"/>
                  </a:lnTo>
                  <a:lnTo>
                    <a:pt x="1427" y="2121"/>
                  </a:lnTo>
                  <a:lnTo>
                    <a:pt x="1427" y="2126"/>
                  </a:lnTo>
                  <a:lnTo>
                    <a:pt x="1427" y="2129"/>
                  </a:lnTo>
                  <a:lnTo>
                    <a:pt x="1427" y="2131"/>
                  </a:lnTo>
                  <a:lnTo>
                    <a:pt x="1426" y="2133"/>
                  </a:lnTo>
                  <a:lnTo>
                    <a:pt x="1427" y="2135"/>
                  </a:lnTo>
                  <a:lnTo>
                    <a:pt x="1427" y="2136"/>
                  </a:lnTo>
                  <a:lnTo>
                    <a:pt x="1431" y="2143"/>
                  </a:lnTo>
                  <a:lnTo>
                    <a:pt x="1434" y="2149"/>
                  </a:lnTo>
                  <a:lnTo>
                    <a:pt x="1440" y="2152"/>
                  </a:lnTo>
                  <a:lnTo>
                    <a:pt x="1445" y="2155"/>
                  </a:lnTo>
                  <a:lnTo>
                    <a:pt x="1450" y="2159"/>
                  </a:lnTo>
                  <a:lnTo>
                    <a:pt x="1447" y="2171"/>
                  </a:lnTo>
                  <a:lnTo>
                    <a:pt x="1433" y="2178"/>
                  </a:lnTo>
                  <a:lnTo>
                    <a:pt x="1419" y="2192"/>
                  </a:lnTo>
                  <a:lnTo>
                    <a:pt x="1407" y="2210"/>
                  </a:lnTo>
                  <a:lnTo>
                    <a:pt x="1398" y="2227"/>
                  </a:lnTo>
                  <a:lnTo>
                    <a:pt x="1393" y="2243"/>
                  </a:lnTo>
                  <a:lnTo>
                    <a:pt x="1398" y="2248"/>
                  </a:lnTo>
                  <a:lnTo>
                    <a:pt x="1403" y="2253"/>
                  </a:lnTo>
                  <a:lnTo>
                    <a:pt x="1407" y="2258"/>
                  </a:lnTo>
                  <a:lnTo>
                    <a:pt x="1408" y="2267"/>
                  </a:lnTo>
                  <a:lnTo>
                    <a:pt x="1400" y="2269"/>
                  </a:lnTo>
                  <a:lnTo>
                    <a:pt x="1387" y="2276"/>
                  </a:lnTo>
                  <a:lnTo>
                    <a:pt x="1375" y="2286"/>
                  </a:lnTo>
                  <a:lnTo>
                    <a:pt x="1366" y="2297"/>
                  </a:lnTo>
                  <a:lnTo>
                    <a:pt x="1365" y="2300"/>
                  </a:lnTo>
                  <a:lnTo>
                    <a:pt x="1363" y="2304"/>
                  </a:lnTo>
                  <a:lnTo>
                    <a:pt x="1363" y="2307"/>
                  </a:lnTo>
                  <a:lnTo>
                    <a:pt x="1363" y="2313"/>
                  </a:lnTo>
                  <a:lnTo>
                    <a:pt x="1366" y="2313"/>
                  </a:lnTo>
                  <a:lnTo>
                    <a:pt x="1366" y="2309"/>
                  </a:lnTo>
                  <a:lnTo>
                    <a:pt x="1377" y="2297"/>
                  </a:lnTo>
                  <a:lnTo>
                    <a:pt x="1386" y="2285"/>
                  </a:lnTo>
                  <a:lnTo>
                    <a:pt x="1389" y="2286"/>
                  </a:lnTo>
                  <a:lnTo>
                    <a:pt x="1391" y="2286"/>
                  </a:lnTo>
                  <a:lnTo>
                    <a:pt x="1391" y="2288"/>
                  </a:lnTo>
                  <a:lnTo>
                    <a:pt x="1391" y="2288"/>
                  </a:lnTo>
                  <a:lnTo>
                    <a:pt x="1393" y="2290"/>
                  </a:lnTo>
                  <a:lnTo>
                    <a:pt x="1396" y="2299"/>
                  </a:lnTo>
                  <a:lnTo>
                    <a:pt x="1398" y="2309"/>
                  </a:lnTo>
                  <a:lnTo>
                    <a:pt x="1400" y="2321"/>
                  </a:lnTo>
                  <a:lnTo>
                    <a:pt x="1401" y="2332"/>
                  </a:lnTo>
                  <a:lnTo>
                    <a:pt x="1407" y="2332"/>
                  </a:lnTo>
                  <a:lnTo>
                    <a:pt x="1408" y="2332"/>
                  </a:lnTo>
                  <a:lnTo>
                    <a:pt x="1412" y="2332"/>
                  </a:lnTo>
                  <a:lnTo>
                    <a:pt x="1412" y="2334"/>
                  </a:lnTo>
                  <a:lnTo>
                    <a:pt x="1414" y="2334"/>
                  </a:lnTo>
                  <a:lnTo>
                    <a:pt x="1414" y="2335"/>
                  </a:lnTo>
                  <a:lnTo>
                    <a:pt x="1417" y="2339"/>
                  </a:lnTo>
                  <a:lnTo>
                    <a:pt x="1414" y="2341"/>
                  </a:lnTo>
                  <a:lnTo>
                    <a:pt x="1412" y="2342"/>
                  </a:lnTo>
                  <a:lnTo>
                    <a:pt x="1412" y="2344"/>
                  </a:lnTo>
                  <a:lnTo>
                    <a:pt x="1410" y="2344"/>
                  </a:lnTo>
                  <a:lnTo>
                    <a:pt x="1408" y="2346"/>
                  </a:lnTo>
                  <a:lnTo>
                    <a:pt x="1405" y="2347"/>
                  </a:lnTo>
                  <a:lnTo>
                    <a:pt x="1389" y="2351"/>
                  </a:lnTo>
                  <a:lnTo>
                    <a:pt x="1373" y="2347"/>
                  </a:lnTo>
                  <a:lnTo>
                    <a:pt x="1358" y="2339"/>
                  </a:lnTo>
                  <a:lnTo>
                    <a:pt x="1342" y="2327"/>
                  </a:lnTo>
                  <a:lnTo>
                    <a:pt x="1328" y="2313"/>
                  </a:lnTo>
                  <a:lnTo>
                    <a:pt x="1318" y="2299"/>
                  </a:lnTo>
                  <a:lnTo>
                    <a:pt x="1312" y="2285"/>
                  </a:lnTo>
                  <a:lnTo>
                    <a:pt x="1316" y="2285"/>
                  </a:lnTo>
                  <a:lnTo>
                    <a:pt x="1328" y="2297"/>
                  </a:lnTo>
                  <a:lnTo>
                    <a:pt x="1340" y="2307"/>
                  </a:lnTo>
                  <a:lnTo>
                    <a:pt x="1354" y="2316"/>
                  </a:lnTo>
                  <a:lnTo>
                    <a:pt x="1354" y="2309"/>
                  </a:lnTo>
                  <a:lnTo>
                    <a:pt x="1335" y="2299"/>
                  </a:lnTo>
                  <a:lnTo>
                    <a:pt x="1319" y="2285"/>
                  </a:lnTo>
                  <a:lnTo>
                    <a:pt x="1309" y="2265"/>
                  </a:lnTo>
                  <a:lnTo>
                    <a:pt x="1302" y="2243"/>
                  </a:lnTo>
                  <a:lnTo>
                    <a:pt x="1298" y="2220"/>
                  </a:lnTo>
                  <a:lnTo>
                    <a:pt x="1300" y="2194"/>
                  </a:lnTo>
                  <a:lnTo>
                    <a:pt x="1302" y="2169"/>
                  </a:lnTo>
                  <a:lnTo>
                    <a:pt x="1307" y="2147"/>
                  </a:lnTo>
                  <a:lnTo>
                    <a:pt x="1314" y="2126"/>
                  </a:lnTo>
                  <a:lnTo>
                    <a:pt x="1321" y="2108"/>
                  </a:lnTo>
                  <a:lnTo>
                    <a:pt x="1331" y="2108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5" y="2070"/>
                  </a:lnTo>
                  <a:lnTo>
                    <a:pt x="1331" y="2073"/>
                  </a:lnTo>
                  <a:lnTo>
                    <a:pt x="1328" y="2077"/>
                  </a:lnTo>
                  <a:lnTo>
                    <a:pt x="1326" y="2080"/>
                  </a:lnTo>
                  <a:lnTo>
                    <a:pt x="1323" y="2084"/>
                  </a:lnTo>
                  <a:lnTo>
                    <a:pt x="1316" y="2086"/>
                  </a:lnTo>
                  <a:lnTo>
                    <a:pt x="1316" y="2082"/>
                  </a:lnTo>
                  <a:lnTo>
                    <a:pt x="1328" y="2009"/>
                  </a:lnTo>
                  <a:lnTo>
                    <a:pt x="1326" y="2002"/>
                  </a:lnTo>
                  <a:lnTo>
                    <a:pt x="1323" y="1990"/>
                  </a:lnTo>
                  <a:lnTo>
                    <a:pt x="1325" y="1979"/>
                  </a:lnTo>
                  <a:lnTo>
                    <a:pt x="1337" y="1937"/>
                  </a:lnTo>
                  <a:lnTo>
                    <a:pt x="1347" y="1894"/>
                  </a:lnTo>
                  <a:lnTo>
                    <a:pt x="1356" y="1847"/>
                  </a:lnTo>
                  <a:lnTo>
                    <a:pt x="1366" y="1801"/>
                  </a:lnTo>
                  <a:lnTo>
                    <a:pt x="1372" y="1771"/>
                  </a:lnTo>
                  <a:lnTo>
                    <a:pt x="1373" y="1740"/>
                  </a:lnTo>
                  <a:lnTo>
                    <a:pt x="1375" y="1710"/>
                  </a:lnTo>
                  <a:lnTo>
                    <a:pt x="1379" y="1682"/>
                  </a:lnTo>
                  <a:lnTo>
                    <a:pt x="1344" y="1669"/>
                  </a:lnTo>
                  <a:lnTo>
                    <a:pt x="1314" y="1649"/>
                  </a:lnTo>
                  <a:lnTo>
                    <a:pt x="1290" y="1623"/>
                  </a:lnTo>
                  <a:lnTo>
                    <a:pt x="1270" y="1595"/>
                  </a:lnTo>
                  <a:lnTo>
                    <a:pt x="1263" y="1579"/>
                  </a:lnTo>
                  <a:lnTo>
                    <a:pt x="1258" y="1564"/>
                  </a:lnTo>
                  <a:lnTo>
                    <a:pt x="1253" y="1546"/>
                  </a:lnTo>
                  <a:lnTo>
                    <a:pt x="1246" y="1532"/>
                  </a:lnTo>
                  <a:lnTo>
                    <a:pt x="1235" y="1522"/>
                  </a:lnTo>
                  <a:lnTo>
                    <a:pt x="1232" y="1518"/>
                  </a:lnTo>
                  <a:lnTo>
                    <a:pt x="1227" y="1518"/>
                  </a:lnTo>
                  <a:lnTo>
                    <a:pt x="1223" y="1517"/>
                  </a:lnTo>
                  <a:lnTo>
                    <a:pt x="1220" y="1513"/>
                  </a:lnTo>
                  <a:lnTo>
                    <a:pt x="1216" y="1510"/>
                  </a:lnTo>
                  <a:lnTo>
                    <a:pt x="1220" y="1503"/>
                  </a:lnTo>
                  <a:lnTo>
                    <a:pt x="1220" y="1497"/>
                  </a:lnTo>
                  <a:lnTo>
                    <a:pt x="1220" y="1490"/>
                  </a:lnTo>
                  <a:lnTo>
                    <a:pt x="1220" y="1483"/>
                  </a:lnTo>
                  <a:lnTo>
                    <a:pt x="1229" y="1478"/>
                  </a:lnTo>
                  <a:lnTo>
                    <a:pt x="1235" y="1473"/>
                  </a:lnTo>
                  <a:lnTo>
                    <a:pt x="1244" y="1468"/>
                  </a:lnTo>
                  <a:lnTo>
                    <a:pt x="1244" y="1464"/>
                  </a:lnTo>
                  <a:lnTo>
                    <a:pt x="1235" y="1464"/>
                  </a:lnTo>
                  <a:lnTo>
                    <a:pt x="1230" y="1463"/>
                  </a:lnTo>
                  <a:lnTo>
                    <a:pt x="1225" y="1463"/>
                  </a:lnTo>
                  <a:lnTo>
                    <a:pt x="1220" y="1461"/>
                  </a:lnTo>
                  <a:lnTo>
                    <a:pt x="1227" y="1445"/>
                  </a:lnTo>
                  <a:lnTo>
                    <a:pt x="1232" y="1429"/>
                  </a:lnTo>
                  <a:lnTo>
                    <a:pt x="1239" y="1414"/>
                  </a:lnTo>
                  <a:lnTo>
                    <a:pt x="1251" y="1401"/>
                  </a:lnTo>
                  <a:lnTo>
                    <a:pt x="1265" y="1389"/>
                  </a:lnTo>
                  <a:lnTo>
                    <a:pt x="1277" y="1375"/>
                  </a:lnTo>
                  <a:lnTo>
                    <a:pt x="1276" y="1365"/>
                  </a:lnTo>
                  <a:lnTo>
                    <a:pt x="1276" y="1351"/>
                  </a:lnTo>
                  <a:lnTo>
                    <a:pt x="1274" y="1337"/>
                  </a:lnTo>
                  <a:lnTo>
                    <a:pt x="1269" y="1328"/>
                  </a:lnTo>
                  <a:lnTo>
                    <a:pt x="1262" y="1318"/>
                  </a:lnTo>
                  <a:lnTo>
                    <a:pt x="1255" y="1307"/>
                  </a:lnTo>
                  <a:lnTo>
                    <a:pt x="1248" y="1307"/>
                  </a:lnTo>
                  <a:lnTo>
                    <a:pt x="1246" y="1309"/>
                  </a:lnTo>
                  <a:lnTo>
                    <a:pt x="1244" y="1311"/>
                  </a:lnTo>
                  <a:lnTo>
                    <a:pt x="1242" y="1312"/>
                  </a:lnTo>
                  <a:lnTo>
                    <a:pt x="1239" y="1314"/>
                  </a:lnTo>
                  <a:lnTo>
                    <a:pt x="1241" y="1318"/>
                  </a:lnTo>
                  <a:lnTo>
                    <a:pt x="1241" y="1321"/>
                  </a:lnTo>
                  <a:lnTo>
                    <a:pt x="1241" y="1321"/>
                  </a:lnTo>
                  <a:lnTo>
                    <a:pt x="1241" y="1323"/>
                  </a:lnTo>
                  <a:lnTo>
                    <a:pt x="1241" y="1323"/>
                  </a:lnTo>
                  <a:lnTo>
                    <a:pt x="1239" y="1326"/>
                  </a:lnTo>
                  <a:lnTo>
                    <a:pt x="1237" y="1326"/>
                  </a:lnTo>
                  <a:lnTo>
                    <a:pt x="1235" y="1328"/>
                  </a:lnTo>
                  <a:lnTo>
                    <a:pt x="1234" y="1328"/>
                  </a:lnTo>
                  <a:lnTo>
                    <a:pt x="1232" y="1328"/>
                  </a:lnTo>
                  <a:lnTo>
                    <a:pt x="1229" y="1330"/>
                  </a:lnTo>
                  <a:lnTo>
                    <a:pt x="1220" y="1323"/>
                  </a:lnTo>
                  <a:lnTo>
                    <a:pt x="1204" y="1314"/>
                  </a:lnTo>
                  <a:lnTo>
                    <a:pt x="1188" y="1305"/>
                  </a:lnTo>
                  <a:lnTo>
                    <a:pt x="1173" y="1298"/>
                  </a:lnTo>
                  <a:lnTo>
                    <a:pt x="1162" y="1295"/>
                  </a:lnTo>
                  <a:lnTo>
                    <a:pt x="1153" y="1274"/>
                  </a:lnTo>
                  <a:lnTo>
                    <a:pt x="1145" y="1262"/>
                  </a:lnTo>
                  <a:lnTo>
                    <a:pt x="1136" y="1253"/>
                  </a:lnTo>
                  <a:lnTo>
                    <a:pt x="1127" y="1250"/>
                  </a:lnTo>
                  <a:lnTo>
                    <a:pt x="1113" y="1246"/>
                  </a:lnTo>
                  <a:lnTo>
                    <a:pt x="1098" y="1241"/>
                  </a:lnTo>
                  <a:lnTo>
                    <a:pt x="1078" y="1234"/>
                  </a:lnTo>
                  <a:lnTo>
                    <a:pt x="1066" y="1225"/>
                  </a:lnTo>
                  <a:lnTo>
                    <a:pt x="1056" y="1216"/>
                  </a:lnTo>
                  <a:lnTo>
                    <a:pt x="1040" y="1209"/>
                  </a:lnTo>
                  <a:lnTo>
                    <a:pt x="1030" y="1209"/>
                  </a:lnTo>
                  <a:lnTo>
                    <a:pt x="1023" y="1213"/>
                  </a:lnTo>
                  <a:lnTo>
                    <a:pt x="1017" y="1216"/>
                  </a:lnTo>
                  <a:lnTo>
                    <a:pt x="1010" y="1220"/>
                  </a:lnTo>
                  <a:lnTo>
                    <a:pt x="1002" y="1218"/>
                  </a:lnTo>
                  <a:lnTo>
                    <a:pt x="998" y="1216"/>
                  </a:lnTo>
                  <a:lnTo>
                    <a:pt x="995" y="1213"/>
                  </a:lnTo>
                  <a:lnTo>
                    <a:pt x="991" y="1209"/>
                  </a:lnTo>
                  <a:lnTo>
                    <a:pt x="986" y="1204"/>
                  </a:lnTo>
                  <a:lnTo>
                    <a:pt x="982" y="1201"/>
                  </a:lnTo>
                  <a:lnTo>
                    <a:pt x="979" y="1199"/>
                  </a:lnTo>
                  <a:lnTo>
                    <a:pt x="956" y="1195"/>
                  </a:lnTo>
                  <a:lnTo>
                    <a:pt x="953" y="1192"/>
                  </a:lnTo>
                  <a:lnTo>
                    <a:pt x="949" y="1189"/>
                  </a:lnTo>
                  <a:lnTo>
                    <a:pt x="946" y="1185"/>
                  </a:lnTo>
                  <a:lnTo>
                    <a:pt x="942" y="1182"/>
                  </a:lnTo>
                  <a:lnTo>
                    <a:pt x="941" y="1180"/>
                  </a:lnTo>
                  <a:lnTo>
                    <a:pt x="921" y="1183"/>
                  </a:lnTo>
                  <a:lnTo>
                    <a:pt x="918" y="1182"/>
                  </a:lnTo>
                  <a:lnTo>
                    <a:pt x="913" y="1175"/>
                  </a:lnTo>
                  <a:lnTo>
                    <a:pt x="904" y="1168"/>
                  </a:lnTo>
                  <a:lnTo>
                    <a:pt x="897" y="1159"/>
                  </a:lnTo>
                  <a:lnTo>
                    <a:pt x="890" y="1152"/>
                  </a:lnTo>
                  <a:lnTo>
                    <a:pt x="886" y="1148"/>
                  </a:lnTo>
                  <a:lnTo>
                    <a:pt x="893" y="1126"/>
                  </a:lnTo>
                  <a:lnTo>
                    <a:pt x="874" y="1105"/>
                  </a:lnTo>
                  <a:lnTo>
                    <a:pt x="857" y="1082"/>
                  </a:lnTo>
                  <a:lnTo>
                    <a:pt x="839" y="1058"/>
                  </a:lnTo>
                  <a:lnTo>
                    <a:pt x="822" y="1033"/>
                  </a:lnTo>
                  <a:lnTo>
                    <a:pt x="818" y="1031"/>
                  </a:lnTo>
                  <a:lnTo>
                    <a:pt x="813" y="1030"/>
                  </a:lnTo>
                  <a:lnTo>
                    <a:pt x="810" y="1030"/>
                  </a:lnTo>
                  <a:lnTo>
                    <a:pt x="804" y="1028"/>
                  </a:lnTo>
                  <a:lnTo>
                    <a:pt x="803" y="1026"/>
                  </a:lnTo>
                  <a:lnTo>
                    <a:pt x="796" y="1017"/>
                  </a:lnTo>
                  <a:lnTo>
                    <a:pt x="792" y="1007"/>
                  </a:lnTo>
                  <a:lnTo>
                    <a:pt x="789" y="997"/>
                  </a:lnTo>
                  <a:lnTo>
                    <a:pt x="783" y="986"/>
                  </a:lnTo>
                  <a:lnTo>
                    <a:pt x="775" y="981"/>
                  </a:lnTo>
                  <a:lnTo>
                    <a:pt x="771" y="977"/>
                  </a:lnTo>
                  <a:lnTo>
                    <a:pt x="768" y="974"/>
                  </a:lnTo>
                  <a:lnTo>
                    <a:pt x="764" y="972"/>
                  </a:lnTo>
                  <a:lnTo>
                    <a:pt x="764" y="991"/>
                  </a:lnTo>
                  <a:lnTo>
                    <a:pt x="769" y="998"/>
                  </a:lnTo>
                  <a:lnTo>
                    <a:pt x="780" y="1010"/>
                  </a:lnTo>
                  <a:lnTo>
                    <a:pt x="790" y="1024"/>
                  </a:lnTo>
                  <a:lnTo>
                    <a:pt x="803" y="1042"/>
                  </a:lnTo>
                  <a:lnTo>
                    <a:pt x="813" y="1059"/>
                  </a:lnTo>
                  <a:lnTo>
                    <a:pt x="824" y="1077"/>
                  </a:lnTo>
                  <a:lnTo>
                    <a:pt x="832" y="1093"/>
                  </a:lnTo>
                  <a:lnTo>
                    <a:pt x="836" y="1103"/>
                  </a:lnTo>
                  <a:lnTo>
                    <a:pt x="836" y="1110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2" y="1117"/>
                  </a:lnTo>
                  <a:lnTo>
                    <a:pt x="829" y="1119"/>
                  </a:lnTo>
                  <a:lnTo>
                    <a:pt x="829" y="1112"/>
                  </a:lnTo>
                  <a:lnTo>
                    <a:pt x="827" y="1106"/>
                  </a:lnTo>
                  <a:lnTo>
                    <a:pt x="827" y="1103"/>
                  </a:lnTo>
                  <a:lnTo>
                    <a:pt x="825" y="1099"/>
                  </a:lnTo>
                  <a:lnTo>
                    <a:pt x="822" y="1099"/>
                  </a:lnTo>
                  <a:lnTo>
                    <a:pt x="820" y="1099"/>
                  </a:lnTo>
                  <a:lnTo>
                    <a:pt x="818" y="1099"/>
                  </a:lnTo>
                  <a:lnTo>
                    <a:pt x="817" y="1099"/>
                  </a:lnTo>
                  <a:lnTo>
                    <a:pt x="815" y="1099"/>
                  </a:lnTo>
                  <a:lnTo>
                    <a:pt x="810" y="1099"/>
                  </a:lnTo>
                  <a:lnTo>
                    <a:pt x="806" y="1087"/>
                  </a:lnTo>
                  <a:lnTo>
                    <a:pt x="803" y="1075"/>
                  </a:lnTo>
                  <a:lnTo>
                    <a:pt x="797" y="1065"/>
                  </a:lnTo>
                  <a:lnTo>
                    <a:pt x="789" y="1056"/>
                  </a:lnTo>
                  <a:lnTo>
                    <a:pt x="778" y="1049"/>
                  </a:lnTo>
                  <a:lnTo>
                    <a:pt x="768" y="1042"/>
                  </a:lnTo>
                  <a:lnTo>
                    <a:pt x="759" y="1030"/>
                  </a:lnTo>
                  <a:lnTo>
                    <a:pt x="762" y="1028"/>
                  </a:lnTo>
                  <a:lnTo>
                    <a:pt x="764" y="1028"/>
                  </a:lnTo>
                  <a:lnTo>
                    <a:pt x="764" y="1028"/>
                  </a:lnTo>
                  <a:lnTo>
                    <a:pt x="766" y="1028"/>
                  </a:lnTo>
                  <a:lnTo>
                    <a:pt x="766" y="1026"/>
                  </a:lnTo>
                  <a:lnTo>
                    <a:pt x="766" y="1024"/>
                  </a:lnTo>
                  <a:lnTo>
                    <a:pt x="768" y="1023"/>
                  </a:lnTo>
                  <a:lnTo>
                    <a:pt x="755" y="1014"/>
                  </a:lnTo>
                  <a:lnTo>
                    <a:pt x="749" y="1003"/>
                  </a:lnTo>
                  <a:lnTo>
                    <a:pt x="743" y="991"/>
                  </a:lnTo>
                  <a:lnTo>
                    <a:pt x="740" y="977"/>
                  </a:lnTo>
                  <a:lnTo>
                    <a:pt x="733" y="965"/>
                  </a:lnTo>
                  <a:lnTo>
                    <a:pt x="724" y="955"/>
                  </a:lnTo>
                  <a:lnTo>
                    <a:pt x="714" y="949"/>
                  </a:lnTo>
                  <a:lnTo>
                    <a:pt x="701" y="944"/>
                  </a:lnTo>
                  <a:lnTo>
                    <a:pt x="691" y="937"/>
                  </a:lnTo>
                  <a:lnTo>
                    <a:pt x="684" y="928"/>
                  </a:lnTo>
                  <a:lnTo>
                    <a:pt x="680" y="918"/>
                  </a:lnTo>
                  <a:lnTo>
                    <a:pt x="675" y="907"/>
                  </a:lnTo>
                  <a:lnTo>
                    <a:pt x="663" y="890"/>
                  </a:lnTo>
                  <a:lnTo>
                    <a:pt x="653" y="878"/>
                  </a:lnTo>
                  <a:lnTo>
                    <a:pt x="642" y="867"/>
                  </a:lnTo>
                  <a:lnTo>
                    <a:pt x="635" y="855"/>
                  </a:lnTo>
                  <a:lnTo>
                    <a:pt x="630" y="839"/>
                  </a:lnTo>
                  <a:lnTo>
                    <a:pt x="626" y="818"/>
                  </a:lnTo>
                  <a:lnTo>
                    <a:pt x="625" y="789"/>
                  </a:lnTo>
                  <a:lnTo>
                    <a:pt x="625" y="782"/>
                  </a:lnTo>
                  <a:lnTo>
                    <a:pt x="626" y="768"/>
                  </a:lnTo>
                  <a:lnTo>
                    <a:pt x="626" y="749"/>
                  </a:lnTo>
                  <a:lnTo>
                    <a:pt x="626" y="726"/>
                  </a:lnTo>
                  <a:lnTo>
                    <a:pt x="626" y="705"/>
                  </a:lnTo>
                  <a:lnTo>
                    <a:pt x="628" y="688"/>
                  </a:lnTo>
                  <a:lnTo>
                    <a:pt x="630" y="677"/>
                  </a:lnTo>
                  <a:lnTo>
                    <a:pt x="635" y="675"/>
                  </a:lnTo>
                  <a:lnTo>
                    <a:pt x="639" y="675"/>
                  </a:lnTo>
                  <a:lnTo>
                    <a:pt x="642" y="675"/>
                  </a:lnTo>
                  <a:lnTo>
                    <a:pt x="646" y="675"/>
                  </a:lnTo>
                  <a:lnTo>
                    <a:pt x="649" y="677"/>
                  </a:lnTo>
                  <a:lnTo>
                    <a:pt x="651" y="681"/>
                  </a:lnTo>
                  <a:lnTo>
                    <a:pt x="654" y="684"/>
                  </a:lnTo>
                  <a:lnTo>
                    <a:pt x="656" y="688"/>
                  </a:lnTo>
                  <a:lnTo>
                    <a:pt x="656" y="668"/>
                  </a:lnTo>
                  <a:lnTo>
                    <a:pt x="644" y="654"/>
                  </a:lnTo>
                  <a:lnTo>
                    <a:pt x="630" y="640"/>
                  </a:lnTo>
                  <a:lnTo>
                    <a:pt x="614" y="630"/>
                  </a:lnTo>
                  <a:lnTo>
                    <a:pt x="614" y="639"/>
                  </a:lnTo>
                  <a:lnTo>
                    <a:pt x="621" y="644"/>
                  </a:lnTo>
                  <a:lnTo>
                    <a:pt x="628" y="649"/>
                  </a:lnTo>
                  <a:lnTo>
                    <a:pt x="635" y="654"/>
                  </a:lnTo>
                  <a:lnTo>
                    <a:pt x="640" y="661"/>
                  </a:lnTo>
                  <a:lnTo>
                    <a:pt x="640" y="665"/>
                  </a:lnTo>
                  <a:lnTo>
                    <a:pt x="639" y="665"/>
                  </a:lnTo>
                  <a:lnTo>
                    <a:pt x="639" y="667"/>
                  </a:lnTo>
                  <a:lnTo>
                    <a:pt x="639" y="667"/>
                  </a:lnTo>
                  <a:lnTo>
                    <a:pt x="637" y="668"/>
                  </a:lnTo>
                  <a:lnTo>
                    <a:pt x="633" y="670"/>
                  </a:lnTo>
                  <a:lnTo>
                    <a:pt x="632" y="672"/>
                  </a:lnTo>
                  <a:lnTo>
                    <a:pt x="626" y="672"/>
                  </a:lnTo>
                  <a:lnTo>
                    <a:pt x="621" y="672"/>
                  </a:lnTo>
                  <a:lnTo>
                    <a:pt x="619" y="672"/>
                  </a:lnTo>
                  <a:lnTo>
                    <a:pt x="619" y="670"/>
                  </a:lnTo>
                  <a:lnTo>
                    <a:pt x="618" y="670"/>
                  </a:lnTo>
                  <a:lnTo>
                    <a:pt x="618" y="670"/>
                  </a:lnTo>
                  <a:lnTo>
                    <a:pt x="614" y="668"/>
                  </a:lnTo>
                  <a:lnTo>
                    <a:pt x="602" y="653"/>
                  </a:lnTo>
                  <a:lnTo>
                    <a:pt x="591" y="637"/>
                  </a:lnTo>
                  <a:lnTo>
                    <a:pt x="583" y="619"/>
                  </a:lnTo>
                  <a:lnTo>
                    <a:pt x="591" y="619"/>
                  </a:lnTo>
                  <a:lnTo>
                    <a:pt x="595" y="621"/>
                  </a:lnTo>
                  <a:lnTo>
                    <a:pt x="598" y="621"/>
                  </a:lnTo>
                  <a:lnTo>
                    <a:pt x="602" y="621"/>
                  </a:lnTo>
                  <a:lnTo>
                    <a:pt x="605" y="619"/>
                  </a:lnTo>
                  <a:lnTo>
                    <a:pt x="591" y="614"/>
                  </a:lnTo>
                  <a:lnTo>
                    <a:pt x="583" y="606"/>
                  </a:lnTo>
                  <a:lnTo>
                    <a:pt x="576" y="595"/>
                  </a:lnTo>
                  <a:lnTo>
                    <a:pt x="570" y="583"/>
                  </a:lnTo>
                  <a:lnTo>
                    <a:pt x="567" y="571"/>
                  </a:lnTo>
                  <a:lnTo>
                    <a:pt x="562" y="560"/>
                  </a:lnTo>
                  <a:lnTo>
                    <a:pt x="555" y="551"/>
                  </a:lnTo>
                  <a:lnTo>
                    <a:pt x="544" y="546"/>
                  </a:lnTo>
                  <a:lnTo>
                    <a:pt x="548" y="523"/>
                  </a:lnTo>
                  <a:lnTo>
                    <a:pt x="536" y="510"/>
                  </a:lnTo>
                  <a:lnTo>
                    <a:pt x="525" y="494"/>
                  </a:lnTo>
                  <a:lnTo>
                    <a:pt x="516" y="478"/>
                  </a:lnTo>
                  <a:lnTo>
                    <a:pt x="504" y="462"/>
                  </a:lnTo>
                  <a:lnTo>
                    <a:pt x="490" y="450"/>
                  </a:lnTo>
                  <a:lnTo>
                    <a:pt x="471" y="441"/>
                  </a:lnTo>
                  <a:lnTo>
                    <a:pt x="448" y="436"/>
                  </a:lnTo>
                  <a:lnTo>
                    <a:pt x="429" y="427"/>
                  </a:lnTo>
                  <a:lnTo>
                    <a:pt x="415" y="415"/>
                  </a:lnTo>
                  <a:lnTo>
                    <a:pt x="399" y="401"/>
                  </a:lnTo>
                  <a:lnTo>
                    <a:pt x="384" y="393"/>
                  </a:lnTo>
                  <a:lnTo>
                    <a:pt x="352" y="393"/>
                  </a:lnTo>
                  <a:lnTo>
                    <a:pt x="342" y="387"/>
                  </a:lnTo>
                  <a:lnTo>
                    <a:pt x="333" y="380"/>
                  </a:lnTo>
                  <a:lnTo>
                    <a:pt x="323" y="375"/>
                  </a:lnTo>
                  <a:lnTo>
                    <a:pt x="307" y="373"/>
                  </a:lnTo>
                  <a:lnTo>
                    <a:pt x="307" y="396"/>
                  </a:lnTo>
                  <a:lnTo>
                    <a:pt x="289" y="405"/>
                  </a:lnTo>
                  <a:lnTo>
                    <a:pt x="274" y="414"/>
                  </a:lnTo>
                  <a:lnTo>
                    <a:pt x="253" y="419"/>
                  </a:lnTo>
                  <a:lnTo>
                    <a:pt x="258" y="403"/>
                  </a:lnTo>
                  <a:lnTo>
                    <a:pt x="265" y="387"/>
                  </a:lnTo>
                  <a:lnTo>
                    <a:pt x="275" y="373"/>
                  </a:lnTo>
                  <a:lnTo>
                    <a:pt x="284" y="358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62" y="372"/>
                  </a:lnTo>
                  <a:lnTo>
                    <a:pt x="251" y="386"/>
                  </a:lnTo>
                  <a:lnTo>
                    <a:pt x="244" y="401"/>
                  </a:lnTo>
                  <a:lnTo>
                    <a:pt x="239" y="417"/>
                  </a:lnTo>
                  <a:lnTo>
                    <a:pt x="232" y="434"/>
                  </a:lnTo>
                  <a:lnTo>
                    <a:pt x="221" y="450"/>
                  </a:lnTo>
                  <a:lnTo>
                    <a:pt x="214" y="457"/>
                  </a:lnTo>
                  <a:lnTo>
                    <a:pt x="200" y="468"/>
                  </a:lnTo>
                  <a:lnTo>
                    <a:pt x="183" y="478"/>
                  </a:lnTo>
                  <a:lnTo>
                    <a:pt x="162" y="490"/>
                  </a:lnTo>
                  <a:lnTo>
                    <a:pt x="141" y="504"/>
                  </a:lnTo>
                  <a:lnTo>
                    <a:pt x="120" y="517"/>
                  </a:lnTo>
                  <a:lnTo>
                    <a:pt x="99" y="527"/>
                  </a:lnTo>
                  <a:lnTo>
                    <a:pt x="83" y="534"/>
                  </a:lnTo>
                  <a:lnTo>
                    <a:pt x="73" y="537"/>
                  </a:lnTo>
                  <a:lnTo>
                    <a:pt x="73" y="534"/>
                  </a:lnTo>
                  <a:lnTo>
                    <a:pt x="77" y="534"/>
                  </a:lnTo>
                  <a:lnTo>
                    <a:pt x="89" y="522"/>
                  </a:lnTo>
                  <a:lnTo>
                    <a:pt x="104" y="511"/>
                  </a:lnTo>
                  <a:lnTo>
                    <a:pt x="122" y="501"/>
                  </a:lnTo>
                  <a:lnTo>
                    <a:pt x="139" y="490"/>
                  </a:lnTo>
                  <a:lnTo>
                    <a:pt x="155" y="478"/>
                  </a:lnTo>
                  <a:lnTo>
                    <a:pt x="167" y="464"/>
                  </a:lnTo>
                  <a:lnTo>
                    <a:pt x="176" y="448"/>
                  </a:lnTo>
                  <a:lnTo>
                    <a:pt x="179" y="427"/>
                  </a:lnTo>
                  <a:lnTo>
                    <a:pt x="166" y="431"/>
                  </a:lnTo>
                  <a:lnTo>
                    <a:pt x="157" y="434"/>
                  </a:lnTo>
                  <a:lnTo>
                    <a:pt x="145" y="438"/>
                  </a:lnTo>
                  <a:lnTo>
                    <a:pt x="145" y="434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3" y="429"/>
                  </a:lnTo>
                  <a:lnTo>
                    <a:pt x="143" y="429"/>
                  </a:lnTo>
                  <a:lnTo>
                    <a:pt x="141" y="429"/>
                  </a:lnTo>
                  <a:lnTo>
                    <a:pt x="138" y="427"/>
                  </a:lnTo>
                  <a:lnTo>
                    <a:pt x="136" y="429"/>
                  </a:lnTo>
                  <a:lnTo>
                    <a:pt x="134" y="431"/>
                  </a:lnTo>
                  <a:lnTo>
                    <a:pt x="132" y="433"/>
                  </a:lnTo>
                  <a:lnTo>
                    <a:pt x="131" y="433"/>
                  </a:lnTo>
                  <a:lnTo>
                    <a:pt x="127" y="434"/>
                  </a:lnTo>
                  <a:lnTo>
                    <a:pt x="122" y="434"/>
                  </a:lnTo>
                  <a:lnTo>
                    <a:pt x="120" y="424"/>
                  </a:lnTo>
                  <a:lnTo>
                    <a:pt x="115" y="410"/>
                  </a:lnTo>
                  <a:lnTo>
                    <a:pt x="111" y="400"/>
                  </a:lnTo>
                  <a:lnTo>
                    <a:pt x="108" y="403"/>
                  </a:lnTo>
                  <a:lnTo>
                    <a:pt x="106" y="405"/>
                  </a:lnTo>
                  <a:lnTo>
                    <a:pt x="104" y="405"/>
                  </a:lnTo>
                  <a:lnTo>
                    <a:pt x="101" y="405"/>
                  </a:lnTo>
                  <a:lnTo>
                    <a:pt x="99" y="403"/>
                  </a:lnTo>
                  <a:lnTo>
                    <a:pt x="82" y="391"/>
                  </a:lnTo>
                  <a:lnTo>
                    <a:pt x="68" y="373"/>
                  </a:lnTo>
                  <a:lnTo>
                    <a:pt x="57" y="354"/>
                  </a:lnTo>
                  <a:lnTo>
                    <a:pt x="63" y="344"/>
                  </a:lnTo>
                  <a:lnTo>
                    <a:pt x="68" y="331"/>
                  </a:lnTo>
                  <a:lnTo>
                    <a:pt x="73" y="321"/>
                  </a:lnTo>
                  <a:lnTo>
                    <a:pt x="80" y="312"/>
                  </a:lnTo>
                  <a:lnTo>
                    <a:pt x="92" y="305"/>
                  </a:lnTo>
                  <a:lnTo>
                    <a:pt x="103" y="302"/>
                  </a:lnTo>
                  <a:lnTo>
                    <a:pt x="113" y="297"/>
                  </a:lnTo>
                  <a:lnTo>
                    <a:pt x="120" y="290"/>
                  </a:lnTo>
                  <a:lnTo>
                    <a:pt x="125" y="279"/>
                  </a:lnTo>
                  <a:lnTo>
                    <a:pt x="125" y="262"/>
                  </a:lnTo>
                  <a:lnTo>
                    <a:pt x="127" y="260"/>
                  </a:lnTo>
                  <a:lnTo>
                    <a:pt x="129" y="260"/>
                  </a:lnTo>
                  <a:lnTo>
                    <a:pt x="129" y="258"/>
                  </a:lnTo>
                  <a:lnTo>
                    <a:pt x="129" y="256"/>
                  </a:lnTo>
                  <a:lnTo>
                    <a:pt x="131" y="255"/>
                  </a:lnTo>
                  <a:lnTo>
                    <a:pt x="115" y="255"/>
                  </a:lnTo>
                  <a:lnTo>
                    <a:pt x="111" y="258"/>
                  </a:lnTo>
                  <a:lnTo>
                    <a:pt x="110" y="260"/>
                  </a:lnTo>
                  <a:lnTo>
                    <a:pt x="108" y="262"/>
                  </a:lnTo>
                  <a:lnTo>
                    <a:pt x="104" y="263"/>
                  </a:lnTo>
                  <a:lnTo>
                    <a:pt x="101" y="265"/>
                  </a:lnTo>
                  <a:lnTo>
                    <a:pt x="96" y="265"/>
                  </a:lnTo>
                  <a:lnTo>
                    <a:pt x="85" y="262"/>
                  </a:lnTo>
                  <a:lnTo>
                    <a:pt x="70" y="256"/>
                  </a:lnTo>
                  <a:lnTo>
                    <a:pt x="52" y="253"/>
                  </a:lnTo>
                  <a:lnTo>
                    <a:pt x="38" y="246"/>
                  </a:lnTo>
                  <a:lnTo>
                    <a:pt x="35" y="220"/>
                  </a:lnTo>
                  <a:lnTo>
                    <a:pt x="42" y="220"/>
                  </a:lnTo>
                  <a:lnTo>
                    <a:pt x="45" y="218"/>
                  </a:lnTo>
                  <a:lnTo>
                    <a:pt x="50" y="216"/>
                  </a:lnTo>
                  <a:lnTo>
                    <a:pt x="54" y="215"/>
                  </a:lnTo>
                  <a:lnTo>
                    <a:pt x="57" y="215"/>
                  </a:lnTo>
                  <a:lnTo>
                    <a:pt x="61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1"/>
                  </a:lnTo>
                  <a:lnTo>
                    <a:pt x="77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7"/>
                  </a:lnTo>
                  <a:lnTo>
                    <a:pt x="87" y="197"/>
                  </a:lnTo>
                  <a:lnTo>
                    <a:pt x="92" y="202"/>
                  </a:lnTo>
                  <a:lnTo>
                    <a:pt x="97" y="206"/>
                  </a:lnTo>
                  <a:lnTo>
                    <a:pt x="103" y="211"/>
                  </a:lnTo>
                  <a:lnTo>
                    <a:pt x="106" y="216"/>
                  </a:lnTo>
                  <a:lnTo>
                    <a:pt x="118" y="211"/>
                  </a:lnTo>
                  <a:lnTo>
                    <a:pt x="118" y="204"/>
                  </a:lnTo>
                  <a:lnTo>
                    <a:pt x="115" y="199"/>
                  </a:lnTo>
                  <a:lnTo>
                    <a:pt x="113" y="194"/>
                  </a:lnTo>
                  <a:lnTo>
                    <a:pt x="111" y="188"/>
                  </a:lnTo>
                  <a:lnTo>
                    <a:pt x="110" y="183"/>
                  </a:lnTo>
                  <a:lnTo>
                    <a:pt x="106" y="178"/>
                  </a:lnTo>
                  <a:lnTo>
                    <a:pt x="94" y="164"/>
                  </a:lnTo>
                  <a:lnTo>
                    <a:pt x="80" y="153"/>
                  </a:lnTo>
                  <a:lnTo>
                    <a:pt x="64" y="143"/>
                  </a:lnTo>
                  <a:lnTo>
                    <a:pt x="50" y="133"/>
                  </a:lnTo>
                  <a:lnTo>
                    <a:pt x="42" y="117"/>
                  </a:lnTo>
                  <a:lnTo>
                    <a:pt x="45" y="112"/>
                  </a:lnTo>
                  <a:lnTo>
                    <a:pt x="47" y="106"/>
                  </a:lnTo>
                  <a:lnTo>
                    <a:pt x="49" y="101"/>
                  </a:lnTo>
                  <a:lnTo>
                    <a:pt x="70" y="103"/>
                  </a:lnTo>
                  <a:lnTo>
                    <a:pt x="90" y="101"/>
                  </a:lnTo>
                  <a:lnTo>
                    <a:pt x="106" y="92"/>
                  </a:lnTo>
                  <a:lnTo>
                    <a:pt x="111" y="80"/>
                  </a:lnTo>
                  <a:lnTo>
                    <a:pt x="115" y="68"/>
                  </a:lnTo>
                  <a:lnTo>
                    <a:pt x="118" y="57"/>
                  </a:lnTo>
                  <a:lnTo>
                    <a:pt x="131" y="47"/>
                  </a:lnTo>
                  <a:lnTo>
                    <a:pt x="148" y="38"/>
                  </a:lnTo>
                  <a:lnTo>
                    <a:pt x="167" y="33"/>
                  </a:lnTo>
                  <a:lnTo>
                    <a:pt x="183" y="26"/>
                  </a:lnTo>
                  <a:lnTo>
                    <a:pt x="199" y="16"/>
                  </a:lnTo>
                  <a:lnTo>
                    <a:pt x="204" y="19"/>
                  </a:lnTo>
                  <a:lnTo>
                    <a:pt x="207" y="21"/>
                  </a:lnTo>
                  <a:lnTo>
                    <a:pt x="207" y="24"/>
                  </a:lnTo>
                  <a:lnTo>
                    <a:pt x="209" y="26"/>
                  </a:lnTo>
                  <a:lnTo>
                    <a:pt x="209" y="30"/>
                  </a:lnTo>
                  <a:lnTo>
                    <a:pt x="211" y="31"/>
                  </a:lnTo>
                  <a:lnTo>
                    <a:pt x="214" y="35"/>
                  </a:lnTo>
                  <a:lnTo>
                    <a:pt x="218" y="38"/>
                  </a:lnTo>
                  <a:lnTo>
                    <a:pt x="223" y="38"/>
                  </a:lnTo>
                  <a:lnTo>
                    <a:pt x="227" y="38"/>
                  </a:lnTo>
                  <a:lnTo>
                    <a:pt x="230" y="37"/>
                  </a:lnTo>
                  <a:lnTo>
                    <a:pt x="234" y="35"/>
                  </a:lnTo>
                  <a:lnTo>
                    <a:pt x="237" y="35"/>
                  </a:lnTo>
                  <a:lnTo>
                    <a:pt x="241" y="35"/>
                  </a:lnTo>
                  <a:lnTo>
                    <a:pt x="244" y="37"/>
                  </a:lnTo>
                  <a:lnTo>
                    <a:pt x="248" y="40"/>
                  </a:lnTo>
                  <a:lnTo>
                    <a:pt x="253" y="45"/>
                  </a:lnTo>
                  <a:lnTo>
                    <a:pt x="256" y="49"/>
                  </a:lnTo>
                  <a:lnTo>
                    <a:pt x="260" y="52"/>
                  </a:lnTo>
                  <a:lnTo>
                    <a:pt x="265" y="54"/>
                  </a:lnTo>
                  <a:lnTo>
                    <a:pt x="270" y="56"/>
                  </a:lnTo>
                  <a:lnTo>
                    <a:pt x="275" y="54"/>
                  </a:lnTo>
                  <a:lnTo>
                    <a:pt x="279" y="54"/>
                  </a:lnTo>
                  <a:lnTo>
                    <a:pt x="282" y="52"/>
                  </a:lnTo>
                  <a:lnTo>
                    <a:pt x="288" y="50"/>
                  </a:lnTo>
                  <a:lnTo>
                    <a:pt x="291" y="50"/>
                  </a:lnTo>
                  <a:lnTo>
                    <a:pt x="302" y="54"/>
                  </a:lnTo>
                  <a:lnTo>
                    <a:pt x="317" y="59"/>
                  </a:lnTo>
                  <a:lnTo>
                    <a:pt x="331" y="66"/>
                  </a:lnTo>
                  <a:lnTo>
                    <a:pt x="345" y="70"/>
                  </a:lnTo>
                  <a:lnTo>
                    <a:pt x="375" y="66"/>
                  </a:lnTo>
                  <a:lnTo>
                    <a:pt x="394" y="75"/>
                  </a:lnTo>
                  <a:lnTo>
                    <a:pt x="412" y="87"/>
                  </a:lnTo>
                  <a:lnTo>
                    <a:pt x="429" y="98"/>
                  </a:lnTo>
                  <a:lnTo>
                    <a:pt x="448" y="108"/>
                  </a:lnTo>
                  <a:lnTo>
                    <a:pt x="471" y="112"/>
                  </a:lnTo>
                  <a:lnTo>
                    <a:pt x="471" y="105"/>
                  </a:lnTo>
                  <a:lnTo>
                    <a:pt x="466" y="99"/>
                  </a:lnTo>
                  <a:lnTo>
                    <a:pt x="461" y="92"/>
                  </a:lnTo>
                  <a:lnTo>
                    <a:pt x="455" y="85"/>
                  </a:lnTo>
                  <a:lnTo>
                    <a:pt x="452" y="77"/>
                  </a:lnTo>
                  <a:lnTo>
                    <a:pt x="473" y="75"/>
                  </a:lnTo>
                  <a:lnTo>
                    <a:pt x="487" y="71"/>
                  </a:lnTo>
                  <a:lnTo>
                    <a:pt x="499" y="64"/>
                  </a:lnTo>
                  <a:lnTo>
                    <a:pt x="509" y="57"/>
                  </a:lnTo>
                  <a:lnTo>
                    <a:pt x="520" y="49"/>
                  </a:lnTo>
                  <a:lnTo>
                    <a:pt x="532" y="43"/>
                  </a:lnTo>
                  <a:lnTo>
                    <a:pt x="548" y="40"/>
                  </a:lnTo>
                  <a:lnTo>
                    <a:pt x="551" y="42"/>
                  </a:lnTo>
                  <a:lnTo>
                    <a:pt x="557" y="43"/>
                  </a:lnTo>
                  <a:lnTo>
                    <a:pt x="560" y="45"/>
                  </a:lnTo>
                  <a:lnTo>
                    <a:pt x="563" y="47"/>
                  </a:lnTo>
                  <a:lnTo>
                    <a:pt x="557" y="47"/>
                  </a:lnTo>
                  <a:lnTo>
                    <a:pt x="539" y="61"/>
                  </a:lnTo>
                  <a:lnTo>
                    <a:pt x="520" y="73"/>
                  </a:lnTo>
                  <a:lnTo>
                    <a:pt x="499" y="82"/>
                  </a:lnTo>
                  <a:lnTo>
                    <a:pt x="499" y="89"/>
                  </a:lnTo>
                  <a:lnTo>
                    <a:pt x="518" y="92"/>
                  </a:lnTo>
                  <a:lnTo>
                    <a:pt x="527" y="82"/>
                  </a:lnTo>
                  <a:lnTo>
                    <a:pt x="536" y="77"/>
                  </a:lnTo>
                  <a:lnTo>
                    <a:pt x="548" y="75"/>
                  </a:lnTo>
                  <a:lnTo>
                    <a:pt x="560" y="75"/>
                  </a:lnTo>
                  <a:lnTo>
                    <a:pt x="576" y="73"/>
                  </a:lnTo>
                  <a:lnTo>
                    <a:pt x="577" y="68"/>
                  </a:lnTo>
                  <a:lnTo>
                    <a:pt x="579" y="63"/>
                  </a:lnTo>
                  <a:lnTo>
                    <a:pt x="583" y="57"/>
                  </a:lnTo>
                  <a:lnTo>
                    <a:pt x="586" y="54"/>
                  </a:lnTo>
                  <a:lnTo>
                    <a:pt x="591" y="66"/>
                  </a:lnTo>
                  <a:lnTo>
                    <a:pt x="597" y="75"/>
                  </a:lnTo>
                  <a:lnTo>
                    <a:pt x="605" y="82"/>
                  </a:lnTo>
                  <a:lnTo>
                    <a:pt x="618" y="85"/>
                  </a:lnTo>
                  <a:lnTo>
                    <a:pt x="621" y="82"/>
                  </a:lnTo>
                  <a:lnTo>
                    <a:pt x="623" y="80"/>
                  </a:lnTo>
                  <a:lnTo>
                    <a:pt x="626" y="78"/>
                  </a:lnTo>
                  <a:lnTo>
                    <a:pt x="628" y="77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7" y="82"/>
                  </a:lnTo>
                  <a:lnTo>
                    <a:pt x="639" y="85"/>
                  </a:lnTo>
                  <a:lnTo>
                    <a:pt x="640" y="89"/>
                  </a:lnTo>
                  <a:lnTo>
                    <a:pt x="646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9" y="78"/>
                  </a:lnTo>
                  <a:lnTo>
                    <a:pt x="663" y="77"/>
                  </a:lnTo>
                  <a:lnTo>
                    <a:pt x="682" y="82"/>
                  </a:lnTo>
                  <a:lnTo>
                    <a:pt x="698" y="94"/>
                  </a:lnTo>
                  <a:lnTo>
                    <a:pt x="714" y="106"/>
                  </a:lnTo>
                  <a:lnTo>
                    <a:pt x="729" y="117"/>
                  </a:lnTo>
                  <a:lnTo>
                    <a:pt x="735" y="117"/>
                  </a:lnTo>
                  <a:lnTo>
                    <a:pt x="740" y="117"/>
                  </a:lnTo>
                  <a:lnTo>
                    <a:pt x="743" y="115"/>
                  </a:lnTo>
                  <a:lnTo>
                    <a:pt x="749" y="113"/>
                  </a:lnTo>
                  <a:lnTo>
                    <a:pt x="752" y="112"/>
                  </a:lnTo>
                  <a:lnTo>
                    <a:pt x="755" y="112"/>
                  </a:lnTo>
                  <a:lnTo>
                    <a:pt x="759" y="115"/>
                  </a:lnTo>
                  <a:lnTo>
                    <a:pt x="762" y="119"/>
                  </a:lnTo>
                  <a:lnTo>
                    <a:pt x="766" y="124"/>
                  </a:lnTo>
                  <a:lnTo>
                    <a:pt x="769" y="131"/>
                  </a:lnTo>
                  <a:lnTo>
                    <a:pt x="771" y="134"/>
                  </a:lnTo>
                  <a:lnTo>
                    <a:pt x="768" y="136"/>
                  </a:lnTo>
                  <a:lnTo>
                    <a:pt x="764" y="138"/>
                  </a:lnTo>
                  <a:lnTo>
                    <a:pt x="764" y="138"/>
                  </a:lnTo>
                  <a:lnTo>
                    <a:pt x="762" y="139"/>
                  </a:lnTo>
                  <a:lnTo>
                    <a:pt x="762" y="141"/>
                  </a:lnTo>
                  <a:lnTo>
                    <a:pt x="761" y="143"/>
                  </a:lnTo>
                  <a:lnTo>
                    <a:pt x="759" y="146"/>
                  </a:lnTo>
                  <a:lnTo>
                    <a:pt x="771" y="146"/>
                  </a:lnTo>
                  <a:lnTo>
                    <a:pt x="787" y="148"/>
                  </a:lnTo>
                  <a:lnTo>
                    <a:pt x="803" y="148"/>
                  </a:lnTo>
                  <a:lnTo>
                    <a:pt x="817" y="148"/>
                  </a:lnTo>
                  <a:lnTo>
                    <a:pt x="825" y="150"/>
                  </a:lnTo>
                  <a:lnTo>
                    <a:pt x="834" y="160"/>
                  </a:lnTo>
                  <a:lnTo>
                    <a:pt x="843" y="171"/>
                  </a:lnTo>
                  <a:lnTo>
                    <a:pt x="851" y="181"/>
                  </a:lnTo>
                  <a:lnTo>
                    <a:pt x="851" y="146"/>
                  </a:lnTo>
                  <a:lnTo>
                    <a:pt x="860" y="146"/>
                  </a:lnTo>
                  <a:lnTo>
                    <a:pt x="867" y="146"/>
                  </a:lnTo>
                  <a:lnTo>
                    <a:pt x="872" y="145"/>
                  </a:lnTo>
                  <a:lnTo>
                    <a:pt x="879" y="143"/>
                  </a:lnTo>
                  <a:lnTo>
                    <a:pt x="879" y="139"/>
                  </a:lnTo>
                  <a:lnTo>
                    <a:pt x="848" y="139"/>
                  </a:lnTo>
                  <a:lnTo>
                    <a:pt x="846" y="134"/>
                  </a:lnTo>
                  <a:lnTo>
                    <a:pt x="845" y="133"/>
                  </a:lnTo>
                  <a:lnTo>
                    <a:pt x="843" y="129"/>
                  </a:lnTo>
                  <a:lnTo>
                    <a:pt x="841" y="12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5" y="117"/>
                  </a:lnTo>
                  <a:lnTo>
                    <a:pt x="890" y="112"/>
                  </a:lnTo>
                  <a:lnTo>
                    <a:pt x="890" y="124"/>
                  </a:lnTo>
                  <a:lnTo>
                    <a:pt x="895" y="127"/>
                  </a:lnTo>
                  <a:lnTo>
                    <a:pt x="899" y="133"/>
                  </a:lnTo>
                  <a:lnTo>
                    <a:pt x="902" y="136"/>
                  </a:lnTo>
                  <a:lnTo>
                    <a:pt x="906" y="143"/>
                  </a:lnTo>
                  <a:lnTo>
                    <a:pt x="925" y="143"/>
                  </a:lnTo>
                  <a:lnTo>
                    <a:pt x="937" y="146"/>
                  </a:lnTo>
                  <a:lnTo>
                    <a:pt x="949" y="148"/>
                  </a:lnTo>
                  <a:lnTo>
                    <a:pt x="961" y="150"/>
                  </a:lnTo>
                  <a:lnTo>
                    <a:pt x="979" y="150"/>
                  </a:lnTo>
                  <a:lnTo>
                    <a:pt x="981" y="148"/>
                  </a:lnTo>
                  <a:lnTo>
                    <a:pt x="982" y="146"/>
                  </a:lnTo>
                  <a:lnTo>
                    <a:pt x="984" y="145"/>
                  </a:lnTo>
                  <a:lnTo>
                    <a:pt x="986" y="143"/>
                  </a:lnTo>
                  <a:lnTo>
                    <a:pt x="986" y="131"/>
                  </a:lnTo>
                  <a:lnTo>
                    <a:pt x="1009" y="131"/>
                  </a:lnTo>
                  <a:lnTo>
                    <a:pt x="1016" y="146"/>
                  </a:lnTo>
                  <a:lnTo>
                    <a:pt x="1024" y="162"/>
                  </a:lnTo>
                  <a:lnTo>
                    <a:pt x="1026" y="155"/>
                  </a:lnTo>
                  <a:lnTo>
                    <a:pt x="1026" y="152"/>
                  </a:lnTo>
                  <a:lnTo>
                    <a:pt x="1028" y="146"/>
                  </a:lnTo>
                  <a:lnTo>
                    <a:pt x="1028" y="143"/>
                  </a:lnTo>
                  <a:lnTo>
                    <a:pt x="1040" y="143"/>
                  </a:lnTo>
                  <a:lnTo>
                    <a:pt x="1040" y="129"/>
                  </a:lnTo>
                  <a:lnTo>
                    <a:pt x="1040" y="113"/>
                  </a:lnTo>
                  <a:lnTo>
                    <a:pt x="1042" y="99"/>
                  </a:lnTo>
                  <a:lnTo>
                    <a:pt x="1040" y="92"/>
                  </a:lnTo>
                  <a:lnTo>
                    <a:pt x="1028" y="78"/>
                  </a:lnTo>
                  <a:lnTo>
                    <a:pt x="1019" y="63"/>
                  </a:lnTo>
                  <a:lnTo>
                    <a:pt x="1017" y="45"/>
                  </a:lnTo>
                  <a:lnTo>
                    <a:pt x="1021" y="28"/>
                  </a:lnTo>
                  <a:lnTo>
                    <a:pt x="1033" y="9"/>
                  </a:lnTo>
                  <a:lnTo>
                    <a:pt x="1042" y="5"/>
                  </a:lnTo>
                  <a:lnTo>
                    <a:pt x="1052" y="2"/>
                  </a:lnTo>
                  <a:lnTo>
                    <a:pt x="106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11" name="Freeform 14">
              <a:extLst>
                <a:ext uri="{FF2B5EF4-FFF2-40B4-BE49-F238E27FC236}">
                  <a16:creationId xmlns:a16="http://schemas.microsoft.com/office/drawing/2014/main" id="{9C05F817-F36D-4B96-A850-5AE2C8CF17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7819" y="1173162"/>
              <a:ext cx="2600325" cy="1519238"/>
            </a:xfrm>
            <a:custGeom>
              <a:avLst/>
              <a:gdLst>
                <a:gd name="T0" fmla="*/ 273 w 1638"/>
                <a:gd name="T1" fmla="*/ 613 h 957"/>
                <a:gd name="T2" fmla="*/ 102 w 1638"/>
                <a:gd name="T3" fmla="*/ 506 h 957"/>
                <a:gd name="T4" fmla="*/ 219 w 1638"/>
                <a:gd name="T5" fmla="*/ 485 h 957"/>
                <a:gd name="T6" fmla="*/ 562 w 1638"/>
                <a:gd name="T7" fmla="*/ 430 h 957"/>
                <a:gd name="T8" fmla="*/ 665 w 1638"/>
                <a:gd name="T9" fmla="*/ 492 h 957"/>
                <a:gd name="T10" fmla="*/ 704 w 1638"/>
                <a:gd name="T11" fmla="*/ 499 h 957"/>
                <a:gd name="T12" fmla="*/ 857 w 1638"/>
                <a:gd name="T13" fmla="*/ 672 h 957"/>
                <a:gd name="T14" fmla="*/ 833 w 1638"/>
                <a:gd name="T15" fmla="*/ 716 h 957"/>
                <a:gd name="T16" fmla="*/ 781 w 1638"/>
                <a:gd name="T17" fmla="*/ 836 h 957"/>
                <a:gd name="T18" fmla="*/ 683 w 1638"/>
                <a:gd name="T19" fmla="*/ 585 h 957"/>
                <a:gd name="T20" fmla="*/ 534 w 1638"/>
                <a:gd name="T21" fmla="*/ 433 h 957"/>
                <a:gd name="T22" fmla="*/ 365 w 1638"/>
                <a:gd name="T23" fmla="*/ 440 h 957"/>
                <a:gd name="T24" fmla="*/ 454 w 1638"/>
                <a:gd name="T25" fmla="*/ 503 h 957"/>
                <a:gd name="T26" fmla="*/ 67 w 1638"/>
                <a:gd name="T27" fmla="*/ 543 h 957"/>
                <a:gd name="T28" fmla="*/ 21 w 1638"/>
                <a:gd name="T29" fmla="*/ 466 h 957"/>
                <a:gd name="T30" fmla="*/ 435 w 1638"/>
                <a:gd name="T31" fmla="*/ 403 h 957"/>
                <a:gd name="T32" fmla="*/ 391 w 1638"/>
                <a:gd name="T33" fmla="*/ 342 h 957"/>
                <a:gd name="T34" fmla="*/ 323 w 1638"/>
                <a:gd name="T35" fmla="*/ 372 h 957"/>
                <a:gd name="T36" fmla="*/ 285 w 1638"/>
                <a:gd name="T37" fmla="*/ 368 h 957"/>
                <a:gd name="T38" fmla="*/ 194 w 1638"/>
                <a:gd name="T39" fmla="*/ 416 h 957"/>
                <a:gd name="T40" fmla="*/ 157 w 1638"/>
                <a:gd name="T41" fmla="*/ 358 h 957"/>
                <a:gd name="T42" fmla="*/ 742 w 1638"/>
                <a:gd name="T43" fmla="*/ 325 h 957"/>
                <a:gd name="T44" fmla="*/ 140 w 1638"/>
                <a:gd name="T45" fmla="*/ 318 h 957"/>
                <a:gd name="T46" fmla="*/ 604 w 1638"/>
                <a:gd name="T47" fmla="*/ 396 h 957"/>
                <a:gd name="T48" fmla="*/ 515 w 1638"/>
                <a:gd name="T49" fmla="*/ 400 h 957"/>
                <a:gd name="T50" fmla="*/ 418 w 1638"/>
                <a:gd name="T51" fmla="*/ 328 h 957"/>
                <a:gd name="T52" fmla="*/ 318 w 1638"/>
                <a:gd name="T53" fmla="*/ 320 h 957"/>
                <a:gd name="T54" fmla="*/ 182 w 1638"/>
                <a:gd name="T55" fmla="*/ 323 h 957"/>
                <a:gd name="T56" fmla="*/ 217 w 1638"/>
                <a:gd name="T57" fmla="*/ 283 h 957"/>
                <a:gd name="T58" fmla="*/ 384 w 1638"/>
                <a:gd name="T59" fmla="*/ 265 h 957"/>
                <a:gd name="T60" fmla="*/ 1550 w 1638"/>
                <a:gd name="T61" fmla="*/ 225 h 957"/>
                <a:gd name="T62" fmla="*/ 531 w 1638"/>
                <a:gd name="T63" fmla="*/ 180 h 957"/>
                <a:gd name="T64" fmla="*/ 418 w 1638"/>
                <a:gd name="T65" fmla="*/ 206 h 957"/>
                <a:gd name="T66" fmla="*/ 454 w 1638"/>
                <a:gd name="T67" fmla="*/ 131 h 957"/>
                <a:gd name="T68" fmla="*/ 1081 w 1638"/>
                <a:gd name="T69" fmla="*/ 80 h 957"/>
                <a:gd name="T70" fmla="*/ 814 w 1638"/>
                <a:gd name="T71" fmla="*/ 129 h 957"/>
                <a:gd name="T72" fmla="*/ 669 w 1638"/>
                <a:gd name="T73" fmla="*/ 278 h 957"/>
                <a:gd name="T74" fmla="*/ 662 w 1638"/>
                <a:gd name="T75" fmla="*/ 334 h 957"/>
                <a:gd name="T76" fmla="*/ 517 w 1638"/>
                <a:gd name="T77" fmla="*/ 309 h 957"/>
                <a:gd name="T78" fmla="*/ 564 w 1638"/>
                <a:gd name="T79" fmla="*/ 197 h 957"/>
                <a:gd name="T80" fmla="*/ 657 w 1638"/>
                <a:gd name="T81" fmla="*/ 150 h 957"/>
                <a:gd name="T82" fmla="*/ 508 w 1638"/>
                <a:gd name="T83" fmla="*/ 161 h 957"/>
                <a:gd name="T84" fmla="*/ 510 w 1638"/>
                <a:gd name="T85" fmla="*/ 105 h 957"/>
                <a:gd name="T86" fmla="*/ 590 w 1638"/>
                <a:gd name="T87" fmla="*/ 70 h 957"/>
                <a:gd name="T88" fmla="*/ 1283 w 1638"/>
                <a:gd name="T89" fmla="*/ 0 h 957"/>
                <a:gd name="T90" fmla="*/ 1498 w 1638"/>
                <a:gd name="T91" fmla="*/ 84 h 957"/>
                <a:gd name="T92" fmla="*/ 1479 w 1638"/>
                <a:gd name="T93" fmla="*/ 161 h 957"/>
                <a:gd name="T94" fmla="*/ 1514 w 1638"/>
                <a:gd name="T95" fmla="*/ 222 h 957"/>
                <a:gd name="T96" fmla="*/ 1536 w 1638"/>
                <a:gd name="T97" fmla="*/ 349 h 957"/>
                <a:gd name="T98" fmla="*/ 1507 w 1638"/>
                <a:gd name="T99" fmla="*/ 442 h 957"/>
                <a:gd name="T100" fmla="*/ 1477 w 1638"/>
                <a:gd name="T101" fmla="*/ 526 h 957"/>
                <a:gd name="T102" fmla="*/ 1421 w 1638"/>
                <a:gd name="T103" fmla="*/ 581 h 957"/>
                <a:gd name="T104" fmla="*/ 1327 w 1638"/>
                <a:gd name="T105" fmla="*/ 693 h 957"/>
                <a:gd name="T106" fmla="*/ 1210 w 1638"/>
                <a:gd name="T107" fmla="*/ 829 h 957"/>
                <a:gd name="T108" fmla="*/ 1062 w 1638"/>
                <a:gd name="T109" fmla="*/ 852 h 957"/>
                <a:gd name="T110" fmla="*/ 1028 w 1638"/>
                <a:gd name="T111" fmla="*/ 779 h 957"/>
                <a:gd name="T112" fmla="*/ 1032 w 1638"/>
                <a:gd name="T113" fmla="*/ 595 h 957"/>
                <a:gd name="T114" fmla="*/ 889 w 1638"/>
                <a:gd name="T115" fmla="*/ 365 h 957"/>
                <a:gd name="T116" fmla="*/ 744 w 1638"/>
                <a:gd name="T117" fmla="*/ 278 h 957"/>
                <a:gd name="T118" fmla="*/ 966 w 1638"/>
                <a:gd name="T119" fmla="*/ 100 h 957"/>
                <a:gd name="T120" fmla="*/ 1117 w 1638"/>
                <a:gd name="T121" fmla="*/ 103 h 957"/>
                <a:gd name="T122" fmla="*/ 1196 w 1638"/>
                <a:gd name="T123" fmla="*/ 19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957">
                  <a:moveTo>
                    <a:pt x="246" y="461"/>
                  </a:moveTo>
                  <a:lnTo>
                    <a:pt x="267" y="475"/>
                  </a:lnTo>
                  <a:lnTo>
                    <a:pt x="280" y="492"/>
                  </a:lnTo>
                  <a:lnTo>
                    <a:pt x="287" y="513"/>
                  </a:lnTo>
                  <a:lnTo>
                    <a:pt x="292" y="540"/>
                  </a:lnTo>
                  <a:lnTo>
                    <a:pt x="297" y="567"/>
                  </a:lnTo>
                  <a:lnTo>
                    <a:pt x="313" y="569"/>
                  </a:lnTo>
                  <a:lnTo>
                    <a:pt x="323" y="571"/>
                  </a:lnTo>
                  <a:lnTo>
                    <a:pt x="332" y="578"/>
                  </a:lnTo>
                  <a:lnTo>
                    <a:pt x="337" y="587"/>
                  </a:lnTo>
                  <a:lnTo>
                    <a:pt x="339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2" y="599"/>
                  </a:lnTo>
                  <a:lnTo>
                    <a:pt x="330" y="597"/>
                  </a:lnTo>
                  <a:lnTo>
                    <a:pt x="327" y="595"/>
                  </a:lnTo>
                  <a:lnTo>
                    <a:pt x="327" y="602"/>
                  </a:lnTo>
                  <a:lnTo>
                    <a:pt x="330" y="606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3"/>
                  </a:lnTo>
                  <a:lnTo>
                    <a:pt x="336" y="618"/>
                  </a:lnTo>
                  <a:lnTo>
                    <a:pt x="327" y="620"/>
                  </a:lnTo>
                  <a:lnTo>
                    <a:pt x="318" y="622"/>
                  </a:lnTo>
                  <a:lnTo>
                    <a:pt x="308" y="622"/>
                  </a:lnTo>
                  <a:lnTo>
                    <a:pt x="290" y="615"/>
                  </a:lnTo>
                  <a:lnTo>
                    <a:pt x="273" y="613"/>
                  </a:lnTo>
                  <a:lnTo>
                    <a:pt x="253" y="616"/>
                  </a:lnTo>
                  <a:lnTo>
                    <a:pt x="234" y="622"/>
                  </a:lnTo>
                  <a:lnTo>
                    <a:pt x="215" y="625"/>
                  </a:lnTo>
                  <a:lnTo>
                    <a:pt x="194" y="625"/>
                  </a:lnTo>
                  <a:lnTo>
                    <a:pt x="170" y="618"/>
                  </a:lnTo>
                  <a:lnTo>
                    <a:pt x="157" y="615"/>
                  </a:lnTo>
                  <a:lnTo>
                    <a:pt x="147" y="613"/>
                  </a:lnTo>
                  <a:lnTo>
                    <a:pt x="138" y="611"/>
                  </a:lnTo>
                  <a:lnTo>
                    <a:pt x="130" y="606"/>
                  </a:lnTo>
                  <a:lnTo>
                    <a:pt x="124" y="595"/>
                  </a:lnTo>
                  <a:lnTo>
                    <a:pt x="128" y="595"/>
                  </a:lnTo>
                  <a:lnTo>
                    <a:pt x="137" y="587"/>
                  </a:lnTo>
                  <a:lnTo>
                    <a:pt x="150" y="583"/>
                  </a:lnTo>
                  <a:lnTo>
                    <a:pt x="166" y="581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5" y="571"/>
                  </a:lnTo>
                  <a:lnTo>
                    <a:pt x="170" y="567"/>
                  </a:lnTo>
                  <a:lnTo>
                    <a:pt x="163" y="566"/>
                  </a:lnTo>
                  <a:lnTo>
                    <a:pt x="150" y="564"/>
                  </a:lnTo>
                  <a:lnTo>
                    <a:pt x="144" y="564"/>
                  </a:lnTo>
                  <a:lnTo>
                    <a:pt x="131" y="564"/>
                  </a:lnTo>
                  <a:lnTo>
                    <a:pt x="116" y="564"/>
                  </a:lnTo>
                  <a:lnTo>
                    <a:pt x="114" y="553"/>
                  </a:lnTo>
                  <a:lnTo>
                    <a:pt x="109" y="543"/>
                  </a:lnTo>
                  <a:lnTo>
                    <a:pt x="105" y="534"/>
                  </a:lnTo>
                  <a:lnTo>
                    <a:pt x="102" y="524"/>
                  </a:lnTo>
                  <a:lnTo>
                    <a:pt x="102" y="506"/>
                  </a:lnTo>
                  <a:lnTo>
                    <a:pt x="109" y="496"/>
                  </a:lnTo>
                  <a:lnTo>
                    <a:pt x="116" y="484"/>
                  </a:lnTo>
                  <a:lnTo>
                    <a:pt x="124" y="473"/>
                  </a:lnTo>
                  <a:lnTo>
                    <a:pt x="135" y="466"/>
                  </a:lnTo>
                  <a:lnTo>
                    <a:pt x="147" y="468"/>
                  </a:lnTo>
                  <a:lnTo>
                    <a:pt x="150" y="468"/>
                  </a:lnTo>
                  <a:lnTo>
                    <a:pt x="150" y="471"/>
                  </a:lnTo>
                  <a:lnTo>
                    <a:pt x="150" y="473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50" y="477"/>
                  </a:lnTo>
                  <a:lnTo>
                    <a:pt x="150" y="480"/>
                  </a:lnTo>
                  <a:lnTo>
                    <a:pt x="159" y="480"/>
                  </a:lnTo>
                  <a:lnTo>
                    <a:pt x="171" y="480"/>
                  </a:lnTo>
                  <a:lnTo>
                    <a:pt x="182" y="480"/>
                  </a:lnTo>
                  <a:lnTo>
                    <a:pt x="189" y="480"/>
                  </a:lnTo>
                  <a:lnTo>
                    <a:pt x="192" y="482"/>
                  </a:lnTo>
                  <a:lnTo>
                    <a:pt x="194" y="484"/>
                  </a:lnTo>
                  <a:lnTo>
                    <a:pt x="196" y="487"/>
                  </a:lnTo>
                  <a:lnTo>
                    <a:pt x="198" y="491"/>
                  </a:lnTo>
                  <a:lnTo>
                    <a:pt x="201" y="492"/>
                  </a:lnTo>
                  <a:lnTo>
                    <a:pt x="205" y="496"/>
                  </a:lnTo>
                  <a:lnTo>
                    <a:pt x="206" y="491"/>
                  </a:lnTo>
                  <a:lnTo>
                    <a:pt x="208" y="489"/>
                  </a:lnTo>
                  <a:lnTo>
                    <a:pt x="212" y="487"/>
                  </a:lnTo>
                  <a:lnTo>
                    <a:pt x="213" y="485"/>
                  </a:lnTo>
                  <a:lnTo>
                    <a:pt x="219" y="485"/>
                  </a:lnTo>
                  <a:lnTo>
                    <a:pt x="224" y="484"/>
                  </a:lnTo>
                  <a:lnTo>
                    <a:pt x="231" y="498"/>
                  </a:lnTo>
                  <a:lnTo>
                    <a:pt x="238" y="508"/>
                  </a:lnTo>
                  <a:lnTo>
                    <a:pt x="243" y="515"/>
                  </a:lnTo>
                  <a:lnTo>
                    <a:pt x="245" y="510"/>
                  </a:lnTo>
                  <a:lnTo>
                    <a:pt x="246" y="505"/>
                  </a:lnTo>
                  <a:lnTo>
                    <a:pt x="246" y="499"/>
                  </a:lnTo>
                  <a:lnTo>
                    <a:pt x="246" y="492"/>
                  </a:lnTo>
                  <a:lnTo>
                    <a:pt x="240" y="482"/>
                  </a:lnTo>
                  <a:lnTo>
                    <a:pt x="241" y="471"/>
                  </a:lnTo>
                  <a:lnTo>
                    <a:pt x="246" y="461"/>
                  </a:lnTo>
                  <a:close/>
                  <a:moveTo>
                    <a:pt x="266" y="445"/>
                  </a:moveTo>
                  <a:lnTo>
                    <a:pt x="274" y="445"/>
                  </a:lnTo>
                  <a:lnTo>
                    <a:pt x="281" y="447"/>
                  </a:lnTo>
                  <a:lnTo>
                    <a:pt x="288" y="449"/>
                  </a:lnTo>
                  <a:lnTo>
                    <a:pt x="294" y="452"/>
                  </a:lnTo>
                  <a:lnTo>
                    <a:pt x="295" y="457"/>
                  </a:lnTo>
                  <a:lnTo>
                    <a:pt x="295" y="461"/>
                  </a:lnTo>
                  <a:lnTo>
                    <a:pt x="297" y="466"/>
                  </a:lnTo>
                  <a:lnTo>
                    <a:pt x="297" y="473"/>
                  </a:lnTo>
                  <a:lnTo>
                    <a:pt x="292" y="473"/>
                  </a:lnTo>
                  <a:lnTo>
                    <a:pt x="288" y="475"/>
                  </a:lnTo>
                  <a:lnTo>
                    <a:pt x="283" y="475"/>
                  </a:lnTo>
                  <a:lnTo>
                    <a:pt x="278" y="477"/>
                  </a:lnTo>
                  <a:lnTo>
                    <a:pt x="269" y="468"/>
                  </a:lnTo>
                  <a:lnTo>
                    <a:pt x="259" y="461"/>
                  </a:lnTo>
                  <a:lnTo>
                    <a:pt x="266" y="445"/>
                  </a:lnTo>
                  <a:close/>
                  <a:moveTo>
                    <a:pt x="562" y="430"/>
                  </a:moveTo>
                  <a:lnTo>
                    <a:pt x="562" y="433"/>
                  </a:lnTo>
                  <a:lnTo>
                    <a:pt x="566" y="433"/>
                  </a:lnTo>
                  <a:lnTo>
                    <a:pt x="564" y="451"/>
                  </a:lnTo>
                  <a:lnTo>
                    <a:pt x="566" y="466"/>
                  </a:lnTo>
                  <a:lnTo>
                    <a:pt x="573" y="480"/>
                  </a:lnTo>
                  <a:lnTo>
                    <a:pt x="576" y="482"/>
                  </a:lnTo>
                  <a:lnTo>
                    <a:pt x="580" y="482"/>
                  </a:lnTo>
                  <a:lnTo>
                    <a:pt x="583" y="484"/>
                  </a:lnTo>
                  <a:lnTo>
                    <a:pt x="589" y="484"/>
                  </a:lnTo>
                  <a:lnTo>
                    <a:pt x="589" y="442"/>
                  </a:lnTo>
                  <a:lnTo>
                    <a:pt x="615" y="442"/>
                  </a:lnTo>
                  <a:lnTo>
                    <a:pt x="620" y="454"/>
                  </a:lnTo>
                  <a:lnTo>
                    <a:pt x="627" y="466"/>
                  </a:lnTo>
                  <a:lnTo>
                    <a:pt x="634" y="477"/>
                  </a:lnTo>
                  <a:lnTo>
                    <a:pt x="646" y="480"/>
                  </a:lnTo>
                  <a:lnTo>
                    <a:pt x="646" y="485"/>
                  </a:lnTo>
                  <a:lnTo>
                    <a:pt x="648" y="496"/>
                  </a:lnTo>
                  <a:lnTo>
                    <a:pt x="650" y="508"/>
                  </a:lnTo>
                  <a:lnTo>
                    <a:pt x="650" y="515"/>
                  </a:lnTo>
                  <a:lnTo>
                    <a:pt x="653" y="513"/>
                  </a:lnTo>
                  <a:lnTo>
                    <a:pt x="655" y="513"/>
                  </a:lnTo>
                  <a:lnTo>
                    <a:pt x="655" y="513"/>
                  </a:lnTo>
                  <a:lnTo>
                    <a:pt x="657" y="512"/>
                  </a:lnTo>
                  <a:lnTo>
                    <a:pt x="658" y="510"/>
                  </a:lnTo>
                  <a:lnTo>
                    <a:pt x="660" y="506"/>
                  </a:lnTo>
                  <a:lnTo>
                    <a:pt x="662" y="501"/>
                  </a:lnTo>
                  <a:lnTo>
                    <a:pt x="664" y="496"/>
                  </a:lnTo>
                  <a:lnTo>
                    <a:pt x="665" y="492"/>
                  </a:lnTo>
                  <a:lnTo>
                    <a:pt x="669" y="489"/>
                  </a:lnTo>
                  <a:lnTo>
                    <a:pt x="672" y="487"/>
                  </a:lnTo>
                  <a:lnTo>
                    <a:pt x="678" y="485"/>
                  </a:lnTo>
                  <a:lnTo>
                    <a:pt x="681" y="482"/>
                  </a:lnTo>
                  <a:lnTo>
                    <a:pt x="685" y="480"/>
                  </a:lnTo>
                  <a:lnTo>
                    <a:pt x="681" y="480"/>
                  </a:lnTo>
                  <a:lnTo>
                    <a:pt x="681" y="477"/>
                  </a:lnTo>
                  <a:lnTo>
                    <a:pt x="672" y="480"/>
                  </a:lnTo>
                  <a:lnTo>
                    <a:pt x="667" y="484"/>
                  </a:lnTo>
                  <a:lnTo>
                    <a:pt x="660" y="489"/>
                  </a:lnTo>
                  <a:lnTo>
                    <a:pt x="650" y="492"/>
                  </a:lnTo>
                  <a:lnTo>
                    <a:pt x="648" y="477"/>
                  </a:lnTo>
                  <a:lnTo>
                    <a:pt x="646" y="466"/>
                  </a:lnTo>
                  <a:lnTo>
                    <a:pt x="643" y="457"/>
                  </a:lnTo>
                  <a:lnTo>
                    <a:pt x="639" y="445"/>
                  </a:lnTo>
                  <a:lnTo>
                    <a:pt x="643" y="444"/>
                  </a:lnTo>
                  <a:lnTo>
                    <a:pt x="644" y="444"/>
                  </a:lnTo>
                  <a:lnTo>
                    <a:pt x="648" y="442"/>
                  </a:lnTo>
                  <a:lnTo>
                    <a:pt x="653" y="442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7" y="449"/>
                  </a:lnTo>
                  <a:lnTo>
                    <a:pt x="672" y="451"/>
                  </a:lnTo>
                  <a:lnTo>
                    <a:pt x="678" y="452"/>
                  </a:lnTo>
                  <a:lnTo>
                    <a:pt x="685" y="464"/>
                  </a:lnTo>
                  <a:lnTo>
                    <a:pt x="692" y="478"/>
                  </a:lnTo>
                  <a:lnTo>
                    <a:pt x="697" y="491"/>
                  </a:lnTo>
                  <a:lnTo>
                    <a:pt x="704" y="499"/>
                  </a:lnTo>
                  <a:lnTo>
                    <a:pt x="707" y="501"/>
                  </a:lnTo>
                  <a:lnTo>
                    <a:pt x="713" y="501"/>
                  </a:lnTo>
                  <a:lnTo>
                    <a:pt x="718" y="501"/>
                  </a:lnTo>
                  <a:lnTo>
                    <a:pt x="723" y="501"/>
                  </a:lnTo>
                  <a:lnTo>
                    <a:pt x="726" y="501"/>
                  </a:lnTo>
                  <a:lnTo>
                    <a:pt x="730" y="503"/>
                  </a:lnTo>
                  <a:lnTo>
                    <a:pt x="747" y="515"/>
                  </a:lnTo>
                  <a:lnTo>
                    <a:pt x="761" y="531"/>
                  </a:lnTo>
                  <a:lnTo>
                    <a:pt x="777" y="545"/>
                  </a:lnTo>
                  <a:lnTo>
                    <a:pt x="777" y="557"/>
                  </a:lnTo>
                  <a:lnTo>
                    <a:pt x="791" y="562"/>
                  </a:lnTo>
                  <a:lnTo>
                    <a:pt x="803" y="569"/>
                  </a:lnTo>
                  <a:lnTo>
                    <a:pt x="810" y="580"/>
                  </a:lnTo>
                  <a:lnTo>
                    <a:pt x="819" y="592"/>
                  </a:lnTo>
                  <a:lnTo>
                    <a:pt x="826" y="604"/>
                  </a:lnTo>
                  <a:lnTo>
                    <a:pt x="835" y="615"/>
                  </a:lnTo>
                  <a:lnTo>
                    <a:pt x="829" y="622"/>
                  </a:lnTo>
                  <a:lnTo>
                    <a:pt x="826" y="625"/>
                  </a:lnTo>
                  <a:lnTo>
                    <a:pt x="824" y="630"/>
                  </a:lnTo>
                  <a:lnTo>
                    <a:pt x="822" y="634"/>
                  </a:lnTo>
                  <a:lnTo>
                    <a:pt x="829" y="646"/>
                  </a:lnTo>
                  <a:lnTo>
                    <a:pt x="840" y="655"/>
                  </a:lnTo>
                  <a:lnTo>
                    <a:pt x="854" y="660"/>
                  </a:lnTo>
                  <a:lnTo>
                    <a:pt x="854" y="665"/>
                  </a:lnTo>
                  <a:lnTo>
                    <a:pt x="854" y="667"/>
                  </a:lnTo>
                  <a:lnTo>
                    <a:pt x="856" y="669"/>
                  </a:lnTo>
                  <a:lnTo>
                    <a:pt x="856" y="670"/>
                  </a:lnTo>
                  <a:lnTo>
                    <a:pt x="857" y="672"/>
                  </a:lnTo>
                  <a:lnTo>
                    <a:pt x="861" y="674"/>
                  </a:lnTo>
                  <a:lnTo>
                    <a:pt x="864" y="677"/>
                  </a:lnTo>
                  <a:lnTo>
                    <a:pt x="870" y="679"/>
                  </a:lnTo>
                  <a:lnTo>
                    <a:pt x="873" y="681"/>
                  </a:lnTo>
                  <a:lnTo>
                    <a:pt x="877" y="684"/>
                  </a:lnTo>
                  <a:lnTo>
                    <a:pt x="878" y="686"/>
                  </a:lnTo>
                  <a:lnTo>
                    <a:pt x="880" y="690"/>
                  </a:lnTo>
                  <a:lnTo>
                    <a:pt x="878" y="691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78" y="695"/>
                  </a:lnTo>
                  <a:lnTo>
                    <a:pt x="880" y="697"/>
                  </a:lnTo>
                  <a:lnTo>
                    <a:pt x="884" y="698"/>
                  </a:lnTo>
                  <a:lnTo>
                    <a:pt x="889" y="700"/>
                  </a:lnTo>
                  <a:lnTo>
                    <a:pt x="892" y="702"/>
                  </a:lnTo>
                  <a:lnTo>
                    <a:pt x="898" y="702"/>
                  </a:lnTo>
                  <a:lnTo>
                    <a:pt x="903" y="702"/>
                  </a:lnTo>
                  <a:lnTo>
                    <a:pt x="896" y="749"/>
                  </a:lnTo>
                  <a:lnTo>
                    <a:pt x="891" y="751"/>
                  </a:lnTo>
                  <a:lnTo>
                    <a:pt x="885" y="751"/>
                  </a:lnTo>
                  <a:lnTo>
                    <a:pt x="880" y="752"/>
                  </a:lnTo>
                  <a:lnTo>
                    <a:pt x="873" y="752"/>
                  </a:lnTo>
                  <a:lnTo>
                    <a:pt x="866" y="744"/>
                  </a:lnTo>
                  <a:lnTo>
                    <a:pt x="857" y="735"/>
                  </a:lnTo>
                  <a:lnTo>
                    <a:pt x="850" y="726"/>
                  </a:lnTo>
                  <a:lnTo>
                    <a:pt x="845" y="714"/>
                  </a:lnTo>
                  <a:lnTo>
                    <a:pt x="838" y="714"/>
                  </a:lnTo>
                  <a:lnTo>
                    <a:pt x="833" y="716"/>
                  </a:lnTo>
                  <a:lnTo>
                    <a:pt x="828" y="716"/>
                  </a:lnTo>
                  <a:lnTo>
                    <a:pt x="822" y="718"/>
                  </a:lnTo>
                  <a:lnTo>
                    <a:pt x="831" y="745"/>
                  </a:lnTo>
                  <a:lnTo>
                    <a:pt x="838" y="775"/>
                  </a:lnTo>
                  <a:lnTo>
                    <a:pt x="850" y="775"/>
                  </a:lnTo>
                  <a:lnTo>
                    <a:pt x="857" y="789"/>
                  </a:lnTo>
                  <a:lnTo>
                    <a:pt x="863" y="803"/>
                  </a:lnTo>
                  <a:lnTo>
                    <a:pt x="864" y="822"/>
                  </a:lnTo>
                  <a:lnTo>
                    <a:pt x="863" y="824"/>
                  </a:lnTo>
                  <a:lnTo>
                    <a:pt x="861" y="826"/>
                  </a:lnTo>
                  <a:lnTo>
                    <a:pt x="861" y="828"/>
                  </a:lnTo>
                  <a:lnTo>
                    <a:pt x="859" y="829"/>
                  </a:lnTo>
                  <a:lnTo>
                    <a:pt x="857" y="831"/>
                  </a:lnTo>
                  <a:lnTo>
                    <a:pt x="854" y="833"/>
                  </a:lnTo>
                  <a:lnTo>
                    <a:pt x="847" y="829"/>
                  </a:lnTo>
                  <a:lnTo>
                    <a:pt x="838" y="824"/>
                  </a:lnTo>
                  <a:lnTo>
                    <a:pt x="829" y="819"/>
                  </a:lnTo>
                  <a:lnTo>
                    <a:pt x="822" y="815"/>
                  </a:lnTo>
                  <a:lnTo>
                    <a:pt x="819" y="814"/>
                  </a:lnTo>
                  <a:lnTo>
                    <a:pt x="816" y="814"/>
                  </a:lnTo>
                  <a:lnTo>
                    <a:pt x="826" y="828"/>
                  </a:lnTo>
                  <a:lnTo>
                    <a:pt x="835" y="840"/>
                  </a:lnTo>
                  <a:lnTo>
                    <a:pt x="842" y="855"/>
                  </a:lnTo>
                  <a:lnTo>
                    <a:pt x="838" y="855"/>
                  </a:lnTo>
                  <a:lnTo>
                    <a:pt x="826" y="850"/>
                  </a:lnTo>
                  <a:lnTo>
                    <a:pt x="810" y="847"/>
                  </a:lnTo>
                  <a:lnTo>
                    <a:pt x="793" y="843"/>
                  </a:lnTo>
                  <a:lnTo>
                    <a:pt x="781" y="836"/>
                  </a:lnTo>
                  <a:lnTo>
                    <a:pt x="770" y="826"/>
                  </a:lnTo>
                  <a:lnTo>
                    <a:pt x="763" y="810"/>
                  </a:lnTo>
                  <a:lnTo>
                    <a:pt x="756" y="796"/>
                  </a:lnTo>
                  <a:lnTo>
                    <a:pt x="746" y="782"/>
                  </a:lnTo>
                  <a:lnTo>
                    <a:pt x="735" y="772"/>
                  </a:lnTo>
                  <a:lnTo>
                    <a:pt x="720" y="780"/>
                  </a:lnTo>
                  <a:lnTo>
                    <a:pt x="702" y="786"/>
                  </a:lnTo>
                  <a:lnTo>
                    <a:pt x="681" y="787"/>
                  </a:lnTo>
                  <a:lnTo>
                    <a:pt x="679" y="782"/>
                  </a:lnTo>
                  <a:lnTo>
                    <a:pt x="678" y="777"/>
                  </a:lnTo>
                  <a:lnTo>
                    <a:pt x="678" y="772"/>
                  </a:lnTo>
                  <a:lnTo>
                    <a:pt x="678" y="765"/>
                  </a:lnTo>
                  <a:lnTo>
                    <a:pt x="693" y="759"/>
                  </a:lnTo>
                  <a:lnTo>
                    <a:pt x="713" y="754"/>
                  </a:lnTo>
                  <a:lnTo>
                    <a:pt x="730" y="749"/>
                  </a:lnTo>
                  <a:lnTo>
                    <a:pt x="735" y="739"/>
                  </a:lnTo>
                  <a:lnTo>
                    <a:pt x="740" y="725"/>
                  </a:lnTo>
                  <a:lnTo>
                    <a:pt x="746" y="709"/>
                  </a:lnTo>
                  <a:lnTo>
                    <a:pt x="749" y="693"/>
                  </a:lnTo>
                  <a:lnTo>
                    <a:pt x="751" y="681"/>
                  </a:lnTo>
                  <a:lnTo>
                    <a:pt x="749" y="672"/>
                  </a:lnTo>
                  <a:lnTo>
                    <a:pt x="742" y="660"/>
                  </a:lnTo>
                  <a:lnTo>
                    <a:pt x="733" y="653"/>
                  </a:lnTo>
                  <a:lnTo>
                    <a:pt x="723" y="646"/>
                  </a:lnTo>
                  <a:lnTo>
                    <a:pt x="716" y="637"/>
                  </a:lnTo>
                  <a:lnTo>
                    <a:pt x="707" y="595"/>
                  </a:lnTo>
                  <a:lnTo>
                    <a:pt x="693" y="592"/>
                  </a:lnTo>
                  <a:lnTo>
                    <a:pt x="683" y="585"/>
                  </a:lnTo>
                  <a:lnTo>
                    <a:pt x="674" y="578"/>
                  </a:lnTo>
                  <a:lnTo>
                    <a:pt x="665" y="576"/>
                  </a:lnTo>
                  <a:lnTo>
                    <a:pt x="657" y="580"/>
                  </a:lnTo>
                  <a:lnTo>
                    <a:pt x="651" y="585"/>
                  </a:lnTo>
                  <a:lnTo>
                    <a:pt x="646" y="590"/>
                  </a:lnTo>
                  <a:lnTo>
                    <a:pt x="639" y="595"/>
                  </a:lnTo>
                  <a:lnTo>
                    <a:pt x="627" y="599"/>
                  </a:lnTo>
                  <a:lnTo>
                    <a:pt x="615" y="592"/>
                  </a:lnTo>
                  <a:lnTo>
                    <a:pt x="599" y="587"/>
                  </a:lnTo>
                  <a:lnTo>
                    <a:pt x="582" y="583"/>
                  </a:lnTo>
                  <a:lnTo>
                    <a:pt x="566" y="578"/>
                  </a:lnTo>
                  <a:lnTo>
                    <a:pt x="552" y="573"/>
                  </a:lnTo>
                  <a:lnTo>
                    <a:pt x="541" y="564"/>
                  </a:lnTo>
                  <a:lnTo>
                    <a:pt x="534" y="550"/>
                  </a:lnTo>
                  <a:lnTo>
                    <a:pt x="536" y="548"/>
                  </a:lnTo>
                  <a:lnTo>
                    <a:pt x="536" y="547"/>
                  </a:lnTo>
                  <a:lnTo>
                    <a:pt x="538" y="547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1" y="540"/>
                  </a:lnTo>
                  <a:lnTo>
                    <a:pt x="524" y="538"/>
                  </a:lnTo>
                  <a:lnTo>
                    <a:pt x="519" y="534"/>
                  </a:lnTo>
                  <a:lnTo>
                    <a:pt x="515" y="529"/>
                  </a:lnTo>
                  <a:lnTo>
                    <a:pt x="512" y="522"/>
                  </a:lnTo>
                  <a:lnTo>
                    <a:pt x="521" y="505"/>
                  </a:lnTo>
                  <a:lnTo>
                    <a:pt x="528" y="482"/>
                  </a:lnTo>
                  <a:lnTo>
                    <a:pt x="531" y="457"/>
                  </a:lnTo>
                  <a:lnTo>
                    <a:pt x="534" y="433"/>
                  </a:lnTo>
                  <a:lnTo>
                    <a:pt x="562" y="430"/>
                  </a:lnTo>
                  <a:close/>
                  <a:moveTo>
                    <a:pt x="400" y="426"/>
                  </a:moveTo>
                  <a:lnTo>
                    <a:pt x="416" y="426"/>
                  </a:lnTo>
                  <a:lnTo>
                    <a:pt x="425" y="461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23" y="506"/>
                  </a:lnTo>
                  <a:lnTo>
                    <a:pt x="412" y="503"/>
                  </a:lnTo>
                  <a:lnTo>
                    <a:pt x="409" y="506"/>
                  </a:lnTo>
                  <a:lnTo>
                    <a:pt x="409" y="510"/>
                  </a:lnTo>
                  <a:lnTo>
                    <a:pt x="409" y="513"/>
                  </a:lnTo>
                  <a:lnTo>
                    <a:pt x="409" y="515"/>
                  </a:lnTo>
                  <a:lnTo>
                    <a:pt x="407" y="517"/>
                  </a:lnTo>
                  <a:lnTo>
                    <a:pt x="405" y="520"/>
                  </a:lnTo>
                  <a:lnTo>
                    <a:pt x="400" y="522"/>
                  </a:lnTo>
                  <a:lnTo>
                    <a:pt x="395" y="519"/>
                  </a:lnTo>
                  <a:lnTo>
                    <a:pt x="388" y="513"/>
                  </a:lnTo>
                  <a:lnTo>
                    <a:pt x="381" y="510"/>
                  </a:lnTo>
                  <a:lnTo>
                    <a:pt x="381" y="499"/>
                  </a:lnTo>
                  <a:lnTo>
                    <a:pt x="358" y="496"/>
                  </a:lnTo>
                  <a:lnTo>
                    <a:pt x="362" y="464"/>
                  </a:lnTo>
                  <a:lnTo>
                    <a:pt x="369" y="461"/>
                  </a:lnTo>
                  <a:lnTo>
                    <a:pt x="376" y="456"/>
                  </a:lnTo>
                  <a:lnTo>
                    <a:pt x="381" y="449"/>
                  </a:lnTo>
                  <a:lnTo>
                    <a:pt x="376" y="447"/>
                  </a:lnTo>
                  <a:lnTo>
                    <a:pt x="372" y="445"/>
                  </a:lnTo>
                  <a:lnTo>
                    <a:pt x="369" y="444"/>
                  </a:lnTo>
                  <a:lnTo>
                    <a:pt x="365" y="440"/>
                  </a:lnTo>
                  <a:lnTo>
                    <a:pt x="363" y="437"/>
                  </a:lnTo>
                  <a:lnTo>
                    <a:pt x="362" y="430"/>
                  </a:lnTo>
                  <a:lnTo>
                    <a:pt x="381" y="428"/>
                  </a:lnTo>
                  <a:lnTo>
                    <a:pt x="400" y="426"/>
                  </a:lnTo>
                  <a:close/>
                  <a:moveTo>
                    <a:pt x="438" y="410"/>
                  </a:moveTo>
                  <a:lnTo>
                    <a:pt x="451" y="412"/>
                  </a:lnTo>
                  <a:lnTo>
                    <a:pt x="465" y="414"/>
                  </a:lnTo>
                  <a:lnTo>
                    <a:pt x="477" y="416"/>
                  </a:lnTo>
                  <a:lnTo>
                    <a:pt x="486" y="419"/>
                  </a:lnTo>
                  <a:lnTo>
                    <a:pt x="487" y="423"/>
                  </a:lnTo>
                  <a:lnTo>
                    <a:pt x="487" y="428"/>
                  </a:lnTo>
                  <a:lnTo>
                    <a:pt x="489" y="435"/>
                  </a:lnTo>
                  <a:lnTo>
                    <a:pt x="489" y="442"/>
                  </a:lnTo>
                  <a:lnTo>
                    <a:pt x="487" y="445"/>
                  </a:lnTo>
                  <a:lnTo>
                    <a:pt x="486" y="449"/>
                  </a:lnTo>
                  <a:lnTo>
                    <a:pt x="484" y="454"/>
                  </a:lnTo>
                  <a:lnTo>
                    <a:pt x="480" y="457"/>
                  </a:lnTo>
                  <a:lnTo>
                    <a:pt x="477" y="459"/>
                  </a:lnTo>
                  <a:lnTo>
                    <a:pt x="473" y="461"/>
                  </a:lnTo>
                  <a:lnTo>
                    <a:pt x="472" y="463"/>
                  </a:lnTo>
                  <a:lnTo>
                    <a:pt x="468" y="464"/>
                  </a:lnTo>
                  <a:lnTo>
                    <a:pt x="466" y="468"/>
                  </a:lnTo>
                  <a:lnTo>
                    <a:pt x="468" y="477"/>
                  </a:lnTo>
                  <a:lnTo>
                    <a:pt x="466" y="487"/>
                  </a:lnTo>
                  <a:lnTo>
                    <a:pt x="465" y="494"/>
                  </a:lnTo>
                  <a:lnTo>
                    <a:pt x="461" y="499"/>
                  </a:lnTo>
                  <a:lnTo>
                    <a:pt x="458" y="501"/>
                  </a:lnTo>
                  <a:lnTo>
                    <a:pt x="454" y="503"/>
                  </a:lnTo>
                  <a:lnTo>
                    <a:pt x="449" y="503"/>
                  </a:lnTo>
                  <a:lnTo>
                    <a:pt x="442" y="503"/>
                  </a:lnTo>
                  <a:lnTo>
                    <a:pt x="438" y="492"/>
                  </a:lnTo>
                  <a:lnTo>
                    <a:pt x="442" y="482"/>
                  </a:lnTo>
                  <a:lnTo>
                    <a:pt x="442" y="470"/>
                  </a:lnTo>
                  <a:lnTo>
                    <a:pt x="438" y="456"/>
                  </a:lnTo>
                  <a:lnTo>
                    <a:pt x="437" y="440"/>
                  </a:lnTo>
                  <a:lnTo>
                    <a:pt x="435" y="426"/>
                  </a:lnTo>
                  <a:lnTo>
                    <a:pt x="438" y="410"/>
                  </a:lnTo>
                  <a:close/>
                  <a:moveTo>
                    <a:pt x="60" y="409"/>
                  </a:moveTo>
                  <a:lnTo>
                    <a:pt x="74" y="410"/>
                  </a:lnTo>
                  <a:lnTo>
                    <a:pt x="74" y="423"/>
                  </a:lnTo>
                  <a:lnTo>
                    <a:pt x="91" y="423"/>
                  </a:lnTo>
                  <a:lnTo>
                    <a:pt x="105" y="423"/>
                  </a:lnTo>
                  <a:lnTo>
                    <a:pt x="121" y="423"/>
                  </a:lnTo>
                  <a:lnTo>
                    <a:pt x="124" y="430"/>
                  </a:lnTo>
                  <a:lnTo>
                    <a:pt x="128" y="438"/>
                  </a:lnTo>
                  <a:lnTo>
                    <a:pt x="131" y="447"/>
                  </a:lnTo>
                  <a:lnTo>
                    <a:pt x="135" y="454"/>
                  </a:lnTo>
                  <a:lnTo>
                    <a:pt x="135" y="457"/>
                  </a:lnTo>
                  <a:lnTo>
                    <a:pt x="124" y="470"/>
                  </a:lnTo>
                  <a:lnTo>
                    <a:pt x="110" y="475"/>
                  </a:lnTo>
                  <a:lnTo>
                    <a:pt x="96" y="480"/>
                  </a:lnTo>
                  <a:lnTo>
                    <a:pt x="88" y="496"/>
                  </a:lnTo>
                  <a:lnTo>
                    <a:pt x="81" y="510"/>
                  </a:lnTo>
                  <a:lnTo>
                    <a:pt x="79" y="526"/>
                  </a:lnTo>
                  <a:lnTo>
                    <a:pt x="82" y="541"/>
                  </a:lnTo>
                  <a:lnTo>
                    <a:pt x="67" y="543"/>
                  </a:lnTo>
                  <a:lnTo>
                    <a:pt x="53" y="548"/>
                  </a:lnTo>
                  <a:lnTo>
                    <a:pt x="35" y="553"/>
                  </a:lnTo>
                  <a:lnTo>
                    <a:pt x="34" y="550"/>
                  </a:lnTo>
                  <a:lnTo>
                    <a:pt x="32" y="547"/>
                  </a:lnTo>
                  <a:lnTo>
                    <a:pt x="30" y="545"/>
                  </a:lnTo>
                  <a:lnTo>
                    <a:pt x="30" y="541"/>
                  </a:lnTo>
                  <a:lnTo>
                    <a:pt x="28" y="538"/>
                  </a:lnTo>
                  <a:lnTo>
                    <a:pt x="30" y="536"/>
                  </a:lnTo>
                  <a:lnTo>
                    <a:pt x="30" y="534"/>
                  </a:lnTo>
                  <a:lnTo>
                    <a:pt x="30" y="533"/>
                  </a:lnTo>
                  <a:lnTo>
                    <a:pt x="32" y="529"/>
                  </a:lnTo>
                  <a:lnTo>
                    <a:pt x="32" y="526"/>
                  </a:lnTo>
                  <a:lnTo>
                    <a:pt x="20" y="526"/>
                  </a:lnTo>
                  <a:lnTo>
                    <a:pt x="20" y="520"/>
                  </a:lnTo>
                  <a:lnTo>
                    <a:pt x="20" y="519"/>
                  </a:lnTo>
                  <a:lnTo>
                    <a:pt x="18" y="517"/>
                  </a:lnTo>
                  <a:lnTo>
                    <a:pt x="18" y="515"/>
                  </a:lnTo>
                  <a:lnTo>
                    <a:pt x="16" y="513"/>
                  </a:lnTo>
                  <a:lnTo>
                    <a:pt x="13" y="510"/>
                  </a:lnTo>
                  <a:lnTo>
                    <a:pt x="11" y="510"/>
                  </a:lnTo>
                  <a:lnTo>
                    <a:pt x="9" y="510"/>
                  </a:lnTo>
                  <a:lnTo>
                    <a:pt x="9" y="510"/>
                  </a:lnTo>
                  <a:lnTo>
                    <a:pt x="7" y="510"/>
                  </a:lnTo>
                  <a:lnTo>
                    <a:pt x="6" y="510"/>
                  </a:lnTo>
                  <a:lnTo>
                    <a:pt x="0" y="510"/>
                  </a:lnTo>
                  <a:lnTo>
                    <a:pt x="0" y="499"/>
                  </a:lnTo>
                  <a:lnTo>
                    <a:pt x="13" y="485"/>
                  </a:lnTo>
                  <a:lnTo>
                    <a:pt x="21" y="466"/>
                  </a:lnTo>
                  <a:lnTo>
                    <a:pt x="28" y="445"/>
                  </a:lnTo>
                  <a:lnTo>
                    <a:pt x="23" y="442"/>
                  </a:lnTo>
                  <a:lnTo>
                    <a:pt x="21" y="437"/>
                  </a:lnTo>
                  <a:lnTo>
                    <a:pt x="20" y="433"/>
                  </a:lnTo>
                  <a:lnTo>
                    <a:pt x="18" y="426"/>
                  </a:lnTo>
                  <a:lnTo>
                    <a:pt x="16" y="419"/>
                  </a:lnTo>
                  <a:lnTo>
                    <a:pt x="30" y="416"/>
                  </a:lnTo>
                  <a:lnTo>
                    <a:pt x="41" y="414"/>
                  </a:lnTo>
                  <a:lnTo>
                    <a:pt x="49" y="410"/>
                  </a:lnTo>
                  <a:lnTo>
                    <a:pt x="60" y="409"/>
                  </a:lnTo>
                  <a:close/>
                  <a:moveTo>
                    <a:pt x="1556" y="368"/>
                  </a:moveTo>
                  <a:lnTo>
                    <a:pt x="1571" y="368"/>
                  </a:lnTo>
                  <a:lnTo>
                    <a:pt x="1571" y="372"/>
                  </a:lnTo>
                  <a:lnTo>
                    <a:pt x="1568" y="372"/>
                  </a:lnTo>
                  <a:lnTo>
                    <a:pt x="1564" y="374"/>
                  </a:lnTo>
                  <a:lnTo>
                    <a:pt x="1563" y="374"/>
                  </a:lnTo>
                  <a:lnTo>
                    <a:pt x="1563" y="374"/>
                  </a:lnTo>
                  <a:lnTo>
                    <a:pt x="1561" y="374"/>
                  </a:lnTo>
                  <a:lnTo>
                    <a:pt x="1561" y="374"/>
                  </a:lnTo>
                  <a:lnTo>
                    <a:pt x="1559" y="372"/>
                  </a:lnTo>
                  <a:lnTo>
                    <a:pt x="1556" y="368"/>
                  </a:lnTo>
                  <a:close/>
                  <a:moveTo>
                    <a:pt x="454" y="368"/>
                  </a:moveTo>
                  <a:lnTo>
                    <a:pt x="458" y="391"/>
                  </a:lnTo>
                  <a:lnTo>
                    <a:pt x="452" y="395"/>
                  </a:lnTo>
                  <a:lnTo>
                    <a:pt x="449" y="396"/>
                  </a:lnTo>
                  <a:lnTo>
                    <a:pt x="445" y="398"/>
                  </a:lnTo>
                  <a:lnTo>
                    <a:pt x="440" y="402"/>
                  </a:lnTo>
                  <a:lnTo>
                    <a:pt x="435" y="403"/>
                  </a:lnTo>
                  <a:lnTo>
                    <a:pt x="433" y="402"/>
                  </a:lnTo>
                  <a:lnTo>
                    <a:pt x="432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3" y="400"/>
                  </a:lnTo>
                  <a:lnTo>
                    <a:pt x="423" y="396"/>
                  </a:lnTo>
                  <a:lnTo>
                    <a:pt x="423" y="395"/>
                  </a:lnTo>
                  <a:lnTo>
                    <a:pt x="421" y="395"/>
                  </a:lnTo>
                  <a:lnTo>
                    <a:pt x="421" y="393"/>
                  </a:lnTo>
                  <a:lnTo>
                    <a:pt x="419" y="391"/>
                  </a:lnTo>
                  <a:lnTo>
                    <a:pt x="419" y="384"/>
                  </a:lnTo>
                  <a:lnTo>
                    <a:pt x="428" y="379"/>
                  </a:lnTo>
                  <a:lnTo>
                    <a:pt x="435" y="374"/>
                  </a:lnTo>
                  <a:lnTo>
                    <a:pt x="442" y="370"/>
                  </a:lnTo>
                  <a:lnTo>
                    <a:pt x="454" y="368"/>
                  </a:lnTo>
                  <a:close/>
                  <a:moveTo>
                    <a:pt x="109" y="365"/>
                  </a:moveTo>
                  <a:lnTo>
                    <a:pt x="112" y="365"/>
                  </a:lnTo>
                  <a:lnTo>
                    <a:pt x="116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9" y="368"/>
                  </a:lnTo>
                  <a:lnTo>
                    <a:pt x="121" y="372"/>
                  </a:lnTo>
                  <a:lnTo>
                    <a:pt x="109" y="372"/>
                  </a:lnTo>
                  <a:lnTo>
                    <a:pt x="109" y="365"/>
                  </a:lnTo>
                  <a:close/>
                  <a:moveTo>
                    <a:pt x="384" y="342"/>
                  </a:moveTo>
                  <a:lnTo>
                    <a:pt x="390" y="342"/>
                  </a:lnTo>
                  <a:lnTo>
                    <a:pt x="391" y="342"/>
                  </a:lnTo>
                  <a:lnTo>
                    <a:pt x="393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398" y="349"/>
                  </a:lnTo>
                  <a:lnTo>
                    <a:pt x="400" y="351"/>
                  </a:lnTo>
                  <a:lnTo>
                    <a:pt x="400" y="356"/>
                  </a:lnTo>
                  <a:lnTo>
                    <a:pt x="400" y="361"/>
                  </a:lnTo>
                  <a:lnTo>
                    <a:pt x="397" y="372"/>
                  </a:lnTo>
                  <a:lnTo>
                    <a:pt x="395" y="388"/>
                  </a:lnTo>
                  <a:lnTo>
                    <a:pt x="393" y="400"/>
                  </a:lnTo>
                  <a:lnTo>
                    <a:pt x="388" y="402"/>
                  </a:lnTo>
                  <a:lnTo>
                    <a:pt x="384" y="403"/>
                  </a:lnTo>
                  <a:lnTo>
                    <a:pt x="381" y="407"/>
                  </a:lnTo>
                  <a:lnTo>
                    <a:pt x="377" y="407"/>
                  </a:lnTo>
                  <a:lnTo>
                    <a:pt x="377" y="405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4" y="403"/>
                  </a:lnTo>
                  <a:lnTo>
                    <a:pt x="370" y="400"/>
                  </a:lnTo>
                  <a:lnTo>
                    <a:pt x="369" y="396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5" y="384"/>
                  </a:lnTo>
                  <a:lnTo>
                    <a:pt x="358" y="379"/>
                  </a:lnTo>
                  <a:lnTo>
                    <a:pt x="349" y="377"/>
                  </a:lnTo>
                  <a:lnTo>
                    <a:pt x="341" y="379"/>
                  </a:lnTo>
                  <a:lnTo>
                    <a:pt x="332" y="377"/>
                  </a:lnTo>
                  <a:lnTo>
                    <a:pt x="323" y="372"/>
                  </a:lnTo>
                  <a:lnTo>
                    <a:pt x="316" y="361"/>
                  </a:lnTo>
                  <a:lnTo>
                    <a:pt x="320" y="361"/>
                  </a:lnTo>
                  <a:lnTo>
                    <a:pt x="322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7" y="355"/>
                  </a:lnTo>
                  <a:lnTo>
                    <a:pt x="330" y="355"/>
                  </a:lnTo>
                  <a:lnTo>
                    <a:pt x="336" y="353"/>
                  </a:lnTo>
                  <a:lnTo>
                    <a:pt x="346" y="356"/>
                  </a:lnTo>
                  <a:lnTo>
                    <a:pt x="358" y="355"/>
                  </a:lnTo>
                  <a:lnTo>
                    <a:pt x="372" y="353"/>
                  </a:lnTo>
                  <a:lnTo>
                    <a:pt x="384" y="353"/>
                  </a:lnTo>
                  <a:lnTo>
                    <a:pt x="384" y="342"/>
                  </a:lnTo>
                  <a:close/>
                  <a:moveTo>
                    <a:pt x="255" y="339"/>
                  </a:moveTo>
                  <a:lnTo>
                    <a:pt x="257" y="342"/>
                  </a:lnTo>
                  <a:lnTo>
                    <a:pt x="259" y="344"/>
                  </a:lnTo>
                  <a:lnTo>
                    <a:pt x="260" y="348"/>
                  </a:lnTo>
                  <a:lnTo>
                    <a:pt x="260" y="351"/>
                  </a:lnTo>
                  <a:lnTo>
                    <a:pt x="262" y="355"/>
                  </a:lnTo>
                  <a:lnTo>
                    <a:pt x="262" y="361"/>
                  </a:lnTo>
                  <a:lnTo>
                    <a:pt x="259" y="361"/>
                  </a:lnTo>
                  <a:lnTo>
                    <a:pt x="259" y="365"/>
                  </a:lnTo>
                  <a:lnTo>
                    <a:pt x="262" y="365"/>
                  </a:lnTo>
                  <a:lnTo>
                    <a:pt x="267" y="367"/>
                  </a:lnTo>
                  <a:lnTo>
                    <a:pt x="273" y="368"/>
                  </a:lnTo>
                  <a:lnTo>
                    <a:pt x="278" y="368"/>
                  </a:lnTo>
                  <a:lnTo>
                    <a:pt x="285" y="368"/>
                  </a:lnTo>
                  <a:lnTo>
                    <a:pt x="288" y="365"/>
                  </a:lnTo>
                  <a:lnTo>
                    <a:pt x="290" y="363"/>
                  </a:lnTo>
                  <a:lnTo>
                    <a:pt x="290" y="363"/>
                  </a:lnTo>
                  <a:lnTo>
                    <a:pt x="292" y="363"/>
                  </a:lnTo>
                  <a:lnTo>
                    <a:pt x="294" y="363"/>
                  </a:lnTo>
                  <a:lnTo>
                    <a:pt x="297" y="365"/>
                  </a:lnTo>
                  <a:lnTo>
                    <a:pt x="299" y="367"/>
                  </a:lnTo>
                  <a:lnTo>
                    <a:pt x="299" y="368"/>
                  </a:lnTo>
                  <a:lnTo>
                    <a:pt x="299" y="370"/>
                  </a:lnTo>
                  <a:lnTo>
                    <a:pt x="301" y="372"/>
                  </a:lnTo>
                  <a:lnTo>
                    <a:pt x="301" y="375"/>
                  </a:lnTo>
                  <a:lnTo>
                    <a:pt x="299" y="379"/>
                  </a:lnTo>
                  <a:lnTo>
                    <a:pt x="299" y="381"/>
                  </a:lnTo>
                  <a:lnTo>
                    <a:pt x="299" y="381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7" y="388"/>
                  </a:lnTo>
                  <a:lnTo>
                    <a:pt x="287" y="393"/>
                  </a:lnTo>
                  <a:lnTo>
                    <a:pt x="274" y="393"/>
                  </a:lnTo>
                  <a:lnTo>
                    <a:pt x="260" y="393"/>
                  </a:lnTo>
                  <a:lnTo>
                    <a:pt x="246" y="396"/>
                  </a:lnTo>
                  <a:lnTo>
                    <a:pt x="236" y="403"/>
                  </a:lnTo>
                  <a:lnTo>
                    <a:pt x="224" y="412"/>
                  </a:lnTo>
                  <a:lnTo>
                    <a:pt x="213" y="421"/>
                  </a:lnTo>
                  <a:lnTo>
                    <a:pt x="198" y="426"/>
                  </a:lnTo>
                  <a:lnTo>
                    <a:pt x="196" y="423"/>
                  </a:lnTo>
                  <a:lnTo>
                    <a:pt x="194" y="419"/>
                  </a:lnTo>
                  <a:lnTo>
                    <a:pt x="194" y="416"/>
                  </a:lnTo>
                  <a:lnTo>
                    <a:pt x="192" y="410"/>
                  </a:lnTo>
                  <a:lnTo>
                    <a:pt x="198" y="407"/>
                  </a:lnTo>
                  <a:lnTo>
                    <a:pt x="203" y="403"/>
                  </a:lnTo>
                  <a:lnTo>
                    <a:pt x="206" y="398"/>
                  </a:lnTo>
                  <a:lnTo>
                    <a:pt x="210" y="393"/>
                  </a:lnTo>
                  <a:lnTo>
                    <a:pt x="212" y="388"/>
                  </a:lnTo>
                  <a:lnTo>
                    <a:pt x="192" y="388"/>
                  </a:lnTo>
                  <a:lnTo>
                    <a:pt x="180" y="393"/>
                  </a:lnTo>
                  <a:lnTo>
                    <a:pt x="166" y="395"/>
                  </a:lnTo>
                  <a:lnTo>
                    <a:pt x="150" y="393"/>
                  </a:lnTo>
                  <a:lnTo>
                    <a:pt x="140" y="388"/>
                  </a:lnTo>
                  <a:lnTo>
                    <a:pt x="135" y="388"/>
                  </a:lnTo>
                  <a:lnTo>
                    <a:pt x="135" y="384"/>
                  </a:lnTo>
                  <a:lnTo>
                    <a:pt x="140" y="382"/>
                  </a:lnTo>
                  <a:lnTo>
                    <a:pt x="144" y="381"/>
                  </a:lnTo>
                  <a:lnTo>
                    <a:pt x="145" y="379"/>
                  </a:lnTo>
                  <a:lnTo>
                    <a:pt x="149" y="377"/>
                  </a:lnTo>
                  <a:lnTo>
                    <a:pt x="150" y="372"/>
                  </a:lnTo>
                  <a:lnTo>
                    <a:pt x="147" y="372"/>
                  </a:lnTo>
                  <a:lnTo>
                    <a:pt x="147" y="368"/>
                  </a:lnTo>
                  <a:lnTo>
                    <a:pt x="152" y="368"/>
                  </a:lnTo>
                  <a:lnTo>
                    <a:pt x="156" y="367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1" y="363"/>
                  </a:lnTo>
                  <a:lnTo>
                    <a:pt x="159" y="361"/>
                  </a:lnTo>
                  <a:lnTo>
                    <a:pt x="157" y="360"/>
                  </a:lnTo>
                  <a:lnTo>
                    <a:pt x="157" y="358"/>
                  </a:lnTo>
                  <a:lnTo>
                    <a:pt x="156" y="356"/>
                  </a:lnTo>
                  <a:lnTo>
                    <a:pt x="154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61" y="351"/>
                  </a:lnTo>
                  <a:lnTo>
                    <a:pt x="163" y="349"/>
                  </a:lnTo>
                  <a:lnTo>
                    <a:pt x="182" y="355"/>
                  </a:lnTo>
                  <a:lnTo>
                    <a:pt x="198" y="361"/>
                  </a:lnTo>
                  <a:lnTo>
                    <a:pt x="212" y="368"/>
                  </a:lnTo>
                  <a:lnTo>
                    <a:pt x="227" y="374"/>
                  </a:lnTo>
                  <a:lnTo>
                    <a:pt x="246" y="375"/>
                  </a:lnTo>
                  <a:lnTo>
                    <a:pt x="243" y="367"/>
                  </a:lnTo>
                  <a:lnTo>
                    <a:pt x="240" y="360"/>
                  </a:lnTo>
                  <a:lnTo>
                    <a:pt x="238" y="355"/>
                  </a:lnTo>
                  <a:lnTo>
                    <a:pt x="236" y="342"/>
                  </a:lnTo>
                  <a:lnTo>
                    <a:pt x="240" y="341"/>
                  </a:lnTo>
                  <a:lnTo>
                    <a:pt x="243" y="339"/>
                  </a:lnTo>
                  <a:lnTo>
                    <a:pt x="248" y="339"/>
                  </a:lnTo>
                  <a:lnTo>
                    <a:pt x="255" y="339"/>
                  </a:lnTo>
                  <a:close/>
                  <a:moveTo>
                    <a:pt x="742" y="318"/>
                  </a:moveTo>
                  <a:lnTo>
                    <a:pt x="754" y="323"/>
                  </a:lnTo>
                  <a:lnTo>
                    <a:pt x="754" y="327"/>
                  </a:lnTo>
                  <a:lnTo>
                    <a:pt x="749" y="327"/>
                  </a:lnTo>
                  <a:lnTo>
                    <a:pt x="746" y="327"/>
                  </a:lnTo>
                  <a:lnTo>
                    <a:pt x="744" y="327"/>
                  </a:lnTo>
                  <a:lnTo>
                    <a:pt x="742" y="325"/>
                  </a:lnTo>
                  <a:lnTo>
                    <a:pt x="742" y="325"/>
                  </a:lnTo>
                  <a:lnTo>
                    <a:pt x="742" y="323"/>
                  </a:lnTo>
                  <a:lnTo>
                    <a:pt x="742" y="318"/>
                  </a:lnTo>
                  <a:close/>
                  <a:moveTo>
                    <a:pt x="140" y="318"/>
                  </a:moveTo>
                  <a:lnTo>
                    <a:pt x="140" y="325"/>
                  </a:lnTo>
                  <a:lnTo>
                    <a:pt x="140" y="330"/>
                  </a:lnTo>
                  <a:lnTo>
                    <a:pt x="142" y="335"/>
                  </a:lnTo>
                  <a:lnTo>
                    <a:pt x="140" y="339"/>
                  </a:lnTo>
                  <a:lnTo>
                    <a:pt x="140" y="342"/>
                  </a:lnTo>
                  <a:lnTo>
                    <a:pt x="135" y="346"/>
                  </a:lnTo>
                  <a:lnTo>
                    <a:pt x="130" y="349"/>
                  </a:lnTo>
                  <a:lnTo>
                    <a:pt x="124" y="353"/>
                  </a:lnTo>
                  <a:lnTo>
                    <a:pt x="121" y="358"/>
                  </a:lnTo>
                  <a:lnTo>
                    <a:pt x="114" y="355"/>
                  </a:lnTo>
                  <a:lnTo>
                    <a:pt x="110" y="353"/>
                  </a:lnTo>
                  <a:lnTo>
                    <a:pt x="107" y="351"/>
                  </a:lnTo>
                  <a:lnTo>
                    <a:pt x="105" y="349"/>
                  </a:lnTo>
                  <a:lnTo>
                    <a:pt x="102" y="346"/>
                  </a:lnTo>
                  <a:lnTo>
                    <a:pt x="100" y="363"/>
                  </a:lnTo>
                  <a:lnTo>
                    <a:pt x="95" y="372"/>
                  </a:lnTo>
                  <a:lnTo>
                    <a:pt x="82" y="375"/>
                  </a:lnTo>
                  <a:lnTo>
                    <a:pt x="72" y="375"/>
                  </a:lnTo>
                  <a:lnTo>
                    <a:pt x="61" y="375"/>
                  </a:lnTo>
                  <a:lnTo>
                    <a:pt x="48" y="375"/>
                  </a:lnTo>
                  <a:lnTo>
                    <a:pt x="48" y="361"/>
                  </a:lnTo>
                  <a:lnTo>
                    <a:pt x="67" y="348"/>
                  </a:lnTo>
                  <a:lnTo>
                    <a:pt x="88" y="335"/>
                  </a:lnTo>
                  <a:lnTo>
                    <a:pt x="112" y="325"/>
                  </a:lnTo>
                  <a:lnTo>
                    <a:pt x="140" y="318"/>
                  </a:lnTo>
                  <a:close/>
                  <a:moveTo>
                    <a:pt x="458" y="311"/>
                  </a:moveTo>
                  <a:lnTo>
                    <a:pt x="461" y="321"/>
                  </a:lnTo>
                  <a:lnTo>
                    <a:pt x="468" y="325"/>
                  </a:lnTo>
                  <a:lnTo>
                    <a:pt x="479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498" y="332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0" y="346"/>
                  </a:lnTo>
                  <a:lnTo>
                    <a:pt x="500" y="349"/>
                  </a:lnTo>
                  <a:lnTo>
                    <a:pt x="519" y="360"/>
                  </a:lnTo>
                  <a:lnTo>
                    <a:pt x="541" y="365"/>
                  </a:lnTo>
                  <a:lnTo>
                    <a:pt x="566" y="365"/>
                  </a:lnTo>
                  <a:lnTo>
                    <a:pt x="590" y="365"/>
                  </a:lnTo>
                  <a:lnTo>
                    <a:pt x="617" y="363"/>
                  </a:lnTo>
                  <a:lnTo>
                    <a:pt x="639" y="365"/>
                  </a:lnTo>
                  <a:lnTo>
                    <a:pt x="639" y="370"/>
                  </a:lnTo>
                  <a:lnTo>
                    <a:pt x="641" y="375"/>
                  </a:lnTo>
                  <a:lnTo>
                    <a:pt x="643" y="379"/>
                  </a:lnTo>
                  <a:lnTo>
                    <a:pt x="643" y="381"/>
                  </a:lnTo>
                  <a:lnTo>
                    <a:pt x="643" y="384"/>
                  </a:lnTo>
                  <a:lnTo>
                    <a:pt x="643" y="388"/>
                  </a:lnTo>
                  <a:lnTo>
                    <a:pt x="639" y="400"/>
                  </a:lnTo>
                  <a:lnTo>
                    <a:pt x="629" y="400"/>
                  </a:lnTo>
                  <a:lnTo>
                    <a:pt x="617" y="398"/>
                  </a:lnTo>
                  <a:lnTo>
                    <a:pt x="608" y="396"/>
                  </a:lnTo>
                  <a:lnTo>
                    <a:pt x="604" y="396"/>
                  </a:lnTo>
                  <a:lnTo>
                    <a:pt x="601" y="398"/>
                  </a:lnTo>
                  <a:lnTo>
                    <a:pt x="599" y="402"/>
                  </a:lnTo>
                  <a:lnTo>
                    <a:pt x="597" y="403"/>
                  </a:lnTo>
                  <a:lnTo>
                    <a:pt x="594" y="403"/>
                  </a:lnTo>
                  <a:lnTo>
                    <a:pt x="592" y="405"/>
                  </a:lnTo>
                  <a:lnTo>
                    <a:pt x="587" y="407"/>
                  </a:lnTo>
                  <a:lnTo>
                    <a:pt x="582" y="407"/>
                  </a:lnTo>
                  <a:lnTo>
                    <a:pt x="576" y="409"/>
                  </a:lnTo>
                  <a:lnTo>
                    <a:pt x="573" y="410"/>
                  </a:lnTo>
                  <a:lnTo>
                    <a:pt x="568" y="410"/>
                  </a:lnTo>
                  <a:lnTo>
                    <a:pt x="562" y="410"/>
                  </a:lnTo>
                  <a:lnTo>
                    <a:pt x="559" y="405"/>
                  </a:lnTo>
                  <a:lnTo>
                    <a:pt x="557" y="400"/>
                  </a:lnTo>
                  <a:lnTo>
                    <a:pt x="554" y="396"/>
                  </a:lnTo>
                  <a:lnTo>
                    <a:pt x="554" y="400"/>
                  </a:lnTo>
                  <a:lnTo>
                    <a:pt x="550" y="403"/>
                  </a:lnTo>
                  <a:lnTo>
                    <a:pt x="548" y="407"/>
                  </a:lnTo>
                  <a:lnTo>
                    <a:pt x="547" y="410"/>
                  </a:lnTo>
                  <a:lnTo>
                    <a:pt x="538" y="410"/>
                  </a:lnTo>
                  <a:lnTo>
                    <a:pt x="534" y="405"/>
                  </a:lnTo>
                  <a:lnTo>
                    <a:pt x="531" y="398"/>
                  </a:lnTo>
                  <a:lnTo>
                    <a:pt x="528" y="391"/>
                  </a:lnTo>
                  <a:lnTo>
                    <a:pt x="526" y="396"/>
                  </a:lnTo>
                  <a:lnTo>
                    <a:pt x="524" y="400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19" y="402"/>
                  </a:lnTo>
                  <a:lnTo>
                    <a:pt x="515" y="400"/>
                  </a:lnTo>
                  <a:lnTo>
                    <a:pt x="512" y="398"/>
                  </a:lnTo>
                  <a:lnTo>
                    <a:pt x="510" y="396"/>
                  </a:lnTo>
                  <a:lnTo>
                    <a:pt x="510" y="395"/>
                  </a:lnTo>
                  <a:lnTo>
                    <a:pt x="510" y="393"/>
                  </a:lnTo>
                  <a:lnTo>
                    <a:pt x="510" y="391"/>
                  </a:lnTo>
                  <a:lnTo>
                    <a:pt x="510" y="389"/>
                  </a:lnTo>
                  <a:lnTo>
                    <a:pt x="508" y="388"/>
                  </a:lnTo>
                  <a:lnTo>
                    <a:pt x="507" y="388"/>
                  </a:lnTo>
                  <a:lnTo>
                    <a:pt x="505" y="389"/>
                  </a:lnTo>
                  <a:lnTo>
                    <a:pt x="501" y="389"/>
                  </a:lnTo>
                  <a:lnTo>
                    <a:pt x="496" y="391"/>
                  </a:lnTo>
                  <a:lnTo>
                    <a:pt x="493" y="391"/>
                  </a:lnTo>
                  <a:lnTo>
                    <a:pt x="487" y="393"/>
                  </a:lnTo>
                  <a:lnTo>
                    <a:pt x="486" y="391"/>
                  </a:lnTo>
                  <a:lnTo>
                    <a:pt x="484" y="391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3" y="384"/>
                  </a:lnTo>
                  <a:lnTo>
                    <a:pt x="475" y="374"/>
                  </a:lnTo>
                  <a:lnTo>
                    <a:pt x="473" y="367"/>
                  </a:lnTo>
                  <a:lnTo>
                    <a:pt x="470" y="361"/>
                  </a:lnTo>
                  <a:lnTo>
                    <a:pt x="466" y="353"/>
                  </a:lnTo>
                  <a:lnTo>
                    <a:pt x="466" y="342"/>
                  </a:lnTo>
                  <a:lnTo>
                    <a:pt x="449" y="341"/>
                  </a:lnTo>
                  <a:lnTo>
                    <a:pt x="433" y="335"/>
                  </a:lnTo>
                  <a:lnTo>
                    <a:pt x="419" y="330"/>
                  </a:lnTo>
                  <a:lnTo>
                    <a:pt x="418" y="328"/>
                  </a:lnTo>
                  <a:lnTo>
                    <a:pt x="418" y="327"/>
                  </a:lnTo>
                  <a:lnTo>
                    <a:pt x="418" y="325"/>
                  </a:lnTo>
                  <a:lnTo>
                    <a:pt x="416" y="323"/>
                  </a:lnTo>
                  <a:lnTo>
                    <a:pt x="416" y="318"/>
                  </a:lnTo>
                  <a:lnTo>
                    <a:pt x="423" y="316"/>
                  </a:lnTo>
                  <a:lnTo>
                    <a:pt x="432" y="316"/>
                  </a:lnTo>
                  <a:lnTo>
                    <a:pt x="442" y="314"/>
                  </a:lnTo>
                  <a:lnTo>
                    <a:pt x="445" y="313"/>
                  </a:lnTo>
                  <a:lnTo>
                    <a:pt x="449" y="313"/>
                  </a:lnTo>
                  <a:lnTo>
                    <a:pt x="452" y="311"/>
                  </a:lnTo>
                  <a:lnTo>
                    <a:pt x="458" y="311"/>
                  </a:lnTo>
                  <a:close/>
                  <a:moveTo>
                    <a:pt x="377" y="311"/>
                  </a:moveTo>
                  <a:lnTo>
                    <a:pt x="409" y="311"/>
                  </a:lnTo>
                  <a:lnTo>
                    <a:pt x="409" y="314"/>
                  </a:lnTo>
                  <a:lnTo>
                    <a:pt x="411" y="318"/>
                  </a:lnTo>
                  <a:lnTo>
                    <a:pt x="411" y="321"/>
                  </a:lnTo>
                  <a:lnTo>
                    <a:pt x="412" y="327"/>
                  </a:lnTo>
                  <a:lnTo>
                    <a:pt x="404" y="327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0" y="325"/>
                  </a:lnTo>
                  <a:lnTo>
                    <a:pt x="384" y="325"/>
                  </a:lnTo>
                  <a:lnTo>
                    <a:pt x="377" y="323"/>
                  </a:lnTo>
                  <a:lnTo>
                    <a:pt x="377" y="311"/>
                  </a:lnTo>
                  <a:close/>
                  <a:moveTo>
                    <a:pt x="301" y="307"/>
                  </a:moveTo>
                  <a:lnTo>
                    <a:pt x="308" y="311"/>
                  </a:lnTo>
                  <a:lnTo>
                    <a:pt x="315" y="314"/>
                  </a:lnTo>
                  <a:lnTo>
                    <a:pt x="318" y="320"/>
                  </a:lnTo>
                  <a:lnTo>
                    <a:pt x="322" y="327"/>
                  </a:lnTo>
                  <a:lnTo>
                    <a:pt x="323" y="334"/>
                  </a:lnTo>
                  <a:lnTo>
                    <a:pt x="313" y="334"/>
                  </a:lnTo>
                  <a:lnTo>
                    <a:pt x="313" y="330"/>
                  </a:lnTo>
                  <a:lnTo>
                    <a:pt x="308" y="327"/>
                  </a:lnTo>
                  <a:lnTo>
                    <a:pt x="306" y="323"/>
                  </a:lnTo>
                  <a:lnTo>
                    <a:pt x="304" y="320"/>
                  </a:lnTo>
                  <a:lnTo>
                    <a:pt x="302" y="314"/>
                  </a:lnTo>
                  <a:lnTo>
                    <a:pt x="301" y="307"/>
                  </a:lnTo>
                  <a:close/>
                  <a:moveTo>
                    <a:pt x="489" y="299"/>
                  </a:moveTo>
                  <a:lnTo>
                    <a:pt x="505" y="299"/>
                  </a:lnTo>
                  <a:lnTo>
                    <a:pt x="505" y="307"/>
                  </a:lnTo>
                  <a:lnTo>
                    <a:pt x="489" y="307"/>
                  </a:lnTo>
                  <a:lnTo>
                    <a:pt x="489" y="299"/>
                  </a:lnTo>
                  <a:close/>
                  <a:moveTo>
                    <a:pt x="192" y="299"/>
                  </a:moveTo>
                  <a:lnTo>
                    <a:pt x="201" y="300"/>
                  </a:lnTo>
                  <a:lnTo>
                    <a:pt x="208" y="300"/>
                  </a:lnTo>
                  <a:lnTo>
                    <a:pt x="215" y="302"/>
                  </a:lnTo>
                  <a:lnTo>
                    <a:pt x="220" y="304"/>
                  </a:lnTo>
                  <a:lnTo>
                    <a:pt x="217" y="309"/>
                  </a:lnTo>
                  <a:lnTo>
                    <a:pt x="213" y="314"/>
                  </a:lnTo>
                  <a:lnTo>
                    <a:pt x="210" y="318"/>
                  </a:lnTo>
                  <a:lnTo>
                    <a:pt x="205" y="323"/>
                  </a:lnTo>
                  <a:lnTo>
                    <a:pt x="199" y="327"/>
                  </a:lnTo>
                  <a:lnTo>
                    <a:pt x="194" y="328"/>
                  </a:lnTo>
                  <a:lnTo>
                    <a:pt x="191" y="328"/>
                  </a:lnTo>
                  <a:lnTo>
                    <a:pt x="185" y="327"/>
                  </a:lnTo>
                  <a:lnTo>
                    <a:pt x="182" y="323"/>
                  </a:lnTo>
                  <a:lnTo>
                    <a:pt x="180" y="320"/>
                  </a:lnTo>
                  <a:lnTo>
                    <a:pt x="178" y="316"/>
                  </a:lnTo>
                  <a:lnTo>
                    <a:pt x="178" y="311"/>
                  </a:lnTo>
                  <a:lnTo>
                    <a:pt x="185" y="306"/>
                  </a:lnTo>
                  <a:lnTo>
                    <a:pt x="192" y="299"/>
                  </a:lnTo>
                  <a:close/>
                  <a:moveTo>
                    <a:pt x="435" y="292"/>
                  </a:moveTo>
                  <a:lnTo>
                    <a:pt x="440" y="292"/>
                  </a:lnTo>
                  <a:lnTo>
                    <a:pt x="444" y="292"/>
                  </a:lnTo>
                  <a:lnTo>
                    <a:pt x="447" y="292"/>
                  </a:lnTo>
                  <a:lnTo>
                    <a:pt x="449" y="292"/>
                  </a:lnTo>
                  <a:lnTo>
                    <a:pt x="452" y="292"/>
                  </a:lnTo>
                  <a:lnTo>
                    <a:pt x="456" y="292"/>
                  </a:lnTo>
                  <a:lnTo>
                    <a:pt x="461" y="292"/>
                  </a:lnTo>
                  <a:lnTo>
                    <a:pt x="461" y="299"/>
                  </a:lnTo>
                  <a:lnTo>
                    <a:pt x="438" y="304"/>
                  </a:lnTo>
                  <a:lnTo>
                    <a:pt x="435" y="292"/>
                  </a:lnTo>
                  <a:close/>
                  <a:moveTo>
                    <a:pt x="220" y="281"/>
                  </a:moveTo>
                  <a:lnTo>
                    <a:pt x="227" y="283"/>
                  </a:lnTo>
                  <a:lnTo>
                    <a:pt x="234" y="285"/>
                  </a:lnTo>
                  <a:lnTo>
                    <a:pt x="240" y="288"/>
                  </a:lnTo>
                  <a:lnTo>
                    <a:pt x="236" y="288"/>
                  </a:lnTo>
                  <a:lnTo>
                    <a:pt x="227" y="292"/>
                  </a:lnTo>
                  <a:lnTo>
                    <a:pt x="217" y="292"/>
                  </a:lnTo>
                  <a:lnTo>
                    <a:pt x="205" y="292"/>
                  </a:lnTo>
                  <a:lnTo>
                    <a:pt x="205" y="288"/>
                  </a:lnTo>
                  <a:lnTo>
                    <a:pt x="208" y="288"/>
                  </a:lnTo>
                  <a:lnTo>
                    <a:pt x="212" y="285"/>
                  </a:lnTo>
                  <a:lnTo>
                    <a:pt x="217" y="283"/>
                  </a:lnTo>
                  <a:lnTo>
                    <a:pt x="220" y="281"/>
                  </a:lnTo>
                  <a:close/>
                  <a:moveTo>
                    <a:pt x="400" y="253"/>
                  </a:moveTo>
                  <a:lnTo>
                    <a:pt x="416" y="253"/>
                  </a:lnTo>
                  <a:lnTo>
                    <a:pt x="421" y="260"/>
                  </a:lnTo>
                  <a:lnTo>
                    <a:pt x="428" y="267"/>
                  </a:lnTo>
                  <a:lnTo>
                    <a:pt x="435" y="272"/>
                  </a:lnTo>
                  <a:lnTo>
                    <a:pt x="432" y="276"/>
                  </a:lnTo>
                  <a:lnTo>
                    <a:pt x="430" y="278"/>
                  </a:lnTo>
                  <a:lnTo>
                    <a:pt x="428" y="279"/>
                  </a:lnTo>
                  <a:lnTo>
                    <a:pt x="426" y="283"/>
                  </a:lnTo>
                  <a:lnTo>
                    <a:pt x="425" y="286"/>
                  </a:lnTo>
                  <a:lnTo>
                    <a:pt x="423" y="292"/>
                  </a:lnTo>
                  <a:lnTo>
                    <a:pt x="418" y="292"/>
                  </a:lnTo>
                  <a:lnTo>
                    <a:pt x="411" y="292"/>
                  </a:lnTo>
                  <a:lnTo>
                    <a:pt x="407" y="290"/>
                  </a:lnTo>
                  <a:lnTo>
                    <a:pt x="402" y="290"/>
                  </a:lnTo>
                  <a:lnTo>
                    <a:pt x="397" y="288"/>
                  </a:lnTo>
                  <a:lnTo>
                    <a:pt x="397" y="281"/>
                  </a:lnTo>
                  <a:lnTo>
                    <a:pt x="398" y="276"/>
                  </a:lnTo>
                  <a:lnTo>
                    <a:pt x="400" y="269"/>
                  </a:lnTo>
                  <a:lnTo>
                    <a:pt x="400" y="262"/>
                  </a:lnTo>
                  <a:lnTo>
                    <a:pt x="400" y="253"/>
                  </a:lnTo>
                  <a:close/>
                  <a:moveTo>
                    <a:pt x="323" y="224"/>
                  </a:moveTo>
                  <a:lnTo>
                    <a:pt x="341" y="229"/>
                  </a:lnTo>
                  <a:lnTo>
                    <a:pt x="353" y="238"/>
                  </a:lnTo>
                  <a:lnTo>
                    <a:pt x="363" y="246"/>
                  </a:lnTo>
                  <a:lnTo>
                    <a:pt x="374" y="257"/>
                  </a:lnTo>
                  <a:lnTo>
                    <a:pt x="384" y="265"/>
                  </a:lnTo>
                  <a:lnTo>
                    <a:pt x="384" y="262"/>
                  </a:lnTo>
                  <a:lnTo>
                    <a:pt x="390" y="262"/>
                  </a:lnTo>
                  <a:lnTo>
                    <a:pt x="390" y="265"/>
                  </a:lnTo>
                  <a:lnTo>
                    <a:pt x="391" y="269"/>
                  </a:lnTo>
                  <a:lnTo>
                    <a:pt x="395" y="274"/>
                  </a:lnTo>
                  <a:lnTo>
                    <a:pt x="397" y="281"/>
                  </a:lnTo>
                  <a:lnTo>
                    <a:pt x="390" y="281"/>
                  </a:lnTo>
                  <a:lnTo>
                    <a:pt x="386" y="281"/>
                  </a:lnTo>
                  <a:lnTo>
                    <a:pt x="386" y="283"/>
                  </a:lnTo>
                  <a:lnTo>
                    <a:pt x="384" y="283"/>
                  </a:lnTo>
                  <a:lnTo>
                    <a:pt x="381" y="283"/>
                  </a:lnTo>
                  <a:lnTo>
                    <a:pt x="377" y="285"/>
                  </a:lnTo>
                  <a:lnTo>
                    <a:pt x="363" y="274"/>
                  </a:lnTo>
                  <a:lnTo>
                    <a:pt x="349" y="269"/>
                  </a:lnTo>
                  <a:lnTo>
                    <a:pt x="332" y="265"/>
                  </a:lnTo>
                  <a:lnTo>
                    <a:pt x="316" y="257"/>
                  </a:lnTo>
                  <a:lnTo>
                    <a:pt x="322" y="252"/>
                  </a:lnTo>
                  <a:lnTo>
                    <a:pt x="323" y="246"/>
                  </a:lnTo>
                  <a:lnTo>
                    <a:pt x="322" y="241"/>
                  </a:lnTo>
                  <a:lnTo>
                    <a:pt x="322" y="234"/>
                  </a:lnTo>
                  <a:lnTo>
                    <a:pt x="323" y="224"/>
                  </a:lnTo>
                  <a:close/>
                  <a:moveTo>
                    <a:pt x="1538" y="217"/>
                  </a:moveTo>
                  <a:lnTo>
                    <a:pt x="1542" y="217"/>
                  </a:lnTo>
                  <a:lnTo>
                    <a:pt x="1545" y="218"/>
                  </a:lnTo>
                  <a:lnTo>
                    <a:pt x="1547" y="220"/>
                  </a:lnTo>
                  <a:lnTo>
                    <a:pt x="1549" y="222"/>
                  </a:lnTo>
                  <a:lnTo>
                    <a:pt x="1550" y="224"/>
                  </a:lnTo>
                  <a:lnTo>
                    <a:pt x="1550" y="225"/>
                  </a:lnTo>
                  <a:lnTo>
                    <a:pt x="1550" y="227"/>
                  </a:lnTo>
                  <a:lnTo>
                    <a:pt x="1552" y="231"/>
                  </a:lnTo>
                  <a:lnTo>
                    <a:pt x="1545" y="231"/>
                  </a:lnTo>
                  <a:lnTo>
                    <a:pt x="1542" y="232"/>
                  </a:lnTo>
                  <a:lnTo>
                    <a:pt x="1538" y="232"/>
                  </a:lnTo>
                  <a:lnTo>
                    <a:pt x="1535" y="234"/>
                  </a:lnTo>
                  <a:lnTo>
                    <a:pt x="1529" y="234"/>
                  </a:lnTo>
                  <a:lnTo>
                    <a:pt x="1529" y="231"/>
                  </a:lnTo>
                  <a:lnTo>
                    <a:pt x="1526" y="231"/>
                  </a:lnTo>
                  <a:lnTo>
                    <a:pt x="1526" y="218"/>
                  </a:lnTo>
                  <a:lnTo>
                    <a:pt x="1531" y="218"/>
                  </a:lnTo>
                  <a:lnTo>
                    <a:pt x="1536" y="217"/>
                  </a:lnTo>
                  <a:lnTo>
                    <a:pt x="1538" y="217"/>
                  </a:lnTo>
                  <a:close/>
                  <a:moveTo>
                    <a:pt x="377" y="208"/>
                  </a:moveTo>
                  <a:lnTo>
                    <a:pt x="393" y="208"/>
                  </a:lnTo>
                  <a:lnTo>
                    <a:pt x="393" y="211"/>
                  </a:lnTo>
                  <a:lnTo>
                    <a:pt x="390" y="211"/>
                  </a:lnTo>
                  <a:lnTo>
                    <a:pt x="386" y="211"/>
                  </a:lnTo>
                  <a:lnTo>
                    <a:pt x="384" y="213"/>
                  </a:lnTo>
                  <a:lnTo>
                    <a:pt x="383" y="213"/>
                  </a:lnTo>
                  <a:lnTo>
                    <a:pt x="383" y="213"/>
                  </a:lnTo>
                  <a:lnTo>
                    <a:pt x="381" y="213"/>
                  </a:lnTo>
                  <a:lnTo>
                    <a:pt x="379" y="211"/>
                  </a:lnTo>
                  <a:lnTo>
                    <a:pt x="377" y="208"/>
                  </a:lnTo>
                  <a:close/>
                  <a:moveTo>
                    <a:pt x="458" y="131"/>
                  </a:moveTo>
                  <a:lnTo>
                    <a:pt x="477" y="152"/>
                  </a:lnTo>
                  <a:lnTo>
                    <a:pt x="501" y="168"/>
                  </a:lnTo>
                  <a:lnTo>
                    <a:pt x="531" y="180"/>
                  </a:lnTo>
                  <a:lnTo>
                    <a:pt x="533" y="197"/>
                  </a:lnTo>
                  <a:lnTo>
                    <a:pt x="538" y="210"/>
                  </a:lnTo>
                  <a:lnTo>
                    <a:pt x="543" y="217"/>
                  </a:lnTo>
                  <a:lnTo>
                    <a:pt x="550" y="224"/>
                  </a:lnTo>
                  <a:lnTo>
                    <a:pt x="557" y="234"/>
                  </a:lnTo>
                  <a:lnTo>
                    <a:pt x="545" y="236"/>
                  </a:lnTo>
                  <a:lnTo>
                    <a:pt x="533" y="238"/>
                  </a:lnTo>
                  <a:lnTo>
                    <a:pt x="522" y="243"/>
                  </a:lnTo>
                  <a:lnTo>
                    <a:pt x="515" y="250"/>
                  </a:lnTo>
                  <a:lnTo>
                    <a:pt x="514" y="253"/>
                  </a:lnTo>
                  <a:lnTo>
                    <a:pt x="512" y="257"/>
                  </a:lnTo>
                  <a:lnTo>
                    <a:pt x="510" y="260"/>
                  </a:lnTo>
                  <a:lnTo>
                    <a:pt x="508" y="262"/>
                  </a:lnTo>
                  <a:lnTo>
                    <a:pt x="505" y="265"/>
                  </a:lnTo>
                  <a:lnTo>
                    <a:pt x="494" y="267"/>
                  </a:lnTo>
                  <a:lnTo>
                    <a:pt x="479" y="269"/>
                  </a:lnTo>
                  <a:lnTo>
                    <a:pt x="461" y="267"/>
                  </a:lnTo>
                  <a:lnTo>
                    <a:pt x="447" y="265"/>
                  </a:lnTo>
                  <a:lnTo>
                    <a:pt x="444" y="255"/>
                  </a:lnTo>
                  <a:lnTo>
                    <a:pt x="442" y="248"/>
                  </a:lnTo>
                  <a:lnTo>
                    <a:pt x="440" y="243"/>
                  </a:lnTo>
                  <a:lnTo>
                    <a:pt x="435" y="234"/>
                  </a:lnTo>
                  <a:lnTo>
                    <a:pt x="458" y="227"/>
                  </a:lnTo>
                  <a:lnTo>
                    <a:pt x="458" y="224"/>
                  </a:lnTo>
                  <a:lnTo>
                    <a:pt x="440" y="222"/>
                  </a:lnTo>
                  <a:lnTo>
                    <a:pt x="428" y="218"/>
                  </a:lnTo>
                  <a:lnTo>
                    <a:pt x="419" y="211"/>
                  </a:lnTo>
                  <a:lnTo>
                    <a:pt x="418" y="206"/>
                  </a:lnTo>
                  <a:lnTo>
                    <a:pt x="414" y="201"/>
                  </a:lnTo>
                  <a:lnTo>
                    <a:pt x="412" y="196"/>
                  </a:lnTo>
                  <a:lnTo>
                    <a:pt x="412" y="190"/>
                  </a:lnTo>
                  <a:lnTo>
                    <a:pt x="412" y="187"/>
                  </a:lnTo>
                  <a:lnTo>
                    <a:pt x="412" y="183"/>
                  </a:lnTo>
                  <a:lnTo>
                    <a:pt x="414" y="183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9" y="182"/>
                  </a:lnTo>
                  <a:lnTo>
                    <a:pt x="423" y="180"/>
                  </a:lnTo>
                  <a:lnTo>
                    <a:pt x="425" y="175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6" y="164"/>
                  </a:lnTo>
                  <a:lnTo>
                    <a:pt x="428" y="161"/>
                  </a:lnTo>
                  <a:lnTo>
                    <a:pt x="430" y="161"/>
                  </a:lnTo>
                  <a:lnTo>
                    <a:pt x="432" y="159"/>
                  </a:lnTo>
                  <a:lnTo>
                    <a:pt x="433" y="159"/>
                  </a:lnTo>
                  <a:lnTo>
                    <a:pt x="435" y="159"/>
                  </a:lnTo>
                  <a:lnTo>
                    <a:pt x="438" y="157"/>
                  </a:lnTo>
                  <a:lnTo>
                    <a:pt x="440" y="150"/>
                  </a:lnTo>
                  <a:lnTo>
                    <a:pt x="442" y="145"/>
                  </a:lnTo>
                  <a:lnTo>
                    <a:pt x="444" y="140"/>
                  </a:lnTo>
                  <a:lnTo>
                    <a:pt x="447" y="135"/>
                  </a:lnTo>
                  <a:lnTo>
                    <a:pt x="449" y="133"/>
                  </a:lnTo>
                  <a:lnTo>
                    <a:pt x="451" y="133"/>
                  </a:lnTo>
                  <a:lnTo>
                    <a:pt x="452" y="131"/>
                  </a:lnTo>
                  <a:lnTo>
                    <a:pt x="454" y="131"/>
                  </a:lnTo>
                  <a:lnTo>
                    <a:pt x="458" y="131"/>
                  </a:lnTo>
                  <a:close/>
                  <a:moveTo>
                    <a:pt x="1488" y="112"/>
                  </a:moveTo>
                  <a:lnTo>
                    <a:pt x="1493" y="114"/>
                  </a:lnTo>
                  <a:lnTo>
                    <a:pt x="1498" y="115"/>
                  </a:lnTo>
                  <a:lnTo>
                    <a:pt x="1501" y="117"/>
                  </a:lnTo>
                  <a:lnTo>
                    <a:pt x="1507" y="119"/>
                  </a:lnTo>
                  <a:lnTo>
                    <a:pt x="1507" y="124"/>
                  </a:lnTo>
                  <a:lnTo>
                    <a:pt x="1508" y="128"/>
                  </a:lnTo>
                  <a:lnTo>
                    <a:pt x="1508" y="131"/>
                  </a:lnTo>
                  <a:lnTo>
                    <a:pt x="1510" y="135"/>
                  </a:lnTo>
                  <a:lnTo>
                    <a:pt x="1498" y="135"/>
                  </a:lnTo>
                  <a:lnTo>
                    <a:pt x="1496" y="131"/>
                  </a:lnTo>
                  <a:lnTo>
                    <a:pt x="1494" y="128"/>
                  </a:lnTo>
                  <a:lnTo>
                    <a:pt x="1491" y="124"/>
                  </a:lnTo>
                  <a:lnTo>
                    <a:pt x="1489" y="122"/>
                  </a:lnTo>
                  <a:lnTo>
                    <a:pt x="1489" y="117"/>
                  </a:lnTo>
                  <a:lnTo>
                    <a:pt x="1488" y="112"/>
                  </a:lnTo>
                  <a:close/>
                  <a:moveTo>
                    <a:pt x="1081" y="80"/>
                  </a:moveTo>
                  <a:lnTo>
                    <a:pt x="1095" y="80"/>
                  </a:lnTo>
                  <a:lnTo>
                    <a:pt x="1098" y="89"/>
                  </a:lnTo>
                  <a:lnTo>
                    <a:pt x="1102" y="94"/>
                  </a:lnTo>
                  <a:lnTo>
                    <a:pt x="1105" y="101"/>
                  </a:lnTo>
                  <a:lnTo>
                    <a:pt x="1107" y="112"/>
                  </a:lnTo>
                  <a:lnTo>
                    <a:pt x="1104" y="112"/>
                  </a:lnTo>
                  <a:lnTo>
                    <a:pt x="1093" y="105"/>
                  </a:lnTo>
                  <a:lnTo>
                    <a:pt x="1086" y="98"/>
                  </a:lnTo>
                  <a:lnTo>
                    <a:pt x="1081" y="91"/>
                  </a:lnTo>
                  <a:lnTo>
                    <a:pt x="1081" y="80"/>
                  </a:lnTo>
                  <a:close/>
                  <a:moveTo>
                    <a:pt x="737" y="26"/>
                  </a:moveTo>
                  <a:lnTo>
                    <a:pt x="749" y="26"/>
                  </a:lnTo>
                  <a:lnTo>
                    <a:pt x="754" y="30"/>
                  </a:lnTo>
                  <a:lnTo>
                    <a:pt x="758" y="33"/>
                  </a:lnTo>
                  <a:lnTo>
                    <a:pt x="760" y="37"/>
                  </a:lnTo>
                  <a:lnTo>
                    <a:pt x="763" y="42"/>
                  </a:lnTo>
                  <a:lnTo>
                    <a:pt x="765" y="46"/>
                  </a:lnTo>
                  <a:lnTo>
                    <a:pt x="774" y="37"/>
                  </a:lnTo>
                  <a:lnTo>
                    <a:pt x="784" y="33"/>
                  </a:lnTo>
                  <a:lnTo>
                    <a:pt x="800" y="35"/>
                  </a:lnTo>
                  <a:lnTo>
                    <a:pt x="800" y="49"/>
                  </a:lnTo>
                  <a:lnTo>
                    <a:pt x="822" y="51"/>
                  </a:lnTo>
                  <a:lnTo>
                    <a:pt x="842" y="54"/>
                  </a:lnTo>
                  <a:lnTo>
                    <a:pt x="859" y="58"/>
                  </a:lnTo>
                  <a:lnTo>
                    <a:pt x="878" y="60"/>
                  </a:lnTo>
                  <a:lnTo>
                    <a:pt x="899" y="58"/>
                  </a:lnTo>
                  <a:lnTo>
                    <a:pt x="899" y="70"/>
                  </a:lnTo>
                  <a:lnTo>
                    <a:pt x="903" y="70"/>
                  </a:lnTo>
                  <a:lnTo>
                    <a:pt x="906" y="70"/>
                  </a:lnTo>
                  <a:lnTo>
                    <a:pt x="908" y="70"/>
                  </a:lnTo>
                  <a:lnTo>
                    <a:pt x="910" y="72"/>
                  </a:lnTo>
                  <a:lnTo>
                    <a:pt x="912" y="73"/>
                  </a:lnTo>
                  <a:lnTo>
                    <a:pt x="908" y="73"/>
                  </a:lnTo>
                  <a:lnTo>
                    <a:pt x="892" y="84"/>
                  </a:lnTo>
                  <a:lnTo>
                    <a:pt x="873" y="96"/>
                  </a:lnTo>
                  <a:lnTo>
                    <a:pt x="850" y="107"/>
                  </a:lnTo>
                  <a:lnTo>
                    <a:pt x="829" y="119"/>
                  </a:lnTo>
                  <a:lnTo>
                    <a:pt x="814" y="129"/>
                  </a:lnTo>
                  <a:lnTo>
                    <a:pt x="803" y="138"/>
                  </a:lnTo>
                  <a:lnTo>
                    <a:pt x="819" y="138"/>
                  </a:lnTo>
                  <a:lnTo>
                    <a:pt x="824" y="135"/>
                  </a:lnTo>
                  <a:lnTo>
                    <a:pt x="829" y="133"/>
                  </a:lnTo>
                  <a:lnTo>
                    <a:pt x="835" y="131"/>
                  </a:lnTo>
                  <a:lnTo>
                    <a:pt x="842" y="131"/>
                  </a:lnTo>
                  <a:lnTo>
                    <a:pt x="842" y="135"/>
                  </a:lnTo>
                  <a:lnTo>
                    <a:pt x="821" y="150"/>
                  </a:lnTo>
                  <a:lnTo>
                    <a:pt x="803" y="166"/>
                  </a:lnTo>
                  <a:lnTo>
                    <a:pt x="788" y="182"/>
                  </a:lnTo>
                  <a:lnTo>
                    <a:pt x="770" y="196"/>
                  </a:lnTo>
                  <a:lnTo>
                    <a:pt x="751" y="208"/>
                  </a:lnTo>
                  <a:lnTo>
                    <a:pt x="726" y="215"/>
                  </a:lnTo>
                  <a:lnTo>
                    <a:pt x="726" y="227"/>
                  </a:lnTo>
                  <a:lnTo>
                    <a:pt x="714" y="229"/>
                  </a:lnTo>
                  <a:lnTo>
                    <a:pt x="700" y="234"/>
                  </a:lnTo>
                  <a:lnTo>
                    <a:pt x="692" y="241"/>
                  </a:lnTo>
                  <a:lnTo>
                    <a:pt x="697" y="245"/>
                  </a:lnTo>
                  <a:lnTo>
                    <a:pt x="700" y="248"/>
                  </a:lnTo>
                  <a:lnTo>
                    <a:pt x="702" y="250"/>
                  </a:lnTo>
                  <a:lnTo>
                    <a:pt x="702" y="253"/>
                  </a:lnTo>
                  <a:lnTo>
                    <a:pt x="702" y="257"/>
                  </a:lnTo>
                  <a:lnTo>
                    <a:pt x="700" y="262"/>
                  </a:lnTo>
                  <a:lnTo>
                    <a:pt x="700" y="269"/>
                  </a:lnTo>
                  <a:lnTo>
                    <a:pt x="662" y="272"/>
                  </a:lnTo>
                  <a:lnTo>
                    <a:pt x="662" y="276"/>
                  </a:lnTo>
                  <a:lnTo>
                    <a:pt x="667" y="278"/>
                  </a:lnTo>
                  <a:lnTo>
                    <a:pt x="669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9"/>
                  </a:lnTo>
                  <a:lnTo>
                    <a:pt x="674" y="281"/>
                  </a:lnTo>
                  <a:lnTo>
                    <a:pt x="678" y="285"/>
                  </a:lnTo>
                  <a:lnTo>
                    <a:pt x="672" y="285"/>
                  </a:lnTo>
                  <a:lnTo>
                    <a:pt x="664" y="288"/>
                  </a:lnTo>
                  <a:lnTo>
                    <a:pt x="653" y="292"/>
                  </a:lnTo>
                  <a:lnTo>
                    <a:pt x="643" y="295"/>
                  </a:lnTo>
                  <a:lnTo>
                    <a:pt x="646" y="297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1" y="299"/>
                  </a:lnTo>
                  <a:lnTo>
                    <a:pt x="653" y="299"/>
                  </a:lnTo>
                  <a:lnTo>
                    <a:pt x="651" y="302"/>
                  </a:lnTo>
                  <a:lnTo>
                    <a:pt x="650" y="306"/>
                  </a:lnTo>
                  <a:lnTo>
                    <a:pt x="648" y="307"/>
                  </a:lnTo>
                  <a:lnTo>
                    <a:pt x="650" y="309"/>
                  </a:lnTo>
                  <a:lnTo>
                    <a:pt x="650" y="311"/>
                  </a:lnTo>
                  <a:lnTo>
                    <a:pt x="651" y="314"/>
                  </a:lnTo>
                  <a:lnTo>
                    <a:pt x="653" y="318"/>
                  </a:lnTo>
                  <a:lnTo>
                    <a:pt x="646" y="320"/>
                  </a:lnTo>
                  <a:lnTo>
                    <a:pt x="641" y="320"/>
                  </a:lnTo>
                  <a:lnTo>
                    <a:pt x="636" y="320"/>
                  </a:lnTo>
                  <a:lnTo>
                    <a:pt x="630" y="323"/>
                  </a:lnTo>
                  <a:lnTo>
                    <a:pt x="648" y="323"/>
                  </a:lnTo>
                  <a:lnTo>
                    <a:pt x="662" y="327"/>
                  </a:lnTo>
                  <a:lnTo>
                    <a:pt x="662" y="334"/>
                  </a:lnTo>
                  <a:lnTo>
                    <a:pt x="639" y="334"/>
                  </a:lnTo>
                  <a:lnTo>
                    <a:pt x="637" y="339"/>
                  </a:lnTo>
                  <a:lnTo>
                    <a:pt x="637" y="341"/>
                  </a:lnTo>
                  <a:lnTo>
                    <a:pt x="637" y="342"/>
                  </a:lnTo>
                  <a:lnTo>
                    <a:pt x="636" y="344"/>
                  </a:lnTo>
                  <a:lnTo>
                    <a:pt x="634" y="346"/>
                  </a:lnTo>
                  <a:lnTo>
                    <a:pt x="625" y="349"/>
                  </a:lnTo>
                  <a:lnTo>
                    <a:pt x="613" y="349"/>
                  </a:lnTo>
                  <a:lnTo>
                    <a:pt x="601" y="349"/>
                  </a:lnTo>
                  <a:lnTo>
                    <a:pt x="589" y="342"/>
                  </a:lnTo>
                  <a:lnTo>
                    <a:pt x="573" y="342"/>
                  </a:lnTo>
                  <a:lnTo>
                    <a:pt x="557" y="344"/>
                  </a:lnTo>
                  <a:lnTo>
                    <a:pt x="540" y="346"/>
                  </a:lnTo>
                  <a:lnTo>
                    <a:pt x="524" y="344"/>
                  </a:lnTo>
                  <a:lnTo>
                    <a:pt x="508" y="339"/>
                  </a:lnTo>
                  <a:lnTo>
                    <a:pt x="507" y="337"/>
                  </a:lnTo>
                  <a:lnTo>
                    <a:pt x="507" y="335"/>
                  </a:lnTo>
                  <a:lnTo>
                    <a:pt x="505" y="335"/>
                  </a:lnTo>
                  <a:lnTo>
                    <a:pt x="505" y="334"/>
                  </a:lnTo>
                  <a:lnTo>
                    <a:pt x="505" y="330"/>
                  </a:lnTo>
                  <a:lnTo>
                    <a:pt x="508" y="330"/>
                  </a:lnTo>
                  <a:lnTo>
                    <a:pt x="510" y="327"/>
                  </a:lnTo>
                  <a:lnTo>
                    <a:pt x="514" y="323"/>
                  </a:lnTo>
                  <a:lnTo>
                    <a:pt x="515" y="321"/>
                  </a:lnTo>
                  <a:lnTo>
                    <a:pt x="519" y="320"/>
                  </a:lnTo>
                  <a:lnTo>
                    <a:pt x="521" y="316"/>
                  </a:lnTo>
                  <a:lnTo>
                    <a:pt x="524" y="311"/>
                  </a:lnTo>
                  <a:lnTo>
                    <a:pt x="517" y="309"/>
                  </a:lnTo>
                  <a:lnTo>
                    <a:pt x="512" y="306"/>
                  </a:lnTo>
                  <a:lnTo>
                    <a:pt x="508" y="300"/>
                  </a:lnTo>
                  <a:lnTo>
                    <a:pt x="507" y="295"/>
                  </a:lnTo>
                  <a:lnTo>
                    <a:pt x="505" y="288"/>
                  </a:lnTo>
                  <a:lnTo>
                    <a:pt x="512" y="288"/>
                  </a:lnTo>
                  <a:lnTo>
                    <a:pt x="524" y="285"/>
                  </a:lnTo>
                  <a:lnTo>
                    <a:pt x="538" y="288"/>
                  </a:lnTo>
                  <a:lnTo>
                    <a:pt x="550" y="293"/>
                  </a:lnTo>
                  <a:lnTo>
                    <a:pt x="562" y="299"/>
                  </a:lnTo>
                  <a:lnTo>
                    <a:pt x="562" y="292"/>
                  </a:lnTo>
                  <a:lnTo>
                    <a:pt x="550" y="286"/>
                  </a:lnTo>
                  <a:lnTo>
                    <a:pt x="540" y="281"/>
                  </a:lnTo>
                  <a:lnTo>
                    <a:pt x="531" y="272"/>
                  </a:lnTo>
                  <a:lnTo>
                    <a:pt x="534" y="272"/>
                  </a:lnTo>
                  <a:lnTo>
                    <a:pt x="543" y="259"/>
                  </a:lnTo>
                  <a:lnTo>
                    <a:pt x="554" y="250"/>
                  </a:lnTo>
                  <a:lnTo>
                    <a:pt x="568" y="243"/>
                  </a:lnTo>
                  <a:lnTo>
                    <a:pt x="585" y="238"/>
                  </a:lnTo>
                  <a:lnTo>
                    <a:pt x="585" y="234"/>
                  </a:lnTo>
                  <a:lnTo>
                    <a:pt x="569" y="229"/>
                  </a:lnTo>
                  <a:lnTo>
                    <a:pt x="557" y="220"/>
                  </a:lnTo>
                  <a:lnTo>
                    <a:pt x="547" y="208"/>
                  </a:lnTo>
                  <a:lnTo>
                    <a:pt x="538" y="196"/>
                  </a:lnTo>
                  <a:lnTo>
                    <a:pt x="543" y="194"/>
                  </a:lnTo>
                  <a:lnTo>
                    <a:pt x="547" y="194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4" y="197"/>
                  </a:lnTo>
                  <a:lnTo>
                    <a:pt x="569" y="203"/>
                  </a:lnTo>
                  <a:lnTo>
                    <a:pt x="576" y="208"/>
                  </a:lnTo>
                  <a:lnTo>
                    <a:pt x="576" y="204"/>
                  </a:lnTo>
                  <a:lnTo>
                    <a:pt x="575" y="201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1" y="196"/>
                  </a:lnTo>
                  <a:lnTo>
                    <a:pt x="569" y="192"/>
                  </a:lnTo>
                  <a:lnTo>
                    <a:pt x="573" y="192"/>
                  </a:lnTo>
                  <a:lnTo>
                    <a:pt x="573" y="189"/>
                  </a:lnTo>
                  <a:lnTo>
                    <a:pt x="589" y="183"/>
                  </a:lnTo>
                  <a:lnTo>
                    <a:pt x="604" y="180"/>
                  </a:lnTo>
                  <a:lnTo>
                    <a:pt x="620" y="178"/>
                  </a:lnTo>
                  <a:lnTo>
                    <a:pt x="639" y="180"/>
                  </a:lnTo>
                  <a:lnTo>
                    <a:pt x="630" y="169"/>
                  </a:lnTo>
                  <a:lnTo>
                    <a:pt x="641" y="166"/>
                  </a:lnTo>
                  <a:lnTo>
                    <a:pt x="653" y="161"/>
                  </a:lnTo>
                  <a:lnTo>
                    <a:pt x="665" y="156"/>
                  </a:lnTo>
                  <a:lnTo>
                    <a:pt x="672" y="150"/>
                  </a:lnTo>
                  <a:lnTo>
                    <a:pt x="678" y="150"/>
                  </a:lnTo>
                  <a:lnTo>
                    <a:pt x="678" y="147"/>
                  </a:lnTo>
                  <a:lnTo>
                    <a:pt x="669" y="147"/>
                  </a:lnTo>
                  <a:lnTo>
                    <a:pt x="665" y="149"/>
                  </a:lnTo>
                  <a:lnTo>
                    <a:pt x="662" y="150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7" y="150"/>
                  </a:lnTo>
                  <a:lnTo>
                    <a:pt x="655" y="149"/>
                  </a:lnTo>
                  <a:lnTo>
                    <a:pt x="653" y="147"/>
                  </a:lnTo>
                  <a:lnTo>
                    <a:pt x="650" y="147"/>
                  </a:lnTo>
                  <a:lnTo>
                    <a:pt x="646" y="150"/>
                  </a:lnTo>
                  <a:lnTo>
                    <a:pt x="641" y="156"/>
                  </a:lnTo>
                  <a:lnTo>
                    <a:pt x="636" y="161"/>
                  </a:lnTo>
                  <a:lnTo>
                    <a:pt x="632" y="166"/>
                  </a:lnTo>
                  <a:lnTo>
                    <a:pt x="627" y="169"/>
                  </a:lnTo>
                  <a:lnTo>
                    <a:pt x="608" y="175"/>
                  </a:lnTo>
                  <a:lnTo>
                    <a:pt x="590" y="175"/>
                  </a:lnTo>
                  <a:lnTo>
                    <a:pt x="573" y="17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2" y="166"/>
                  </a:lnTo>
                  <a:lnTo>
                    <a:pt x="547" y="168"/>
                  </a:lnTo>
                  <a:lnTo>
                    <a:pt x="543" y="169"/>
                  </a:lnTo>
                  <a:lnTo>
                    <a:pt x="540" y="171"/>
                  </a:lnTo>
                  <a:lnTo>
                    <a:pt x="534" y="173"/>
                  </a:lnTo>
                  <a:lnTo>
                    <a:pt x="531" y="164"/>
                  </a:lnTo>
                  <a:lnTo>
                    <a:pt x="534" y="163"/>
                  </a:lnTo>
                  <a:lnTo>
                    <a:pt x="534" y="163"/>
                  </a:lnTo>
                  <a:lnTo>
                    <a:pt x="536" y="161"/>
                  </a:lnTo>
                  <a:lnTo>
                    <a:pt x="538" y="157"/>
                  </a:lnTo>
                  <a:lnTo>
                    <a:pt x="528" y="157"/>
                  </a:lnTo>
                  <a:lnTo>
                    <a:pt x="524" y="159"/>
                  </a:lnTo>
                  <a:lnTo>
                    <a:pt x="519" y="161"/>
                  </a:lnTo>
                  <a:lnTo>
                    <a:pt x="514" y="161"/>
                  </a:lnTo>
                  <a:lnTo>
                    <a:pt x="508" y="161"/>
                  </a:lnTo>
                  <a:lnTo>
                    <a:pt x="505" y="150"/>
                  </a:lnTo>
                  <a:lnTo>
                    <a:pt x="508" y="149"/>
                  </a:lnTo>
                  <a:lnTo>
                    <a:pt x="510" y="149"/>
                  </a:lnTo>
                  <a:lnTo>
                    <a:pt x="512" y="149"/>
                  </a:lnTo>
                  <a:lnTo>
                    <a:pt x="514" y="147"/>
                  </a:lnTo>
                  <a:lnTo>
                    <a:pt x="515" y="147"/>
                  </a:lnTo>
                  <a:lnTo>
                    <a:pt x="493" y="150"/>
                  </a:lnTo>
                  <a:lnTo>
                    <a:pt x="491" y="145"/>
                  </a:lnTo>
                  <a:lnTo>
                    <a:pt x="487" y="142"/>
                  </a:lnTo>
                  <a:lnTo>
                    <a:pt x="486" y="140"/>
                  </a:lnTo>
                  <a:lnTo>
                    <a:pt x="484" y="136"/>
                  </a:lnTo>
                  <a:lnTo>
                    <a:pt x="480" y="131"/>
                  </a:lnTo>
                  <a:lnTo>
                    <a:pt x="486" y="129"/>
                  </a:lnTo>
                  <a:lnTo>
                    <a:pt x="489" y="129"/>
                  </a:lnTo>
                  <a:lnTo>
                    <a:pt x="491" y="129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4" y="126"/>
                  </a:lnTo>
                  <a:lnTo>
                    <a:pt x="496" y="122"/>
                  </a:lnTo>
                  <a:lnTo>
                    <a:pt x="489" y="121"/>
                  </a:lnTo>
                  <a:lnTo>
                    <a:pt x="482" y="119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7" y="112"/>
                  </a:lnTo>
                  <a:lnTo>
                    <a:pt x="477" y="107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4" y="100"/>
                  </a:lnTo>
                  <a:lnTo>
                    <a:pt x="519" y="93"/>
                  </a:lnTo>
                  <a:lnTo>
                    <a:pt x="528" y="89"/>
                  </a:lnTo>
                  <a:lnTo>
                    <a:pt x="538" y="86"/>
                  </a:lnTo>
                  <a:lnTo>
                    <a:pt x="545" y="89"/>
                  </a:lnTo>
                  <a:lnTo>
                    <a:pt x="554" y="93"/>
                  </a:lnTo>
                  <a:lnTo>
                    <a:pt x="561" y="94"/>
                  </a:lnTo>
                  <a:lnTo>
                    <a:pt x="569" y="93"/>
                  </a:lnTo>
                  <a:lnTo>
                    <a:pt x="566" y="91"/>
                  </a:lnTo>
                  <a:lnTo>
                    <a:pt x="562" y="89"/>
                  </a:lnTo>
                  <a:lnTo>
                    <a:pt x="561" y="89"/>
                  </a:lnTo>
                  <a:lnTo>
                    <a:pt x="561" y="87"/>
                  </a:lnTo>
                  <a:lnTo>
                    <a:pt x="559" y="86"/>
                  </a:lnTo>
                  <a:lnTo>
                    <a:pt x="559" y="82"/>
                  </a:lnTo>
                  <a:lnTo>
                    <a:pt x="557" y="77"/>
                  </a:lnTo>
                  <a:lnTo>
                    <a:pt x="562" y="75"/>
                  </a:lnTo>
                  <a:lnTo>
                    <a:pt x="566" y="73"/>
                  </a:lnTo>
                  <a:lnTo>
                    <a:pt x="569" y="73"/>
                  </a:lnTo>
                  <a:lnTo>
                    <a:pt x="571" y="72"/>
                  </a:lnTo>
                  <a:lnTo>
                    <a:pt x="575" y="70"/>
                  </a:lnTo>
                  <a:lnTo>
                    <a:pt x="582" y="70"/>
                  </a:lnTo>
                  <a:lnTo>
                    <a:pt x="585" y="72"/>
                  </a:lnTo>
                  <a:lnTo>
                    <a:pt x="589" y="75"/>
                  </a:lnTo>
                  <a:lnTo>
                    <a:pt x="592" y="77"/>
                  </a:lnTo>
                  <a:lnTo>
                    <a:pt x="592" y="73"/>
                  </a:lnTo>
                  <a:lnTo>
                    <a:pt x="590" y="72"/>
                  </a:lnTo>
                  <a:lnTo>
                    <a:pt x="590" y="70"/>
                  </a:lnTo>
                  <a:lnTo>
                    <a:pt x="590" y="70"/>
                  </a:lnTo>
                  <a:lnTo>
                    <a:pt x="590" y="68"/>
                  </a:lnTo>
                  <a:lnTo>
                    <a:pt x="589" y="65"/>
                  </a:lnTo>
                  <a:lnTo>
                    <a:pt x="594" y="63"/>
                  </a:lnTo>
                  <a:lnTo>
                    <a:pt x="597" y="61"/>
                  </a:lnTo>
                  <a:lnTo>
                    <a:pt x="603" y="58"/>
                  </a:lnTo>
                  <a:lnTo>
                    <a:pt x="606" y="54"/>
                  </a:lnTo>
                  <a:lnTo>
                    <a:pt x="608" y="54"/>
                  </a:lnTo>
                  <a:lnTo>
                    <a:pt x="615" y="54"/>
                  </a:lnTo>
                  <a:lnTo>
                    <a:pt x="620" y="56"/>
                  </a:lnTo>
                  <a:lnTo>
                    <a:pt x="624" y="60"/>
                  </a:lnTo>
                  <a:lnTo>
                    <a:pt x="630" y="60"/>
                  </a:lnTo>
                  <a:lnTo>
                    <a:pt x="639" y="58"/>
                  </a:lnTo>
                  <a:lnTo>
                    <a:pt x="643" y="46"/>
                  </a:lnTo>
                  <a:lnTo>
                    <a:pt x="648" y="44"/>
                  </a:lnTo>
                  <a:lnTo>
                    <a:pt x="653" y="44"/>
                  </a:lnTo>
                  <a:lnTo>
                    <a:pt x="658" y="44"/>
                  </a:lnTo>
                  <a:lnTo>
                    <a:pt x="662" y="46"/>
                  </a:lnTo>
                  <a:lnTo>
                    <a:pt x="665" y="46"/>
                  </a:lnTo>
                  <a:lnTo>
                    <a:pt x="672" y="35"/>
                  </a:lnTo>
                  <a:lnTo>
                    <a:pt x="683" y="33"/>
                  </a:lnTo>
                  <a:lnTo>
                    <a:pt x="690" y="37"/>
                  </a:lnTo>
                  <a:lnTo>
                    <a:pt x="697" y="40"/>
                  </a:lnTo>
                  <a:lnTo>
                    <a:pt x="704" y="42"/>
                  </a:lnTo>
                  <a:lnTo>
                    <a:pt x="713" y="39"/>
                  </a:lnTo>
                  <a:lnTo>
                    <a:pt x="725" y="32"/>
                  </a:lnTo>
                  <a:lnTo>
                    <a:pt x="737" y="26"/>
                  </a:lnTo>
                  <a:close/>
                  <a:moveTo>
                    <a:pt x="1259" y="0"/>
                  </a:moveTo>
                  <a:lnTo>
                    <a:pt x="1283" y="0"/>
                  </a:lnTo>
                  <a:lnTo>
                    <a:pt x="1308" y="4"/>
                  </a:lnTo>
                  <a:lnTo>
                    <a:pt x="1330" y="7"/>
                  </a:lnTo>
                  <a:lnTo>
                    <a:pt x="1350" y="12"/>
                  </a:lnTo>
                  <a:lnTo>
                    <a:pt x="1379" y="7"/>
                  </a:lnTo>
                  <a:lnTo>
                    <a:pt x="1383" y="11"/>
                  </a:lnTo>
                  <a:lnTo>
                    <a:pt x="1386" y="12"/>
                  </a:lnTo>
                  <a:lnTo>
                    <a:pt x="1390" y="18"/>
                  </a:lnTo>
                  <a:lnTo>
                    <a:pt x="1392" y="21"/>
                  </a:lnTo>
                  <a:lnTo>
                    <a:pt x="1395" y="23"/>
                  </a:lnTo>
                  <a:lnTo>
                    <a:pt x="1412" y="30"/>
                  </a:lnTo>
                  <a:lnTo>
                    <a:pt x="1432" y="35"/>
                  </a:lnTo>
                  <a:lnTo>
                    <a:pt x="1449" y="39"/>
                  </a:lnTo>
                  <a:lnTo>
                    <a:pt x="1449" y="46"/>
                  </a:lnTo>
                  <a:lnTo>
                    <a:pt x="1421" y="46"/>
                  </a:lnTo>
                  <a:lnTo>
                    <a:pt x="1409" y="40"/>
                  </a:lnTo>
                  <a:lnTo>
                    <a:pt x="1395" y="40"/>
                  </a:lnTo>
                  <a:lnTo>
                    <a:pt x="1379" y="42"/>
                  </a:lnTo>
                  <a:lnTo>
                    <a:pt x="1364" y="46"/>
                  </a:lnTo>
                  <a:lnTo>
                    <a:pt x="1364" y="54"/>
                  </a:lnTo>
                  <a:lnTo>
                    <a:pt x="1383" y="54"/>
                  </a:lnTo>
                  <a:lnTo>
                    <a:pt x="1397" y="51"/>
                  </a:lnTo>
                  <a:lnTo>
                    <a:pt x="1414" y="49"/>
                  </a:lnTo>
                  <a:lnTo>
                    <a:pt x="1435" y="49"/>
                  </a:lnTo>
                  <a:lnTo>
                    <a:pt x="1456" y="49"/>
                  </a:lnTo>
                  <a:lnTo>
                    <a:pt x="1472" y="49"/>
                  </a:lnTo>
                  <a:lnTo>
                    <a:pt x="1486" y="63"/>
                  </a:lnTo>
                  <a:lnTo>
                    <a:pt x="1503" y="73"/>
                  </a:lnTo>
                  <a:lnTo>
                    <a:pt x="1498" y="84"/>
                  </a:lnTo>
                  <a:lnTo>
                    <a:pt x="1488" y="91"/>
                  </a:lnTo>
                  <a:lnTo>
                    <a:pt x="1479" y="96"/>
                  </a:lnTo>
                  <a:lnTo>
                    <a:pt x="1467" y="100"/>
                  </a:lnTo>
                  <a:lnTo>
                    <a:pt x="1449" y="100"/>
                  </a:lnTo>
                  <a:lnTo>
                    <a:pt x="1433" y="105"/>
                  </a:lnTo>
                  <a:lnTo>
                    <a:pt x="1416" y="105"/>
                  </a:lnTo>
                  <a:lnTo>
                    <a:pt x="1397" y="103"/>
                  </a:lnTo>
                  <a:lnTo>
                    <a:pt x="1379" y="101"/>
                  </a:lnTo>
                  <a:lnTo>
                    <a:pt x="1362" y="101"/>
                  </a:lnTo>
                  <a:lnTo>
                    <a:pt x="1348" y="105"/>
                  </a:lnTo>
                  <a:lnTo>
                    <a:pt x="1337" y="115"/>
                  </a:lnTo>
                  <a:lnTo>
                    <a:pt x="1379" y="115"/>
                  </a:lnTo>
                  <a:lnTo>
                    <a:pt x="1392" y="112"/>
                  </a:lnTo>
                  <a:lnTo>
                    <a:pt x="1407" y="110"/>
                  </a:lnTo>
                  <a:lnTo>
                    <a:pt x="1425" y="112"/>
                  </a:lnTo>
                  <a:lnTo>
                    <a:pt x="1437" y="115"/>
                  </a:lnTo>
                  <a:lnTo>
                    <a:pt x="1440" y="128"/>
                  </a:lnTo>
                  <a:lnTo>
                    <a:pt x="1446" y="126"/>
                  </a:lnTo>
                  <a:lnTo>
                    <a:pt x="1454" y="121"/>
                  </a:lnTo>
                  <a:lnTo>
                    <a:pt x="1465" y="117"/>
                  </a:lnTo>
                  <a:lnTo>
                    <a:pt x="1475" y="115"/>
                  </a:lnTo>
                  <a:lnTo>
                    <a:pt x="1477" y="121"/>
                  </a:lnTo>
                  <a:lnTo>
                    <a:pt x="1479" y="124"/>
                  </a:lnTo>
                  <a:lnTo>
                    <a:pt x="1481" y="126"/>
                  </a:lnTo>
                  <a:lnTo>
                    <a:pt x="1484" y="128"/>
                  </a:lnTo>
                  <a:lnTo>
                    <a:pt x="1488" y="131"/>
                  </a:lnTo>
                  <a:lnTo>
                    <a:pt x="1472" y="161"/>
                  </a:lnTo>
                  <a:lnTo>
                    <a:pt x="1479" y="161"/>
                  </a:lnTo>
                  <a:lnTo>
                    <a:pt x="1491" y="154"/>
                  </a:lnTo>
                  <a:lnTo>
                    <a:pt x="1507" y="145"/>
                  </a:lnTo>
                  <a:lnTo>
                    <a:pt x="1526" y="138"/>
                  </a:lnTo>
                  <a:lnTo>
                    <a:pt x="1547" y="131"/>
                  </a:lnTo>
                  <a:lnTo>
                    <a:pt x="1570" y="126"/>
                  </a:lnTo>
                  <a:lnTo>
                    <a:pt x="1590" y="126"/>
                  </a:lnTo>
                  <a:lnTo>
                    <a:pt x="1610" y="128"/>
                  </a:lnTo>
                  <a:lnTo>
                    <a:pt x="1624" y="136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2"/>
                  </a:lnTo>
                  <a:lnTo>
                    <a:pt x="1638" y="152"/>
                  </a:lnTo>
                  <a:lnTo>
                    <a:pt x="1636" y="154"/>
                  </a:lnTo>
                  <a:lnTo>
                    <a:pt x="1634" y="154"/>
                  </a:lnTo>
                  <a:lnTo>
                    <a:pt x="1634" y="154"/>
                  </a:lnTo>
                  <a:lnTo>
                    <a:pt x="1632" y="154"/>
                  </a:lnTo>
                  <a:lnTo>
                    <a:pt x="1629" y="157"/>
                  </a:lnTo>
                  <a:lnTo>
                    <a:pt x="1624" y="159"/>
                  </a:lnTo>
                  <a:lnTo>
                    <a:pt x="1618" y="161"/>
                  </a:lnTo>
                  <a:lnTo>
                    <a:pt x="1611" y="163"/>
                  </a:lnTo>
                  <a:lnTo>
                    <a:pt x="1606" y="164"/>
                  </a:lnTo>
                  <a:lnTo>
                    <a:pt x="1594" y="183"/>
                  </a:lnTo>
                  <a:lnTo>
                    <a:pt x="1571" y="197"/>
                  </a:lnTo>
                  <a:lnTo>
                    <a:pt x="1545" y="206"/>
                  </a:lnTo>
                  <a:lnTo>
                    <a:pt x="1514" y="211"/>
                  </a:lnTo>
                  <a:lnTo>
                    <a:pt x="1514" y="217"/>
                  </a:lnTo>
                  <a:lnTo>
                    <a:pt x="1514" y="220"/>
                  </a:lnTo>
                  <a:lnTo>
                    <a:pt x="1514" y="222"/>
                  </a:lnTo>
                  <a:lnTo>
                    <a:pt x="1512" y="224"/>
                  </a:lnTo>
                  <a:lnTo>
                    <a:pt x="1514" y="225"/>
                  </a:lnTo>
                  <a:lnTo>
                    <a:pt x="1514" y="227"/>
                  </a:lnTo>
                  <a:lnTo>
                    <a:pt x="1517" y="231"/>
                  </a:lnTo>
                  <a:lnTo>
                    <a:pt x="1522" y="234"/>
                  </a:lnTo>
                  <a:lnTo>
                    <a:pt x="1526" y="236"/>
                  </a:lnTo>
                  <a:lnTo>
                    <a:pt x="1529" y="239"/>
                  </a:lnTo>
                  <a:lnTo>
                    <a:pt x="1533" y="241"/>
                  </a:lnTo>
                  <a:lnTo>
                    <a:pt x="1536" y="246"/>
                  </a:lnTo>
                  <a:lnTo>
                    <a:pt x="1533" y="253"/>
                  </a:lnTo>
                  <a:lnTo>
                    <a:pt x="1529" y="269"/>
                  </a:lnTo>
                  <a:lnTo>
                    <a:pt x="1526" y="288"/>
                  </a:lnTo>
                  <a:lnTo>
                    <a:pt x="1522" y="307"/>
                  </a:lnTo>
                  <a:lnTo>
                    <a:pt x="1522" y="323"/>
                  </a:lnTo>
                  <a:lnTo>
                    <a:pt x="1526" y="321"/>
                  </a:lnTo>
                  <a:lnTo>
                    <a:pt x="1529" y="321"/>
                  </a:lnTo>
                  <a:lnTo>
                    <a:pt x="1531" y="321"/>
                  </a:lnTo>
                  <a:lnTo>
                    <a:pt x="1535" y="321"/>
                  </a:lnTo>
                  <a:lnTo>
                    <a:pt x="1536" y="321"/>
                  </a:lnTo>
                  <a:lnTo>
                    <a:pt x="1542" y="323"/>
                  </a:lnTo>
                  <a:lnTo>
                    <a:pt x="1540" y="328"/>
                  </a:lnTo>
                  <a:lnTo>
                    <a:pt x="1540" y="330"/>
                  </a:lnTo>
                  <a:lnTo>
                    <a:pt x="1540" y="334"/>
                  </a:lnTo>
                  <a:lnTo>
                    <a:pt x="1540" y="335"/>
                  </a:lnTo>
                  <a:lnTo>
                    <a:pt x="1540" y="339"/>
                  </a:lnTo>
                  <a:lnTo>
                    <a:pt x="1542" y="346"/>
                  </a:lnTo>
                  <a:lnTo>
                    <a:pt x="1536" y="346"/>
                  </a:lnTo>
                  <a:lnTo>
                    <a:pt x="1536" y="349"/>
                  </a:lnTo>
                  <a:lnTo>
                    <a:pt x="1533" y="348"/>
                  </a:lnTo>
                  <a:lnTo>
                    <a:pt x="1529" y="344"/>
                  </a:lnTo>
                  <a:lnTo>
                    <a:pt x="1528" y="342"/>
                  </a:lnTo>
                  <a:lnTo>
                    <a:pt x="1524" y="341"/>
                  </a:lnTo>
                  <a:lnTo>
                    <a:pt x="1521" y="339"/>
                  </a:lnTo>
                  <a:lnTo>
                    <a:pt x="1514" y="339"/>
                  </a:lnTo>
                  <a:lnTo>
                    <a:pt x="1510" y="341"/>
                  </a:lnTo>
                  <a:lnTo>
                    <a:pt x="1507" y="342"/>
                  </a:lnTo>
                  <a:lnTo>
                    <a:pt x="1503" y="344"/>
                  </a:lnTo>
                  <a:lnTo>
                    <a:pt x="1501" y="346"/>
                  </a:lnTo>
                  <a:lnTo>
                    <a:pt x="1498" y="348"/>
                  </a:lnTo>
                  <a:lnTo>
                    <a:pt x="1496" y="351"/>
                  </a:lnTo>
                  <a:lnTo>
                    <a:pt x="1494" y="358"/>
                  </a:lnTo>
                  <a:lnTo>
                    <a:pt x="1517" y="365"/>
                  </a:lnTo>
                  <a:lnTo>
                    <a:pt x="1522" y="396"/>
                  </a:lnTo>
                  <a:lnTo>
                    <a:pt x="1517" y="396"/>
                  </a:lnTo>
                  <a:lnTo>
                    <a:pt x="1514" y="396"/>
                  </a:lnTo>
                  <a:lnTo>
                    <a:pt x="1510" y="398"/>
                  </a:lnTo>
                  <a:lnTo>
                    <a:pt x="1507" y="400"/>
                  </a:lnTo>
                  <a:lnTo>
                    <a:pt x="1507" y="407"/>
                  </a:lnTo>
                  <a:lnTo>
                    <a:pt x="1515" y="412"/>
                  </a:lnTo>
                  <a:lnTo>
                    <a:pt x="1521" y="419"/>
                  </a:lnTo>
                  <a:lnTo>
                    <a:pt x="1524" y="428"/>
                  </a:lnTo>
                  <a:lnTo>
                    <a:pt x="1526" y="442"/>
                  </a:lnTo>
                  <a:lnTo>
                    <a:pt x="1517" y="442"/>
                  </a:lnTo>
                  <a:lnTo>
                    <a:pt x="1515" y="442"/>
                  </a:lnTo>
                  <a:lnTo>
                    <a:pt x="1510" y="440"/>
                  </a:lnTo>
                  <a:lnTo>
                    <a:pt x="1507" y="442"/>
                  </a:lnTo>
                  <a:lnTo>
                    <a:pt x="1501" y="442"/>
                  </a:lnTo>
                  <a:lnTo>
                    <a:pt x="1498" y="445"/>
                  </a:lnTo>
                  <a:lnTo>
                    <a:pt x="1494" y="449"/>
                  </a:lnTo>
                  <a:lnTo>
                    <a:pt x="1500" y="452"/>
                  </a:lnTo>
                  <a:lnTo>
                    <a:pt x="1503" y="454"/>
                  </a:lnTo>
                  <a:lnTo>
                    <a:pt x="1505" y="456"/>
                  </a:lnTo>
                  <a:lnTo>
                    <a:pt x="1507" y="457"/>
                  </a:lnTo>
                  <a:lnTo>
                    <a:pt x="1508" y="463"/>
                  </a:lnTo>
                  <a:lnTo>
                    <a:pt x="1510" y="468"/>
                  </a:lnTo>
                  <a:lnTo>
                    <a:pt x="1508" y="470"/>
                  </a:lnTo>
                  <a:lnTo>
                    <a:pt x="1508" y="471"/>
                  </a:lnTo>
                  <a:lnTo>
                    <a:pt x="1508" y="471"/>
                  </a:lnTo>
                  <a:lnTo>
                    <a:pt x="1507" y="473"/>
                  </a:lnTo>
                  <a:lnTo>
                    <a:pt x="1507" y="477"/>
                  </a:lnTo>
                  <a:lnTo>
                    <a:pt x="1493" y="477"/>
                  </a:lnTo>
                  <a:lnTo>
                    <a:pt x="1479" y="480"/>
                  </a:lnTo>
                  <a:lnTo>
                    <a:pt x="1468" y="484"/>
                  </a:lnTo>
                  <a:lnTo>
                    <a:pt x="1472" y="484"/>
                  </a:lnTo>
                  <a:lnTo>
                    <a:pt x="1477" y="487"/>
                  </a:lnTo>
                  <a:lnTo>
                    <a:pt x="1481" y="489"/>
                  </a:lnTo>
                  <a:lnTo>
                    <a:pt x="1484" y="489"/>
                  </a:lnTo>
                  <a:lnTo>
                    <a:pt x="1488" y="491"/>
                  </a:lnTo>
                  <a:lnTo>
                    <a:pt x="1491" y="494"/>
                  </a:lnTo>
                  <a:lnTo>
                    <a:pt x="1494" y="499"/>
                  </a:lnTo>
                  <a:lnTo>
                    <a:pt x="1488" y="508"/>
                  </a:lnTo>
                  <a:lnTo>
                    <a:pt x="1484" y="519"/>
                  </a:lnTo>
                  <a:lnTo>
                    <a:pt x="1479" y="531"/>
                  </a:lnTo>
                  <a:lnTo>
                    <a:pt x="1477" y="526"/>
                  </a:lnTo>
                  <a:lnTo>
                    <a:pt x="1474" y="522"/>
                  </a:lnTo>
                  <a:lnTo>
                    <a:pt x="1472" y="520"/>
                  </a:lnTo>
                  <a:lnTo>
                    <a:pt x="1468" y="520"/>
                  </a:lnTo>
                  <a:lnTo>
                    <a:pt x="1463" y="519"/>
                  </a:lnTo>
                  <a:lnTo>
                    <a:pt x="1456" y="519"/>
                  </a:lnTo>
                  <a:lnTo>
                    <a:pt x="1456" y="522"/>
                  </a:lnTo>
                  <a:lnTo>
                    <a:pt x="1460" y="522"/>
                  </a:lnTo>
                  <a:lnTo>
                    <a:pt x="1472" y="534"/>
                  </a:lnTo>
                  <a:lnTo>
                    <a:pt x="1482" y="548"/>
                  </a:lnTo>
                  <a:lnTo>
                    <a:pt x="1488" y="566"/>
                  </a:lnTo>
                  <a:lnTo>
                    <a:pt x="1491" y="587"/>
                  </a:lnTo>
                  <a:lnTo>
                    <a:pt x="1488" y="587"/>
                  </a:lnTo>
                  <a:lnTo>
                    <a:pt x="1488" y="592"/>
                  </a:lnTo>
                  <a:lnTo>
                    <a:pt x="1460" y="595"/>
                  </a:lnTo>
                  <a:lnTo>
                    <a:pt x="1460" y="576"/>
                  </a:lnTo>
                  <a:lnTo>
                    <a:pt x="1456" y="573"/>
                  </a:lnTo>
                  <a:lnTo>
                    <a:pt x="1453" y="571"/>
                  </a:lnTo>
                  <a:lnTo>
                    <a:pt x="1451" y="569"/>
                  </a:lnTo>
                  <a:lnTo>
                    <a:pt x="1446" y="566"/>
                  </a:lnTo>
                  <a:lnTo>
                    <a:pt x="1440" y="564"/>
                  </a:lnTo>
                  <a:lnTo>
                    <a:pt x="1432" y="569"/>
                  </a:lnTo>
                  <a:lnTo>
                    <a:pt x="1421" y="573"/>
                  </a:lnTo>
                  <a:lnTo>
                    <a:pt x="1409" y="574"/>
                  </a:lnTo>
                  <a:lnTo>
                    <a:pt x="1398" y="578"/>
                  </a:lnTo>
                  <a:lnTo>
                    <a:pt x="1392" y="583"/>
                  </a:lnTo>
                  <a:lnTo>
                    <a:pt x="1398" y="583"/>
                  </a:lnTo>
                  <a:lnTo>
                    <a:pt x="1407" y="583"/>
                  </a:lnTo>
                  <a:lnTo>
                    <a:pt x="1421" y="581"/>
                  </a:lnTo>
                  <a:lnTo>
                    <a:pt x="1437" y="580"/>
                  </a:lnTo>
                  <a:lnTo>
                    <a:pt x="1437" y="587"/>
                  </a:lnTo>
                  <a:lnTo>
                    <a:pt x="1402" y="599"/>
                  </a:lnTo>
                  <a:lnTo>
                    <a:pt x="1402" y="602"/>
                  </a:lnTo>
                  <a:lnTo>
                    <a:pt x="1411" y="602"/>
                  </a:lnTo>
                  <a:lnTo>
                    <a:pt x="1416" y="601"/>
                  </a:lnTo>
                  <a:lnTo>
                    <a:pt x="1423" y="599"/>
                  </a:lnTo>
                  <a:lnTo>
                    <a:pt x="1430" y="597"/>
                  </a:lnTo>
                  <a:lnTo>
                    <a:pt x="1437" y="595"/>
                  </a:lnTo>
                  <a:lnTo>
                    <a:pt x="1439" y="604"/>
                  </a:lnTo>
                  <a:lnTo>
                    <a:pt x="1446" y="608"/>
                  </a:lnTo>
                  <a:lnTo>
                    <a:pt x="1453" y="609"/>
                  </a:lnTo>
                  <a:lnTo>
                    <a:pt x="1465" y="608"/>
                  </a:lnTo>
                  <a:lnTo>
                    <a:pt x="1479" y="608"/>
                  </a:lnTo>
                  <a:lnTo>
                    <a:pt x="1479" y="611"/>
                  </a:lnTo>
                  <a:lnTo>
                    <a:pt x="1475" y="611"/>
                  </a:lnTo>
                  <a:lnTo>
                    <a:pt x="1456" y="629"/>
                  </a:lnTo>
                  <a:lnTo>
                    <a:pt x="1435" y="646"/>
                  </a:lnTo>
                  <a:lnTo>
                    <a:pt x="1414" y="660"/>
                  </a:lnTo>
                  <a:lnTo>
                    <a:pt x="1390" y="672"/>
                  </a:lnTo>
                  <a:lnTo>
                    <a:pt x="1364" y="677"/>
                  </a:lnTo>
                  <a:lnTo>
                    <a:pt x="1334" y="676"/>
                  </a:lnTo>
                  <a:lnTo>
                    <a:pt x="1334" y="681"/>
                  </a:lnTo>
                  <a:lnTo>
                    <a:pt x="1334" y="686"/>
                  </a:lnTo>
                  <a:lnTo>
                    <a:pt x="1332" y="690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7" y="693"/>
                  </a:lnTo>
                  <a:lnTo>
                    <a:pt x="1323" y="695"/>
                  </a:lnTo>
                  <a:lnTo>
                    <a:pt x="1320" y="697"/>
                  </a:lnTo>
                  <a:lnTo>
                    <a:pt x="1318" y="698"/>
                  </a:lnTo>
                  <a:lnTo>
                    <a:pt x="1315" y="702"/>
                  </a:lnTo>
                  <a:lnTo>
                    <a:pt x="1311" y="712"/>
                  </a:lnTo>
                  <a:lnTo>
                    <a:pt x="1309" y="725"/>
                  </a:lnTo>
                  <a:lnTo>
                    <a:pt x="1306" y="733"/>
                  </a:lnTo>
                  <a:lnTo>
                    <a:pt x="1297" y="742"/>
                  </a:lnTo>
                  <a:lnTo>
                    <a:pt x="1282" y="752"/>
                  </a:lnTo>
                  <a:lnTo>
                    <a:pt x="1262" y="761"/>
                  </a:lnTo>
                  <a:lnTo>
                    <a:pt x="1245" y="768"/>
                  </a:lnTo>
                  <a:lnTo>
                    <a:pt x="1229" y="772"/>
                  </a:lnTo>
                  <a:lnTo>
                    <a:pt x="1229" y="768"/>
                  </a:lnTo>
                  <a:lnTo>
                    <a:pt x="1229" y="765"/>
                  </a:lnTo>
                  <a:lnTo>
                    <a:pt x="1227" y="765"/>
                  </a:lnTo>
                  <a:lnTo>
                    <a:pt x="1227" y="763"/>
                  </a:lnTo>
                  <a:lnTo>
                    <a:pt x="1226" y="761"/>
                  </a:lnTo>
                  <a:lnTo>
                    <a:pt x="1224" y="775"/>
                  </a:lnTo>
                  <a:lnTo>
                    <a:pt x="1219" y="787"/>
                  </a:lnTo>
                  <a:lnTo>
                    <a:pt x="1215" y="798"/>
                  </a:lnTo>
                  <a:lnTo>
                    <a:pt x="1210" y="808"/>
                  </a:lnTo>
                  <a:lnTo>
                    <a:pt x="1206" y="822"/>
                  </a:lnTo>
                  <a:lnTo>
                    <a:pt x="1210" y="824"/>
                  </a:lnTo>
                  <a:lnTo>
                    <a:pt x="1210" y="826"/>
                  </a:lnTo>
                  <a:lnTo>
                    <a:pt x="1212" y="826"/>
                  </a:lnTo>
                  <a:lnTo>
                    <a:pt x="1212" y="826"/>
                  </a:lnTo>
                  <a:lnTo>
                    <a:pt x="1212" y="828"/>
                  </a:lnTo>
                  <a:lnTo>
                    <a:pt x="1210" y="829"/>
                  </a:lnTo>
                  <a:lnTo>
                    <a:pt x="1206" y="833"/>
                  </a:lnTo>
                  <a:lnTo>
                    <a:pt x="1203" y="835"/>
                  </a:lnTo>
                  <a:lnTo>
                    <a:pt x="1200" y="838"/>
                  </a:lnTo>
                  <a:lnTo>
                    <a:pt x="1196" y="840"/>
                  </a:lnTo>
                  <a:lnTo>
                    <a:pt x="1194" y="843"/>
                  </a:lnTo>
                  <a:lnTo>
                    <a:pt x="1191" y="848"/>
                  </a:lnTo>
                  <a:lnTo>
                    <a:pt x="1184" y="868"/>
                  </a:lnTo>
                  <a:lnTo>
                    <a:pt x="1179" y="889"/>
                  </a:lnTo>
                  <a:lnTo>
                    <a:pt x="1177" y="913"/>
                  </a:lnTo>
                  <a:lnTo>
                    <a:pt x="1173" y="936"/>
                  </a:lnTo>
                  <a:lnTo>
                    <a:pt x="1168" y="957"/>
                  </a:lnTo>
                  <a:lnTo>
                    <a:pt x="1165" y="955"/>
                  </a:lnTo>
                  <a:lnTo>
                    <a:pt x="1165" y="955"/>
                  </a:lnTo>
                  <a:lnTo>
                    <a:pt x="1163" y="955"/>
                  </a:lnTo>
                  <a:lnTo>
                    <a:pt x="1163" y="953"/>
                  </a:lnTo>
                  <a:lnTo>
                    <a:pt x="1161" y="953"/>
                  </a:lnTo>
                  <a:lnTo>
                    <a:pt x="1156" y="950"/>
                  </a:lnTo>
                  <a:lnTo>
                    <a:pt x="1147" y="943"/>
                  </a:lnTo>
                  <a:lnTo>
                    <a:pt x="1133" y="934"/>
                  </a:lnTo>
                  <a:lnTo>
                    <a:pt x="1117" y="925"/>
                  </a:lnTo>
                  <a:lnTo>
                    <a:pt x="1102" y="915"/>
                  </a:lnTo>
                  <a:lnTo>
                    <a:pt x="1090" y="906"/>
                  </a:lnTo>
                  <a:lnTo>
                    <a:pt x="1079" y="901"/>
                  </a:lnTo>
                  <a:lnTo>
                    <a:pt x="1076" y="899"/>
                  </a:lnTo>
                  <a:lnTo>
                    <a:pt x="1072" y="861"/>
                  </a:lnTo>
                  <a:lnTo>
                    <a:pt x="1070" y="857"/>
                  </a:lnTo>
                  <a:lnTo>
                    <a:pt x="1065" y="854"/>
                  </a:lnTo>
                  <a:lnTo>
                    <a:pt x="1062" y="852"/>
                  </a:lnTo>
                  <a:lnTo>
                    <a:pt x="1056" y="848"/>
                  </a:lnTo>
                  <a:lnTo>
                    <a:pt x="1053" y="845"/>
                  </a:lnTo>
                  <a:lnTo>
                    <a:pt x="1056" y="843"/>
                  </a:lnTo>
                  <a:lnTo>
                    <a:pt x="1056" y="841"/>
                  </a:lnTo>
                  <a:lnTo>
                    <a:pt x="1058" y="840"/>
                  </a:lnTo>
                  <a:lnTo>
                    <a:pt x="1058" y="840"/>
                  </a:lnTo>
                  <a:lnTo>
                    <a:pt x="1060" y="836"/>
                  </a:lnTo>
                  <a:lnTo>
                    <a:pt x="1062" y="833"/>
                  </a:lnTo>
                  <a:lnTo>
                    <a:pt x="1053" y="833"/>
                  </a:lnTo>
                  <a:lnTo>
                    <a:pt x="1048" y="833"/>
                  </a:lnTo>
                  <a:lnTo>
                    <a:pt x="1044" y="833"/>
                  </a:lnTo>
                  <a:lnTo>
                    <a:pt x="1042" y="831"/>
                  </a:lnTo>
                  <a:lnTo>
                    <a:pt x="1041" y="828"/>
                  </a:lnTo>
                  <a:lnTo>
                    <a:pt x="1037" y="822"/>
                  </a:lnTo>
                  <a:lnTo>
                    <a:pt x="1035" y="819"/>
                  </a:lnTo>
                  <a:lnTo>
                    <a:pt x="1035" y="815"/>
                  </a:lnTo>
                  <a:lnTo>
                    <a:pt x="1035" y="814"/>
                  </a:lnTo>
                  <a:lnTo>
                    <a:pt x="1035" y="810"/>
                  </a:lnTo>
                  <a:lnTo>
                    <a:pt x="1037" y="807"/>
                  </a:lnTo>
                  <a:lnTo>
                    <a:pt x="1037" y="803"/>
                  </a:lnTo>
                  <a:lnTo>
                    <a:pt x="1027" y="803"/>
                  </a:lnTo>
                  <a:lnTo>
                    <a:pt x="1027" y="798"/>
                  </a:lnTo>
                  <a:lnTo>
                    <a:pt x="1028" y="793"/>
                  </a:lnTo>
                  <a:lnTo>
                    <a:pt x="1030" y="791"/>
                  </a:lnTo>
                  <a:lnTo>
                    <a:pt x="1030" y="787"/>
                  </a:lnTo>
                  <a:lnTo>
                    <a:pt x="1032" y="784"/>
                  </a:lnTo>
                  <a:lnTo>
                    <a:pt x="1034" y="779"/>
                  </a:lnTo>
                  <a:lnTo>
                    <a:pt x="1028" y="779"/>
                  </a:lnTo>
                  <a:lnTo>
                    <a:pt x="1023" y="779"/>
                  </a:lnTo>
                  <a:lnTo>
                    <a:pt x="1020" y="777"/>
                  </a:lnTo>
                  <a:lnTo>
                    <a:pt x="1014" y="775"/>
                  </a:lnTo>
                  <a:lnTo>
                    <a:pt x="1013" y="749"/>
                  </a:lnTo>
                  <a:lnTo>
                    <a:pt x="1011" y="725"/>
                  </a:lnTo>
                  <a:lnTo>
                    <a:pt x="1011" y="702"/>
                  </a:lnTo>
                  <a:lnTo>
                    <a:pt x="1018" y="679"/>
                  </a:lnTo>
                  <a:lnTo>
                    <a:pt x="1025" y="669"/>
                  </a:lnTo>
                  <a:lnTo>
                    <a:pt x="1034" y="662"/>
                  </a:lnTo>
                  <a:lnTo>
                    <a:pt x="1041" y="656"/>
                  </a:lnTo>
                  <a:lnTo>
                    <a:pt x="1046" y="648"/>
                  </a:lnTo>
                  <a:lnTo>
                    <a:pt x="1051" y="637"/>
                  </a:lnTo>
                  <a:lnTo>
                    <a:pt x="1053" y="618"/>
                  </a:lnTo>
                  <a:lnTo>
                    <a:pt x="1049" y="618"/>
                  </a:lnTo>
                  <a:lnTo>
                    <a:pt x="1046" y="622"/>
                  </a:lnTo>
                  <a:lnTo>
                    <a:pt x="1042" y="623"/>
                  </a:lnTo>
                  <a:lnTo>
                    <a:pt x="1041" y="623"/>
                  </a:lnTo>
                  <a:lnTo>
                    <a:pt x="1037" y="623"/>
                  </a:lnTo>
                  <a:lnTo>
                    <a:pt x="1034" y="622"/>
                  </a:lnTo>
                  <a:lnTo>
                    <a:pt x="1020" y="618"/>
                  </a:lnTo>
                  <a:lnTo>
                    <a:pt x="1009" y="611"/>
                  </a:lnTo>
                  <a:lnTo>
                    <a:pt x="1002" y="601"/>
                  </a:lnTo>
                  <a:lnTo>
                    <a:pt x="999" y="583"/>
                  </a:lnTo>
                  <a:lnTo>
                    <a:pt x="1004" y="583"/>
                  </a:lnTo>
                  <a:lnTo>
                    <a:pt x="1004" y="580"/>
                  </a:lnTo>
                  <a:lnTo>
                    <a:pt x="1013" y="585"/>
                  </a:lnTo>
                  <a:lnTo>
                    <a:pt x="1023" y="592"/>
                  </a:lnTo>
                  <a:lnTo>
                    <a:pt x="1032" y="595"/>
                  </a:lnTo>
                  <a:lnTo>
                    <a:pt x="1042" y="595"/>
                  </a:lnTo>
                  <a:lnTo>
                    <a:pt x="1042" y="594"/>
                  </a:lnTo>
                  <a:lnTo>
                    <a:pt x="1044" y="592"/>
                  </a:lnTo>
                  <a:lnTo>
                    <a:pt x="1044" y="592"/>
                  </a:lnTo>
                  <a:lnTo>
                    <a:pt x="1044" y="590"/>
                  </a:lnTo>
                  <a:lnTo>
                    <a:pt x="1046" y="587"/>
                  </a:lnTo>
                  <a:lnTo>
                    <a:pt x="1027" y="573"/>
                  </a:lnTo>
                  <a:lnTo>
                    <a:pt x="1011" y="553"/>
                  </a:lnTo>
                  <a:lnTo>
                    <a:pt x="1006" y="555"/>
                  </a:lnTo>
                  <a:lnTo>
                    <a:pt x="1002" y="557"/>
                  </a:lnTo>
                  <a:lnTo>
                    <a:pt x="997" y="559"/>
                  </a:lnTo>
                  <a:lnTo>
                    <a:pt x="992" y="560"/>
                  </a:lnTo>
                  <a:lnTo>
                    <a:pt x="988" y="557"/>
                  </a:lnTo>
                  <a:lnTo>
                    <a:pt x="987" y="555"/>
                  </a:lnTo>
                  <a:lnTo>
                    <a:pt x="985" y="552"/>
                  </a:lnTo>
                  <a:lnTo>
                    <a:pt x="983" y="550"/>
                  </a:lnTo>
                  <a:lnTo>
                    <a:pt x="980" y="545"/>
                  </a:lnTo>
                  <a:lnTo>
                    <a:pt x="990" y="534"/>
                  </a:lnTo>
                  <a:lnTo>
                    <a:pt x="992" y="519"/>
                  </a:lnTo>
                  <a:lnTo>
                    <a:pt x="990" y="499"/>
                  </a:lnTo>
                  <a:lnTo>
                    <a:pt x="985" y="478"/>
                  </a:lnTo>
                  <a:lnTo>
                    <a:pt x="976" y="456"/>
                  </a:lnTo>
                  <a:lnTo>
                    <a:pt x="966" y="435"/>
                  </a:lnTo>
                  <a:lnTo>
                    <a:pt x="953" y="416"/>
                  </a:lnTo>
                  <a:lnTo>
                    <a:pt x="943" y="398"/>
                  </a:lnTo>
                  <a:lnTo>
                    <a:pt x="934" y="384"/>
                  </a:lnTo>
                  <a:lnTo>
                    <a:pt x="913" y="370"/>
                  </a:lnTo>
                  <a:lnTo>
                    <a:pt x="889" y="365"/>
                  </a:lnTo>
                  <a:lnTo>
                    <a:pt x="864" y="365"/>
                  </a:lnTo>
                  <a:lnTo>
                    <a:pt x="836" y="365"/>
                  </a:lnTo>
                  <a:lnTo>
                    <a:pt x="809" y="367"/>
                  </a:lnTo>
                  <a:lnTo>
                    <a:pt x="781" y="365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2" y="355"/>
                  </a:lnTo>
                  <a:lnTo>
                    <a:pt x="782" y="353"/>
                  </a:lnTo>
                  <a:lnTo>
                    <a:pt x="782" y="351"/>
                  </a:lnTo>
                  <a:lnTo>
                    <a:pt x="781" y="349"/>
                  </a:lnTo>
                  <a:lnTo>
                    <a:pt x="770" y="344"/>
                  </a:lnTo>
                  <a:lnTo>
                    <a:pt x="760" y="341"/>
                  </a:lnTo>
                  <a:lnTo>
                    <a:pt x="749" y="334"/>
                  </a:lnTo>
                  <a:lnTo>
                    <a:pt x="758" y="334"/>
                  </a:lnTo>
                  <a:lnTo>
                    <a:pt x="768" y="330"/>
                  </a:lnTo>
                  <a:lnTo>
                    <a:pt x="782" y="327"/>
                  </a:lnTo>
                  <a:lnTo>
                    <a:pt x="798" y="325"/>
                  </a:lnTo>
                  <a:lnTo>
                    <a:pt x="810" y="321"/>
                  </a:lnTo>
                  <a:lnTo>
                    <a:pt x="819" y="314"/>
                  </a:lnTo>
                  <a:lnTo>
                    <a:pt x="777" y="314"/>
                  </a:lnTo>
                  <a:lnTo>
                    <a:pt x="767" y="311"/>
                  </a:lnTo>
                  <a:lnTo>
                    <a:pt x="758" y="311"/>
                  </a:lnTo>
                  <a:lnTo>
                    <a:pt x="747" y="309"/>
                  </a:lnTo>
                  <a:lnTo>
                    <a:pt x="739" y="307"/>
                  </a:lnTo>
                  <a:lnTo>
                    <a:pt x="730" y="304"/>
                  </a:lnTo>
                  <a:lnTo>
                    <a:pt x="725" y="295"/>
                  </a:lnTo>
                  <a:lnTo>
                    <a:pt x="723" y="281"/>
                  </a:lnTo>
                  <a:lnTo>
                    <a:pt x="744" y="278"/>
                  </a:lnTo>
                  <a:lnTo>
                    <a:pt x="763" y="271"/>
                  </a:lnTo>
                  <a:lnTo>
                    <a:pt x="779" y="264"/>
                  </a:lnTo>
                  <a:lnTo>
                    <a:pt x="796" y="257"/>
                  </a:lnTo>
                  <a:lnTo>
                    <a:pt x="831" y="257"/>
                  </a:lnTo>
                  <a:lnTo>
                    <a:pt x="845" y="211"/>
                  </a:lnTo>
                  <a:lnTo>
                    <a:pt x="812" y="211"/>
                  </a:lnTo>
                  <a:lnTo>
                    <a:pt x="803" y="199"/>
                  </a:lnTo>
                  <a:lnTo>
                    <a:pt x="814" y="192"/>
                  </a:lnTo>
                  <a:lnTo>
                    <a:pt x="822" y="185"/>
                  </a:lnTo>
                  <a:lnTo>
                    <a:pt x="833" y="180"/>
                  </a:lnTo>
                  <a:lnTo>
                    <a:pt x="845" y="176"/>
                  </a:lnTo>
                  <a:lnTo>
                    <a:pt x="845" y="164"/>
                  </a:lnTo>
                  <a:lnTo>
                    <a:pt x="859" y="157"/>
                  </a:lnTo>
                  <a:lnTo>
                    <a:pt x="866" y="149"/>
                  </a:lnTo>
                  <a:lnTo>
                    <a:pt x="873" y="138"/>
                  </a:lnTo>
                  <a:lnTo>
                    <a:pt x="884" y="131"/>
                  </a:lnTo>
                  <a:lnTo>
                    <a:pt x="896" y="126"/>
                  </a:lnTo>
                  <a:lnTo>
                    <a:pt x="906" y="126"/>
                  </a:lnTo>
                  <a:lnTo>
                    <a:pt x="915" y="129"/>
                  </a:lnTo>
                  <a:lnTo>
                    <a:pt x="927" y="128"/>
                  </a:lnTo>
                  <a:lnTo>
                    <a:pt x="918" y="124"/>
                  </a:lnTo>
                  <a:lnTo>
                    <a:pt x="913" y="122"/>
                  </a:lnTo>
                  <a:lnTo>
                    <a:pt x="908" y="121"/>
                  </a:lnTo>
                  <a:lnTo>
                    <a:pt x="903" y="115"/>
                  </a:lnTo>
                  <a:lnTo>
                    <a:pt x="920" y="112"/>
                  </a:lnTo>
                  <a:lnTo>
                    <a:pt x="936" y="107"/>
                  </a:lnTo>
                  <a:lnTo>
                    <a:pt x="950" y="103"/>
                  </a:lnTo>
                  <a:lnTo>
                    <a:pt x="966" y="100"/>
                  </a:lnTo>
                  <a:lnTo>
                    <a:pt x="967" y="107"/>
                  </a:lnTo>
                  <a:lnTo>
                    <a:pt x="969" y="110"/>
                  </a:lnTo>
                  <a:lnTo>
                    <a:pt x="971" y="115"/>
                  </a:lnTo>
                  <a:lnTo>
                    <a:pt x="973" y="119"/>
                  </a:lnTo>
                  <a:lnTo>
                    <a:pt x="978" y="121"/>
                  </a:lnTo>
                  <a:lnTo>
                    <a:pt x="985" y="122"/>
                  </a:lnTo>
                  <a:lnTo>
                    <a:pt x="985" y="117"/>
                  </a:lnTo>
                  <a:lnTo>
                    <a:pt x="988" y="112"/>
                  </a:lnTo>
                  <a:lnTo>
                    <a:pt x="990" y="105"/>
                  </a:lnTo>
                  <a:lnTo>
                    <a:pt x="992" y="100"/>
                  </a:lnTo>
                  <a:lnTo>
                    <a:pt x="995" y="105"/>
                  </a:lnTo>
                  <a:lnTo>
                    <a:pt x="1001" y="110"/>
                  </a:lnTo>
                  <a:lnTo>
                    <a:pt x="1004" y="114"/>
                  </a:lnTo>
                  <a:lnTo>
                    <a:pt x="1011" y="117"/>
                  </a:lnTo>
                  <a:lnTo>
                    <a:pt x="1018" y="119"/>
                  </a:lnTo>
                  <a:lnTo>
                    <a:pt x="1014" y="96"/>
                  </a:lnTo>
                  <a:lnTo>
                    <a:pt x="1027" y="93"/>
                  </a:lnTo>
                  <a:lnTo>
                    <a:pt x="1037" y="89"/>
                  </a:lnTo>
                  <a:lnTo>
                    <a:pt x="1053" y="93"/>
                  </a:lnTo>
                  <a:lnTo>
                    <a:pt x="1070" y="100"/>
                  </a:lnTo>
                  <a:lnTo>
                    <a:pt x="1088" y="110"/>
                  </a:lnTo>
                  <a:lnTo>
                    <a:pt x="1107" y="119"/>
                  </a:lnTo>
                  <a:lnTo>
                    <a:pt x="1123" y="126"/>
                  </a:lnTo>
                  <a:lnTo>
                    <a:pt x="1138" y="131"/>
                  </a:lnTo>
                  <a:lnTo>
                    <a:pt x="1138" y="128"/>
                  </a:lnTo>
                  <a:lnTo>
                    <a:pt x="1128" y="119"/>
                  </a:lnTo>
                  <a:lnTo>
                    <a:pt x="1121" y="112"/>
                  </a:lnTo>
                  <a:lnTo>
                    <a:pt x="1117" y="103"/>
                  </a:lnTo>
                  <a:lnTo>
                    <a:pt x="1123" y="93"/>
                  </a:lnTo>
                  <a:lnTo>
                    <a:pt x="1119" y="89"/>
                  </a:lnTo>
                  <a:lnTo>
                    <a:pt x="1114" y="84"/>
                  </a:lnTo>
                  <a:lnTo>
                    <a:pt x="1109" y="80"/>
                  </a:lnTo>
                  <a:lnTo>
                    <a:pt x="1104" y="77"/>
                  </a:lnTo>
                  <a:lnTo>
                    <a:pt x="1100" y="73"/>
                  </a:lnTo>
                  <a:lnTo>
                    <a:pt x="1104" y="65"/>
                  </a:lnTo>
                  <a:lnTo>
                    <a:pt x="1114" y="68"/>
                  </a:lnTo>
                  <a:lnTo>
                    <a:pt x="1128" y="70"/>
                  </a:lnTo>
                  <a:lnTo>
                    <a:pt x="1140" y="68"/>
                  </a:lnTo>
                  <a:lnTo>
                    <a:pt x="1149" y="61"/>
                  </a:lnTo>
                  <a:lnTo>
                    <a:pt x="1107" y="61"/>
                  </a:lnTo>
                  <a:lnTo>
                    <a:pt x="1107" y="58"/>
                  </a:lnTo>
                  <a:lnTo>
                    <a:pt x="1104" y="58"/>
                  </a:lnTo>
                  <a:lnTo>
                    <a:pt x="1104" y="54"/>
                  </a:lnTo>
                  <a:lnTo>
                    <a:pt x="1109" y="51"/>
                  </a:lnTo>
                  <a:lnTo>
                    <a:pt x="1114" y="47"/>
                  </a:lnTo>
                  <a:lnTo>
                    <a:pt x="1119" y="44"/>
                  </a:lnTo>
                  <a:lnTo>
                    <a:pt x="1124" y="40"/>
                  </a:lnTo>
                  <a:lnTo>
                    <a:pt x="1130" y="39"/>
                  </a:lnTo>
                  <a:lnTo>
                    <a:pt x="1152" y="42"/>
                  </a:lnTo>
                  <a:lnTo>
                    <a:pt x="1158" y="26"/>
                  </a:lnTo>
                  <a:lnTo>
                    <a:pt x="1184" y="30"/>
                  </a:lnTo>
                  <a:lnTo>
                    <a:pt x="1186" y="30"/>
                  </a:lnTo>
                  <a:lnTo>
                    <a:pt x="1187" y="26"/>
                  </a:lnTo>
                  <a:lnTo>
                    <a:pt x="1189" y="25"/>
                  </a:lnTo>
                  <a:lnTo>
                    <a:pt x="1191" y="21"/>
                  </a:lnTo>
                  <a:lnTo>
                    <a:pt x="1196" y="19"/>
                  </a:lnTo>
                  <a:lnTo>
                    <a:pt x="1200" y="25"/>
                  </a:lnTo>
                  <a:lnTo>
                    <a:pt x="1205" y="30"/>
                  </a:lnTo>
                  <a:lnTo>
                    <a:pt x="1210" y="35"/>
                  </a:lnTo>
                  <a:lnTo>
                    <a:pt x="1210" y="26"/>
                  </a:lnTo>
                  <a:lnTo>
                    <a:pt x="1212" y="25"/>
                  </a:lnTo>
                  <a:lnTo>
                    <a:pt x="1212" y="23"/>
                  </a:lnTo>
                  <a:lnTo>
                    <a:pt x="1212" y="21"/>
                  </a:lnTo>
                  <a:lnTo>
                    <a:pt x="1212" y="19"/>
                  </a:lnTo>
                  <a:lnTo>
                    <a:pt x="1213" y="16"/>
                  </a:lnTo>
                  <a:lnTo>
                    <a:pt x="1215" y="14"/>
                  </a:lnTo>
                  <a:lnTo>
                    <a:pt x="1219" y="12"/>
                  </a:lnTo>
                  <a:lnTo>
                    <a:pt x="1236" y="4"/>
                  </a:lnTo>
                  <a:lnTo>
                    <a:pt x="12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2" name="Freeform 15">
              <a:extLst>
                <a:ext uri="{FF2B5EF4-FFF2-40B4-BE49-F238E27FC236}">
                  <a16:creationId xmlns:a16="http://schemas.microsoft.com/office/drawing/2014/main" id="{F457ED16-7543-4CE6-BB9E-3E0A6A2763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5894" y="1550987"/>
              <a:ext cx="4530725" cy="3509963"/>
            </a:xfrm>
            <a:custGeom>
              <a:avLst/>
              <a:gdLst>
                <a:gd name="T0" fmla="*/ 1971 w 2854"/>
                <a:gd name="T1" fmla="*/ 1813 h 2211"/>
                <a:gd name="T2" fmla="*/ 1855 w 2854"/>
                <a:gd name="T3" fmla="*/ 1811 h 2211"/>
                <a:gd name="T4" fmla="*/ 1992 w 2854"/>
                <a:gd name="T5" fmla="*/ 1742 h 2211"/>
                <a:gd name="T6" fmla="*/ 2278 w 2854"/>
                <a:gd name="T7" fmla="*/ 1785 h 2211"/>
                <a:gd name="T8" fmla="*/ 2068 w 2854"/>
                <a:gd name="T9" fmla="*/ 1731 h 2211"/>
                <a:gd name="T10" fmla="*/ 1906 w 2854"/>
                <a:gd name="T11" fmla="*/ 1752 h 2211"/>
                <a:gd name="T12" fmla="*/ 1637 w 2854"/>
                <a:gd name="T13" fmla="*/ 1670 h 2211"/>
                <a:gd name="T14" fmla="*/ 1840 w 2854"/>
                <a:gd name="T15" fmla="*/ 1602 h 2211"/>
                <a:gd name="T16" fmla="*/ 1824 w 2854"/>
                <a:gd name="T17" fmla="*/ 1628 h 2211"/>
                <a:gd name="T18" fmla="*/ 1965 w 2854"/>
                <a:gd name="T19" fmla="*/ 1604 h 2211"/>
                <a:gd name="T20" fmla="*/ 1918 w 2854"/>
                <a:gd name="T21" fmla="*/ 1466 h 2211"/>
                <a:gd name="T22" fmla="*/ 1920 w 2854"/>
                <a:gd name="T23" fmla="*/ 1534 h 2211"/>
                <a:gd name="T24" fmla="*/ 2030 w 2854"/>
                <a:gd name="T25" fmla="*/ 1272 h 2211"/>
                <a:gd name="T26" fmla="*/ 274 w 2854"/>
                <a:gd name="T27" fmla="*/ 1106 h 2211"/>
                <a:gd name="T28" fmla="*/ 2229 w 2854"/>
                <a:gd name="T29" fmla="*/ 1024 h 2211"/>
                <a:gd name="T30" fmla="*/ 2054 w 2854"/>
                <a:gd name="T31" fmla="*/ 1218 h 2211"/>
                <a:gd name="T32" fmla="*/ 2177 w 2854"/>
                <a:gd name="T33" fmla="*/ 1043 h 2211"/>
                <a:gd name="T34" fmla="*/ 408 w 2854"/>
                <a:gd name="T35" fmla="*/ 1136 h 2211"/>
                <a:gd name="T36" fmla="*/ 230 w 2854"/>
                <a:gd name="T37" fmla="*/ 1145 h 2211"/>
                <a:gd name="T38" fmla="*/ 539 w 2854"/>
                <a:gd name="T39" fmla="*/ 1225 h 2211"/>
                <a:gd name="T40" fmla="*/ 600 w 2854"/>
                <a:gd name="T41" fmla="*/ 1111 h 2211"/>
                <a:gd name="T42" fmla="*/ 503 w 2854"/>
                <a:gd name="T43" fmla="*/ 1103 h 2211"/>
                <a:gd name="T44" fmla="*/ 721 w 2854"/>
                <a:gd name="T45" fmla="*/ 1017 h 2211"/>
                <a:gd name="T46" fmla="*/ 965 w 2854"/>
                <a:gd name="T47" fmla="*/ 1080 h 2211"/>
                <a:gd name="T48" fmla="*/ 2211 w 2854"/>
                <a:gd name="T49" fmla="*/ 958 h 2211"/>
                <a:gd name="T50" fmla="*/ 400 w 2854"/>
                <a:gd name="T51" fmla="*/ 801 h 2211"/>
                <a:gd name="T52" fmla="*/ 201 w 2854"/>
                <a:gd name="T53" fmla="*/ 699 h 2211"/>
                <a:gd name="T54" fmla="*/ 199 w 2854"/>
                <a:gd name="T55" fmla="*/ 811 h 2211"/>
                <a:gd name="T56" fmla="*/ 860 w 2854"/>
                <a:gd name="T57" fmla="*/ 371 h 2211"/>
                <a:gd name="T58" fmla="*/ 2278 w 2854"/>
                <a:gd name="T59" fmla="*/ 120 h 2211"/>
                <a:gd name="T60" fmla="*/ 1199 w 2854"/>
                <a:gd name="T61" fmla="*/ 54 h 2211"/>
                <a:gd name="T62" fmla="*/ 998 w 2854"/>
                <a:gd name="T63" fmla="*/ 165 h 2211"/>
                <a:gd name="T64" fmla="*/ 1805 w 2854"/>
                <a:gd name="T65" fmla="*/ 117 h 2211"/>
                <a:gd name="T66" fmla="*/ 1929 w 2854"/>
                <a:gd name="T67" fmla="*/ 206 h 2211"/>
                <a:gd name="T68" fmla="*/ 2140 w 2854"/>
                <a:gd name="T69" fmla="*/ 286 h 2211"/>
                <a:gd name="T70" fmla="*/ 2576 w 2854"/>
                <a:gd name="T71" fmla="*/ 378 h 2211"/>
                <a:gd name="T72" fmla="*/ 2815 w 2854"/>
                <a:gd name="T73" fmla="*/ 537 h 2211"/>
                <a:gd name="T74" fmla="*/ 2637 w 2854"/>
                <a:gd name="T75" fmla="*/ 621 h 2211"/>
                <a:gd name="T76" fmla="*/ 2390 w 2854"/>
                <a:gd name="T77" fmla="*/ 886 h 2211"/>
                <a:gd name="T78" fmla="*/ 2421 w 2854"/>
                <a:gd name="T79" fmla="*/ 624 h 2211"/>
                <a:gd name="T80" fmla="*/ 2175 w 2854"/>
                <a:gd name="T81" fmla="*/ 830 h 2211"/>
                <a:gd name="T82" fmla="*/ 1974 w 2854"/>
                <a:gd name="T83" fmla="*/ 1141 h 2211"/>
                <a:gd name="T84" fmla="*/ 1916 w 2854"/>
                <a:gd name="T85" fmla="*/ 1277 h 2211"/>
                <a:gd name="T86" fmla="*/ 1737 w 2854"/>
                <a:gd name="T87" fmla="*/ 1488 h 2211"/>
                <a:gd name="T88" fmla="*/ 1539 w 2854"/>
                <a:gd name="T89" fmla="*/ 1480 h 2211"/>
                <a:gd name="T90" fmla="*/ 1222 w 2854"/>
                <a:gd name="T91" fmla="*/ 1406 h 2211"/>
                <a:gd name="T92" fmla="*/ 969 w 2854"/>
                <a:gd name="T93" fmla="*/ 1356 h 2211"/>
                <a:gd name="T94" fmla="*/ 710 w 2854"/>
                <a:gd name="T95" fmla="*/ 1300 h 2211"/>
                <a:gd name="T96" fmla="*/ 876 w 2854"/>
                <a:gd name="T97" fmla="*/ 1659 h 2211"/>
                <a:gd name="T98" fmla="*/ 475 w 2854"/>
                <a:gd name="T99" fmla="*/ 2133 h 2211"/>
                <a:gd name="T100" fmla="*/ 335 w 2854"/>
                <a:gd name="T101" fmla="*/ 1651 h 2211"/>
                <a:gd name="T102" fmla="*/ 92 w 2854"/>
                <a:gd name="T103" fmla="*/ 1263 h 2211"/>
                <a:gd name="T104" fmla="*/ 199 w 2854"/>
                <a:gd name="T105" fmla="*/ 960 h 2211"/>
                <a:gd name="T106" fmla="*/ 384 w 2854"/>
                <a:gd name="T107" fmla="*/ 733 h 2211"/>
                <a:gd name="T108" fmla="*/ 578 w 2854"/>
                <a:gd name="T109" fmla="*/ 679 h 2211"/>
                <a:gd name="T110" fmla="*/ 497 w 2854"/>
                <a:gd name="T111" fmla="*/ 693 h 2211"/>
                <a:gd name="T112" fmla="*/ 386 w 2854"/>
                <a:gd name="T113" fmla="*/ 539 h 2211"/>
                <a:gd name="T114" fmla="*/ 662 w 2854"/>
                <a:gd name="T115" fmla="*/ 352 h 2211"/>
                <a:gd name="T116" fmla="*/ 780 w 2854"/>
                <a:gd name="T117" fmla="*/ 499 h 2211"/>
                <a:gd name="T118" fmla="*/ 967 w 2854"/>
                <a:gd name="T119" fmla="*/ 389 h 2211"/>
                <a:gd name="T120" fmla="*/ 1182 w 2854"/>
                <a:gd name="T121" fmla="*/ 399 h 2211"/>
                <a:gd name="T122" fmla="*/ 1218 w 2854"/>
                <a:gd name="T123" fmla="*/ 469 h 2211"/>
                <a:gd name="T124" fmla="*/ 1402 w 2854"/>
                <a:gd name="T125" fmla="*/ 188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4" h="2211">
                  <a:moveTo>
                    <a:pt x="915" y="1897"/>
                  </a:moveTo>
                  <a:lnTo>
                    <a:pt x="915" y="1904"/>
                  </a:lnTo>
                  <a:lnTo>
                    <a:pt x="923" y="1923"/>
                  </a:lnTo>
                  <a:lnTo>
                    <a:pt x="923" y="1944"/>
                  </a:lnTo>
                  <a:lnTo>
                    <a:pt x="918" y="1963"/>
                  </a:lnTo>
                  <a:lnTo>
                    <a:pt x="909" y="1982"/>
                  </a:lnTo>
                  <a:lnTo>
                    <a:pt x="899" y="2000"/>
                  </a:lnTo>
                  <a:lnTo>
                    <a:pt x="890" y="2017"/>
                  </a:lnTo>
                  <a:lnTo>
                    <a:pt x="883" y="2031"/>
                  </a:lnTo>
                  <a:lnTo>
                    <a:pt x="880" y="2049"/>
                  </a:lnTo>
                  <a:lnTo>
                    <a:pt x="878" y="2064"/>
                  </a:lnTo>
                  <a:lnTo>
                    <a:pt x="876" y="2077"/>
                  </a:lnTo>
                  <a:lnTo>
                    <a:pt x="869" y="2087"/>
                  </a:lnTo>
                  <a:lnTo>
                    <a:pt x="857" y="2096"/>
                  </a:lnTo>
                  <a:lnTo>
                    <a:pt x="857" y="2092"/>
                  </a:lnTo>
                  <a:lnTo>
                    <a:pt x="850" y="2091"/>
                  </a:lnTo>
                  <a:lnTo>
                    <a:pt x="845" y="2089"/>
                  </a:lnTo>
                  <a:lnTo>
                    <a:pt x="840" y="2085"/>
                  </a:lnTo>
                  <a:lnTo>
                    <a:pt x="836" y="2080"/>
                  </a:lnTo>
                  <a:lnTo>
                    <a:pt x="834" y="2073"/>
                  </a:lnTo>
                  <a:lnTo>
                    <a:pt x="827" y="2059"/>
                  </a:lnTo>
                  <a:lnTo>
                    <a:pt x="826" y="2045"/>
                  </a:lnTo>
                  <a:lnTo>
                    <a:pt x="831" y="2033"/>
                  </a:lnTo>
                  <a:lnTo>
                    <a:pt x="836" y="2019"/>
                  </a:lnTo>
                  <a:lnTo>
                    <a:pt x="841" y="2005"/>
                  </a:lnTo>
                  <a:lnTo>
                    <a:pt x="841" y="1996"/>
                  </a:lnTo>
                  <a:lnTo>
                    <a:pt x="840" y="1982"/>
                  </a:lnTo>
                  <a:lnTo>
                    <a:pt x="838" y="1968"/>
                  </a:lnTo>
                  <a:lnTo>
                    <a:pt x="838" y="1954"/>
                  </a:lnTo>
                  <a:lnTo>
                    <a:pt x="857" y="1954"/>
                  </a:lnTo>
                  <a:lnTo>
                    <a:pt x="862" y="1946"/>
                  </a:lnTo>
                  <a:lnTo>
                    <a:pt x="873" y="1935"/>
                  </a:lnTo>
                  <a:lnTo>
                    <a:pt x="883" y="1923"/>
                  </a:lnTo>
                  <a:lnTo>
                    <a:pt x="895" y="1911"/>
                  </a:lnTo>
                  <a:lnTo>
                    <a:pt x="906" y="1902"/>
                  </a:lnTo>
                  <a:lnTo>
                    <a:pt x="915" y="1897"/>
                  </a:lnTo>
                  <a:close/>
                  <a:moveTo>
                    <a:pt x="1875" y="1827"/>
                  </a:moveTo>
                  <a:lnTo>
                    <a:pt x="1882" y="1829"/>
                  </a:lnTo>
                  <a:lnTo>
                    <a:pt x="1887" y="1829"/>
                  </a:lnTo>
                  <a:lnTo>
                    <a:pt x="1892" y="1829"/>
                  </a:lnTo>
                  <a:lnTo>
                    <a:pt x="1896" y="1831"/>
                  </a:lnTo>
                  <a:lnTo>
                    <a:pt x="1901" y="1832"/>
                  </a:lnTo>
                  <a:lnTo>
                    <a:pt x="1901" y="1839"/>
                  </a:lnTo>
                  <a:lnTo>
                    <a:pt x="1897" y="1839"/>
                  </a:lnTo>
                  <a:lnTo>
                    <a:pt x="1897" y="1843"/>
                  </a:lnTo>
                  <a:lnTo>
                    <a:pt x="1892" y="1841"/>
                  </a:lnTo>
                  <a:lnTo>
                    <a:pt x="1887" y="1839"/>
                  </a:lnTo>
                  <a:lnTo>
                    <a:pt x="1882" y="1836"/>
                  </a:lnTo>
                  <a:lnTo>
                    <a:pt x="1878" y="1832"/>
                  </a:lnTo>
                  <a:lnTo>
                    <a:pt x="1875" y="1827"/>
                  </a:lnTo>
                  <a:close/>
                  <a:moveTo>
                    <a:pt x="1971" y="1813"/>
                  </a:moveTo>
                  <a:lnTo>
                    <a:pt x="1990" y="1813"/>
                  </a:lnTo>
                  <a:lnTo>
                    <a:pt x="1990" y="1817"/>
                  </a:lnTo>
                  <a:lnTo>
                    <a:pt x="1986" y="1817"/>
                  </a:lnTo>
                  <a:lnTo>
                    <a:pt x="1974" y="1825"/>
                  </a:lnTo>
                  <a:lnTo>
                    <a:pt x="1960" y="1834"/>
                  </a:lnTo>
                  <a:lnTo>
                    <a:pt x="1948" y="1843"/>
                  </a:lnTo>
                  <a:lnTo>
                    <a:pt x="1944" y="1843"/>
                  </a:lnTo>
                  <a:lnTo>
                    <a:pt x="1943" y="1841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39" y="1839"/>
                  </a:lnTo>
                  <a:lnTo>
                    <a:pt x="1936" y="1839"/>
                  </a:lnTo>
                  <a:lnTo>
                    <a:pt x="1936" y="1836"/>
                  </a:lnTo>
                  <a:lnTo>
                    <a:pt x="1953" y="1825"/>
                  </a:lnTo>
                  <a:lnTo>
                    <a:pt x="1971" y="1813"/>
                  </a:lnTo>
                  <a:close/>
                  <a:moveTo>
                    <a:pt x="1925" y="1808"/>
                  </a:moveTo>
                  <a:lnTo>
                    <a:pt x="1929" y="1811"/>
                  </a:lnTo>
                  <a:lnTo>
                    <a:pt x="1930" y="1811"/>
                  </a:lnTo>
                  <a:lnTo>
                    <a:pt x="1930" y="1811"/>
                  </a:lnTo>
                  <a:lnTo>
                    <a:pt x="1930" y="1813"/>
                  </a:lnTo>
                  <a:lnTo>
                    <a:pt x="1930" y="1813"/>
                  </a:lnTo>
                  <a:lnTo>
                    <a:pt x="1930" y="1817"/>
                  </a:lnTo>
                  <a:lnTo>
                    <a:pt x="1932" y="1820"/>
                  </a:lnTo>
                  <a:lnTo>
                    <a:pt x="1925" y="1820"/>
                  </a:lnTo>
                  <a:lnTo>
                    <a:pt x="1913" y="1824"/>
                  </a:lnTo>
                  <a:lnTo>
                    <a:pt x="1899" y="1824"/>
                  </a:lnTo>
                  <a:lnTo>
                    <a:pt x="1887" y="1820"/>
                  </a:lnTo>
                  <a:lnTo>
                    <a:pt x="1887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90" y="1817"/>
                  </a:lnTo>
                  <a:lnTo>
                    <a:pt x="1899" y="1813"/>
                  </a:lnTo>
                  <a:lnTo>
                    <a:pt x="1908" y="1813"/>
                  </a:lnTo>
                  <a:lnTo>
                    <a:pt x="1916" y="1813"/>
                  </a:lnTo>
                  <a:lnTo>
                    <a:pt x="1925" y="1808"/>
                  </a:lnTo>
                  <a:close/>
                  <a:moveTo>
                    <a:pt x="1859" y="1808"/>
                  </a:moveTo>
                  <a:lnTo>
                    <a:pt x="1866" y="1810"/>
                  </a:lnTo>
                  <a:lnTo>
                    <a:pt x="1869" y="1811"/>
                  </a:lnTo>
                  <a:lnTo>
                    <a:pt x="1873" y="1813"/>
                  </a:lnTo>
                  <a:lnTo>
                    <a:pt x="1876" y="1817"/>
                  </a:lnTo>
                  <a:lnTo>
                    <a:pt x="1878" y="1820"/>
                  </a:lnTo>
                  <a:lnTo>
                    <a:pt x="1875" y="1820"/>
                  </a:lnTo>
                  <a:lnTo>
                    <a:pt x="1866" y="1824"/>
                  </a:lnTo>
                  <a:lnTo>
                    <a:pt x="1855" y="1824"/>
                  </a:lnTo>
                  <a:lnTo>
                    <a:pt x="1843" y="1824"/>
                  </a:lnTo>
                  <a:lnTo>
                    <a:pt x="1843" y="1817"/>
                  </a:lnTo>
                  <a:lnTo>
                    <a:pt x="1848" y="1815"/>
                  </a:lnTo>
                  <a:lnTo>
                    <a:pt x="1854" y="1813"/>
                  </a:lnTo>
                  <a:lnTo>
                    <a:pt x="1855" y="1811"/>
                  </a:lnTo>
                  <a:lnTo>
                    <a:pt x="1859" y="1808"/>
                  </a:lnTo>
                  <a:close/>
                  <a:moveTo>
                    <a:pt x="2393" y="1794"/>
                  </a:moveTo>
                  <a:lnTo>
                    <a:pt x="2396" y="1794"/>
                  </a:lnTo>
                  <a:lnTo>
                    <a:pt x="2398" y="1796"/>
                  </a:lnTo>
                  <a:lnTo>
                    <a:pt x="2400" y="1796"/>
                  </a:lnTo>
                  <a:lnTo>
                    <a:pt x="2402" y="1797"/>
                  </a:lnTo>
                  <a:lnTo>
                    <a:pt x="2402" y="1799"/>
                  </a:lnTo>
                  <a:lnTo>
                    <a:pt x="2405" y="1801"/>
                  </a:lnTo>
                  <a:lnTo>
                    <a:pt x="2409" y="1801"/>
                  </a:lnTo>
                  <a:lnTo>
                    <a:pt x="2409" y="1804"/>
                  </a:lnTo>
                  <a:lnTo>
                    <a:pt x="2403" y="1803"/>
                  </a:lnTo>
                  <a:lnTo>
                    <a:pt x="2400" y="1801"/>
                  </a:lnTo>
                  <a:lnTo>
                    <a:pt x="2398" y="1799"/>
                  </a:lnTo>
                  <a:lnTo>
                    <a:pt x="2396" y="1797"/>
                  </a:lnTo>
                  <a:lnTo>
                    <a:pt x="2393" y="1794"/>
                  </a:lnTo>
                  <a:close/>
                  <a:moveTo>
                    <a:pt x="2089" y="1775"/>
                  </a:moveTo>
                  <a:lnTo>
                    <a:pt x="2102" y="1778"/>
                  </a:lnTo>
                  <a:lnTo>
                    <a:pt x="2102" y="1785"/>
                  </a:lnTo>
                  <a:lnTo>
                    <a:pt x="2093" y="1790"/>
                  </a:lnTo>
                  <a:lnTo>
                    <a:pt x="2093" y="1790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89" y="1794"/>
                  </a:lnTo>
                  <a:lnTo>
                    <a:pt x="2089" y="1775"/>
                  </a:lnTo>
                  <a:close/>
                  <a:moveTo>
                    <a:pt x="2370" y="1755"/>
                  </a:moveTo>
                  <a:lnTo>
                    <a:pt x="2381" y="1762"/>
                  </a:lnTo>
                  <a:lnTo>
                    <a:pt x="2388" y="1773"/>
                  </a:lnTo>
                  <a:lnTo>
                    <a:pt x="2393" y="1785"/>
                  </a:lnTo>
                  <a:lnTo>
                    <a:pt x="2390" y="1785"/>
                  </a:lnTo>
                  <a:lnTo>
                    <a:pt x="2390" y="1790"/>
                  </a:lnTo>
                  <a:lnTo>
                    <a:pt x="2377" y="1785"/>
                  </a:lnTo>
                  <a:lnTo>
                    <a:pt x="2374" y="1776"/>
                  </a:lnTo>
                  <a:lnTo>
                    <a:pt x="2372" y="1768"/>
                  </a:lnTo>
                  <a:lnTo>
                    <a:pt x="2370" y="1755"/>
                  </a:lnTo>
                  <a:close/>
                  <a:moveTo>
                    <a:pt x="2339" y="1755"/>
                  </a:moveTo>
                  <a:lnTo>
                    <a:pt x="2348" y="1755"/>
                  </a:lnTo>
                  <a:lnTo>
                    <a:pt x="2348" y="1775"/>
                  </a:lnTo>
                  <a:lnTo>
                    <a:pt x="2313" y="1785"/>
                  </a:lnTo>
                  <a:lnTo>
                    <a:pt x="2307" y="1783"/>
                  </a:lnTo>
                  <a:lnTo>
                    <a:pt x="2302" y="1782"/>
                  </a:lnTo>
                  <a:lnTo>
                    <a:pt x="2295" y="1780"/>
                  </a:lnTo>
                  <a:lnTo>
                    <a:pt x="2290" y="1778"/>
                  </a:lnTo>
                  <a:lnTo>
                    <a:pt x="2290" y="1771"/>
                  </a:lnTo>
                  <a:lnTo>
                    <a:pt x="2311" y="1769"/>
                  </a:lnTo>
                  <a:lnTo>
                    <a:pt x="2327" y="1764"/>
                  </a:lnTo>
                  <a:lnTo>
                    <a:pt x="2339" y="1755"/>
                  </a:lnTo>
                  <a:close/>
                  <a:moveTo>
                    <a:pt x="1974" y="1740"/>
                  </a:moveTo>
                  <a:lnTo>
                    <a:pt x="1990" y="1740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3" y="1743"/>
                  </a:lnTo>
                  <a:lnTo>
                    <a:pt x="1993" y="1750"/>
                  </a:lnTo>
                  <a:lnTo>
                    <a:pt x="1974" y="1750"/>
                  </a:lnTo>
                  <a:lnTo>
                    <a:pt x="1974" y="1740"/>
                  </a:lnTo>
                  <a:close/>
                  <a:moveTo>
                    <a:pt x="2002" y="1736"/>
                  </a:moveTo>
                  <a:lnTo>
                    <a:pt x="2040" y="1740"/>
                  </a:lnTo>
                  <a:lnTo>
                    <a:pt x="2040" y="1743"/>
                  </a:lnTo>
                  <a:lnTo>
                    <a:pt x="2042" y="1747"/>
                  </a:lnTo>
                  <a:lnTo>
                    <a:pt x="2042" y="1750"/>
                  </a:lnTo>
                  <a:lnTo>
                    <a:pt x="2044" y="1755"/>
                  </a:lnTo>
                  <a:lnTo>
                    <a:pt x="2040" y="1755"/>
                  </a:lnTo>
                  <a:lnTo>
                    <a:pt x="2030" y="1749"/>
                  </a:lnTo>
                  <a:lnTo>
                    <a:pt x="2018" y="1747"/>
                  </a:lnTo>
                  <a:lnTo>
                    <a:pt x="2002" y="1747"/>
                  </a:lnTo>
                  <a:lnTo>
                    <a:pt x="2002" y="1736"/>
                  </a:lnTo>
                  <a:close/>
                  <a:moveTo>
                    <a:pt x="2320" y="1728"/>
                  </a:moveTo>
                  <a:lnTo>
                    <a:pt x="2339" y="1728"/>
                  </a:lnTo>
                  <a:lnTo>
                    <a:pt x="2348" y="1738"/>
                  </a:lnTo>
                  <a:lnTo>
                    <a:pt x="2355" y="1749"/>
                  </a:lnTo>
                  <a:lnTo>
                    <a:pt x="2358" y="1762"/>
                  </a:lnTo>
                  <a:lnTo>
                    <a:pt x="2355" y="1762"/>
                  </a:lnTo>
                  <a:lnTo>
                    <a:pt x="2346" y="1754"/>
                  </a:lnTo>
                  <a:lnTo>
                    <a:pt x="2337" y="1745"/>
                  </a:lnTo>
                  <a:lnTo>
                    <a:pt x="2327" y="1738"/>
                  </a:lnTo>
                  <a:lnTo>
                    <a:pt x="2320" y="1728"/>
                  </a:lnTo>
                  <a:close/>
                  <a:moveTo>
                    <a:pt x="2065" y="1707"/>
                  </a:moveTo>
                  <a:lnTo>
                    <a:pt x="2075" y="1707"/>
                  </a:lnTo>
                  <a:lnTo>
                    <a:pt x="2089" y="1708"/>
                  </a:lnTo>
                  <a:lnTo>
                    <a:pt x="2093" y="1721"/>
                  </a:lnTo>
                  <a:lnTo>
                    <a:pt x="2098" y="1731"/>
                  </a:lnTo>
                  <a:lnTo>
                    <a:pt x="2105" y="1740"/>
                  </a:lnTo>
                  <a:lnTo>
                    <a:pt x="2105" y="1743"/>
                  </a:lnTo>
                  <a:lnTo>
                    <a:pt x="2108" y="1743"/>
                  </a:lnTo>
                  <a:lnTo>
                    <a:pt x="2108" y="1740"/>
                  </a:lnTo>
                  <a:lnTo>
                    <a:pt x="2117" y="1731"/>
                  </a:lnTo>
                  <a:lnTo>
                    <a:pt x="2126" y="1726"/>
                  </a:lnTo>
                  <a:lnTo>
                    <a:pt x="2138" y="1722"/>
                  </a:lnTo>
                  <a:lnTo>
                    <a:pt x="2156" y="1721"/>
                  </a:lnTo>
                  <a:lnTo>
                    <a:pt x="2170" y="1729"/>
                  </a:lnTo>
                  <a:lnTo>
                    <a:pt x="2187" y="1736"/>
                  </a:lnTo>
                  <a:lnTo>
                    <a:pt x="2208" y="1743"/>
                  </a:lnTo>
                  <a:lnTo>
                    <a:pt x="2225" y="1754"/>
                  </a:lnTo>
                  <a:lnTo>
                    <a:pt x="2239" y="1764"/>
                  </a:lnTo>
                  <a:lnTo>
                    <a:pt x="2246" y="1778"/>
                  </a:lnTo>
                  <a:lnTo>
                    <a:pt x="2259" y="1780"/>
                  </a:lnTo>
                  <a:lnTo>
                    <a:pt x="2267" y="1783"/>
                  </a:lnTo>
                  <a:lnTo>
                    <a:pt x="2278" y="1785"/>
                  </a:lnTo>
                  <a:lnTo>
                    <a:pt x="2278" y="1794"/>
                  </a:lnTo>
                  <a:lnTo>
                    <a:pt x="2276" y="1794"/>
                  </a:lnTo>
                  <a:lnTo>
                    <a:pt x="2273" y="1796"/>
                  </a:lnTo>
                  <a:lnTo>
                    <a:pt x="2269" y="1796"/>
                  </a:lnTo>
                  <a:lnTo>
                    <a:pt x="2267" y="1797"/>
                  </a:lnTo>
                  <a:lnTo>
                    <a:pt x="2266" y="1799"/>
                  </a:lnTo>
                  <a:lnTo>
                    <a:pt x="2267" y="1799"/>
                  </a:lnTo>
                  <a:lnTo>
                    <a:pt x="2271" y="1801"/>
                  </a:lnTo>
                  <a:lnTo>
                    <a:pt x="2283" y="1818"/>
                  </a:lnTo>
                  <a:lnTo>
                    <a:pt x="2300" y="1832"/>
                  </a:lnTo>
                  <a:lnTo>
                    <a:pt x="2320" y="1843"/>
                  </a:lnTo>
                  <a:lnTo>
                    <a:pt x="2320" y="1851"/>
                  </a:lnTo>
                  <a:lnTo>
                    <a:pt x="2297" y="1851"/>
                  </a:lnTo>
                  <a:lnTo>
                    <a:pt x="2294" y="1848"/>
                  </a:lnTo>
                  <a:lnTo>
                    <a:pt x="2290" y="1846"/>
                  </a:lnTo>
                  <a:lnTo>
                    <a:pt x="2287" y="1846"/>
                  </a:lnTo>
                  <a:lnTo>
                    <a:pt x="2283" y="1846"/>
                  </a:lnTo>
                  <a:lnTo>
                    <a:pt x="2280" y="1845"/>
                  </a:lnTo>
                  <a:lnTo>
                    <a:pt x="2274" y="1843"/>
                  </a:lnTo>
                  <a:lnTo>
                    <a:pt x="2269" y="1839"/>
                  </a:lnTo>
                  <a:lnTo>
                    <a:pt x="2266" y="1836"/>
                  </a:lnTo>
                  <a:lnTo>
                    <a:pt x="2262" y="1829"/>
                  </a:lnTo>
                  <a:lnTo>
                    <a:pt x="2259" y="1824"/>
                  </a:lnTo>
                  <a:lnTo>
                    <a:pt x="2255" y="1820"/>
                  </a:lnTo>
                  <a:lnTo>
                    <a:pt x="2241" y="1813"/>
                  </a:lnTo>
                  <a:lnTo>
                    <a:pt x="2231" y="1813"/>
                  </a:lnTo>
                  <a:lnTo>
                    <a:pt x="2218" y="1817"/>
                  </a:lnTo>
                  <a:lnTo>
                    <a:pt x="2206" y="1824"/>
                  </a:lnTo>
                  <a:lnTo>
                    <a:pt x="2194" y="1827"/>
                  </a:lnTo>
                  <a:lnTo>
                    <a:pt x="2182" y="1820"/>
                  </a:lnTo>
                  <a:lnTo>
                    <a:pt x="2170" y="1817"/>
                  </a:lnTo>
                  <a:lnTo>
                    <a:pt x="2157" y="1815"/>
                  </a:lnTo>
                  <a:lnTo>
                    <a:pt x="2140" y="1817"/>
                  </a:lnTo>
                  <a:lnTo>
                    <a:pt x="2142" y="1810"/>
                  </a:lnTo>
                  <a:lnTo>
                    <a:pt x="2143" y="1804"/>
                  </a:lnTo>
                  <a:lnTo>
                    <a:pt x="2145" y="1801"/>
                  </a:lnTo>
                  <a:lnTo>
                    <a:pt x="2147" y="1797"/>
                  </a:lnTo>
                  <a:lnTo>
                    <a:pt x="2149" y="1794"/>
                  </a:lnTo>
                  <a:lnTo>
                    <a:pt x="2147" y="1790"/>
                  </a:lnTo>
                  <a:lnTo>
                    <a:pt x="2138" y="1775"/>
                  </a:lnTo>
                  <a:lnTo>
                    <a:pt x="2126" y="1766"/>
                  </a:lnTo>
                  <a:lnTo>
                    <a:pt x="2112" y="1762"/>
                  </a:lnTo>
                  <a:lnTo>
                    <a:pt x="2096" y="1757"/>
                  </a:lnTo>
                  <a:lnTo>
                    <a:pt x="2081" y="1754"/>
                  </a:lnTo>
                  <a:lnTo>
                    <a:pt x="2068" y="1747"/>
                  </a:lnTo>
                  <a:lnTo>
                    <a:pt x="2060" y="1736"/>
                  </a:lnTo>
                  <a:lnTo>
                    <a:pt x="2063" y="1735"/>
                  </a:lnTo>
                  <a:lnTo>
                    <a:pt x="2065" y="1735"/>
                  </a:lnTo>
                  <a:lnTo>
                    <a:pt x="2067" y="1733"/>
                  </a:lnTo>
                  <a:lnTo>
                    <a:pt x="2067" y="1733"/>
                  </a:lnTo>
                  <a:lnTo>
                    <a:pt x="2068" y="1731"/>
                  </a:lnTo>
                  <a:lnTo>
                    <a:pt x="2070" y="1728"/>
                  </a:lnTo>
                  <a:lnTo>
                    <a:pt x="2060" y="1726"/>
                  </a:lnTo>
                  <a:lnTo>
                    <a:pt x="2049" y="1721"/>
                  </a:lnTo>
                  <a:lnTo>
                    <a:pt x="2040" y="1717"/>
                  </a:lnTo>
                  <a:lnTo>
                    <a:pt x="2040" y="1708"/>
                  </a:lnTo>
                  <a:lnTo>
                    <a:pt x="2054" y="1707"/>
                  </a:lnTo>
                  <a:lnTo>
                    <a:pt x="2065" y="1707"/>
                  </a:lnTo>
                  <a:close/>
                  <a:moveTo>
                    <a:pt x="1960" y="1673"/>
                  </a:moveTo>
                  <a:lnTo>
                    <a:pt x="1962" y="1673"/>
                  </a:lnTo>
                  <a:lnTo>
                    <a:pt x="1962" y="1675"/>
                  </a:lnTo>
                  <a:lnTo>
                    <a:pt x="1962" y="1677"/>
                  </a:lnTo>
                  <a:lnTo>
                    <a:pt x="1964" y="1677"/>
                  </a:lnTo>
                  <a:lnTo>
                    <a:pt x="1964" y="1679"/>
                  </a:lnTo>
                  <a:lnTo>
                    <a:pt x="1967" y="1679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4" y="1680"/>
                  </a:lnTo>
                  <a:lnTo>
                    <a:pt x="1964" y="1682"/>
                  </a:lnTo>
                  <a:lnTo>
                    <a:pt x="1958" y="1687"/>
                  </a:lnTo>
                  <a:lnTo>
                    <a:pt x="1953" y="1693"/>
                  </a:lnTo>
                  <a:lnTo>
                    <a:pt x="1948" y="1698"/>
                  </a:lnTo>
                  <a:lnTo>
                    <a:pt x="1929" y="1696"/>
                  </a:lnTo>
                  <a:lnTo>
                    <a:pt x="1913" y="1696"/>
                  </a:lnTo>
                  <a:lnTo>
                    <a:pt x="1894" y="1698"/>
                  </a:lnTo>
                  <a:lnTo>
                    <a:pt x="1894" y="1708"/>
                  </a:lnTo>
                  <a:lnTo>
                    <a:pt x="1897" y="1710"/>
                  </a:lnTo>
                  <a:lnTo>
                    <a:pt x="1897" y="1712"/>
                  </a:lnTo>
                  <a:lnTo>
                    <a:pt x="1899" y="1714"/>
                  </a:lnTo>
                  <a:lnTo>
                    <a:pt x="1901" y="1717"/>
                  </a:lnTo>
                  <a:lnTo>
                    <a:pt x="1920" y="1710"/>
                  </a:lnTo>
                  <a:lnTo>
                    <a:pt x="1939" y="1705"/>
                  </a:lnTo>
                  <a:lnTo>
                    <a:pt x="1939" y="1714"/>
                  </a:lnTo>
                  <a:lnTo>
                    <a:pt x="1936" y="1714"/>
                  </a:lnTo>
                  <a:lnTo>
                    <a:pt x="1930" y="1717"/>
                  </a:lnTo>
                  <a:lnTo>
                    <a:pt x="1923" y="1721"/>
                  </a:lnTo>
                  <a:lnTo>
                    <a:pt x="1916" y="1724"/>
                  </a:lnTo>
                  <a:lnTo>
                    <a:pt x="1922" y="1736"/>
                  </a:lnTo>
                  <a:lnTo>
                    <a:pt x="1929" y="1747"/>
                  </a:lnTo>
                  <a:lnTo>
                    <a:pt x="1932" y="1757"/>
                  </a:lnTo>
                  <a:lnTo>
                    <a:pt x="1936" y="1775"/>
                  </a:lnTo>
                  <a:lnTo>
                    <a:pt x="1932" y="1775"/>
                  </a:lnTo>
                  <a:lnTo>
                    <a:pt x="1932" y="1778"/>
                  </a:lnTo>
                  <a:lnTo>
                    <a:pt x="1929" y="1776"/>
                  </a:lnTo>
                  <a:lnTo>
                    <a:pt x="1927" y="1776"/>
                  </a:lnTo>
                  <a:lnTo>
                    <a:pt x="1927" y="1776"/>
                  </a:lnTo>
                  <a:lnTo>
                    <a:pt x="1927" y="1775"/>
                  </a:lnTo>
                  <a:lnTo>
                    <a:pt x="1925" y="1775"/>
                  </a:lnTo>
                  <a:lnTo>
                    <a:pt x="1915" y="1764"/>
                  </a:lnTo>
                  <a:lnTo>
                    <a:pt x="1906" y="1752"/>
                  </a:lnTo>
                  <a:lnTo>
                    <a:pt x="1897" y="1740"/>
                  </a:lnTo>
                  <a:lnTo>
                    <a:pt x="1897" y="1778"/>
                  </a:lnTo>
                  <a:lnTo>
                    <a:pt x="1882" y="1778"/>
                  </a:lnTo>
                  <a:lnTo>
                    <a:pt x="1882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5"/>
                  </a:lnTo>
                  <a:lnTo>
                    <a:pt x="1878" y="1775"/>
                  </a:lnTo>
                  <a:lnTo>
                    <a:pt x="1880" y="1762"/>
                  </a:lnTo>
                  <a:lnTo>
                    <a:pt x="1878" y="1755"/>
                  </a:lnTo>
                  <a:lnTo>
                    <a:pt x="1875" y="1749"/>
                  </a:lnTo>
                  <a:lnTo>
                    <a:pt x="1871" y="1740"/>
                  </a:lnTo>
                  <a:lnTo>
                    <a:pt x="1871" y="1731"/>
                  </a:lnTo>
                  <a:lnTo>
                    <a:pt x="1876" y="1721"/>
                  </a:lnTo>
                  <a:lnTo>
                    <a:pt x="1883" y="1707"/>
                  </a:lnTo>
                  <a:lnTo>
                    <a:pt x="1890" y="1694"/>
                  </a:lnTo>
                  <a:lnTo>
                    <a:pt x="1897" y="1684"/>
                  </a:lnTo>
                  <a:lnTo>
                    <a:pt x="1901" y="1679"/>
                  </a:lnTo>
                  <a:lnTo>
                    <a:pt x="1918" y="1684"/>
                  </a:lnTo>
                  <a:lnTo>
                    <a:pt x="1929" y="1684"/>
                  </a:lnTo>
                  <a:lnTo>
                    <a:pt x="1937" y="1682"/>
                  </a:lnTo>
                  <a:lnTo>
                    <a:pt x="1948" y="1679"/>
                  </a:lnTo>
                  <a:lnTo>
                    <a:pt x="1958" y="1673"/>
                  </a:lnTo>
                  <a:lnTo>
                    <a:pt x="1960" y="1673"/>
                  </a:lnTo>
                  <a:close/>
                  <a:moveTo>
                    <a:pt x="1997" y="1670"/>
                  </a:moveTo>
                  <a:lnTo>
                    <a:pt x="2004" y="1673"/>
                  </a:lnTo>
                  <a:lnTo>
                    <a:pt x="2007" y="1675"/>
                  </a:lnTo>
                  <a:lnTo>
                    <a:pt x="2011" y="1679"/>
                  </a:lnTo>
                  <a:lnTo>
                    <a:pt x="2012" y="1682"/>
                  </a:lnTo>
                  <a:lnTo>
                    <a:pt x="2012" y="1689"/>
                  </a:lnTo>
                  <a:lnTo>
                    <a:pt x="2012" y="1698"/>
                  </a:lnTo>
                  <a:lnTo>
                    <a:pt x="2009" y="1700"/>
                  </a:lnTo>
                  <a:lnTo>
                    <a:pt x="2007" y="1701"/>
                  </a:lnTo>
                  <a:lnTo>
                    <a:pt x="2007" y="1703"/>
                  </a:lnTo>
                  <a:lnTo>
                    <a:pt x="2007" y="1705"/>
                  </a:lnTo>
                  <a:lnTo>
                    <a:pt x="2007" y="1707"/>
                  </a:lnTo>
                  <a:lnTo>
                    <a:pt x="2007" y="1708"/>
                  </a:lnTo>
                  <a:lnTo>
                    <a:pt x="2006" y="1710"/>
                  </a:lnTo>
                  <a:lnTo>
                    <a:pt x="2002" y="1714"/>
                  </a:lnTo>
                  <a:lnTo>
                    <a:pt x="2002" y="1705"/>
                  </a:lnTo>
                  <a:lnTo>
                    <a:pt x="1995" y="1694"/>
                  </a:lnTo>
                  <a:lnTo>
                    <a:pt x="1995" y="1682"/>
                  </a:lnTo>
                  <a:lnTo>
                    <a:pt x="1997" y="1670"/>
                  </a:lnTo>
                  <a:close/>
                  <a:moveTo>
                    <a:pt x="1541" y="1621"/>
                  </a:moveTo>
                  <a:lnTo>
                    <a:pt x="1574" y="1625"/>
                  </a:lnTo>
                  <a:lnTo>
                    <a:pt x="1587" y="1640"/>
                  </a:lnTo>
                  <a:lnTo>
                    <a:pt x="1601" y="1649"/>
                  </a:lnTo>
                  <a:lnTo>
                    <a:pt x="1615" y="1658"/>
                  </a:lnTo>
                  <a:lnTo>
                    <a:pt x="1632" y="1666"/>
                  </a:lnTo>
                  <a:lnTo>
                    <a:pt x="1637" y="1670"/>
                  </a:lnTo>
                  <a:lnTo>
                    <a:pt x="1637" y="1672"/>
                  </a:lnTo>
                  <a:lnTo>
                    <a:pt x="1639" y="1672"/>
                  </a:lnTo>
                  <a:lnTo>
                    <a:pt x="1646" y="1679"/>
                  </a:lnTo>
                  <a:lnTo>
                    <a:pt x="1658" y="1693"/>
                  </a:lnTo>
                  <a:lnTo>
                    <a:pt x="1669" y="1708"/>
                  </a:lnTo>
                  <a:lnTo>
                    <a:pt x="1681" y="1726"/>
                  </a:lnTo>
                  <a:lnTo>
                    <a:pt x="1698" y="1740"/>
                  </a:lnTo>
                  <a:lnTo>
                    <a:pt x="1695" y="1757"/>
                  </a:lnTo>
                  <a:lnTo>
                    <a:pt x="1695" y="1778"/>
                  </a:lnTo>
                  <a:lnTo>
                    <a:pt x="1709" y="1780"/>
                  </a:lnTo>
                  <a:lnTo>
                    <a:pt x="1718" y="1783"/>
                  </a:lnTo>
                  <a:lnTo>
                    <a:pt x="1724" y="1789"/>
                  </a:lnTo>
                  <a:lnTo>
                    <a:pt x="1733" y="1794"/>
                  </a:lnTo>
                  <a:lnTo>
                    <a:pt x="1744" y="1794"/>
                  </a:lnTo>
                  <a:lnTo>
                    <a:pt x="1752" y="1790"/>
                  </a:lnTo>
                  <a:lnTo>
                    <a:pt x="1759" y="1787"/>
                  </a:lnTo>
                  <a:lnTo>
                    <a:pt x="1766" y="1785"/>
                  </a:lnTo>
                  <a:lnTo>
                    <a:pt x="1782" y="1790"/>
                  </a:lnTo>
                  <a:lnTo>
                    <a:pt x="1800" y="1797"/>
                  </a:lnTo>
                  <a:lnTo>
                    <a:pt x="1817" y="1806"/>
                  </a:lnTo>
                  <a:lnTo>
                    <a:pt x="1833" y="1813"/>
                  </a:lnTo>
                  <a:lnTo>
                    <a:pt x="1831" y="1813"/>
                  </a:lnTo>
                  <a:lnTo>
                    <a:pt x="1829" y="1815"/>
                  </a:lnTo>
                  <a:lnTo>
                    <a:pt x="1829" y="1815"/>
                  </a:lnTo>
                  <a:lnTo>
                    <a:pt x="1827" y="1815"/>
                  </a:lnTo>
                  <a:lnTo>
                    <a:pt x="1824" y="1817"/>
                  </a:lnTo>
                  <a:lnTo>
                    <a:pt x="1814" y="1820"/>
                  </a:lnTo>
                  <a:lnTo>
                    <a:pt x="1794" y="1820"/>
                  </a:lnTo>
                  <a:lnTo>
                    <a:pt x="1772" y="1817"/>
                  </a:lnTo>
                  <a:lnTo>
                    <a:pt x="1749" y="1811"/>
                  </a:lnTo>
                  <a:lnTo>
                    <a:pt x="1724" y="1806"/>
                  </a:lnTo>
                  <a:lnTo>
                    <a:pt x="1705" y="1801"/>
                  </a:lnTo>
                  <a:lnTo>
                    <a:pt x="1690" y="1794"/>
                  </a:lnTo>
                  <a:lnTo>
                    <a:pt x="1683" y="1790"/>
                  </a:lnTo>
                  <a:lnTo>
                    <a:pt x="1686" y="1787"/>
                  </a:lnTo>
                  <a:lnTo>
                    <a:pt x="1686" y="1787"/>
                  </a:lnTo>
                  <a:lnTo>
                    <a:pt x="1688" y="1785"/>
                  </a:lnTo>
                  <a:lnTo>
                    <a:pt x="1690" y="1782"/>
                  </a:lnTo>
                  <a:lnTo>
                    <a:pt x="1669" y="1776"/>
                  </a:lnTo>
                  <a:lnTo>
                    <a:pt x="1651" y="1766"/>
                  </a:lnTo>
                  <a:lnTo>
                    <a:pt x="1635" y="1750"/>
                  </a:lnTo>
                  <a:lnTo>
                    <a:pt x="1623" y="1733"/>
                  </a:lnTo>
                  <a:lnTo>
                    <a:pt x="1611" y="1714"/>
                  </a:lnTo>
                  <a:lnTo>
                    <a:pt x="1601" y="1694"/>
                  </a:lnTo>
                  <a:lnTo>
                    <a:pt x="1590" y="1679"/>
                  </a:lnTo>
                  <a:lnTo>
                    <a:pt x="1580" y="1666"/>
                  </a:lnTo>
                  <a:lnTo>
                    <a:pt x="1569" y="1658"/>
                  </a:lnTo>
                  <a:lnTo>
                    <a:pt x="1557" y="1647"/>
                  </a:lnTo>
                  <a:lnTo>
                    <a:pt x="1546" y="1637"/>
                  </a:lnTo>
                  <a:lnTo>
                    <a:pt x="1541" y="1621"/>
                  </a:lnTo>
                  <a:close/>
                  <a:moveTo>
                    <a:pt x="1840" y="1602"/>
                  </a:moveTo>
                  <a:lnTo>
                    <a:pt x="1850" y="1605"/>
                  </a:lnTo>
                  <a:lnTo>
                    <a:pt x="1862" y="1612"/>
                  </a:lnTo>
                  <a:lnTo>
                    <a:pt x="1873" y="1623"/>
                  </a:lnTo>
                  <a:lnTo>
                    <a:pt x="1878" y="1632"/>
                  </a:lnTo>
                  <a:lnTo>
                    <a:pt x="1873" y="1635"/>
                  </a:lnTo>
                  <a:lnTo>
                    <a:pt x="1868" y="1640"/>
                  </a:lnTo>
                  <a:lnTo>
                    <a:pt x="1862" y="1644"/>
                  </a:lnTo>
                  <a:lnTo>
                    <a:pt x="1855" y="1647"/>
                  </a:lnTo>
                  <a:lnTo>
                    <a:pt x="1861" y="1663"/>
                  </a:lnTo>
                  <a:lnTo>
                    <a:pt x="1868" y="1675"/>
                  </a:lnTo>
                  <a:lnTo>
                    <a:pt x="1875" y="1689"/>
                  </a:lnTo>
                  <a:lnTo>
                    <a:pt x="1869" y="1691"/>
                  </a:lnTo>
                  <a:lnTo>
                    <a:pt x="1866" y="1691"/>
                  </a:lnTo>
                  <a:lnTo>
                    <a:pt x="1864" y="1691"/>
                  </a:lnTo>
                  <a:lnTo>
                    <a:pt x="1864" y="1691"/>
                  </a:lnTo>
                  <a:lnTo>
                    <a:pt x="1862" y="1693"/>
                  </a:lnTo>
                  <a:lnTo>
                    <a:pt x="1861" y="1694"/>
                  </a:lnTo>
                  <a:lnTo>
                    <a:pt x="1859" y="1698"/>
                  </a:lnTo>
                  <a:lnTo>
                    <a:pt x="1850" y="1714"/>
                  </a:lnTo>
                  <a:lnTo>
                    <a:pt x="1845" y="1733"/>
                  </a:lnTo>
                  <a:lnTo>
                    <a:pt x="1836" y="1750"/>
                  </a:lnTo>
                  <a:lnTo>
                    <a:pt x="1831" y="1754"/>
                  </a:lnTo>
                  <a:lnTo>
                    <a:pt x="1826" y="1754"/>
                  </a:lnTo>
                  <a:lnTo>
                    <a:pt x="1820" y="1755"/>
                  </a:lnTo>
                  <a:lnTo>
                    <a:pt x="1814" y="1755"/>
                  </a:lnTo>
                  <a:lnTo>
                    <a:pt x="1803" y="1749"/>
                  </a:lnTo>
                  <a:lnTo>
                    <a:pt x="1793" y="1747"/>
                  </a:lnTo>
                  <a:lnTo>
                    <a:pt x="1780" y="1747"/>
                  </a:lnTo>
                  <a:lnTo>
                    <a:pt x="1768" y="1745"/>
                  </a:lnTo>
                  <a:lnTo>
                    <a:pt x="1756" y="1740"/>
                  </a:lnTo>
                  <a:lnTo>
                    <a:pt x="1744" y="1724"/>
                  </a:lnTo>
                  <a:lnTo>
                    <a:pt x="1735" y="1703"/>
                  </a:lnTo>
                  <a:lnTo>
                    <a:pt x="1733" y="1679"/>
                  </a:lnTo>
                  <a:lnTo>
                    <a:pt x="1742" y="1675"/>
                  </a:lnTo>
                  <a:lnTo>
                    <a:pt x="1749" y="1675"/>
                  </a:lnTo>
                  <a:lnTo>
                    <a:pt x="1756" y="1677"/>
                  </a:lnTo>
                  <a:lnTo>
                    <a:pt x="1763" y="1673"/>
                  </a:lnTo>
                  <a:lnTo>
                    <a:pt x="1772" y="1659"/>
                  </a:lnTo>
                  <a:lnTo>
                    <a:pt x="1794" y="1656"/>
                  </a:lnTo>
                  <a:lnTo>
                    <a:pt x="1798" y="1653"/>
                  </a:lnTo>
                  <a:lnTo>
                    <a:pt x="1801" y="1649"/>
                  </a:lnTo>
                  <a:lnTo>
                    <a:pt x="1801" y="1647"/>
                  </a:lnTo>
                  <a:lnTo>
                    <a:pt x="1803" y="1646"/>
                  </a:lnTo>
                  <a:lnTo>
                    <a:pt x="1803" y="1644"/>
                  </a:lnTo>
                  <a:lnTo>
                    <a:pt x="1803" y="1642"/>
                  </a:lnTo>
                  <a:lnTo>
                    <a:pt x="1805" y="1640"/>
                  </a:lnTo>
                  <a:lnTo>
                    <a:pt x="1805" y="1640"/>
                  </a:lnTo>
                  <a:lnTo>
                    <a:pt x="1808" y="1640"/>
                  </a:lnTo>
                  <a:lnTo>
                    <a:pt x="1814" y="1640"/>
                  </a:lnTo>
                  <a:lnTo>
                    <a:pt x="1820" y="1640"/>
                  </a:lnTo>
                  <a:lnTo>
                    <a:pt x="1824" y="1628"/>
                  </a:lnTo>
                  <a:lnTo>
                    <a:pt x="1829" y="1619"/>
                  </a:lnTo>
                  <a:lnTo>
                    <a:pt x="1834" y="1611"/>
                  </a:lnTo>
                  <a:lnTo>
                    <a:pt x="1840" y="1602"/>
                  </a:lnTo>
                  <a:close/>
                  <a:moveTo>
                    <a:pt x="1337" y="1579"/>
                  </a:moveTo>
                  <a:lnTo>
                    <a:pt x="1347" y="1586"/>
                  </a:lnTo>
                  <a:lnTo>
                    <a:pt x="1353" y="1598"/>
                  </a:lnTo>
                  <a:lnTo>
                    <a:pt x="1353" y="1616"/>
                  </a:lnTo>
                  <a:lnTo>
                    <a:pt x="1353" y="1618"/>
                  </a:lnTo>
                  <a:lnTo>
                    <a:pt x="1354" y="1618"/>
                  </a:lnTo>
                  <a:lnTo>
                    <a:pt x="1356" y="1619"/>
                  </a:lnTo>
                  <a:lnTo>
                    <a:pt x="1356" y="1619"/>
                  </a:lnTo>
                  <a:lnTo>
                    <a:pt x="1356" y="1621"/>
                  </a:lnTo>
                  <a:lnTo>
                    <a:pt x="1356" y="1625"/>
                  </a:lnTo>
                  <a:lnTo>
                    <a:pt x="1353" y="1625"/>
                  </a:lnTo>
                  <a:lnTo>
                    <a:pt x="1349" y="1626"/>
                  </a:lnTo>
                  <a:lnTo>
                    <a:pt x="1347" y="1630"/>
                  </a:lnTo>
                  <a:lnTo>
                    <a:pt x="1344" y="1632"/>
                  </a:lnTo>
                  <a:lnTo>
                    <a:pt x="1342" y="1632"/>
                  </a:lnTo>
                  <a:lnTo>
                    <a:pt x="1340" y="1630"/>
                  </a:lnTo>
                  <a:lnTo>
                    <a:pt x="1339" y="1630"/>
                  </a:lnTo>
                  <a:lnTo>
                    <a:pt x="1339" y="1630"/>
                  </a:lnTo>
                  <a:lnTo>
                    <a:pt x="1337" y="1628"/>
                  </a:lnTo>
                  <a:lnTo>
                    <a:pt x="1330" y="1614"/>
                  </a:lnTo>
                  <a:lnTo>
                    <a:pt x="1330" y="1593"/>
                  </a:lnTo>
                  <a:lnTo>
                    <a:pt x="1332" y="1590"/>
                  </a:lnTo>
                  <a:lnTo>
                    <a:pt x="1334" y="1588"/>
                  </a:lnTo>
                  <a:lnTo>
                    <a:pt x="1335" y="1584"/>
                  </a:lnTo>
                  <a:lnTo>
                    <a:pt x="1337" y="1579"/>
                  </a:lnTo>
                  <a:close/>
                  <a:moveTo>
                    <a:pt x="1964" y="1558"/>
                  </a:moveTo>
                  <a:lnTo>
                    <a:pt x="1972" y="1567"/>
                  </a:lnTo>
                  <a:lnTo>
                    <a:pt x="1978" y="1577"/>
                  </a:lnTo>
                  <a:lnTo>
                    <a:pt x="1978" y="1593"/>
                  </a:lnTo>
                  <a:lnTo>
                    <a:pt x="1979" y="1597"/>
                  </a:lnTo>
                  <a:lnTo>
                    <a:pt x="1981" y="1597"/>
                  </a:lnTo>
                  <a:lnTo>
                    <a:pt x="1981" y="1598"/>
                  </a:lnTo>
                  <a:lnTo>
                    <a:pt x="1981" y="1598"/>
                  </a:lnTo>
                  <a:lnTo>
                    <a:pt x="1979" y="1598"/>
                  </a:lnTo>
                  <a:lnTo>
                    <a:pt x="1978" y="1602"/>
                  </a:lnTo>
                  <a:lnTo>
                    <a:pt x="1978" y="1605"/>
                  </a:lnTo>
                  <a:lnTo>
                    <a:pt x="1976" y="1605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4" y="1607"/>
                  </a:lnTo>
                  <a:lnTo>
                    <a:pt x="1971" y="1609"/>
                  </a:lnTo>
                  <a:lnTo>
                    <a:pt x="1969" y="1605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7" y="1604"/>
                  </a:lnTo>
                  <a:lnTo>
                    <a:pt x="1965" y="1604"/>
                  </a:lnTo>
                  <a:lnTo>
                    <a:pt x="1964" y="1602"/>
                  </a:lnTo>
                  <a:lnTo>
                    <a:pt x="1964" y="1605"/>
                  </a:lnTo>
                  <a:lnTo>
                    <a:pt x="1965" y="1607"/>
                  </a:lnTo>
                  <a:lnTo>
                    <a:pt x="1967" y="1609"/>
                  </a:lnTo>
                  <a:lnTo>
                    <a:pt x="1969" y="1611"/>
                  </a:lnTo>
                  <a:lnTo>
                    <a:pt x="1969" y="1611"/>
                  </a:lnTo>
                  <a:lnTo>
                    <a:pt x="1967" y="1612"/>
                  </a:lnTo>
                  <a:lnTo>
                    <a:pt x="1967" y="1614"/>
                  </a:lnTo>
                  <a:lnTo>
                    <a:pt x="1967" y="1616"/>
                  </a:lnTo>
                  <a:lnTo>
                    <a:pt x="1967" y="1621"/>
                  </a:lnTo>
                  <a:lnTo>
                    <a:pt x="1958" y="1621"/>
                  </a:lnTo>
                  <a:lnTo>
                    <a:pt x="1958" y="1616"/>
                  </a:lnTo>
                  <a:lnTo>
                    <a:pt x="1953" y="1614"/>
                  </a:lnTo>
                  <a:lnTo>
                    <a:pt x="1948" y="1611"/>
                  </a:lnTo>
                  <a:lnTo>
                    <a:pt x="1946" y="1607"/>
                  </a:lnTo>
                  <a:lnTo>
                    <a:pt x="1944" y="1602"/>
                  </a:lnTo>
                  <a:lnTo>
                    <a:pt x="1943" y="1597"/>
                  </a:lnTo>
                  <a:lnTo>
                    <a:pt x="1939" y="1590"/>
                  </a:lnTo>
                  <a:lnTo>
                    <a:pt x="1934" y="1593"/>
                  </a:lnTo>
                  <a:lnTo>
                    <a:pt x="1927" y="1597"/>
                  </a:lnTo>
                  <a:lnTo>
                    <a:pt x="1920" y="1598"/>
                  </a:lnTo>
                  <a:lnTo>
                    <a:pt x="1913" y="1602"/>
                  </a:lnTo>
                  <a:lnTo>
                    <a:pt x="1913" y="1593"/>
                  </a:lnTo>
                  <a:lnTo>
                    <a:pt x="1915" y="1591"/>
                  </a:lnTo>
                  <a:lnTo>
                    <a:pt x="1915" y="1591"/>
                  </a:lnTo>
                  <a:lnTo>
                    <a:pt x="1915" y="1590"/>
                  </a:lnTo>
                  <a:lnTo>
                    <a:pt x="1916" y="1590"/>
                  </a:lnTo>
                  <a:lnTo>
                    <a:pt x="1916" y="1586"/>
                  </a:lnTo>
                  <a:lnTo>
                    <a:pt x="1930" y="1581"/>
                  </a:lnTo>
                  <a:lnTo>
                    <a:pt x="1943" y="1577"/>
                  </a:lnTo>
                  <a:lnTo>
                    <a:pt x="1955" y="1570"/>
                  </a:lnTo>
                  <a:lnTo>
                    <a:pt x="1964" y="1558"/>
                  </a:lnTo>
                  <a:close/>
                  <a:moveTo>
                    <a:pt x="1878" y="1539"/>
                  </a:moveTo>
                  <a:lnTo>
                    <a:pt x="1882" y="1543"/>
                  </a:lnTo>
                  <a:lnTo>
                    <a:pt x="1883" y="1543"/>
                  </a:lnTo>
                  <a:lnTo>
                    <a:pt x="1885" y="1543"/>
                  </a:lnTo>
                  <a:lnTo>
                    <a:pt x="1885" y="1544"/>
                  </a:lnTo>
                  <a:lnTo>
                    <a:pt x="1885" y="1544"/>
                  </a:lnTo>
                  <a:lnTo>
                    <a:pt x="1885" y="1548"/>
                  </a:lnTo>
                  <a:lnTo>
                    <a:pt x="1887" y="1551"/>
                  </a:lnTo>
                  <a:lnTo>
                    <a:pt x="1876" y="1560"/>
                  </a:lnTo>
                  <a:lnTo>
                    <a:pt x="1869" y="1569"/>
                  </a:lnTo>
                  <a:lnTo>
                    <a:pt x="1861" y="1576"/>
                  </a:lnTo>
                  <a:lnTo>
                    <a:pt x="1848" y="1583"/>
                  </a:lnTo>
                  <a:lnTo>
                    <a:pt x="1848" y="1579"/>
                  </a:lnTo>
                  <a:lnTo>
                    <a:pt x="1859" y="1567"/>
                  </a:lnTo>
                  <a:lnTo>
                    <a:pt x="1871" y="1555"/>
                  </a:lnTo>
                  <a:lnTo>
                    <a:pt x="1878" y="1539"/>
                  </a:lnTo>
                  <a:close/>
                  <a:moveTo>
                    <a:pt x="1920" y="1436"/>
                  </a:moveTo>
                  <a:lnTo>
                    <a:pt x="1920" y="1454"/>
                  </a:lnTo>
                  <a:lnTo>
                    <a:pt x="1918" y="1466"/>
                  </a:lnTo>
                  <a:lnTo>
                    <a:pt x="1915" y="1476"/>
                  </a:lnTo>
                  <a:lnTo>
                    <a:pt x="1913" y="1494"/>
                  </a:lnTo>
                  <a:lnTo>
                    <a:pt x="1916" y="1494"/>
                  </a:lnTo>
                  <a:lnTo>
                    <a:pt x="1916" y="1497"/>
                  </a:lnTo>
                  <a:lnTo>
                    <a:pt x="1923" y="1497"/>
                  </a:lnTo>
                  <a:lnTo>
                    <a:pt x="1927" y="1497"/>
                  </a:lnTo>
                  <a:lnTo>
                    <a:pt x="1930" y="1497"/>
                  </a:lnTo>
                  <a:lnTo>
                    <a:pt x="1934" y="1499"/>
                  </a:lnTo>
                  <a:lnTo>
                    <a:pt x="1937" y="1501"/>
                  </a:lnTo>
                  <a:lnTo>
                    <a:pt x="1944" y="1502"/>
                  </a:lnTo>
                  <a:lnTo>
                    <a:pt x="1948" y="1515"/>
                  </a:lnTo>
                  <a:lnTo>
                    <a:pt x="1955" y="1523"/>
                  </a:lnTo>
                  <a:lnTo>
                    <a:pt x="1964" y="1532"/>
                  </a:lnTo>
                  <a:lnTo>
                    <a:pt x="1971" y="1544"/>
                  </a:lnTo>
                  <a:lnTo>
                    <a:pt x="1965" y="1546"/>
                  </a:lnTo>
                  <a:lnTo>
                    <a:pt x="1962" y="1548"/>
                  </a:lnTo>
                  <a:lnTo>
                    <a:pt x="1960" y="1548"/>
                  </a:lnTo>
                  <a:lnTo>
                    <a:pt x="1960" y="1550"/>
                  </a:lnTo>
                  <a:lnTo>
                    <a:pt x="1960" y="1551"/>
                  </a:lnTo>
                  <a:lnTo>
                    <a:pt x="1960" y="1551"/>
                  </a:lnTo>
                  <a:lnTo>
                    <a:pt x="1960" y="1553"/>
                  </a:lnTo>
                  <a:lnTo>
                    <a:pt x="1957" y="1553"/>
                  </a:lnTo>
                  <a:lnTo>
                    <a:pt x="1951" y="1555"/>
                  </a:lnTo>
                  <a:lnTo>
                    <a:pt x="1950" y="1551"/>
                  </a:lnTo>
                  <a:lnTo>
                    <a:pt x="1950" y="1551"/>
                  </a:lnTo>
                  <a:lnTo>
                    <a:pt x="1950" y="1550"/>
                  </a:lnTo>
                  <a:lnTo>
                    <a:pt x="1950" y="1550"/>
                  </a:lnTo>
                  <a:lnTo>
                    <a:pt x="1948" y="1550"/>
                  </a:lnTo>
                  <a:lnTo>
                    <a:pt x="1946" y="1550"/>
                  </a:lnTo>
                  <a:lnTo>
                    <a:pt x="1944" y="1548"/>
                  </a:lnTo>
                  <a:lnTo>
                    <a:pt x="1941" y="1555"/>
                  </a:lnTo>
                  <a:lnTo>
                    <a:pt x="1939" y="1560"/>
                  </a:lnTo>
                  <a:lnTo>
                    <a:pt x="1936" y="1565"/>
                  </a:lnTo>
                  <a:lnTo>
                    <a:pt x="1930" y="1567"/>
                  </a:lnTo>
                  <a:lnTo>
                    <a:pt x="1925" y="1570"/>
                  </a:lnTo>
                  <a:lnTo>
                    <a:pt x="1925" y="1567"/>
                  </a:lnTo>
                  <a:lnTo>
                    <a:pt x="1922" y="1563"/>
                  </a:lnTo>
                  <a:lnTo>
                    <a:pt x="1922" y="1560"/>
                  </a:lnTo>
                  <a:lnTo>
                    <a:pt x="1922" y="1558"/>
                  </a:lnTo>
                  <a:lnTo>
                    <a:pt x="1922" y="1557"/>
                  </a:lnTo>
                  <a:lnTo>
                    <a:pt x="1922" y="1557"/>
                  </a:lnTo>
                  <a:lnTo>
                    <a:pt x="1922" y="1555"/>
                  </a:lnTo>
                  <a:lnTo>
                    <a:pt x="1920" y="1553"/>
                  </a:lnTo>
                  <a:lnTo>
                    <a:pt x="1918" y="1553"/>
                  </a:lnTo>
                  <a:lnTo>
                    <a:pt x="1913" y="1551"/>
                  </a:lnTo>
                  <a:lnTo>
                    <a:pt x="1913" y="1546"/>
                  </a:lnTo>
                  <a:lnTo>
                    <a:pt x="1913" y="1541"/>
                  </a:lnTo>
                  <a:lnTo>
                    <a:pt x="1915" y="1537"/>
                  </a:lnTo>
                  <a:lnTo>
                    <a:pt x="1915" y="1536"/>
                  </a:lnTo>
                  <a:lnTo>
                    <a:pt x="1916" y="1534"/>
                  </a:lnTo>
                  <a:lnTo>
                    <a:pt x="1920" y="1534"/>
                  </a:lnTo>
                  <a:lnTo>
                    <a:pt x="1925" y="1532"/>
                  </a:lnTo>
                  <a:lnTo>
                    <a:pt x="1932" y="1532"/>
                  </a:lnTo>
                  <a:lnTo>
                    <a:pt x="1932" y="1544"/>
                  </a:lnTo>
                  <a:lnTo>
                    <a:pt x="1944" y="1544"/>
                  </a:lnTo>
                  <a:lnTo>
                    <a:pt x="1944" y="1541"/>
                  </a:lnTo>
                  <a:lnTo>
                    <a:pt x="1946" y="1537"/>
                  </a:lnTo>
                  <a:lnTo>
                    <a:pt x="1948" y="1536"/>
                  </a:lnTo>
                  <a:lnTo>
                    <a:pt x="1948" y="1534"/>
                  </a:lnTo>
                  <a:lnTo>
                    <a:pt x="1950" y="1532"/>
                  </a:lnTo>
                  <a:lnTo>
                    <a:pt x="1951" y="1529"/>
                  </a:lnTo>
                  <a:lnTo>
                    <a:pt x="1948" y="1529"/>
                  </a:lnTo>
                  <a:lnTo>
                    <a:pt x="1930" y="1515"/>
                  </a:lnTo>
                  <a:lnTo>
                    <a:pt x="1910" y="1506"/>
                  </a:lnTo>
                  <a:lnTo>
                    <a:pt x="1910" y="1513"/>
                  </a:lnTo>
                  <a:lnTo>
                    <a:pt x="1908" y="1518"/>
                  </a:lnTo>
                  <a:lnTo>
                    <a:pt x="1906" y="1523"/>
                  </a:lnTo>
                  <a:lnTo>
                    <a:pt x="1906" y="1529"/>
                  </a:lnTo>
                  <a:lnTo>
                    <a:pt x="1904" y="1527"/>
                  </a:lnTo>
                  <a:lnTo>
                    <a:pt x="1903" y="1525"/>
                  </a:lnTo>
                  <a:lnTo>
                    <a:pt x="1903" y="1525"/>
                  </a:lnTo>
                  <a:lnTo>
                    <a:pt x="1903" y="1523"/>
                  </a:lnTo>
                  <a:lnTo>
                    <a:pt x="1901" y="1522"/>
                  </a:lnTo>
                  <a:lnTo>
                    <a:pt x="1896" y="1509"/>
                  </a:lnTo>
                  <a:lnTo>
                    <a:pt x="1890" y="1494"/>
                  </a:lnTo>
                  <a:lnTo>
                    <a:pt x="1889" y="1474"/>
                  </a:lnTo>
                  <a:lnTo>
                    <a:pt x="1890" y="1457"/>
                  </a:lnTo>
                  <a:lnTo>
                    <a:pt x="1897" y="1440"/>
                  </a:lnTo>
                  <a:lnTo>
                    <a:pt x="1903" y="1438"/>
                  </a:lnTo>
                  <a:lnTo>
                    <a:pt x="1908" y="1436"/>
                  </a:lnTo>
                  <a:lnTo>
                    <a:pt x="1913" y="1436"/>
                  </a:lnTo>
                  <a:lnTo>
                    <a:pt x="1920" y="1436"/>
                  </a:lnTo>
                  <a:close/>
                  <a:moveTo>
                    <a:pt x="1913" y="1337"/>
                  </a:moveTo>
                  <a:lnTo>
                    <a:pt x="1916" y="1340"/>
                  </a:lnTo>
                  <a:lnTo>
                    <a:pt x="1918" y="1344"/>
                  </a:lnTo>
                  <a:lnTo>
                    <a:pt x="1920" y="1347"/>
                  </a:lnTo>
                  <a:lnTo>
                    <a:pt x="1920" y="1352"/>
                  </a:lnTo>
                  <a:lnTo>
                    <a:pt x="1920" y="1359"/>
                  </a:lnTo>
                  <a:lnTo>
                    <a:pt x="1906" y="1394"/>
                  </a:lnTo>
                  <a:lnTo>
                    <a:pt x="1899" y="1385"/>
                  </a:lnTo>
                  <a:lnTo>
                    <a:pt x="1896" y="1377"/>
                  </a:lnTo>
                  <a:lnTo>
                    <a:pt x="1894" y="1363"/>
                  </a:lnTo>
                  <a:lnTo>
                    <a:pt x="1913" y="1337"/>
                  </a:lnTo>
                  <a:close/>
                  <a:moveTo>
                    <a:pt x="2025" y="1256"/>
                  </a:moveTo>
                  <a:lnTo>
                    <a:pt x="2028" y="1258"/>
                  </a:lnTo>
                  <a:lnTo>
                    <a:pt x="2030" y="1258"/>
                  </a:lnTo>
                  <a:lnTo>
                    <a:pt x="2030" y="1258"/>
                  </a:lnTo>
                  <a:lnTo>
                    <a:pt x="2030" y="1260"/>
                  </a:lnTo>
                  <a:lnTo>
                    <a:pt x="2030" y="1260"/>
                  </a:lnTo>
                  <a:lnTo>
                    <a:pt x="2032" y="1263"/>
                  </a:lnTo>
                  <a:lnTo>
                    <a:pt x="2032" y="1267"/>
                  </a:lnTo>
                  <a:lnTo>
                    <a:pt x="2030" y="1272"/>
                  </a:lnTo>
                  <a:lnTo>
                    <a:pt x="2026" y="1277"/>
                  </a:lnTo>
                  <a:lnTo>
                    <a:pt x="2025" y="1282"/>
                  </a:lnTo>
                  <a:lnTo>
                    <a:pt x="2016" y="1282"/>
                  </a:lnTo>
                  <a:lnTo>
                    <a:pt x="2016" y="1270"/>
                  </a:lnTo>
                  <a:lnTo>
                    <a:pt x="2019" y="1269"/>
                  </a:lnTo>
                  <a:lnTo>
                    <a:pt x="2021" y="1265"/>
                  </a:lnTo>
                  <a:lnTo>
                    <a:pt x="2023" y="1262"/>
                  </a:lnTo>
                  <a:lnTo>
                    <a:pt x="2025" y="1256"/>
                  </a:lnTo>
                  <a:close/>
                  <a:moveTo>
                    <a:pt x="1978" y="1209"/>
                  </a:moveTo>
                  <a:lnTo>
                    <a:pt x="1990" y="1209"/>
                  </a:lnTo>
                  <a:lnTo>
                    <a:pt x="1990" y="1221"/>
                  </a:lnTo>
                  <a:lnTo>
                    <a:pt x="1974" y="1221"/>
                  </a:lnTo>
                  <a:lnTo>
                    <a:pt x="1974" y="1213"/>
                  </a:lnTo>
                  <a:lnTo>
                    <a:pt x="1978" y="1213"/>
                  </a:lnTo>
                  <a:lnTo>
                    <a:pt x="1978" y="1209"/>
                  </a:lnTo>
                  <a:close/>
                  <a:moveTo>
                    <a:pt x="707" y="1176"/>
                  </a:moveTo>
                  <a:lnTo>
                    <a:pt x="716" y="1176"/>
                  </a:lnTo>
                  <a:lnTo>
                    <a:pt x="712" y="1181"/>
                  </a:lnTo>
                  <a:lnTo>
                    <a:pt x="709" y="1185"/>
                  </a:lnTo>
                  <a:lnTo>
                    <a:pt x="705" y="1188"/>
                  </a:lnTo>
                  <a:lnTo>
                    <a:pt x="702" y="1192"/>
                  </a:lnTo>
                  <a:lnTo>
                    <a:pt x="696" y="1195"/>
                  </a:lnTo>
                  <a:lnTo>
                    <a:pt x="693" y="1195"/>
                  </a:lnTo>
                  <a:lnTo>
                    <a:pt x="693" y="1197"/>
                  </a:lnTo>
                  <a:lnTo>
                    <a:pt x="691" y="1197"/>
                  </a:lnTo>
                  <a:lnTo>
                    <a:pt x="688" y="1197"/>
                  </a:lnTo>
                  <a:lnTo>
                    <a:pt x="684" y="1199"/>
                  </a:lnTo>
                  <a:lnTo>
                    <a:pt x="681" y="1186"/>
                  </a:lnTo>
                  <a:lnTo>
                    <a:pt x="688" y="1185"/>
                  </a:lnTo>
                  <a:lnTo>
                    <a:pt x="695" y="1181"/>
                  </a:lnTo>
                  <a:lnTo>
                    <a:pt x="702" y="1179"/>
                  </a:lnTo>
                  <a:lnTo>
                    <a:pt x="707" y="1176"/>
                  </a:lnTo>
                  <a:close/>
                  <a:moveTo>
                    <a:pt x="562" y="1171"/>
                  </a:moveTo>
                  <a:lnTo>
                    <a:pt x="571" y="1174"/>
                  </a:lnTo>
                  <a:lnTo>
                    <a:pt x="581" y="1178"/>
                  </a:lnTo>
                  <a:lnTo>
                    <a:pt x="593" y="1181"/>
                  </a:lnTo>
                  <a:lnTo>
                    <a:pt x="600" y="1186"/>
                  </a:lnTo>
                  <a:lnTo>
                    <a:pt x="572" y="1186"/>
                  </a:lnTo>
                  <a:lnTo>
                    <a:pt x="569" y="1185"/>
                  </a:lnTo>
                  <a:lnTo>
                    <a:pt x="567" y="1185"/>
                  </a:lnTo>
                  <a:lnTo>
                    <a:pt x="564" y="1183"/>
                  </a:lnTo>
                  <a:lnTo>
                    <a:pt x="557" y="1183"/>
                  </a:lnTo>
                  <a:lnTo>
                    <a:pt x="557" y="1179"/>
                  </a:lnTo>
                  <a:lnTo>
                    <a:pt x="559" y="1178"/>
                  </a:lnTo>
                  <a:lnTo>
                    <a:pt x="560" y="1176"/>
                  </a:lnTo>
                  <a:lnTo>
                    <a:pt x="560" y="1176"/>
                  </a:lnTo>
                  <a:lnTo>
                    <a:pt x="560" y="1174"/>
                  </a:lnTo>
                  <a:lnTo>
                    <a:pt x="562" y="1171"/>
                  </a:lnTo>
                  <a:close/>
                  <a:moveTo>
                    <a:pt x="250" y="1103"/>
                  </a:moveTo>
                  <a:lnTo>
                    <a:pt x="274" y="1103"/>
                  </a:lnTo>
                  <a:lnTo>
                    <a:pt x="274" y="1106"/>
                  </a:lnTo>
                  <a:lnTo>
                    <a:pt x="269" y="1108"/>
                  </a:lnTo>
                  <a:lnTo>
                    <a:pt x="267" y="1110"/>
                  </a:lnTo>
                  <a:lnTo>
                    <a:pt x="264" y="1111"/>
                  </a:lnTo>
                  <a:lnTo>
                    <a:pt x="260" y="1113"/>
                  </a:lnTo>
                  <a:lnTo>
                    <a:pt x="255" y="1113"/>
                  </a:lnTo>
                  <a:lnTo>
                    <a:pt x="250" y="1103"/>
                  </a:lnTo>
                  <a:close/>
                  <a:moveTo>
                    <a:pt x="620" y="1083"/>
                  </a:moveTo>
                  <a:lnTo>
                    <a:pt x="618" y="1085"/>
                  </a:lnTo>
                  <a:lnTo>
                    <a:pt x="616" y="1087"/>
                  </a:lnTo>
                  <a:lnTo>
                    <a:pt x="614" y="1087"/>
                  </a:lnTo>
                  <a:lnTo>
                    <a:pt x="614" y="1089"/>
                  </a:lnTo>
                  <a:lnTo>
                    <a:pt x="613" y="1090"/>
                  </a:lnTo>
                  <a:lnTo>
                    <a:pt x="611" y="1094"/>
                  </a:lnTo>
                  <a:lnTo>
                    <a:pt x="614" y="1094"/>
                  </a:lnTo>
                  <a:lnTo>
                    <a:pt x="620" y="1092"/>
                  </a:lnTo>
                  <a:lnTo>
                    <a:pt x="623" y="1090"/>
                  </a:lnTo>
                  <a:lnTo>
                    <a:pt x="627" y="1089"/>
                  </a:lnTo>
                  <a:lnTo>
                    <a:pt x="630" y="1087"/>
                  </a:lnTo>
                  <a:lnTo>
                    <a:pt x="634" y="1083"/>
                  </a:lnTo>
                  <a:lnTo>
                    <a:pt x="620" y="1083"/>
                  </a:lnTo>
                  <a:close/>
                  <a:moveTo>
                    <a:pt x="370" y="1083"/>
                  </a:moveTo>
                  <a:lnTo>
                    <a:pt x="372" y="1099"/>
                  </a:lnTo>
                  <a:lnTo>
                    <a:pt x="374" y="1118"/>
                  </a:lnTo>
                  <a:lnTo>
                    <a:pt x="365" y="1118"/>
                  </a:lnTo>
                  <a:lnTo>
                    <a:pt x="363" y="1120"/>
                  </a:lnTo>
                  <a:lnTo>
                    <a:pt x="360" y="1120"/>
                  </a:lnTo>
                  <a:lnTo>
                    <a:pt x="356" y="1120"/>
                  </a:lnTo>
                  <a:lnTo>
                    <a:pt x="351" y="1122"/>
                  </a:lnTo>
                  <a:lnTo>
                    <a:pt x="349" y="1108"/>
                  </a:lnTo>
                  <a:lnTo>
                    <a:pt x="349" y="1094"/>
                  </a:lnTo>
                  <a:lnTo>
                    <a:pt x="351" y="1087"/>
                  </a:lnTo>
                  <a:lnTo>
                    <a:pt x="354" y="1085"/>
                  </a:lnTo>
                  <a:lnTo>
                    <a:pt x="358" y="1083"/>
                  </a:lnTo>
                  <a:lnTo>
                    <a:pt x="363" y="1083"/>
                  </a:lnTo>
                  <a:lnTo>
                    <a:pt x="370" y="1083"/>
                  </a:lnTo>
                  <a:close/>
                  <a:moveTo>
                    <a:pt x="361" y="1049"/>
                  </a:moveTo>
                  <a:lnTo>
                    <a:pt x="370" y="1049"/>
                  </a:lnTo>
                  <a:lnTo>
                    <a:pt x="368" y="1056"/>
                  </a:lnTo>
                  <a:lnTo>
                    <a:pt x="368" y="1061"/>
                  </a:lnTo>
                  <a:lnTo>
                    <a:pt x="368" y="1066"/>
                  </a:lnTo>
                  <a:lnTo>
                    <a:pt x="367" y="1070"/>
                  </a:lnTo>
                  <a:lnTo>
                    <a:pt x="365" y="1075"/>
                  </a:lnTo>
                  <a:lnTo>
                    <a:pt x="358" y="1075"/>
                  </a:lnTo>
                  <a:lnTo>
                    <a:pt x="358" y="1068"/>
                  </a:lnTo>
                  <a:lnTo>
                    <a:pt x="360" y="1061"/>
                  </a:lnTo>
                  <a:lnTo>
                    <a:pt x="360" y="1054"/>
                  </a:lnTo>
                  <a:lnTo>
                    <a:pt x="361" y="1049"/>
                  </a:lnTo>
                  <a:close/>
                  <a:moveTo>
                    <a:pt x="2201" y="1001"/>
                  </a:moveTo>
                  <a:lnTo>
                    <a:pt x="2210" y="1014"/>
                  </a:lnTo>
                  <a:lnTo>
                    <a:pt x="2218" y="1021"/>
                  </a:lnTo>
                  <a:lnTo>
                    <a:pt x="2229" y="1024"/>
                  </a:lnTo>
                  <a:lnTo>
                    <a:pt x="2236" y="1028"/>
                  </a:lnTo>
                  <a:lnTo>
                    <a:pt x="2243" y="1033"/>
                  </a:lnTo>
                  <a:lnTo>
                    <a:pt x="2245" y="1036"/>
                  </a:lnTo>
                  <a:lnTo>
                    <a:pt x="2246" y="1040"/>
                  </a:lnTo>
                  <a:lnTo>
                    <a:pt x="2246" y="1043"/>
                  </a:lnTo>
                  <a:lnTo>
                    <a:pt x="2246" y="1049"/>
                  </a:lnTo>
                  <a:lnTo>
                    <a:pt x="2234" y="1052"/>
                  </a:lnTo>
                  <a:lnTo>
                    <a:pt x="2225" y="1059"/>
                  </a:lnTo>
                  <a:lnTo>
                    <a:pt x="2218" y="1066"/>
                  </a:lnTo>
                  <a:lnTo>
                    <a:pt x="2208" y="1071"/>
                  </a:lnTo>
                  <a:lnTo>
                    <a:pt x="2204" y="1066"/>
                  </a:lnTo>
                  <a:lnTo>
                    <a:pt x="2201" y="1064"/>
                  </a:lnTo>
                  <a:lnTo>
                    <a:pt x="2198" y="1063"/>
                  </a:lnTo>
                  <a:lnTo>
                    <a:pt x="2194" y="1064"/>
                  </a:lnTo>
                  <a:lnTo>
                    <a:pt x="2191" y="1066"/>
                  </a:lnTo>
                  <a:lnTo>
                    <a:pt x="2189" y="1070"/>
                  </a:lnTo>
                  <a:lnTo>
                    <a:pt x="2185" y="1071"/>
                  </a:lnTo>
                  <a:lnTo>
                    <a:pt x="2191" y="1092"/>
                  </a:lnTo>
                  <a:lnTo>
                    <a:pt x="2192" y="1108"/>
                  </a:lnTo>
                  <a:lnTo>
                    <a:pt x="2192" y="1120"/>
                  </a:lnTo>
                  <a:lnTo>
                    <a:pt x="2191" y="1132"/>
                  </a:lnTo>
                  <a:lnTo>
                    <a:pt x="2187" y="1145"/>
                  </a:lnTo>
                  <a:lnTo>
                    <a:pt x="2184" y="1162"/>
                  </a:lnTo>
                  <a:lnTo>
                    <a:pt x="2182" y="1183"/>
                  </a:lnTo>
                  <a:lnTo>
                    <a:pt x="2159" y="1195"/>
                  </a:lnTo>
                  <a:lnTo>
                    <a:pt x="2133" y="1207"/>
                  </a:lnTo>
                  <a:lnTo>
                    <a:pt x="2108" y="1218"/>
                  </a:lnTo>
                  <a:lnTo>
                    <a:pt x="2103" y="1209"/>
                  </a:lnTo>
                  <a:lnTo>
                    <a:pt x="2098" y="1202"/>
                  </a:lnTo>
                  <a:lnTo>
                    <a:pt x="2096" y="1209"/>
                  </a:lnTo>
                  <a:lnTo>
                    <a:pt x="2096" y="1213"/>
                  </a:lnTo>
                  <a:lnTo>
                    <a:pt x="2095" y="1218"/>
                  </a:lnTo>
                  <a:lnTo>
                    <a:pt x="2093" y="1221"/>
                  </a:lnTo>
                  <a:lnTo>
                    <a:pt x="2088" y="1221"/>
                  </a:lnTo>
                  <a:lnTo>
                    <a:pt x="2084" y="1221"/>
                  </a:lnTo>
                  <a:lnTo>
                    <a:pt x="2082" y="1223"/>
                  </a:lnTo>
                  <a:lnTo>
                    <a:pt x="2081" y="1223"/>
                  </a:lnTo>
                  <a:lnTo>
                    <a:pt x="2079" y="1225"/>
                  </a:lnTo>
                  <a:lnTo>
                    <a:pt x="2077" y="1227"/>
                  </a:lnTo>
                  <a:lnTo>
                    <a:pt x="2072" y="1227"/>
                  </a:lnTo>
                  <a:lnTo>
                    <a:pt x="2067" y="1228"/>
                  </a:lnTo>
                  <a:lnTo>
                    <a:pt x="2065" y="1225"/>
                  </a:lnTo>
                  <a:lnTo>
                    <a:pt x="2065" y="1220"/>
                  </a:lnTo>
                  <a:lnTo>
                    <a:pt x="2065" y="1218"/>
                  </a:lnTo>
                  <a:lnTo>
                    <a:pt x="2065" y="1214"/>
                  </a:lnTo>
                  <a:lnTo>
                    <a:pt x="2065" y="1213"/>
                  </a:lnTo>
                  <a:lnTo>
                    <a:pt x="2061" y="1213"/>
                  </a:lnTo>
                  <a:lnTo>
                    <a:pt x="2058" y="1211"/>
                  </a:lnTo>
                  <a:lnTo>
                    <a:pt x="2051" y="1209"/>
                  </a:lnTo>
                  <a:lnTo>
                    <a:pt x="2051" y="1213"/>
                  </a:lnTo>
                  <a:lnTo>
                    <a:pt x="2054" y="1218"/>
                  </a:lnTo>
                  <a:lnTo>
                    <a:pt x="2058" y="1220"/>
                  </a:lnTo>
                  <a:lnTo>
                    <a:pt x="2058" y="1223"/>
                  </a:lnTo>
                  <a:lnTo>
                    <a:pt x="2058" y="1228"/>
                  </a:lnTo>
                  <a:lnTo>
                    <a:pt x="2060" y="1237"/>
                  </a:lnTo>
                  <a:lnTo>
                    <a:pt x="2054" y="1242"/>
                  </a:lnTo>
                  <a:lnTo>
                    <a:pt x="2051" y="1249"/>
                  </a:lnTo>
                  <a:lnTo>
                    <a:pt x="2047" y="1256"/>
                  </a:lnTo>
                  <a:lnTo>
                    <a:pt x="2035" y="1256"/>
                  </a:lnTo>
                  <a:lnTo>
                    <a:pt x="2033" y="1242"/>
                  </a:lnTo>
                  <a:lnTo>
                    <a:pt x="2032" y="1235"/>
                  </a:lnTo>
                  <a:lnTo>
                    <a:pt x="2028" y="1228"/>
                  </a:lnTo>
                  <a:lnTo>
                    <a:pt x="2025" y="1218"/>
                  </a:lnTo>
                  <a:lnTo>
                    <a:pt x="2035" y="1218"/>
                  </a:lnTo>
                  <a:lnTo>
                    <a:pt x="2047" y="1202"/>
                  </a:lnTo>
                  <a:lnTo>
                    <a:pt x="2063" y="1188"/>
                  </a:lnTo>
                  <a:lnTo>
                    <a:pt x="2082" y="1179"/>
                  </a:lnTo>
                  <a:lnTo>
                    <a:pt x="2089" y="1178"/>
                  </a:lnTo>
                  <a:lnTo>
                    <a:pt x="2096" y="1178"/>
                  </a:lnTo>
                  <a:lnTo>
                    <a:pt x="2102" y="1179"/>
                  </a:lnTo>
                  <a:lnTo>
                    <a:pt x="2105" y="1179"/>
                  </a:lnTo>
                  <a:lnTo>
                    <a:pt x="2108" y="1179"/>
                  </a:lnTo>
                  <a:lnTo>
                    <a:pt x="2112" y="1174"/>
                  </a:lnTo>
                  <a:lnTo>
                    <a:pt x="2115" y="1169"/>
                  </a:lnTo>
                  <a:lnTo>
                    <a:pt x="2117" y="1164"/>
                  </a:lnTo>
                  <a:lnTo>
                    <a:pt x="2119" y="1160"/>
                  </a:lnTo>
                  <a:lnTo>
                    <a:pt x="2122" y="1155"/>
                  </a:lnTo>
                  <a:lnTo>
                    <a:pt x="2128" y="1152"/>
                  </a:lnTo>
                  <a:lnTo>
                    <a:pt x="2129" y="1155"/>
                  </a:lnTo>
                  <a:lnTo>
                    <a:pt x="2131" y="1157"/>
                  </a:lnTo>
                  <a:lnTo>
                    <a:pt x="2133" y="1157"/>
                  </a:lnTo>
                  <a:lnTo>
                    <a:pt x="2133" y="1157"/>
                  </a:lnTo>
                  <a:lnTo>
                    <a:pt x="2135" y="1157"/>
                  </a:lnTo>
                  <a:lnTo>
                    <a:pt x="2136" y="1155"/>
                  </a:lnTo>
                  <a:lnTo>
                    <a:pt x="2150" y="1143"/>
                  </a:lnTo>
                  <a:lnTo>
                    <a:pt x="2159" y="1132"/>
                  </a:lnTo>
                  <a:lnTo>
                    <a:pt x="2163" y="1120"/>
                  </a:lnTo>
                  <a:lnTo>
                    <a:pt x="2166" y="1106"/>
                  </a:lnTo>
                  <a:lnTo>
                    <a:pt x="2171" y="1094"/>
                  </a:lnTo>
                  <a:lnTo>
                    <a:pt x="2182" y="1078"/>
                  </a:lnTo>
                  <a:lnTo>
                    <a:pt x="2175" y="1078"/>
                  </a:lnTo>
                  <a:lnTo>
                    <a:pt x="2170" y="1075"/>
                  </a:lnTo>
                  <a:lnTo>
                    <a:pt x="2168" y="1071"/>
                  </a:lnTo>
                  <a:lnTo>
                    <a:pt x="2166" y="1068"/>
                  </a:lnTo>
                  <a:lnTo>
                    <a:pt x="2166" y="1061"/>
                  </a:lnTo>
                  <a:lnTo>
                    <a:pt x="2166" y="1052"/>
                  </a:lnTo>
                  <a:lnTo>
                    <a:pt x="2168" y="1050"/>
                  </a:lnTo>
                  <a:lnTo>
                    <a:pt x="2168" y="1050"/>
                  </a:lnTo>
                  <a:lnTo>
                    <a:pt x="2170" y="1049"/>
                  </a:lnTo>
                  <a:lnTo>
                    <a:pt x="2170" y="1047"/>
                  </a:lnTo>
                  <a:lnTo>
                    <a:pt x="2170" y="1045"/>
                  </a:lnTo>
                  <a:lnTo>
                    <a:pt x="2177" y="1043"/>
                  </a:lnTo>
                  <a:lnTo>
                    <a:pt x="2182" y="1043"/>
                  </a:lnTo>
                  <a:lnTo>
                    <a:pt x="2185" y="1042"/>
                  </a:lnTo>
                  <a:lnTo>
                    <a:pt x="2189" y="1042"/>
                  </a:lnTo>
                  <a:lnTo>
                    <a:pt x="2189" y="1024"/>
                  </a:lnTo>
                  <a:lnTo>
                    <a:pt x="2192" y="1010"/>
                  </a:lnTo>
                  <a:lnTo>
                    <a:pt x="2201" y="1001"/>
                  </a:lnTo>
                  <a:close/>
                  <a:moveTo>
                    <a:pt x="422" y="998"/>
                  </a:moveTo>
                  <a:lnTo>
                    <a:pt x="421" y="1000"/>
                  </a:lnTo>
                  <a:lnTo>
                    <a:pt x="419" y="1000"/>
                  </a:lnTo>
                  <a:lnTo>
                    <a:pt x="417" y="1000"/>
                  </a:lnTo>
                  <a:lnTo>
                    <a:pt x="417" y="1001"/>
                  </a:lnTo>
                  <a:lnTo>
                    <a:pt x="415" y="1001"/>
                  </a:lnTo>
                  <a:lnTo>
                    <a:pt x="412" y="1005"/>
                  </a:lnTo>
                  <a:lnTo>
                    <a:pt x="408" y="1007"/>
                  </a:lnTo>
                  <a:lnTo>
                    <a:pt x="408" y="1008"/>
                  </a:lnTo>
                  <a:lnTo>
                    <a:pt x="408" y="1012"/>
                  </a:lnTo>
                  <a:lnTo>
                    <a:pt x="408" y="1015"/>
                  </a:lnTo>
                  <a:lnTo>
                    <a:pt x="408" y="1021"/>
                  </a:lnTo>
                  <a:lnTo>
                    <a:pt x="422" y="1035"/>
                  </a:lnTo>
                  <a:lnTo>
                    <a:pt x="435" y="1050"/>
                  </a:lnTo>
                  <a:lnTo>
                    <a:pt x="447" y="1068"/>
                  </a:lnTo>
                  <a:lnTo>
                    <a:pt x="461" y="1068"/>
                  </a:lnTo>
                  <a:lnTo>
                    <a:pt x="461" y="1078"/>
                  </a:lnTo>
                  <a:lnTo>
                    <a:pt x="475" y="1083"/>
                  </a:lnTo>
                  <a:lnTo>
                    <a:pt x="485" y="1090"/>
                  </a:lnTo>
                  <a:lnTo>
                    <a:pt x="496" y="1099"/>
                  </a:lnTo>
                  <a:lnTo>
                    <a:pt x="496" y="1103"/>
                  </a:lnTo>
                  <a:lnTo>
                    <a:pt x="492" y="1103"/>
                  </a:lnTo>
                  <a:lnTo>
                    <a:pt x="489" y="1103"/>
                  </a:lnTo>
                  <a:lnTo>
                    <a:pt x="485" y="1103"/>
                  </a:lnTo>
                  <a:lnTo>
                    <a:pt x="483" y="1103"/>
                  </a:lnTo>
                  <a:lnTo>
                    <a:pt x="480" y="1101"/>
                  </a:lnTo>
                  <a:lnTo>
                    <a:pt x="475" y="1099"/>
                  </a:lnTo>
                  <a:lnTo>
                    <a:pt x="470" y="1099"/>
                  </a:lnTo>
                  <a:lnTo>
                    <a:pt x="470" y="1104"/>
                  </a:lnTo>
                  <a:lnTo>
                    <a:pt x="471" y="1108"/>
                  </a:lnTo>
                  <a:lnTo>
                    <a:pt x="473" y="1111"/>
                  </a:lnTo>
                  <a:lnTo>
                    <a:pt x="473" y="1113"/>
                  </a:lnTo>
                  <a:lnTo>
                    <a:pt x="475" y="1117"/>
                  </a:lnTo>
                  <a:lnTo>
                    <a:pt x="476" y="1122"/>
                  </a:lnTo>
                  <a:lnTo>
                    <a:pt x="471" y="1125"/>
                  </a:lnTo>
                  <a:lnTo>
                    <a:pt x="468" y="1129"/>
                  </a:lnTo>
                  <a:lnTo>
                    <a:pt x="464" y="1134"/>
                  </a:lnTo>
                  <a:lnTo>
                    <a:pt x="461" y="1141"/>
                  </a:lnTo>
                  <a:lnTo>
                    <a:pt x="450" y="1141"/>
                  </a:lnTo>
                  <a:lnTo>
                    <a:pt x="450" y="1164"/>
                  </a:lnTo>
                  <a:lnTo>
                    <a:pt x="442" y="1164"/>
                  </a:lnTo>
                  <a:lnTo>
                    <a:pt x="433" y="1157"/>
                  </a:lnTo>
                  <a:lnTo>
                    <a:pt x="422" y="1153"/>
                  </a:lnTo>
                  <a:lnTo>
                    <a:pt x="414" y="1148"/>
                  </a:lnTo>
                  <a:lnTo>
                    <a:pt x="408" y="1136"/>
                  </a:lnTo>
                  <a:lnTo>
                    <a:pt x="422" y="1138"/>
                  </a:lnTo>
                  <a:lnTo>
                    <a:pt x="436" y="1136"/>
                  </a:lnTo>
                  <a:lnTo>
                    <a:pt x="447" y="1132"/>
                  </a:lnTo>
                  <a:lnTo>
                    <a:pt x="454" y="1125"/>
                  </a:lnTo>
                  <a:lnTo>
                    <a:pt x="456" y="1124"/>
                  </a:lnTo>
                  <a:lnTo>
                    <a:pt x="456" y="1122"/>
                  </a:lnTo>
                  <a:lnTo>
                    <a:pt x="457" y="1120"/>
                  </a:lnTo>
                  <a:lnTo>
                    <a:pt x="457" y="1117"/>
                  </a:lnTo>
                  <a:lnTo>
                    <a:pt x="457" y="1113"/>
                  </a:lnTo>
                  <a:lnTo>
                    <a:pt x="431" y="1094"/>
                  </a:lnTo>
                  <a:lnTo>
                    <a:pt x="403" y="1075"/>
                  </a:lnTo>
                  <a:lnTo>
                    <a:pt x="394" y="1064"/>
                  </a:lnTo>
                  <a:lnTo>
                    <a:pt x="386" y="1054"/>
                  </a:lnTo>
                  <a:lnTo>
                    <a:pt x="379" y="1042"/>
                  </a:lnTo>
                  <a:lnTo>
                    <a:pt x="368" y="1031"/>
                  </a:lnTo>
                  <a:lnTo>
                    <a:pt x="354" y="1026"/>
                  </a:lnTo>
                  <a:lnTo>
                    <a:pt x="342" y="1036"/>
                  </a:lnTo>
                  <a:lnTo>
                    <a:pt x="326" y="1045"/>
                  </a:lnTo>
                  <a:lnTo>
                    <a:pt x="307" y="1049"/>
                  </a:lnTo>
                  <a:lnTo>
                    <a:pt x="305" y="1045"/>
                  </a:lnTo>
                  <a:lnTo>
                    <a:pt x="304" y="1042"/>
                  </a:lnTo>
                  <a:lnTo>
                    <a:pt x="302" y="1040"/>
                  </a:lnTo>
                  <a:lnTo>
                    <a:pt x="298" y="1040"/>
                  </a:lnTo>
                  <a:lnTo>
                    <a:pt x="297" y="1040"/>
                  </a:lnTo>
                  <a:lnTo>
                    <a:pt x="293" y="1042"/>
                  </a:lnTo>
                  <a:lnTo>
                    <a:pt x="284" y="1049"/>
                  </a:lnTo>
                  <a:lnTo>
                    <a:pt x="281" y="1059"/>
                  </a:lnTo>
                  <a:lnTo>
                    <a:pt x="279" y="1070"/>
                  </a:lnTo>
                  <a:lnTo>
                    <a:pt x="274" y="1078"/>
                  </a:lnTo>
                  <a:lnTo>
                    <a:pt x="255" y="1078"/>
                  </a:lnTo>
                  <a:lnTo>
                    <a:pt x="248" y="1087"/>
                  </a:lnTo>
                  <a:lnTo>
                    <a:pt x="243" y="1097"/>
                  </a:lnTo>
                  <a:lnTo>
                    <a:pt x="239" y="1110"/>
                  </a:lnTo>
                  <a:lnTo>
                    <a:pt x="237" y="1111"/>
                  </a:lnTo>
                  <a:lnTo>
                    <a:pt x="237" y="1115"/>
                  </a:lnTo>
                  <a:lnTo>
                    <a:pt x="239" y="1117"/>
                  </a:lnTo>
                  <a:lnTo>
                    <a:pt x="241" y="1118"/>
                  </a:lnTo>
                  <a:lnTo>
                    <a:pt x="244" y="1122"/>
                  </a:lnTo>
                  <a:lnTo>
                    <a:pt x="246" y="1125"/>
                  </a:lnTo>
                  <a:lnTo>
                    <a:pt x="241" y="1125"/>
                  </a:lnTo>
                  <a:lnTo>
                    <a:pt x="239" y="1127"/>
                  </a:lnTo>
                  <a:lnTo>
                    <a:pt x="237" y="1127"/>
                  </a:lnTo>
                  <a:lnTo>
                    <a:pt x="236" y="1129"/>
                  </a:lnTo>
                  <a:lnTo>
                    <a:pt x="234" y="1131"/>
                  </a:lnTo>
                  <a:lnTo>
                    <a:pt x="230" y="1132"/>
                  </a:lnTo>
                  <a:lnTo>
                    <a:pt x="230" y="1136"/>
                  </a:lnTo>
                  <a:lnTo>
                    <a:pt x="230" y="1136"/>
                  </a:lnTo>
                  <a:lnTo>
                    <a:pt x="230" y="1138"/>
                  </a:lnTo>
                  <a:lnTo>
                    <a:pt x="230" y="1138"/>
                  </a:lnTo>
                  <a:lnTo>
                    <a:pt x="230" y="1139"/>
                  </a:lnTo>
                  <a:lnTo>
                    <a:pt x="230" y="1145"/>
                  </a:lnTo>
                  <a:lnTo>
                    <a:pt x="218" y="1146"/>
                  </a:lnTo>
                  <a:lnTo>
                    <a:pt x="213" y="1150"/>
                  </a:lnTo>
                  <a:lnTo>
                    <a:pt x="209" y="1153"/>
                  </a:lnTo>
                  <a:lnTo>
                    <a:pt x="206" y="1159"/>
                  </a:lnTo>
                  <a:lnTo>
                    <a:pt x="201" y="1164"/>
                  </a:lnTo>
                  <a:lnTo>
                    <a:pt x="195" y="1166"/>
                  </a:lnTo>
                  <a:lnTo>
                    <a:pt x="192" y="1166"/>
                  </a:lnTo>
                  <a:lnTo>
                    <a:pt x="187" y="1164"/>
                  </a:lnTo>
                  <a:lnTo>
                    <a:pt x="183" y="1162"/>
                  </a:lnTo>
                  <a:lnTo>
                    <a:pt x="180" y="1160"/>
                  </a:lnTo>
                  <a:lnTo>
                    <a:pt x="178" y="1160"/>
                  </a:lnTo>
                  <a:lnTo>
                    <a:pt x="175" y="1162"/>
                  </a:lnTo>
                  <a:lnTo>
                    <a:pt x="171" y="1164"/>
                  </a:lnTo>
                  <a:lnTo>
                    <a:pt x="168" y="1166"/>
                  </a:lnTo>
                  <a:lnTo>
                    <a:pt x="162" y="1167"/>
                  </a:lnTo>
                  <a:lnTo>
                    <a:pt x="162" y="1176"/>
                  </a:lnTo>
                  <a:lnTo>
                    <a:pt x="211" y="1183"/>
                  </a:lnTo>
                  <a:lnTo>
                    <a:pt x="225" y="1176"/>
                  </a:lnTo>
                  <a:lnTo>
                    <a:pt x="239" y="1167"/>
                  </a:lnTo>
                  <a:lnTo>
                    <a:pt x="250" y="1160"/>
                  </a:lnTo>
                  <a:lnTo>
                    <a:pt x="265" y="1157"/>
                  </a:lnTo>
                  <a:lnTo>
                    <a:pt x="288" y="1153"/>
                  </a:lnTo>
                  <a:lnTo>
                    <a:pt x="312" y="1152"/>
                  </a:lnTo>
                  <a:lnTo>
                    <a:pt x="339" y="1152"/>
                  </a:lnTo>
                  <a:lnTo>
                    <a:pt x="361" y="1152"/>
                  </a:lnTo>
                  <a:lnTo>
                    <a:pt x="380" y="1153"/>
                  </a:lnTo>
                  <a:lnTo>
                    <a:pt x="389" y="1155"/>
                  </a:lnTo>
                  <a:lnTo>
                    <a:pt x="393" y="1155"/>
                  </a:lnTo>
                  <a:lnTo>
                    <a:pt x="387" y="1171"/>
                  </a:lnTo>
                  <a:lnTo>
                    <a:pt x="384" y="1188"/>
                  </a:lnTo>
                  <a:lnTo>
                    <a:pt x="380" y="1206"/>
                  </a:lnTo>
                  <a:lnTo>
                    <a:pt x="386" y="1209"/>
                  </a:lnTo>
                  <a:lnTo>
                    <a:pt x="387" y="1213"/>
                  </a:lnTo>
                  <a:lnTo>
                    <a:pt x="391" y="1216"/>
                  </a:lnTo>
                  <a:lnTo>
                    <a:pt x="393" y="1218"/>
                  </a:lnTo>
                  <a:lnTo>
                    <a:pt x="396" y="1221"/>
                  </a:lnTo>
                  <a:lnTo>
                    <a:pt x="408" y="1225"/>
                  </a:lnTo>
                  <a:lnTo>
                    <a:pt x="422" y="1225"/>
                  </a:lnTo>
                  <a:lnTo>
                    <a:pt x="436" y="1227"/>
                  </a:lnTo>
                  <a:lnTo>
                    <a:pt x="450" y="1234"/>
                  </a:lnTo>
                  <a:lnTo>
                    <a:pt x="454" y="1248"/>
                  </a:lnTo>
                  <a:lnTo>
                    <a:pt x="461" y="1251"/>
                  </a:lnTo>
                  <a:lnTo>
                    <a:pt x="471" y="1255"/>
                  </a:lnTo>
                  <a:lnTo>
                    <a:pt x="485" y="1258"/>
                  </a:lnTo>
                  <a:lnTo>
                    <a:pt x="497" y="1262"/>
                  </a:lnTo>
                  <a:lnTo>
                    <a:pt x="504" y="1263"/>
                  </a:lnTo>
                  <a:lnTo>
                    <a:pt x="506" y="1253"/>
                  </a:lnTo>
                  <a:lnTo>
                    <a:pt x="510" y="1244"/>
                  </a:lnTo>
                  <a:lnTo>
                    <a:pt x="513" y="1235"/>
                  </a:lnTo>
                  <a:lnTo>
                    <a:pt x="524" y="1228"/>
                  </a:lnTo>
                  <a:lnTo>
                    <a:pt x="539" y="1225"/>
                  </a:lnTo>
                  <a:lnTo>
                    <a:pt x="553" y="1228"/>
                  </a:lnTo>
                  <a:lnTo>
                    <a:pt x="567" y="1235"/>
                  </a:lnTo>
                  <a:lnTo>
                    <a:pt x="581" y="1241"/>
                  </a:lnTo>
                  <a:lnTo>
                    <a:pt x="588" y="1242"/>
                  </a:lnTo>
                  <a:lnTo>
                    <a:pt x="602" y="1244"/>
                  </a:lnTo>
                  <a:lnTo>
                    <a:pt x="616" y="1248"/>
                  </a:lnTo>
                  <a:lnTo>
                    <a:pt x="630" y="1249"/>
                  </a:lnTo>
                  <a:lnTo>
                    <a:pt x="641" y="1251"/>
                  </a:lnTo>
                  <a:lnTo>
                    <a:pt x="646" y="1253"/>
                  </a:lnTo>
                  <a:lnTo>
                    <a:pt x="649" y="1251"/>
                  </a:lnTo>
                  <a:lnTo>
                    <a:pt x="651" y="1248"/>
                  </a:lnTo>
                  <a:lnTo>
                    <a:pt x="653" y="1246"/>
                  </a:lnTo>
                  <a:lnTo>
                    <a:pt x="656" y="1242"/>
                  </a:lnTo>
                  <a:lnTo>
                    <a:pt x="660" y="1241"/>
                  </a:lnTo>
                  <a:lnTo>
                    <a:pt x="663" y="1241"/>
                  </a:lnTo>
                  <a:lnTo>
                    <a:pt x="668" y="1241"/>
                  </a:lnTo>
                  <a:lnTo>
                    <a:pt x="681" y="1244"/>
                  </a:lnTo>
                  <a:lnTo>
                    <a:pt x="691" y="1249"/>
                  </a:lnTo>
                  <a:lnTo>
                    <a:pt x="703" y="1248"/>
                  </a:lnTo>
                  <a:lnTo>
                    <a:pt x="716" y="1244"/>
                  </a:lnTo>
                  <a:lnTo>
                    <a:pt x="717" y="1230"/>
                  </a:lnTo>
                  <a:lnTo>
                    <a:pt x="724" y="1213"/>
                  </a:lnTo>
                  <a:lnTo>
                    <a:pt x="730" y="1197"/>
                  </a:lnTo>
                  <a:lnTo>
                    <a:pt x="733" y="1183"/>
                  </a:lnTo>
                  <a:lnTo>
                    <a:pt x="730" y="1171"/>
                  </a:lnTo>
                  <a:lnTo>
                    <a:pt x="728" y="1167"/>
                  </a:lnTo>
                  <a:lnTo>
                    <a:pt x="728" y="1164"/>
                  </a:lnTo>
                  <a:lnTo>
                    <a:pt x="726" y="1162"/>
                  </a:lnTo>
                  <a:lnTo>
                    <a:pt x="724" y="1160"/>
                  </a:lnTo>
                  <a:lnTo>
                    <a:pt x="721" y="1160"/>
                  </a:lnTo>
                  <a:lnTo>
                    <a:pt x="717" y="1160"/>
                  </a:lnTo>
                  <a:lnTo>
                    <a:pt x="710" y="1160"/>
                  </a:lnTo>
                  <a:lnTo>
                    <a:pt x="702" y="1167"/>
                  </a:lnTo>
                  <a:lnTo>
                    <a:pt x="695" y="1169"/>
                  </a:lnTo>
                  <a:lnTo>
                    <a:pt x="688" y="1167"/>
                  </a:lnTo>
                  <a:lnTo>
                    <a:pt x="681" y="1164"/>
                  </a:lnTo>
                  <a:lnTo>
                    <a:pt x="672" y="1160"/>
                  </a:lnTo>
                  <a:lnTo>
                    <a:pt x="667" y="1159"/>
                  </a:lnTo>
                  <a:lnTo>
                    <a:pt x="663" y="1160"/>
                  </a:lnTo>
                  <a:lnTo>
                    <a:pt x="658" y="1162"/>
                  </a:lnTo>
                  <a:lnTo>
                    <a:pt x="656" y="1166"/>
                  </a:lnTo>
                  <a:lnTo>
                    <a:pt x="653" y="1169"/>
                  </a:lnTo>
                  <a:lnTo>
                    <a:pt x="649" y="1171"/>
                  </a:lnTo>
                  <a:lnTo>
                    <a:pt x="634" y="1167"/>
                  </a:lnTo>
                  <a:lnTo>
                    <a:pt x="618" y="1157"/>
                  </a:lnTo>
                  <a:lnTo>
                    <a:pt x="606" y="1141"/>
                  </a:lnTo>
                  <a:lnTo>
                    <a:pt x="600" y="1125"/>
                  </a:lnTo>
                  <a:lnTo>
                    <a:pt x="600" y="1122"/>
                  </a:lnTo>
                  <a:lnTo>
                    <a:pt x="600" y="1118"/>
                  </a:lnTo>
                  <a:lnTo>
                    <a:pt x="600" y="1115"/>
                  </a:lnTo>
                  <a:lnTo>
                    <a:pt x="600" y="1111"/>
                  </a:lnTo>
                  <a:lnTo>
                    <a:pt x="600" y="1108"/>
                  </a:lnTo>
                  <a:lnTo>
                    <a:pt x="602" y="1104"/>
                  </a:lnTo>
                  <a:lnTo>
                    <a:pt x="604" y="1099"/>
                  </a:lnTo>
                  <a:lnTo>
                    <a:pt x="600" y="1096"/>
                  </a:lnTo>
                  <a:lnTo>
                    <a:pt x="597" y="1094"/>
                  </a:lnTo>
                  <a:lnTo>
                    <a:pt x="595" y="1092"/>
                  </a:lnTo>
                  <a:lnTo>
                    <a:pt x="593" y="1090"/>
                  </a:lnTo>
                  <a:lnTo>
                    <a:pt x="590" y="1089"/>
                  </a:lnTo>
                  <a:lnTo>
                    <a:pt x="585" y="1087"/>
                  </a:lnTo>
                  <a:lnTo>
                    <a:pt x="583" y="1085"/>
                  </a:lnTo>
                  <a:lnTo>
                    <a:pt x="581" y="1085"/>
                  </a:lnTo>
                  <a:lnTo>
                    <a:pt x="579" y="1083"/>
                  </a:lnTo>
                  <a:lnTo>
                    <a:pt x="576" y="1083"/>
                  </a:lnTo>
                  <a:lnTo>
                    <a:pt x="572" y="1083"/>
                  </a:lnTo>
                  <a:lnTo>
                    <a:pt x="572" y="1087"/>
                  </a:lnTo>
                  <a:lnTo>
                    <a:pt x="569" y="1087"/>
                  </a:lnTo>
                  <a:lnTo>
                    <a:pt x="569" y="1092"/>
                  </a:lnTo>
                  <a:lnTo>
                    <a:pt x="571" y="1096"/>
                  </a:lnTo>
                  <a:lnTo>
                    <a:pt x="571" y="1097"/>
                  </a:lnTo>
                  <a:lnTo>
                    <a:pt x="571" y="1099"/>
                  </a:lnTo>
                  <a:lnTo>
                    <a:pt x="569" y="1101"/>
                  </a:lnTo>
                  <a:lnTo>
                    <a:pt x="567" y="1101"/>
                  </a:lnTo>
                  <a:lnTo>
                    <a:pt x="564" y="1101"/>
                  </a:lnTo>
                  <a:lnTo>
                    <a:pt x="557" y="1103"/>
                  </a:lnTo>
                  <a:lnTo>
                    <a:pt x="555" y="1099"/>
                  </a:lnTo>
                  <a:lnTo>
                    <a:pt x="553" y="1097"/>
                  </a:lnTo>
                  <a:lnTo>
                    <a:pt x="553" y="1096"/>
                  </a:lnTo>
                  <a:lnTo>
                    <a:pt x="550" y="1094"/>
                  </a:lnTo>
                  <a:lnTo>
                    <a:pt x="550" y="1099"/>
                  </a:lnTo>
                  <a:lnTo>
                    <a:pt x="559" y="1110"/>
                  </a:lnTo>
                  <a:lnTo>
                    <a:pt x="566" y="1125"/>
                  </a:lnTo>
                  <a:lnTo>
                    <a:pt x="569" y="1141"/>
                  </a:lnTo>
                  <a:lnTo>
                    <a:pt x="564" y="1145"/>
                  </a:lnTo>
                  <a:lnTo>
                    <a:pt x="560" y="1146"/>
                  </a:lnTo>
                  <a:lnTo>
                    <a:pt x="559" y="1150"/>
                  </a:lnTo>
                  <a:lnTo>
                    <a:pt x="557" y="1153"/>
                  </a:lnTo>
                  <a:lnTo>
                    <a:pt x="557" y="1155"/>
                  </a:lnTo>
                  <a:lnTo>
                    <a:pt x="555" y="1159"/>
                  </a:lnTo>
                  <a:lnTo>
                    <a:pt x="553" y="1160"/>
                  </a:lnTo>
                  <a:lnTo>
                    <a:pt x="548" y="1162"/>
                  </a:lnTo>
                  <a:lnTo>
                    <a:pt x="543" y="1164"/>
                  </a:lnTo>
                  <a:lnTo>
                    <a:pt x="541" y="1162"/>
                  </a:lnTo>
                  <a:lnTo>
                    <a:pt x="539" y="1162"/>
                  </a:lnTo>
                  <a:lnTo>
                    <a:pt x="539" y="1162"/>
                  </a:lnTo>
                  <a:lnTo>
                    <a:pt x="538" y="1160"/>
                  </a:lnTo>
                  <a:lnTo>
                    <a:pt x="534" y="1160"/>
                  </a:lnTo>
                  <a:lnTo>
                    <a:pt x="518" y="1113"/>
                  </a:lnTo>
                  <a:lnTo>
                    <a:pt x="515" y="1111"/>
                  </a:lnTo>
                  <a:lnTo>
                    <a:pt x="511" y="1108"/>
                  </a:lnTo>
                  <a:lnTo>
                    <a:pt x="506" y="1104"/>
                  </a:lnTo>
                  <a:lnTo>
                    <a:pt x="503" y="1103"/>
                  </a:lnTo>
                  <a:lnTo>
                    <a:pt x="499" y="1099"/>
                  </a:lnTo>
                  <a:lnTo>
                    <a:pt x="497" y="1089"/>
                  </a:lnTo>
                  <a:lnTo>
                    <a:pt x="499" y="1080"/>
                  </a:lnTo>
                  <a:lnTo>
                    <a:pt x="501" y="1073"/>
                  </a:lnTo>
                  <a:lnTo>
                    <a:pt x="501" y="1066"/>
                  </a:lnTo>
                  <a:lnTo>
                    <a:pt x="496" y="1061"/>
                  </a:lnTo>
                  <a:lnTo>
                    <a:pt x="483" y="1052"/>
                  </a:lnTo>
                  <a:lnTo>
                    <a:pt x="473" y="1047"/>
                  </a:lnTo>
                  <a:lnTo>
                    <a:pt x="464" y="1045"/>
                  </a:lnTo>
                  <a:lnTo>
                    <a:pt x="456" y="1040"/>
                  </a:lnTo>
                  <a:lnTo>
                    <a:pt x="449" y="1029"/>
                  </a:lnTo>
                  <a:lnTo>
                    <a:pt x="442" y="1010"/>
                  </a:lnTo>
                  <a:lnTo>
                    <a:pt x="428" y="1014"/>
                  </a:lnTo>
                  <a:lnTo>
                    <a:pt x="426" y="1008"/>
                  </a:lnTo>
                  <a:lnTo>
                    <a:pt x="426" y="1005"/>
                  </a:lnTo>
                  <a:lnTo>
                    <a:pt x="424" y="1001"/>
                  </a:lnTo>
                  <a:lnTo>
                    <a:pt x="422" y="998"/>
                  </a:lnTo>
                  <a:close/>
                  <a:moveTo>
                    <a:pt x="662" y="979"/>
                  </a:moveTo>
                  <a:lnTo>
                    <a:pt x="658" y="987"/>
                  </a:lnTo>
                  <a:lnTo>
                    <a:pt x="651" y="1000"/>
                  </a:lnTo>
                  <a:lnTo>
                    <a:pt x="642" y="1014"/>
                  </a:lnTo>
                  <a:lnTo>
                    <a:pt x="634" y="1028"/>
                  </a:lnTo>
                  <a:lnTo>
                    <a:pt x="627" y="1040"/>
                  </a:lnTo>
                  <a:lnTo>
                    <a:pt x="623" y="1050"/>
                  </a:lnTo>
                  <a:lnTo>
                    <a:pt x="623" y="1056"/>
                  </a:lnTo>
                  <a:lnTo>
                    <a:pt x="625" y="1063"/>
                  </a:lnTo>
                  <a:lnTo>
                    <a:pt x="625" y="1066"/>
                  </a:lnTo>
                  <a:lnTo>
                    <a:pt x="627" y="1070"/>
                  </a:lnTo>
                  <a:lnTo>
                    <a:pt x="630" y="1071"/>
                  </a:lnTo>
                  <a:lnTo>
                    <a:pt x="634" y="1073"/>
                  </a:lnTo>
                  <a:lnTo>
                    <a:pt x="639" y="1075"/>
                  </a:lnTo>
                  <a:lnTo>
                    <a:pt x="653" y="1080"/>
                  </a:lnTo>
                  <a:lnTo>
                    <a:pt x="667" y="1078"/>
                  </a:lnTo>
                  <a:lnTo>
                    <a:pt x="679" y="1073"/>
                  </a:lnTo>
                  <a:lnTo>
                    <a:pt x="693" y="1066"/>
                  </a:lnTo>
                  <a:lnTo>
                    <a:pt x="707" y="1064"/>
                  </a:lnTo>
                  <a:lnTo>
                    <a:pt x="721" y="1064"/>
                  </a:lnTo>
                  <a:lnTo>
                    <a:pt x="730" y="1070"/>
                  </a:lnTo>
                  <a:lnTo>
                    <a:pt x="737" y="1075"/>
                  </a:lnTo>
                  <a:lnTo>
                    <a:pt x="745" y="1078"/>
                  </a:lnTo>
                  <a:lnTo>
                    <a:pt x="766" y="1082"/>
                  </a:lnTo>
                  <a:lnTo>
                    <a:pt x="787" y="1080"/>
                  </a:lnTo>
                  <a:lnTo>
                    <a:pt x="806" y="1075"/>
                  </a:lnTo>
                  <a:lnTo>
                    <a:pt x="812" y="1064"/>
                  </a:lnTo>
                  <a:lnTo>
                    <a:pt x="806" y="1064"/>
                  </a:lnTo>
                  <a:lnTo>
                    <a:pt x="798" y="1050"/>
                  </a:lnTo>
                  <a:lnTo>
                    <a:pt x="784" y="1038"/>
                  </a:lnTo>
                  <a:lnTo>
                    <a:pt x="764" y="1026"/>
                  </a:lnTo>
                  <a:lnTo>
                    <a:pt x="745" y="1015"/>
                  </a:lnTo>
                  <a:lnTo>
                    <a:pt x="730" y="1010"/>
                  </a:lnTo>
                  <a:lnTo>
                    <a:pt x="721" y="1017"/>
                  </a:lnTo>
                  <a:lnTo>
                    <a:pt x="709" y="1022"/>
                  </a:lnTo>
                  <a:lnTo>
                    <a:pt x="700" y="1021"/>
                  </a:lnTo>
                  <a:lnTo>
                    <a:pt x="695" y="1014"/>
                  </a:lnTo>
                  <a:lnTo>
                    <a:pt x="688" y="1007"/>
                  </a:lnTo>
                  <a:lnTo>
                    <a:pt x="684" y="998"/>
                  </a:lnTo>
                  <a:lnTo>
                    <a:pt x="696" y="994"/>
                  </a:lnTo>
                  <a:lnTo>
                    <a:pt x="695" y="993"/>
                  </a:lnTo>
                  <a:lnTo>
                    <a:pt x="693" y="993"/>
                  </a:lnTo>
                  <a:lnTo>
                    <a:pt x="693" y="993"/>
                  </a:lnTo>
                  <a:lnTo>
                    <a:pt x="691" y="993"/>
                  </a:lnTo>
                  <a:lnTo>
                    <a:pt x="688" y="991"/>
                  </a:lnTo>
                  <a:lnTo>
                    <a:pt x="682" y="986"/>
                  </a:lnTo>
                  <a:lnTo>
                    <a:pt x="677" y="984"/>
                  </a:lnTo>
                  <a:lnTo>
                    <a:pt x="670" y="981"/>
                  </a:lnTo>
                  <a:lnTo>
                    <a:pt x="662" y="979"/>
                  </a:lnTo>
                  <a:close/>
                  <a:moveTo>
                    <a:pt x="941" y="975"/>
                  </a:moveTo>
                  <a:lnTo>
                    <a:pt x="930" y="984"/>
                  </a:lnTo>
                  <a:lnTo>
                    <a:pt x="918" y="989"/>
                  </a:lnTo>
                  <a:lnTo>
                    <a:pt x="906" y="994"/>
                  </a:lnTo>
                  <a:lnTo>
                    <a:pt x="895" y="1003"/>
                  </a:lnTo>
                  <a:lnTo>
                    <a:pt x="888" y="1014"/>
                  </a:lnTo>
                  <a:lnTo>
                    <a:pt x="885" y="1029"/>
                  </a:lnTo>
                  <a:lnTo>
                    <a:pt x="890" y="1045"/>
                  </a:lnTo>
                  <a:lnTo>
                    <a:pt x="901" y="1061"/>
                  </a:lnTo>
                  <a:lnTo>
                    <a:pt x="911" y="1077"/>
                  </a:lnTo>
                  <a:lnTo>
                    <a:pt x="923" y="1090"/>
                  </a:lnTo>
                  <a:lnTo>
                    <a:pt x="930" y="1103"/>
                  </a:lnTo>
                  <a:lnTo>
                    <a:pt x="918" y="1103"/>
                  </a:lnTo>
                  <a:lnTo>
                    <a:pt x="918" y="1125"/>
                  </a:lnTo>
                  <a:lnTo>
                    <a:pt x="922" y="1141"/>
                  </a:lnTo>
                  <a:lnTo>
                    <a:pt x="932" y="1150"/>
                  </a:lnTo>
                  <a:lnTo>
                    <a:pt x="950" y="1153"/>
                  </a:lnTo>
                  <a:lnTo>
                    <a:pt x="976" y="1152"/>
                  </a:lnTo>
                  <a:lnTo>
                    <a:pt x="974" y="1132"/>
                  </a:lnTo>
                  <a:lnTo>
                    <a:pt x="970" y="1120"/>
                  </a:lnTo>
                  <a:lnTo>
                    <a:pt x="965" y="1110"/>
                  </a:lnTo>
                  <a:lnTo>
                    <a:pt x="963" y="1099"/>
                  </a:lnTo>
                  <a:lnTo>
                    <a:pt x="965" y="1083"/>
                  </a:lnTo>
                  <a:lnTo>
                    <a:pt x="969" y="1085"/>
                  </a:lnTo>
                  <a:lnTo>
                    <a:pt x="972" y="1085"/>
                  </a:lnTo>
                  <a:lnTo>
                    <a:pt x="976" y="1085"/>
                  </a:lnTo>
                  <a:lnTo>
                    <a:pt x="979" y="1085"/>
                  </a:lnTo>
                  <a:lnTo>
                    <a:pt x="984" y="1083"/>
                  </a:lnTo>
                  <a:lnTo>
                    <a:pt x="981" y="1080"/>
                  </a:lnTo>
                  <a:lnTo>
                    <a:pt x="977" y="1078"/>
                  </a:lnTo>
                  <a:lnTo>
                    <a:pt x="976" y="1077"/>
                  </a:lnTo>
                  <a:lnTo>
                    <a:pt x="972" y="1073"/>
                  </a:lnTo>
                  <a:lnTo>
                    <a:pt x="969" y="1071"/>
                  </a:lnTo>
                  <a:lnTo>
                    <a:pt x="967" y="1073"/>
                  </a:lnTo>
                  <a:lnTo>
                    <a:pt x="967" y="1077"/>
                  </a:lnTo>
                  <a:lnTo>
                    <a:pt x="965" y="1080"/>
                  </a:lnTo>
                  <a:lnTo>
                    <a:pt x="965" y="1082"/>
                  </a:lnTo>
                  <a:lnTo>
                    <a:pt x="963" y="1083"/>
                  </a:lnTo>
                  <a:lnTo>
                    <a:pt x="962" y="1082"/>
                  </a:lnTo>
                  <a:lnTo>
                    <a:pt x="960" y="1078"/>
                  </a:lnTo>
                  <a:lnTo>
                    <a:pt x="955" y="1070"/>
                  </a:lnTo>
                  <a:lnTo>
                    <a:pt x="950" y="1061"/>
                  </a:lnTo>
                  <a:lnTo>
                    <a:pt x="951" y="1057"/>
                  </a:lnTo>
                  <a:lnTo>
                    <a:pt x="953" y="1057"/>
                  </a:lnTo>
                  <a:lnTo>
                    <a:pt x="955" y="1056"/>
                  </a:lnTo>
                  <a:lnTo>
                    <a:pt x="956" y="1052"/>
                  </a:lnTo>
                  <a:lnTo>
                    <a:pt x="941" y="1043"/>
                  </a:lnTo>
                  <a:lnTo>
                    <a:pt x="929" y="1029"/>
                  </a:lnTo>
                  <a:lnTo>
                    <a:pt x="922" y="1014"/>
                  </a:lnTo>
                  <a:lnTo>
                    <a:pt x="941" y="1012"/>
                  </a:lnTo>
                  <a:lnTo>
                    <a:pt x="955" y="1007"/>
                  </a:lnTo>
                  <a:lnTo>
                    <a:pt x="962" y="994"/>
                  </a:lnTo>
                  <a:lnTo>
                    <a:pt x="965" y="979"/>
                  </a:lnTo>
                  <a:lnTo>
                    <a:pt x="960" y="977"/>
                  </a:lnTo>
                  <a:lnTo>
                    <a:pt x="955" y="977"/>
                  </a:lnTo>
                  <a:lnTo>
                    <a:pt x="950" y="975"/>
                  </a:lnTo>
                  <a:lnTo>
                    <a:pt x="941" y="975"/>
                  </a:lnTo>
                  <a:close/>
                  <a:moveTo>
                    <a:pt x="754" y="972"/>
                  </a:moveTo>
                  <a:lnTo>
                    <a:pt x="740" y="979"/>
                  </a:lnTo>
                  <a:lnTo>
                    <a:pt x="723" y="984"/>
                  </a:lnTo>
                  <a:lnTo>
                    <a:pt x="723" y="998"/>
                  </a:lnTo>
                  <a:lnTo>
                    <a:pt x="730" y="1000"/>
                  </a:lnTo>
                  <a:lnTo>
                    <a:pt x="738" y="1001"/>
                  </a:lnTo>
                  <a:lnTo>
                    <a:pt x="749" y="1001"/>
                  </a:lnTo>
                  <a:lnTo>
                    <a:pt x="749" y="994"/>
                  </a:lnTo>
                  <a:lnTo>
                    <a:pt x="752" y="989"/>
                  </a:lnTo>
                  <a:lnTo>
                    <a:pt x="754" y="984"/>
                  </a:lnTo>
                  <a:lnTo>
                    <a:pt x="754" y="979"/>
                  </a:lnTo>
                  <a:lnTo>
                    <a:pt x="754" y="975"/>
                  </a:lnTo>
                  <a:lnTo>
                    <a:pt x="754" y="972"/>
                  </a:lnTo>
                  <a:close/>
                  <a:moveTo>
                    <a:pt x="2201" y="809"/>
                  </a:moveTo>
                  <a:lnTo>
                    <a:pt x="2203" y="811"/>
                  </a:lnTo>
                  <a:lnTo>
                    <a:pt x="2203" y="811"/>
                  </a:lnTo>
                  <a:lnTo>
                    <a:pt x="2203" y="811"/>
                  </a:lnTo>
                  <a:lnTo>
                    <a:pt x="2203" y="813"/>
                  </a:lnTo>
                  <a:lnTo>
                    <a:pt x="2204" y="813"/>
                  </a:lnTo>
                  <a:lnTo>
                    <a:pt x="2204" y="815"/>
                  </a:lnTo>
                  <a:lnTo>
                    <a:pt x="2210" y="827"/>
                  </a:lnTo>
                  <a:lnTo>
                    <a:pt x="2210" y="843"/>
                  </a:lnTo>
                  <a:lnTo>
                    <a:pt x="2210" y="858"/>
                  </a:lnTo>
                  <a:lnTo>
                    <a:pt x="2213" y="876"/>
                  </a:lnTo>
                  <a:lnTo>
                    <a:pt x="2218" y="893"/>
                  </a:lnTo>
                  <a:lnTo>
                    <a:pt x="2227" y="912"/>
                  </a:lnTo>
                  <a:lnTo>
                    <a:pt x="2232" y="933"/>
                  </a:lnTo>
                  <a:lnTo>
                    <a:pt x="2208" y="930"/>
                  </a:lnTo>
                  <a:lnTo>
                    <a:pt x="2208" y="946"/>
                  </a:lnTo>
                  <a:lnTo>
                    <a:pt x="2211" y="958"/>
                  </a:lnTo>
                  <a:lnTo>
                    <a:pt x="2213" y="970"/>
                  </a:lnTo>
                  <a:lnTo>
                    <a:pt x="2217" y="987"/>
                  </a:lnTo>
                  <a:lnTo>
                    <a:pt x="2211" y="987"/>
                  </a:lnTo>
                  <a:lnTo>
                    <a:pt x="2208" y="987"/>
                  </a:lnTo>
                  <a:lnTo>
                    <a:pt x="2203" y="989"/>
                  </a:lnTo>
                  <a:lnTo>
                    <a:pt x="2201" y="989"/>
                  </a:lnTo>
                  <a:lnTo>
                    <a:pt x="2198" y="991"/>
                  </a:lnTo>
                  <a:lnTo>
                    <a:pt x="2198" y="991"/>
                  </a:lnTo>
                  <a:lnTo>
                    <a:pt x="2194" y="981"/>
                  </a:lnTo>
                  <a:lnTo>
                    <a:pt x="2192" y="961"/>
                  </a:lnTo>
                  <a:lnTo>
                    <a:pt x="2192" y="939"/>
                  </a:lnTo>
                  <a:lnTo>
                    <a:pt x="2192" y="914"/>
                  </a:lnTo>
                  <a:lnTo>
                    <a:pt x="2192" y="891"/>
                  </a:lnTo>
                  <a:lnTo>
                    <a:pt x="2189" y="876"/>
                  </a:lnTo>
                  <a:lnTo>
                    <a:pt x="2189" y="837"/>
                  </a:lnTo>
                  <a:lnTo>
                    <a:pt x="2192" y="832"/>
                  </a:lnTo>
                  <a:lnTo>
                    <a:pt x="2194" y="829"/>
                  </a:lnTo>
                  <a:lnTo>
                    <a:pt x="2196" y="825"/>
                  </a:lnTo>
                  <a:lnTo>
                    <a:pt x="2198" y="822"/>
                  </a:lnTo>
                  <a:lnTo>
                    <a:pt x="2199" y="816"/>
                  </a:lnTo>
                  <a:lnTo>
                    <a:pt x="2201" y="809"/>
                  </a:lnTo>
                  <a:close/>
                  <a:moveTo>
                    <a:pt x="150" y="795"/>
                  </a:moveTo>
                  <a:lnTo>
                    <a:pt x="154" y="816"/>
                  </a:lnTo>
                  <a:lnTo>
                    <a:pt x="152" y="837"/>
                  </a:lnTo>
                  <a:lnTo>
                    <a:pt x="147" y="860"/>
                  </a:lnTo>
                  <a:lnTo>
                    <a:pt x="133" y="867"/>
                  </a:lnTo>
                  <a:lnTo>
                    <a:pt x="120" y="871"/>
                  </a:lnTo>
                  <a:lnTo>
                    <a:pt x="101" y="872"/>
                  </a:lnTo>
                  <a:lnTo>
                    <a:pt x="101" y="864"/>
                  </a:lnTo>
                  <a:lnTo>
                    <a:pt x="106" y="851"/>
                  </a:lnTo>
                  <a:lnTo>
                    <a:pt x="106" y="836"/>
                  </a:lnTo>
                  <a:lnTo>
                    <a:pt x="105" y="818"/>
                  </a:lnTo>
                  <a:lnTo>
                    <a:pt x="115" y="809"/>
                  </a:lnTo>
                  <a:lnTo>
                    <a:pt x="124" y="802"/>
                  </a:lnTo>
                  <a:lnTo>
                    <a:pt x="134" y="797"/>
                  </a:lnTo>
                  <a:lnTo>
                    <a:pt x="150" y="795"/>
                  </a:lnTo>
                  <a:close/>
                  <a:moveTo>
                    <a:pt x="400" y="768"/>
                  </a:moveTo>
                  <a:lnTo>
                    <a:pt x="403" y="771"/>
                  </a:lnTo>
                  <a:lnTo>
                    <a:pt x="405" y="773"/>
                  </a:lnTo>
                  <a:lnTo>
                    <a:pt x="407" y="775"/>
                  </a:lnTo>
                  <a:lnTo>
                    <a:pt x="407" y="778"/>
                  </a:lnTo>
                  <a:lnTo>
                    <a:pt x="407" y="782"/>
                  </a:lnTo>
                  <a:lnTo>
                    <a:pt x="408" y="787"/>
                  </a:lnTo>
                  <a:lnTo>
                    <a:pt x="407" y="790"/>
                  </a:lnTo>
                  <a:lnTo>
                    <a:pt x="405" y="792"/>
                  </a:lnTo>
                  <a:lnTo>
                    <a:pt x="405" y="794"/>
                  </a:lnTo>
                  <a:lnTo>
                    <a:pt x="405" y="795"/>
                  </a:lnTo>
                  <a:lnTo>
                    <a:pt x="405" y="797"/>
                  </a:lnTo>
                  <a:lnTo>
                    <a:pt x="403" y="799"/>
                  </a:lnTo>
                  <a:lnTo>
                    <a:pt x="401" y="801"/>
                  </a:lnTo>
                  <a:lnTo>
                    <a:pt x="400" y="801"/>
                  </a:lnTo>
                  <a:lnTo>
                    <a:pt x="398" y="801"/>
                  </a:lnTo>
                  <a:lnTo>
                    <a:pt x="396" y="802"/>
                  </a:lnTo>
                  <a:lnTo>
                    <a:pt x="393" y="802"/>
                  </a:lnTo>
                  <a:lnTo>
                    <a:pt x="387" y="790"/>
                  </a:lnTo>
                  <a:lnTo>
                    <a:pt x="384" y="785"/>
                  </a:lnTo>
                  <a:lnTo>
                    <a:pt x="384" y="783"/>
                  </a:lnTo>
                  <a:lnTo>
                    <a:pt x="386" y="782"/>
                  </a:lnTo>
                  <a:lnTo>
                    <a:pt x="393" y="778"/>
                  </a:lnTo>
                  <a:lnTo>
                    <a:pt x="400" y="768"/>
                  </a:lnTo>
                  <a:close/>
                  <a:moveTo>
                    <a:pt x="480" y="729"/>
                  </a:moveTo>
                  <a:lnTo>
                    <a:pt x="485" y="731"/>
                  </a:lnTo>
                  <a:lnTo>
                    <a:pt x="487" y="731"/>
                  </a:lnTo>
                  <a:lnTo>
                    <a:pt x="489" y="731"/>
                  </a:lnTo>
                  <a:lnTo>
                    <a:pt x="490" y="733"/>
                  </a:lnTo>
                  <a:lnTo>
                    <a:pt x="492" y="733"/>
                  </a:lnTo>
                  <a:lnTo>
                    <a:pt x="489" y="738"/>
                  </a:lnTo>
                  <a:lnTo>
                    <a:pt x="487" y="743"/>
                  </a:lnTo>
                  <a:lnTo>
                    <a:pt x="485" y="748"/>
                  </a:lnTo>
                  <a:lnTo>
                    <a:pt x="482" y="754"/>
                  </a:lnTo>
                  <a:lnTo>
                    <a:pt x="476" y="757"/>
                  </a:lnTo>
                  <a:lnTo>
                    <a:pt x="476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3" y="745"/>
                  </a:lnTo>
                  <a:lnTo>
                    <a:pt x="476" y="741"/>
                  </a:lnTo>
                  <a:lnTo>
                    <a:pt x="478" y="738"/>
                  </a:lnTo>
                  <a:lnTo>
                    <a:pt x="480" y="734"/>
                  </a:lnTo>
                  <a:lnTo>
                    <a:pt x="480" y="729"/>
                  </a:lnTo>
                  <a:close/>
                  <a:moveTo>
                    <a:pt x="543" y="703"/>
                  </a:moveTo>
                  <a:lnTo>
                    <a:pt x="557" y="710"/>
                  </a:lnTo>
                  <a:lnTo>
                    <a:pt x="557" y="715"/>
                  </a:lnTo>
                  <a:lnTo>
                    <a:pt x="553" y="715"/>
                  </a:lnTo>
                  <a:lnTo>
                    <a:pt x="552" y="717"/>
                  </a:lnTo>
                  <a:lnTo>
                    <a:pt x="548" y="719"/>
                  </a:lnTo>
                  <a:lnTo>
                    <a:pt x="546" y="722"/>
                  </a:lnTo>
                  <a:lnTo>
                    <a:pt x="543" y="720"/>
                  </a:lnTo>
                  <a:lnTo>
                    <a:pt x="541" y="720"/>
                  </a:lnTo>
                  <a:lnTo>
                    <a:pt x="541" y="720"/>
                  </a:lnTo>
                  <a:lnTo>
                    <a:pt x="539" y="719"/>
                  </a:lnTo>
                  <a:lnTo>
                    <a:pt x="538" y="719"/>
                  </a:lnTo>
                  <a:lnTo>
                    <a:pt x="538" y="715"/>
                  </a:lnTo>
                  <a:lnTo>
                    <a:pt x="538" y="712"/>
                  </a:lnTo>
                  <a:lnTo>
                    <a:pt x="538" y="710"/>
                  </a:lnTo>
                  <a:lnTo>
                    <a:pt x="538" y="710"/>
                  </a:lnTo>
                  <a:lnTo>
                    <a:pt x="539" y="706"/>
                  </a:lnTo>
                  <a:lnTo>
                    <a:pt x="543" y="703"/>
                  </a:lnTo>
                  <a:close/>
                  <a:moveTo>
                    <a:pt x="169" y="694"/>
                  </a:moveTo>
                  <a:lnTo>
                    <a:pt x="187" y="696"/>
                  </a:lnTo>
                  <a:lnTo>
                    <a:pt x="201" y="699"/>
                  </a:lnTo>
                  <a:lnTo>
                    <a:pt x="197" y="706"/>
                  </a:lnTo>
                  <a:lnTo>
                    <a:pt x="195" y="712"/>
                  </a:lnTo>
                  <a:lnTo>
                    <a:pt x="192" y="717"/>
                  </a:lnTo>
                  <a:lnTo>
                    <a:pt x="188" y="722"/>
                  </a:lnTo>
                  <a:lnTo>
                    <a:pt x="197" y="722"/>
                  </a:lnTo>
                  <a:lnTo>
                    <a:pt x="201" y="719"/>
                  </a:lnTo>
                  <a:lnTo>
                    <a:pt x="202" y="717"/>
                  </a:lnTo>
                  <a:lnTo>
                    <a:pt x="206" y="715"/>
                  </a:lnTo>
                  <a:lnTo>
                    <a:pt x="211" y="715"/>
                  </a:lnTo>
                  <a:lnTo>
                    <a:pt x="211" y="722"/>
                  </a:lnTo>
                  <a:lnTo>
                    <a:pt x="216" y="734"/>
                  </a:lnTo>
                  <a:lnTo>
                    <a:pt x="213" y="745"/>
                  </a:lnTo>
                  <a:lnTo>
                    <a:pt x="208" y="754"/>
                  </a:lnTo>
                  <a:lnTo>
                    <a:pt x="204" y="761"/>
                  </a:lnTo>
                  <a:lnTo>
                    <a:pt x="213" y="769"/>
                  </a:lnTo>
                  <a:lnTo>
                    <a:pt x="222" y="782"/>
                  </a:lnTo>
                  <a:lnTo>
                    <a:pt x="234" y="795"/>
                  </a:lnTo>
                  <a:lnTo>
                    <a:pt x="244" y="811"/>
                  </a:lnTo>
                  <a:lnTo>
                    <a:pt x="253" y="829"/>
                  </a:lnTo>
                  <a:lnTo>
                    <a:pt x="260" y="844"/>
                  </a:lnTo>
                  <a:lnTo>
                    <a:pt x="262" y="857"/>
                  </a:lnTo>
                  <a:lnTo>
                    <a:pt x="258" y="869"/>
                  </a:lnTo>
                  <a:lnTo>
                    <a:pt x="250" y="876"/>
                  </a:lnTo>
                  <a:lnTo>
                    <a:pt x="239" y="883"/>
                  </a:lnTo>
                  <a:lnTo>
                    <a:pt x="222" y="890"/>
                  </a:lnTo>
                  <a:lnTo>
                    <a:pt x="201" y="895"/>
                  </a:lnTo>
                  <a:lnTo>
                    <a:pt x="182" y="900"/>
                  </a:lnTo>
                  <a:lnTo>
                    <a:pt x="166" y="902"/>
                  </a:lnTo>
                  <a:lnTo>
                    <a:pt x="166" y="898"/>
                  </a:lnTo>
                  <a:lnTo>
                    <a:pt x="176" y="883"/>
                  </a:lnTo>
                  <a:lnTo>
                    <a:pt x="185" y="867"/>
                  </a:lnTo>
                  <a:lnTo>
                    <a:pt x="180" y="867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1" y="862"/>
                  </a:lnTo>
                  <a:lnTo>
                    <a:pt x="171" y="858"/>
                  </a:lnTo>
                  <a:lnTo>
                    <a:pt x="169" y="853"/>
                  </a:lnTo>
                  <a:lnTo>
                    <a:pt x="182" y="850"/>
                  </a:lnTo>
                  <a:lnTo>
                    <a:pt x="178" y="846"/>
                  </a:lnTo>
                  <a:lnTo>
                    <a:pt x="178" y="844"/>
                  </a:lnTo>
                  <a:lnTo>
                    <a:pt x="176" y="843"/>
                  </a:lnTo>
                  <a:lnTo>
                    <a:pt x="176" y="843"/>
                  </a:lnTo>
                  <a:lnTo>
                    <a:pt x="176" y="841"/>
                  </a:lnTo>
                  <a:lnTo>
                    <a:pt x="178" y="837"/>
                  </a:lnTo>
                  <a:lnTo>
                    <a:pt x="180" y="830"/>
                  </a:lnTo>
                  <a:lnTo>
                    <a:pt x="185" y="825"/>
                  </a:lnTo>
                  <a:lnTo>
                    <a:pt x="188" y="822"/>
                  </a:lnTo>
                  <a:lnTo>
                    <a:pt x="195" y="818"/>
                  </a:lnTo>
                  <a:lnTo>
                    <a:pt x="201" y="815"/>
                  </a:lnTo>
                  <a:lnTo>
                    <a:pt x="199" y="811"/>
                  </a:lnTo>
                  <a:lnTo>
                    <a:pt x="199" y="809"/>
                  </a:lnTo>
                  <a:lnTo>
                    <a:pt x="199" y="809"/>
                  </a:lnTo>
                  <a:lnTo>
                    <a:pt x="197" y="808"/>
                  </a:lnTo>
                  <a:lnTo>
                    <a:pt x="197" y="806"/>
                  </a:lnTo>
                  <a:lnTo>
                    <a:pt x="195" y="802"/>
                  </a:lnTo>
                  <a:lnTo>
                    <a:pt x="194" y="802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2" y="801"/>
                  </a:lnTo>
                  <a:lnTo>
                    <a:pt x="188" y="799"/>
                  </a:lnTo>
                  <a:lnTo>
                    <a:pt x="185" y="797"/>
                  </a:lnTo>
                  <a:lnTo>
                    <a:pt x="183" y="797"/>
                  </a:lnTo>
                  <a:lnTo>
                    <a:pt x="180" y="797"/>
                  </a:lnTo>
                  <a:lnTo>
                    <a:pt x="176" y="795"/>
                  </a:lnTo>
                  <a:lnTo>
                    <a:pt x="173" y="795"/>
                  </a:lnTo>
                  <a:lnTo>
                    <a:pt x="173" y="794"/>
                  </a:lnTo>
                  <a:lnTo>
                    <a:pt x="171" y="792"/>
                  </a:lnTo>
                  <a:lnTo>
                    <a:pt x="171" y="790"/>
                  </a:lnTo>
                  <a:lnTo>
                    <a:pt x="171" y="787"/>
                  </a:lnTo>
                  <a:lnTo>
                    <a:pt x="169" y="783"/>
                  </a:lnTo>
                  <a:lnTo>
                    <a:pt x="171" y="782"/>
                  </a:lnTo>
                  <a:lnTo>
                    <a:pt x="171" y="780"/>
                  </a:lnTo>
                  <a:lnTo>
                    <a:pt x="173" y="778"/>
                  </a:lnTo>
                  <a:lnTo>
                    <a:pt x="173" y="776"/>
                  </a:lnTo>
                  <a:lnTo>
                    <a:pt x="173" y="773"/>
                  </a:lnTo>
                  <a:lnTo>
                    <a:pt x="169" y="773"/>
                  </a:lnTo>
                  <a:lnTo>
                    <a:pt x="168" y="776"/>
                  </a:lnTo>
                  <a:lnTo>
                    <a:pt x="168" y="778"/>
                  </a:lnTo>
                  <a:lnTo>
                    <a:pt x="168" y="780"/>
                  </a:lnTo>
                  <a:lnTo>
                    <a:pt x="166" y="780"/>
                  </a:lnTo>
                  <a:lnTo>
                    <a:pt x="164" y="782"/>
                  </a:lnTo>
                  <a:lnTo>
                    <a:pt x="162" y="783"/>
                  </a:lnTo>
                  <a:lnTo>
                    <a:pt x="159" y="766"/>
                  </a:lnTo>
                  <a:lnTo>
                    <a:pt x="155" y="750"/>
                  </a:lnTo>
                  <a:lnTo>
                    <a:pt x="154" y="738"/>
                  </a:lnTo>
                  <a:lnTo>
                    <a:pt x="157" y="729"/>
                  </a:lnTo>
                  <a:lnTo>
                    <a:pt x="162" y="720"/>
                  </a:lnTo>
                  <a:lnTo>
                    <a:pt x="168" y="710"/>
                  </a:lnTo>
                  <a:lnTo>
                    <a:pt x="169" y="694"/>
                  </a:lnTo>
                  <a:close/>
                  <a:moveTo>
                    <a:pt x="860" y="370"/>
                  </a:moveTo>
                  <a:lnTo>
                    <a:pt x="876" y="370"/>
                  </a:lnTo>
                  <a:lnTo>
                    <a:pt x="876" y="377"/>
                  </a:lnTo>
                  <a:lnTo>
                    <a:pt x="873" y="377"/>
                  </a:lnTo>
                  <a:lnTo>
                    <a:pt x="869" y="380"/>
                  </a:lnTo>
                  <a:lnTo>
                    <a:pt x="867" y="380"/>
                  </a:lnTo>
                  <a:lnTo>
                    <a:pt x="864" y="380"/>
                  </a:lnTo>
                  <a:lnTo>
                    <a:pt x="864" y="378"/>
                  </a:lnTo>
                  <a:lnTo>
                    <a:pt x="862" y="375"/>
                  </a:lnTo>
                  <a:lnTo>
                    <a:pt x="862" y="373"/>
                  </a:lnTo>
                  <a:lnTo>
                    <a:pt x="860" y="371"/>
                  </a:lnTo>
                  <a:lnTo>
                    <a:pt x="860" y="370"/>
                  </a:lnTo>
                  <a:close/>
                  <a:moveTo>
                    <a:pt x="2719" y="300"/>
                  </a:moveTo>
                  <a:lnTo>
                    <a:pt x="2723" y="305"/>
                  </a:lnTo>
                  <a:lnTo>
                    <a:pt x="2726" y="309"/>
                  </a:lnTo>
                  <a:lnTo>
                    <a:pt x="2730" y="309"/>
                  </a:lnTo>
                  <a:lnTo>
                    <a:pt x="2732" y="310"/>
                  </a:lnTo>
                  <a:lnTo>
                    <a:pt x="2733" y="310"/>
                  </a:lnTo>
                  <a:lnTo>
                    <a:pt x="2737" y="310"/>
                  </a:lnTo>
                  <a:lnTo>
                    <a:pt x="2739" y="310"/>
                  </a:lnTo>
                  <a:lnTo>
                    <a:pt x="2740" y="310"/>
                  </a:lnTo>
                  <a:lnTo>
                    <a:pt x="2744" y="312"/>
                  </a:lnTo>
                  <a:lnTo>
                    <a:pt x="2746" y="315"/>
                  </a:lnTo>
                  <a:lnTo>
                    <a:pt x="2739" y="321"/>
                  </a:lnTo>
                  <a:lnTo>
                    <a:pt x="2732" y="326"/>
                  </a:lnTo>
                  <a:lnTo>
                    <a:pt x="2697" y="329"/>
                  </a:lnTo>
                  <a:lnTo>
                    <a:pt x="2697" y="315"/>
                  </a:lnTo>
                  <a:lnTo>
                    <a:pt x="2702" y="310"/>
                  </a:lnTo>
                  <a:lnTo>
                    <a:pt x="2707" y="307"/>
                  </a:lnTo>
                  <a:lnTo>
                    <a:pt x="2712" y="303"/>
                  </a:lnTo>
                  <a:lnTo>
                    <a:pt x="2719" y="300"/>
                  </a:lnTo>
                  <a:close/>
                  <a:moveTo>
                    <a:pt x="2163" y="200"/>
                  </a:moveTo>
                  <a:lnTo>
                    <a:pt x="2182" y="200"/>
                  </a:lnTo>
                  <a:lnTo>
                    <a:pt x="2198" y="204"/>
                  </a:lnTo>
                  <a:lnTo>
                    <a:pt x="2213" y="207"/>
                  </a:lnTo>
                  <a:lnTo>
                    <a:pt x="2217" y="223"/>
                  </a:lnTo>
                  <a:lnTo>
                    <a:pt x="2166" y="223"/>
                  </a:lnTo>
                  <a:lnTo>
                    <a:pt x="2164" y="218"/>
                  </a:lnTo>
                  <a:lnTo>
                    <a:pt x="2164" y="213"/>
                  </a:lnTo>
                  <a:lnTo>
                    <a:pt x="2163" y="207"/>
                  </a:lnTo>
                  <a:lnTo>
                    <a:pt x="2163" y="200"/>
                  </a:lnTo>
                  <a:close/>
                  <a:moveTo>
                    <a:pt x="1199" y="200"/>
                  </a:moveTo>
                  <a:lnTo>
                    <a:pt x="1210" y="204"/>
                  </a:lnTo>
                  <a:lnTo>
                    <a:pt x="1210" y="211"/>
                  </a:lnTo>
                  <a:lnTo>
                    <a:pt x="1206" y="211"/>
                  </a:lnTo>
                  <a:lnTo>
                    <a:pt x="1204" y="213"/>
                  </a:lnTo>
                  <a:lnTo>
                    <a:pt x="1203" y="214"/>
                  </a:lnTo>
                  <a:lnTo>
                    <a:pt x="1201" y="214"/>
                  </a:lnTo>
                  <a:lnTo>
                    <a:pt x="1199" y="214"/>
                  </a:lnTo>
                  <a:lnTo>
                    <a:pt x="1196" y="214"/>
                  </a:lnTo>
                  <a:lnTo>
                    <a:pt x="1196" y="209"/>
                  </a:lnTo>
                  <a:lnTo>
                    <a:pt x="1196" y="206"/>
                  </a:lnTo>
                  <a:lnTo>
                    <a:pt x="1197" y="204"/>
                  </a:lnTo>
                  <a:lnTo>
                    <a:pt x="1199" y="200"/>
                  </a:lnTo>
                  <a:close/>
                  <a:moveTo>
                    <a:pt x="2163" y="172"/>
                  </a:moveTo>
                  <a:lnTo>
                    <a:pt x="2175" y="178"/>
                  </a:lnTo>
                  <a:lnTo>
                    <a:pt x="2175" y="185"/>
                  </a:lnTo>
                  <a:lnTo>
                    <a:pt x="2159" y="185"/>
                  </a:lnTo>
                  <a:lnTo>
                    <a:pt x="2163" y="172"/>
                  </a:lnTo>
                  <a:close/>
                  <a:moveTo>
                    <a:pt x="2246" y="115"/>
                  </a:moveTo>
                  <a:lnTo>
                    <a:pt x="2262" y="117"/>
                  </a:lnTo>
                  <a:lnTo>
                    <a:pt x="2278" y="120"/>
                  </a:lnTo>
                  <a:lnTo>
                    <a:pt x="2292" y="125"/>
                  </a:lnTo>
                  <a:lnTo>
                    <a:pt x="2302" y="134"/>
                  </a:lnTo>
                  <a:lnTo>
                    <a:pt x="2309" y="146"/>
                  </a:lnTo>
                  <a:lnTo>
                    <a:pt x="2313" y="162"/>
                  </a:lnTo>
                  <a:lnTo>
                    <a:pt x="2290" y="158"/>
                  </a:lnTo>
                  <a:lnTo>
                    <a:pt x="2269" y="151"/>
                  </a:lnTo>
                  <a:lnTo>
                    <a:pt x="2253" y="141"/>
                  </a:lnTo>
                  <a:lnTo>
                    <a:pt x="2243" y="127"/>
                  </a:lnTo>
                  <a:lnTo>
                    <a:pt x="2245" y="125"/>
                  </a:lnTo>
                  <a:lnTo>
                    <a:pt x="2245" y="123"/>
                  </a:lnTo>
                  <a:lnTo>
                    <a:pt x="2246" y="122"/>
                  </a:lnTo>
                  <a:lnTo>
                    <a:pt x="2246" y="118"/>
                  </a:lnTo>
                  <a:lnTo>
                    <a:pt x="2246" y="115"/>
                  </a:lnTo>
                  <a:close/>
                  <a:moveTo>
                    <a:pt x="2173" y="80"/>
                  </a:moveTo>
                  <a:lnTo>
                    <a:pt x="2182" y="80"/>
                  </a:lnTo>
                  <a:lnTo>
                    <a:pt x="2185" y="89"/>
                  </a:lnTo>
                  <a:lnTo>
                    <a:pt x="2185" y="99"/>
                  </a:lnTo>
                  <a:lnTo>
                    <a:pt x="2185" y="111"/>
                  </a:lnTo>
                  <a:lnTo>
                    <a:pt x="2201" y="106"/>
                  </a:lnTo>
                  <a:lnTo>
                    <a:pt x="2213" y="99"/>
                  </a:lnTo>
                  <a:lnTo>
                    <a:pt x="2227" y="92"/>
                  </a:lnTo>
                  <a:lnTo>
                    <a:pt x="2227" y="146"/>
                  </a:lnTo>
                  <a:lnTo>
                    <a:pt x="2227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4" y="150"/>
                  </a:lnTo>
                  <a:lnTo>
                    <a:pt x="2211" y="150"/>
                  </a:lnTo>
                  <a:lnTo>
                    <a:pt x="2194" y="151"/>
                  </a:lnTo>
                  <a:lnTo>
                    <a:pt x="2177" y="153"/>
                  </a:lnTo>
                  <a:lnTo>
                    <a:pt x="2163" y="155"/>
                  </a:lnTo>
                  <a:lnTo>
                    <a:pt x="2152" y="157"/>
                  </a:lnTo>
                  <a:lnTo>
                    <a:pt x="2147" y="158"/>
                  </a:lnTo>
                  <a:lnTo>
                    <a:pt x="2135" y="148"/>
                  </a:lnTo>
                  <a:lnTo>
                    <a:pt x="2126" y="134"/>
                  </a:lnTo>
                  <a:lnTo>
                    <a:pt x="2121" y="115"/>
                  </a:lnTo>
                  <a:lnTo>
                    <a:pt x="2122" y="110"/>
                  </a:lnTo>
                  <a:lnTo>
                    <a:pt x="2124" y="106"/>
                  </a:lnTo>
                  <a:lnTo>
                    <a:pt x="2126" y="103"/>
                  </a:lnTo>
                  <a:lnTo>
                    <a:pt x="2128" y="99"/>
                  </a:lnTo>
                  <a:lnTo>
                    <a:pt x="2129" y="96"/>
                  </a:lnTo>
                  <a:lnTo>
                    <a:pt x="2136" y="92"/>
                  </a:lnTo>
                  <a:lnTo>
                    <a:pt x="2145" y="87"/>
                  </a:lnTo>
                  <a:lnTo>
                    <a:pt x="2159" y="82"/>
                  </a:lnTo>
                  <a:lnTo>
                    <a:pt x="2173" y="80"/>
                  </a:lnTo>
                  <a:close/>
                  <a:moveTo>
                    <a:pt x="1173" y="41"/>
                  </a:moveTo>
                  <a:lnTo>
                    <a:pt x="1190" y="43"/>
                  </a:lnTo>
                  <a:lnTo>
                    <a:pt x="1194" y="47"/>
                  </a:lnTo>
                  <a:lnTo>
                    <a:pt x="1196" y="50"/>
                  </a:lnTo>
                  <a:lnTo>
                    <a:pt x="1199" y="54"/>
                  </a:lnTo>
                  <a:lnTo>
                    <a:pt x="1197" y="57"/>
                  </a:lnTo>
                  <a:lnTo>
                    <a:pt x="1197" y="59"/>
                  </a:lnTo>
                  <a:lnTo>
                    <a:pt x="1197" y="59"/>
                  </a:lnTo>
                  <a:lnTo>
                    <a:pt x="1196" y="61"/>
                  </a:lnTo>
                  <a:lnTo>
                    <a:pt x="1196" y="61"/>
                  </a:lnTo>
                  <a:lnTo>
                    <a:pt x="1185" y="75"/>
                  </a:lnTo>
                  <a:lnTo>
                    <a:pt x="1171" y="85"/>
                  </a:lnTo>
                  <a:lnTo>
                    <a:pt x="1155" y="94"/>
                  </a:lnTo>
                  <a:lnTo>
                    <a:pt x="1136" y="101"/>
                  </a:lnTo>
                  <a:lnTo>
                    <a:pt x="1119" y="108"/>
                  </a:lnTo>
                  <a:lnTo>
                    <a:pt x="1103" y="115"/>
                  </a:lnTo>
                  <a:lnTo>
                    <a:pt x="1086" y="129"/>
                  </a:lnTo>
                  <a:lnTo>
                    <a:pt x="1066" y="150"/>
                  </a:lnTo>
                  <a:lnTo>
                    <a:pt x="1046" y="174"/>
                  </a:lnTo>
                  <a:lnTo>
                    <a:pt x="1026" y="202"/>
                  </a:lnTo>
                  <a:lnTo>
                    <a:pt x="1011" y="230"/>
                  </a:lnTo>
                  <a:lnTo>
                    <a:pt x="1000" y="258"/>
                  </a:lnTo>
                  <a:lnTo>
                    <a:pt x="995" y="284"/>
                  </a:lnTo>
                  <a:lnTo>
                    <a:pt x="997" y="293"/>
                  </a:lnTo>
                  <a:lnTo>
                    <a:pt x="1004" y="303"/>
                  </a:lnTo>
                  <a:lnTo>
                    <a:pt x="1012" y="314"/>
                  </a:lnTo>
                  <a:lnTo>
                    <a:pt x="1023" y="322"/>
                  </a:lnTo>
                  <a:lnTo>
                    <a:pt x="1023" y="326"/>
                  </a:lnTo>
                  <a:lnTo>
                    <a:pt x="1018" y="326"/>
                  </a:lnTo>
                  <a:lnTo>
                    <a:pt x="1014" y="335"/>
                  </a:lnTo>
                  <a:lnTo>
                    <a:pt x="1000" y="329"/>
                  </a:lnTo>
                  <a:lnTo>
                    <a:pt x="984" y="326"/>
                  </a:lnTo>
                  <a:lnTo>
                    <a:pt x="979" y="312"/>
                  </a:lnTo>
                  <a:lnTo>
                    <a:pt x="970" y="300"/>
                  </a:lnTo>
                  <a:lnTo>
                    <a:pt x="962" y="291"/>
                  </a:lnTo>
                  <a:lnTo>
                    <a:pt x="953" y="282"/>
                  </a:lnTo>
                  <a:lnTo>
                    <a:pt x="946" y="268"/>
                  </a:lnTo>
                  <a:lnTo>
                    <a:pt x="956" y="261"/>
                  </a:lnTo>
                  <a:lnTo>
                    <a:pt x="962" y="258"/>
                  </a:lnTo>
                  <a:lnTo>
                    <a:pt x="962" y="253"/>
                  </a:lnTo>
                  <a:lnTo>
                    <a:pt x="960" y="249"/>
                  </a:lnTo>
                  <a:lnTo>
                    <a:pt x="958" y="242"/>
                  </a:lnTo>
                  <a:lnTo>
                    <a:pt x="960" y="235"/>
                  </a:lnTo>
                  <a:lnTo>
                    <a:pt x="965" y="226"/>
                  </a:lnTo>
                  <a:lnTo>
                    <a:pt x="972" y="221"/>
                  </a:lnTo>
                  <a:lnTo>
                    <a:pt x="979" y="214"/>
                  </a:lnTo>
                  <a:lnTo>
                    <a:pt x="984" y="204"/>
                  </a:lnTo>
                  <a:lnTo>
                    <a:pt x="981" y="202"/>
                  </a:lnTo>
                  <a:lnTo>
                    <a:pt x="977" y="200"/>
                  </a:lnTo>
                  <a:lnTo>
                    <a:pt x="977" y="199"/>
                  </a:lnTo>
                  <a:lnTo>
                    <a:pt x="976" y="199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84" y="186"/>
                  </a:lnTo>
                  <a:lnTo>
                    <a:pt x="993" y="178"/>
                  </a:lnTo>
                  <a:lnTo>
                    <a:pt x="998" y="165"/>
                  </a:lnTo>
                  <a:lnTo>
                    <a:pt x="1000" y="162"/>
                  </a:lnTo>
                  <a:lnTo>
                    <a:pt x="998" y="157"/>
                  </a:lnTo>
                  <a:lnTo>
                    <a:pt x="998" y="153"/>
                  </a:lnTo>
                  <a:lnTo>
                    <a:pt x="997" y="151"/>
                  </a:lnTo>
                  <a:lnTo>
                    <a:pt x="997" y="146"/>
                  </a:lnTo>
                  <a:lnTo>
                    <a:pt x="997" y="143"/>
                  </a:lnTo>
                  <a:lnTo>
                    <a:pt x="998" y="137"/>
                  </a:lnTo>
                  <a:lnTo>
                    <a:pt x="1012" y="122"/>
                  </a:lnTo>
                  <a:lnTo>
                    <a:pt x="1030" y="106"/>
                  </a:lnTo>
                  <a:lnTo>
                    <a:pt x="1052" y="90"/>
                  </a:lnTo>
                  <a:lnTo>
                    <a:pt x="1075" y="78"/>
                  </a:lnTo>
                  <a:lnTo>
                    <a:pt x="1094" y="69"/>
                  </a:lnTo>
                  <a:lnTo>
                    <a:pt x="1126" y="69"/>
                  </a:lnTo>
                  <a:lnTo>
                    <a:pt x="1136" y="64"/>
                  </a:lnTo>
                  <a:lnTo>
                    <a:pt x="1143" y="59"/>
                  </a:lnTo>
                  <a:lnTo>
                    <a:pt x="1148" y="52"/>
                  </a:lnTo>
                  <a:lnTo>
                    <a:pt x="1154" y="48"/>
                  </a:lnTo>
                  <a:lnTo>
                    <a:pt x="1161" y="45"/>
                  </a:lnTo>
                  <a:lnTo>
                    <a:pt x="1173" y="41"/>
                  </a:lnTo>
                  <a:close/>
                  <a:moveTo>
                    <a:pt x="1667" y="0"/>
                  </a:moveTo>
                  <a:lnTo>
                    <a:pt x="1686" y="0"/>
                  </a:lnTo>
                  <a:lnTo>
                    <a:pt x="1690" y="5"/>
                  </a:lnTo>
                  <a:lnTo>
                    <a:pt x="1691" y="7"/>
                  </a:lnTo>
                  <a:lnTo>
                    <a:pt x="1693" y="10"/>
                  </a:lnTo>
                  <a:lnTo>
                    <a:pt x="1697" y="14"/>
                  </a:lnTo>
                  <a:lnTo>
                    <a:pt x="1698" y="19"/>
                  </a:lnTo>
                  <a:lnTo>
                    <a:pt x="1693" y="21"/>
                  </a:lnTo>
                  <a:lnTo>
                    <a:pt x="1691" y="22"/>
                  </a:lnTo>
                  <a:lnTo>
                    <a:pt x="1688" y="24"/>
                  </a:lnTo>
                  <a:lnTo>
                    <a:pt x="1686" y="27"/>
                  </a:lnTo>
                  <a:lnTo>
                    <a:pt x="1684" y="29"/>
                  </a:lnTo>
                  <a:lnTo>
                    <a:pt x="1683" y="34"/>
                  </a:lnTo>
                  <a:lnTo>
                    <a:pt x="1697" y="38"/>
                  </a:lnTo>
                  <a:lnTo>
                    <a:pt x="1704" y="41"/>
                  </a:lnTo>
                  <a:lnTo>
                    <a:pt x="1711" y="48"/>
                  </a:lnTo>
                  <a:lnTo>
                    <a:pt x="1718" y="57"/>
                  </a:lnTo>
                  <a:lnTo>
                    <a:pt x="1730" y="52"/>
                  </a:lnTo>
                  <a:lnTo>
                    <a:pt x="1742" y="50"/>
                  </a:lnTo>
                  <a:lnTo>
                    <a:pt x="1756" y="48"/>
                  </a:lnTo>
                  <a:lnTo>
                    <a:pt x="1772" y="43"/>
                  </a:lnTo>
                  <a:lnTo>
                    <a:pt x="1773" y="41"/>
                  </a:lnTo>
                  <a:lnTo>
                    <a:pt x="1773" y="41"/>
                  </a:lnTo>
                  <a:lnTo>
                    <a:pt x="1775" y="43"/>
                  </a:lnTo>
                  <a:lnTo>
                    <a:pt x="1775" y="45"/>
                  </a:lnTo>
                  <a:lnTo>
                    <a:pt x="1775" y="47"/>
                  </a:lnTo>
                  <a:lnTo>
                    <a:pt x="1789" y="54"/>
                  </a:lnTo>
                  <a:lnTo>
                    <a:pt x="1800" y="62"/>
                  </a:lnTo>
                  <a:lnTo>
                    <a:pt x="1808" y="73"/>
                  </a:lnTo>
                  <a:lnTo>
                    <a:pt x="1817" y="85"/>
                  </a:lnTo>
                  <a:lnTo>
                    <a:pt x="1817" y="108"/>
                  </a:lnTo>
                  <a:lnTo>
                    <a:pt x="1805" y="117"/>
                  </a:lnTo>
                  <a:lnTo>
                    <a:pt x="1800" y="125"/>
                  </a:lnTo>
                  <a:lnTo>
                    <a:pt x="1796" y="134"/>
                  </a:lnTo>
                  <a:lnTo>
                    <a:pt x="1791" y="143"/>
                  </a:lnTo>
                  <a:lnTo>
                    <a:pt x="1777" y="151"/>
                  </a:lnTo>
                  <a:lnTo>
                    <a:pt x="1761" y="160"/>
                  </a:lnTo>
                  <a:lnTo>
                    <a:pt x="1745" y="171"/>
                  </a:lnTo>
                  <a:lnTo>
                    <a:pt x="1733" y="185"/>
                  </a:lnTo>
                  <a:lnTo>
                    <a:pt x="1737" y="185"/>
                  </a:lnTo>
                  <a:lnTo>
                    <a:pt x="1749" y="178"/>
                  </a:lnTo>
                  <a:lnTo>
                    <a:pt x="1763" y="176"/>
                  </a:lnTo>
                  <a:lnTo>
                    <a:pt x="1779" y="178"/>
                  </a:lnTo>
                  <a:lnTo>
                    <a:pt x="1779" y="181"/>
                  </a:lnTo>
                  <a:lnTo>
                    <a:pt x="1777" y="185"/>
                  </a:lnTo>
                  <a:lnTo>
                    <a:pt x="1777" y="186"/>
                  </a:lnTo>
                  <a:lnTo>
                    <a:pt x="1777" y="188"/>
                  </a:lnTo>
                  <a:lnTo>
                    <a:pt x="1777" y="188"/>
                  </a:lnTo>
                  <a:lnTo>
                    <a:pt x="1777" y="190"/>
                  </a:lnTo>
                  <a:lnTo>
                    <a:pt x="1779" y="190"/>
                  </a:lnTo>
                  <a:lnTo>
                    <a:pt x="1782" y="192"/>
                  </a:lnTo>
                  <a:lnTo>
                    <a:pt x="1787" y="186"/>
                  </a:lnTo>
                  <a:lnTo>
                    <a:pt x="1794" y="181"/>
                  </a:lnTo>
                  <a:lnTo>
                    <a:pt x="1801" y="176"/>
                  </a:lnTo>
                  <a:lnTo>
                    <a:pt x="1810" y="172"/>
                  </a:lnTo>
                  <a:lnTo>
                    <a:pt x="1810" y="178"/>
                  </a:lnTo>
                  <a:lnTo>
                    <a:pt x="1807" y="183"/>
                  </a:lnTo>
                  <a:lnTo>
                    <a:pt x="1805" y="188"/>
                  </a:lnTo>
                  <a:lnTo>
                    <a:pt x="1803" y="195"/>
                  </a:lnTo>
                  <a:lnTo>
                    <a:pt x="1801" y="204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5" y="206"/>
                  </a:lnTo>
                  <a:lnTo>
                    <a:pt x="1805" y="207"/>
                  </a:lnTo>
                  <a:lnTo>
                    <a:pt x="1814" y="207"/>
                  </a:lnTo>
                  <a:lnTo>
                    <a:pt x="1814" y="195"/>
                  </a:lnTo>
                  <a:lnTo>
                    <a:pt x="1831" y="193"/>
                  </a:lnTo>
                  <a:lnTo>
                    <a:pt x="1847" y="193"/>
                  </a:lnTo>
                  <a:lnTo>
                    <a:pt x="1859" y="195"/>
                  </a:lnTo>
                  <a:lnTo>
                    <a:pt x="1871" y="204"/>
                  </a:lnTo>
                  <a:lnTo>
                    <a:pt x="1871" y="206"/>
                  </a:lnTo>
                  <a:lnTo>
                    <a:pt x="1871" y="211"/>
                  </a:lnTo>
                  <a:lnTo>
                    <a:pt x="1873" y="216"/>
                  </a:lnTo>
                  <a:lnTo>
                    <a:pt x="1873" y="221"/>
                  </a:lnTo>
                  <a:lnTo>
                    <a:pt x="1875" y="226"/>
                  </a:lnTo>
                  <a:lnTo>
                    <a:pt x="1925" y="230"/>
                  </a:lnTo>
                  <a:lnTo>
                    <a:pt x="1929" y="219"/>
                  </a:lnTo>
                  <a:lnTo>
                    <a:pt x="1929" y="216"/>
                  </a:lnTo>
                  <a:lnTo>
                    <a:pt x="1929" y="214"/>
                  </a:lnTo>
                  <a:lnTo>
                    <a:pt x="1929" y="211"/>
                  </a:lnTo>
                  <a:lnTo>
                    <a:pt x="1929" y="206"/>
                  </a:lnTo>
                  <a:lnTo>
                    <a:pt x="1929" y="200"/>
                  </a:lnTo>
                  <a:lnTo>
                    <a:pt x="1932" y="199"/>
                  </a:lnTo>
                  <a:lnTo>
                    <a:pt x="1932" y="199"/>
                  </a:lnTo>
                  <a:lnTo>
                    <a:pt x="1934" y="199"/>
                  </a:lnTo>
                  <a:lnTo>
                    <a:pt x="1934" y="197"/>
                  </a:lnTo>
                  <a:lnTo>
                    <a:pt x="1936" y="195"/>
                  </a:lnTo>
                  <a:lnTo>
                    <a:pt x="1946" y="200"/>
                  </a:lnTo>
                  <a:lnTo>
                    <a:pt x="1957" y="206"/>
                  </a:lnTo>
                  <a:lnTo>
                    <a:pt x="1967" y="211"/>
                  </a:lnTo>
                  <a:lnTo>
                    <a:pt x="1978" y="202"/>
                  </a:lnTo>
                  <a:lnTo>
                    <a:pt x="1990" y="197"/>
                  </a:lnTo>
                  <a:lnTo>
                    <a:pt x="2009" y="195"/>
                  </a:lnTo>
                  <a:lnTo>
                    <a:pt x="2009" y="200"/>
                  </a:lnTo>
                  <a:lnTo>
                    <a:pt x="2012" y="200"/>
                  </a:lnTo>
                  <a:lnTo>
                    <a:pt x="2021" y="235"/>
                  </a:lnTo>
                  <a:lnTo>
                    <a:pt x="2009" y="247"/>
                  </a:lnTo>
                  <a:lnTo>
                    <a:pt x="2002" y="265"/>
                  </a:lnTo>
                  <a:lnTo>
                    <a:pt x="2004" y="268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7" y="279"/>
                  </a:lnTo>
                  <a:lnTo>
                    <a:pt x="2009" y="284"/>
                  </a:lnTo>
                  <a:lnTo>
                    <a:pt x="2018" y="293"/>
                  </a:lnTo>
                  <a:lnTo>
                    <a:pt x="2030" y="300"/>
                  </a:lnTo>
                  <a:lnTo>
                    <a:pt x="2040" y="307"/>
                  </a:lnTo>
                  <a:lnTo>
                    <a:pt x="2040" y="307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4" y="303"/>
                  </a:lnTo>
                  <a:lnTo>
                    <a:pt x="2049" y="295"/>
                  </a:lnTo>
                  <a:lnTo>
                    <a:pt x="2053" y="284"/>
                  </a:lnTo>
                  <a:lnTo>
                    <a:pt x="2056" y="274"/>
                  </a:lnTo>
                  <a:lnTo>
                    <a:pt x="2063" y="265"/>
                  </a:lnTo>
                  <a:lnTo>
                    <a:pt x="2063" y="274"/>
                  </a:lnTo>
                  <a:lnTo>
                    <a:pt x="2065" y="281"/>
                  </a:lnTo>
                  <a:lnTo>
                    <a:pt x="2068" y="286"/>
                  </a:lnTo>
                  <a:lnTo>
                    <a:pt x="2074" y="289"/>
                  </a:lnTo>
                  <a:lnTo>
                    <a:pt x="2081" y="291"/>
                  </a:lnTo>
                  <a:lnTo>
                    <a:pt x="2089" y="293"/>
                  </a:lnTo>
                  <a:lnTo>
                    <a:pt x="2102" y="272"/>
                  </a:lnTo>
                  <a:lnTo>
                    <a:pt x="2107" y="277"/>
                  </a:lnTo>
                  <a:lnTo>
                    <a:pt x="2112" y="281"/>
                  </a:lnTo>
                  <a:lnTo>
                    <a:pt x="2115" y="286"/>
                  </a:lnTo>
                  <a:lnTo>
                    <a:pt x="2121" y="289"/>
                  </a:lnTo>
                  <a:lnTo>
                    <a:pt x="2128" y="293"/>
                  </a:lnTo>
                  <a:lnTo>
                    <a:pt x="2131" y="289"/>
                  </a:lnTo>
                  <a:lnTo>
                    <a:pt x="2135" y="286"/>
                  </a:lnTo>
                  <a:lnTo>
                    <a:pt x="2138" y="286"/>
                  </a:lnTo>
                  <a:lnTo>
                    <a:pt x="2140" y="286"/>
                  </a:lnTo>
                  <a:lnTo>
                    <a:pt x="2145" y="286"/>
                  </a:lnTo>
                  <a:lnTo>
                    <a:pt x="2149" y="288"/>
                  </a:lnTo>
                  <a:lnTo>
                    <a:pt x="2156" y="288"/>
                  </a:lnTo>
                  <a:lnTo>
                    <a:pt x="2154" y="270"/>
                  </a:lnTo>
                  <a:lnTo>
                    <a:pt x="2150" y="258"/>
                  </a:lnTo>
                  <a:lnTo>
                    <a:pt x="2147" y="242"/>
                  </a:lnTo>
                  <a:lnTo>
                    <a:pt x="2159" y="239"/>
                  </a:lnTo>
                  <a:lnTo>
                    <a:pt x="2170" y="235"/>
                  </a:lnTo>
                  <a:lnTo>
                    <a:pt x="2187" y="235"/>
                  </a:lnTo>
                  <a:lnTo>
                    <a:pt x="2206" y="237"/>
                  </a:lnTo>
                  <a:lnTo>
                    <a:pt x="2225" y="242"/>
                  </a:lnTo>
                  <a:lnTo>
                    <a:pt x="2243" y="247"/>
                  </a:lnTo>
                  <a:lnTo>
                    <a:pt x="2259" y="253"/>
                  </a:lnTo>
                  <a:lnTo>
                    <a:pt x="2266" y="258"/>
                  </a:lnTo>
                  <a:lnTo>
                    <a:pt x="2269" y="261"/>
                  </a:lnTo>
                  <a:lnTo>
                    <a:pt x="2271" y="267"/>
                  </a:lnTo>
                  <a:lnTo>
                    <a:pt x="2271" y="270"/>
                  </a:lnTo>
                  <a:lnTo>
                    <a:pt x="2273" y="272"/>
                  </a:lnTo>
                  <a:lnTo>
                    <a:pt x="2273" y="275"/>
                  </a:lnTo>
                  <a:lnTo>
                    <a:pt x="2276" y="277"/>
                  </a:lnTo>
                  <a:lnTo>
                    <a:pt x="2280" y="279"/>
                  </a:lnTo>
                  <a:lnTo>
                    <a:pt x="2285" y="281"/>
                  </a:lnTo>
                  <a:lnTo>
                    <a:pt x="2295" y="277"/>
                  </a:lnTo>
                  <a:lnTo>
                    <a:pt x="2307" y="277"/>
                  </a:lnTo>
                  <a:lnTo>
                    <a:pt x="2320" y="277"/>
                  </a:lnTo>
                  <a:lnTo>
                    <a:pt x="2325" y="288"/>
                  </a:lnTo>
                  <a:lnTo>
                    <a:pt x="2332" y="298"/>
                  </a:lnTo>
                  <a:lnTo>
                    <a:pt x="2342" y="307"/>
                  </a:lnTo>
                  <a:lnTo>
                    <a:pt x="2355" y="312"/>
                  </a:lnTo>
                  <a:lnTo>
                    <a:pt x="2367" y="307"/>
                  </a:lnTo>
                  <a:lnTo>
                    <a:pt x="2384" y="307"/>
                  </a:lnTo>
                  <a:lnTo>
                    <a:pt x="2400" y="309"/>
                  </a:lnTo>
                  <a:lnTo>
                    <a:pt x="2416" y="312"/>
                  </a:lnTo>
                  <a:lnTo>
                    <a:pt x="2428" y="315"/>
                  </a:lnTo>
                  <a:lnTo>
                    <a:pt x="2433" y="331"/>
                  </a:lnTo>
                  <a:lnTo>
                    <a:pt x="2435" y="345"/>
                  </a:lnTo>
                  <a:lnTo>
                    <a:pt x="2438" y="357"/>
                  </a:lnTo>
                  <a:lnTo>
                    <a:pt x="2442" y="359"/>
                  </a:lnTo>
                  <a:lnTo>
                    <a:pt x="2444" y="363"/>
                  </a:lnTo>
                  <a:lnTo>
                    <a:pt x="2447" y="364"/>
                  </a:lnTo>
                  <a:lnTo>
                    <a:pt x="2480" y="361"/>
                  </a:lnTo>
                  <a:lnTo>
                    <a:pt x="2513" y="361"/>
                  </a:lnTo>
                  <a:lnTo>
                    <a:pt x="2547" y="361"/>
                  </a:lnTo>
                  <a:lnTo>
                    <a:pt x="2550" y="368"/>
                  </a:lnTo>
                  <a:lnTo>
                    <a:pt x="2555" y="373"/>
                  </a:lnTo>
                  <a:lnTo>
                    <a:pt x="2561" y="380"/>
                  </a:lnTo>
                  <a:lnTo>
                    <a:pt x="2566" y="384"/>
                  </a:lnTo>
                  <a:lnTo>
                    <a:pt x="2573" y="389"/>
                  </a:lnTo>
                  <a:lnTo>
                    <a:pt x="2573" y="384"/>
                  </a:lnTo>
                  <a:lnTo>
                    <a:pt x="2575" y="382"/>
                  </a:lnTo>
                  <a:lnTo>
                    <a:pt x="2576" y="378"/>
                  </a:lnTo>
                  <a:lnTo>
                    <a:pt x="2576" y="375"/>
                  </a:lnTo>
                  <a:lnTo>
                    <a:pt x="2578" y="370"/>
                  </a:lnTo>
                  <a:lnTo>
                    <a:pt x="2575" y="364"/>
                  </a:lnTo>
                  <a:lnTo>
                    <a:pt x="2573" y="361"/>
                  </a:lnTo>
                  <a:lnTo>
                    <a:pt x="2571" y="359"/>
                  </a:lnTo>
                  <a:lnTo>
                    <a:pt x="2571" y="356"/>
                  </a:lnTo>
                  <a:lnTo>
                    <a:pt x="2573" y="352"/>
                  </a:lnTo>
                  <a:lnTo>
                    <a:pt x="2573" y="347"/>
                  </a:lnTo>
                  <a:lnTo>
                    <a:pt x="2573" y="342"/>
                  </a:lnTo>
                  <a:lnTo>
                    <a:pt x="2590" y="345"/>
                  </a:lnTo>
                  <a:lnTo>
                    <a:pt x="2602" y="352"/>
                  </a:lnTo>
                  <a:lnTo>
                    <a:pt x="2616" y="357"/>
                  </a:lnTo>
                  <a:lnTo>
                    <a:pt x="2622" y="357"/>
                  </a:lnTo>
                  <a:lnTo>
                    <a:pt x="2627" y="357"/>
                  </a:lnTo>
                  <a:lnTo>
                    <a:pt x="2632" y="356"/>
                  </a:lnTo>
                  <a:lnTo>
                    <a:pt x="2636" y="352"/>
                  </a:lnTo>
                  <a:lnTo>
                    <a:pt x="2639" y="350"/>
                  </a:lnTo>
                  <a:lnTo>
                    <a:pt x="2643" y="349"/>
                  </a:lnTo>
                  <a:lnTo>
                    <a:pt x="2700" y="373"/>
                  </a:lnTo>
                  <a:lnTo>
                    <a:pt x="2732" y="406"/>
                  </a:lnTo>
                  <a:lnTo>
                    <a:pt x="2737" y="410"/>
                  </a:lnTo>
                  <a:lnTo>
                    <a:pt x="2742" y="410"/>
                  </a:lnTo>
                  <a:lnTo>
                    <a:pt x="2747" y="411"/>
                  </a:lnTo>
                  <a:lnTo>
                    <a:pt x="2753" y="411"/>
                  </a:lnTo>
                  <a:lnTo>
                    <a:pt x="2758" y="415"/>
                  </a:lnTo>
                  <a:lnTo>
                    <a:pt x="2768" y="424"/>
                  </a:lnTo>
                  <a:lnTo>
                    <a:pt x="2775" y="434"/>
                  </a:lnTo>
                  <a:lnTo>
                    <a:pt x="2782" y="443"/>
                  </a:lnTo>
                  <a:lnTo>
                    <a:pt x="2791" y="450"/>
                  </a:lnTo>
                  <a:lnTo>
                    <a:pt x="2808" y="453"/>
                  </a:lnTo>
                  <a:lnTo>
                    <a:pt x="2810" y="452"/>
                  </a:lnTo>
                  <a:lnTo>
                    <a:pt x="2812" y="452"/>
                  </a:lnTo>
                  <a:lnTo>
                    <a:pt x="2814" y="450"/>
                  </a:lnTo>
                  <a:lnTo>
                    <a:pt x="2815" y="450"/>
                  </a:lnTo>
                  <a:lnTo>
                    <a:pt x="2819" y="450"/>
                  </a:lnTo>
                  <a:lnTo>
                    <a:pt x="2829" y="462"/>
                  </a:lnTo>
                  <a:lnTo>
                    <a:pt x="2840" y="474"/>
                  </a:lnTo>
                  <a:lnTo>
                    <a:pt x="2849" y="487"/>
                  </a:lnTo>
                  <a:lnTo>
                    <a:pt x="2854" y="504"/>
                  </a:lnTo>
                  <a:lnTo>
                    <a:pt x="2819" y="504"/>
                  </a:lnTo>
                  <a:lnTo>
                    <a:pt x="2817" y="507"/>
                  </a:lnTo>
                  <a:lnTo>
                    <a:pt x="2814" y="511"/>
                  </a:lnTo>
                  <a:lnTo>
                    <a:pt x="2812" y="513"/>
                  </a:lnTo>
                  <a:lnTo>
                    <a:pt x="2810" y="518"/>
                  </a:lnTo>
                  <a:lnTo>
                    <a:pt x="2808" y="523"/>
                  </a:lnTo>
                  <a:lnTo>
                    <a:pt x="2812" y="525"/>
                  </a:lnTo>
                  <a:lnTo>
                    <a:pt x="2814" y="527"/>
                  </a:lnTo>
                  <a:lnTo>
                    <a:pt x="2815" y="528"/>
                  </a:lnTo>
                  <a:lnTo>
                    <a:pt x="2817" y="532"/>
                  </a:lnTo>
                  <a:lnTo>
                    <a:pt x="2817" y="534"/>
                  </a:lnTo>
                  <a:lnTo>
                    <a:pt x="2815" y="537"/>
                  </a:lnTo>
                  <a:lnTo>
                    <a:pt x="2812" y="542"/>
                  </a:lnTo>
                  <a:lnTo>
                    <a:pt x="2810" y="544"/>
                  </a:lnTo>
                  <a:lnTo>
                    <a:pt x="2807" y="546"/>
                  </a:lnTo>
                  <a:lnTo>
                    <a:pt x="2803" y="546"/>
                  </a:lnTo>
                  <a:lnTo>
                    <a:pt x="2800" y="546"/>
                  </a:lnTo>
                  <a:lnTo>
                    <a:pt x="2793" y="546"/>
                  </a:lnTo>
                  <a:lnTo>
                    <a:pt x="2786" y="535"/>
                  </a:lnTo>
                  <a:lnTo>
                    <a:pt x="2775" y="530"/>
                  </a:lnTo>
                  <a:lnTo>
                    <a:pt x="2761" y="527"/>
                  </a:lnTo>
                  <a:lnTo>
                    <a:pt x="2761" y="514"/>
                  </a:lnTo>
                  <a:lnTo>
                    <a:pt x="2758" y="513"/>
                  </a:lnTo>
                  <a:lnTo>
                    <a:pt x="2754" y="511"/>
                  </a:lnTo>
                  <a:lnTo>
                    <a:pt x="2753" y="509"/>
                  </a:lnTo>
                  <a:lnTo>
                    <a:pt x="2749" y="507"/>
                  </a:lnTo>
                  <a:lnTo>
                    <a:pt x="2742" y="507"/>
                  </a:lnTo>
                  <a:lnTo>
                    <a:pt x="2740" y="507"/>
                  </a:lnTo>
                  <a:lnTo>
                    <a:pt x="2739" y="509"/>
                  </a:lnTo>
                  <a:lnTo>
                    <a:pt x="2737" y="509"/>
                  </a:lnTo>
                  <a:lnTo>
                    <a:pt x="2735" y="509"/>
                  </a:lnTo>
                  <a:lnTo>
                    <a:pt x="2732" y="511"/>
                  </a:lnTo>
                  <a:lnTo>
                    <a:pt x="2728" y="504"/>
                  </a:lnTo>
                  <a:lnTo>
                    <a:pt x="2723" y="497"/>
                  </a:lnTo>
                  <a:lnTo>
                    <a:pt x="2719" y="492"/>
                  </a:lnTo>
                  <a:lnTo>
                    <a:pt x="2719" y="504"/>
                  </a:lnTo>
                  <a:lnTo>
                    <a:pt x="2716" y="518"/>
                  </a:lnTo>
                  <a:lnTo>
                    <a:pt x="2712" y="530"/>
                  </a:lnTo>
                  <a:lnTo>
                    <a:pt x="2704" y="537"/>
                  </a:lnTo>
                  <a:lnTo>
                    <a:pt x="2700" y="539"/>
                  </a:lnTo>
                  <a:lnTo>
                    <a:pt x="2697" y="539"/>
                  </a:lnTo>
                  <a:lnTo>
                    <a:pt x="2695" y="539"/>
                  </a:lnTo>
                  <a:lnTo>
                    <a:pt x="2693" y="539"/>
                  </a:lnTo>
                  <a:lnTo>
                    <a:pt x="2691" y="537"/>
                  </a:lnTo>
                  <a:lnTo>
                    <a:pt x="2690" y="537"/>
                  </a:lnTo>
                  <a:lnTo>
                    <a:pt x="2688" y="537"/>
                  </a:lnTo>
                  <a:lnTo>
                    <a:pt x="2686" y="539"/>
                  </a:lnTo>
                  <a:lnTo>
                    <a:pt x="2684" y="541"/>
                  </a:lnTo>
                  <a:lnTo>
                    <a:pt x="2681" y="546"/>
                  </a:lnTo>
                  <a:lnTo>
                    <a:pt x="2691" y="558"/>
                  </a:lnTo>
                  <a:lnTo>
                    <a:pt x="2702" y="579"/>
                  </a:lnTo>
                  <a:lnTo>
                    <a:pt x="2707" y="603"/>
                  </a:lnTo>
                  <a:lnTo>
                    <a:pt x="2704" y="603"/>
                  </a:lnTo>
                  <a:lnTo>
                    <a:pt x="2702" y="605"/>
                  </a:lnTo>
                  <a:lnTo>
                    <a:pt x="2698" y="605"/>
                  </a:lnTo>
                  <a:lnTo>
                    <a:pt x="2693" y="607"/>
                  </a:lnTo>
                  <a:lnTo>
                    <a:pt x="2686" y="602"/>
                  </a:lnTo>
                  <a:lnTo>
                    <a:pt x="2681" y="598"/>
                  </a:lnTo>
                  <a:lnTo>
                    <a:pt x="2674" y="597"/>
                  </a:lnTo>
                  <a:lnTo>
                    <a:pt x="2665" y="595"/>
                  </a:lnTo>
                  <a:lnTo>
                    <a:pt x="2660" y="609"/>
                  </a:lnTo>
                  <a:lnTo>
                    <a:pt x="2650" y="616"/>
                  </a:lnTo>
                  <a:lnTo>
                    <a:pt x="2637" y="621"/>
                  </a:lnTo>
                  <a:lnTo>
                    <a:pt x="2623" y="626"/>
                  </a:lnTo>
                  <a:lnTo>
                    <a:pt x="2622" y="640"/>
                  </a:lnTo>
                  <a:lnTo>
                    <a:pt x="2618" y="651"/>
                  </a:lnTo>
                  <a:lnTo>
                    <a:pt x="2611" y="661"/>
                  </a:lnTo>
                  <a:lnTo>
                    <a:pt x="2597" y="663"/>
                  </a:lnTo>
                  <a:lnTo>
                    <a:pt x="2587" y="666"/>
                  </a:lnTo>
                  <a:lnTo>
                    <a:pt x="2580" y="670"/>
                  </a:lnTo>
                  <a:lnTo>
                    <a:pt x="2573" y="672"/>
                  </a:lnTo>
                  <a:lnTo>
                    <a:pt x="2568" y="668"/>
                  </a:lnTo>
                  <a:lnTo>
                    <a:pt x="2562" y="663"/>
                  </a:lnTo>
                  <a:lnTo>
                    <a:pt x="2559" y="658"/>
                  </a:lnTo>
                  <a:lnTo>
                    <a:pt x="2552" y="659"/>
                  </a:lnTo>
                  <a:lnTo>
                    <a:pt x="2543" y="661"/>
                  </a:lnTo>
                  <a:lnTo>
                    <a:pt x="2536" y="665"/>
                  </a:lnTo>
                  <a:lnTo>
                    <a:pt x="2531" y="668"/>
                  </a:lnTo>
                  <a:lnTo>
                    <a:pt x="2531" y="675"/>
                  </a:lnTo>
                  <a:lnTo>
                    <a:pt x="2526" y="677"/>
                  </a:lnTo>
                  <a:lnTo>
                    <a:pt x="2517" y="677"/>
                  </a:lnTo>
                  <a:lnTo>
                    <a:pt x="2505" y="677"/>
                  </a:lnTo>
                  <a:lnTo>
                    <a:pt x="2494" y="679"/>
                  </a:lnTo>
                  <a:lnTo>
                    <a:pt x="2489" y="680"/>
                  </a:lnTo>
                  <a:lnTo>
                    <a:pt x="2480" y="701"/>
                  </a:lnTo>
                  <a:lnTo>
                    <a:pt x="2479" y="724"/>
                  </a:lnTo>
                  <a:lnTo>
                    <a:pt x="2479" y="750"/>
                  </a:lnTo>
                  <a:lnTo>
                    <a:pt x="2482" y="773"/>
                  </a:lnTo>
                  <a:lnTo>
                    <a:pt x="2477" y="773"/>
                  </a:lnTo>
                  <a:lnTo>
                    <a:pt x="2475" y="773"/>
                  </a:lnTo>
                  <a:lnTo>
                    <a:pt x="2473" y="773"/>
                  </a:lnTo>
                  <a:lnTo>
                    <a:pt x="2472" y="775"/>
                  </a:lnTo>
                  <a:lnTo>
                    <a:pt x="2470" y="776"/>
                  </a:lnTo>
                  <a:lnTo>
                    <a:pt x="2468" y="782"/>
                  </a:lnTo>
                  <a:lnTo>
                    <a:pt x="2466" y="787"/>
                  </a:lnTo>
                  <a:lnTo>
                    <a:pt x="2466" y="794"/>
                  </a:lnTo>
                  <a:lnTo>
                    <a:pt x="2466" y="802"/>
                  </a:lnTo>
                  <a:lnTo>
                    <a:pt x="2454" y="802"/>
                  </a:lnTo>
                  <a:lnTo>
                    <a:pt x="2447" y="813"/>
                  </a:lnTo>
                  <a:lnTo>
                    <a:pt x="2442" y="820"/>
                  </a:lnTo>
                  <a:lnTo>
                    <a:pt x="2440" y="827"/>
                  </a:lnTo>
                  <a:lnTo>
                    <a:pt x="2438" y="841"/>
                  </a:lnTo>
                  <a:lnTo>
                    <a:pt x="2435" y="841"/>
                  </a:lnTo>
                  <a:lnTo>
                    <a:pt x="2431" y="841"/>
                  </a:lnTo>
                  <a:lnTo>
                    <a:pt x="2430" y="841"/>
                  </a:lnTo>
                  <a:lnTo>
                    <a:pt x="2430" y="841"/>
                  </a:lnTo>
                  <a:lnTo>
                    <a:pt x="2428" y="841"/>
                  </a:lnTo>
                  <a:lnTo>
                    <a:pt x="2424" y="841"/>
                  </a:lnTo>
                  <a:lnTo>
                    <a:pt x="2417" y="855"/>
                  </a:lnTo>
                  <a:lnTo>
                    <a:pt x="2412" y="872"/>
                  </a:lnTo>
                  <a:lnTo>
                    <a:pt x="2400" y="872"/>
                  </a:lnTo>
                  <a:lnTo>
                    <a:pt x="2396" y="891"/>
                  </a:lnTo>
                  <a:lnTo>
                    <a:pt x="2390" y="891"/>
                  </a:lnTo>
                  <a:lnTo>
                    <a:pt x="2390" y="886"/>
                  </a:lnTo>
                  <a:lnTo>
                    <a:pt x="2376" y="867"/>
                  </a:lnTo>
                  <a:lnTo>
                    <a:pt x="2367" y="844"/>
                  </a:lnTo>
                  <a:lnTo>
                    <a:pt x="2365" y="818"/>
                  </a:lnTo>
                  <a:lnTo>
                    <a:pt x="2367" y="787"/>
                  </a:lnTo>
                  <a:lnTo>
                    <a:pt x="2372" y="783"/>
                  </a:lnTo>
                  <a:lnTo>
                    <a:pt x="2376" y="780"/>
                  </a:lnTo>
                  <a:lnTo>
                    <a:pt x="2381" y="776"/>
                  </a:lnTo>
                  <a:lnTo>
                    <a:pt x="2383" y="771"/>
                  </a:lnTo>
                  <a:lnTo>
                    <a:pt x="2386" y="764"/>
                  </a:lnTo>
                  <a:lnTo>
                    <a:pt x="2381" y="755"/>
                  </a:lnTo>
                  <a:lnTo>
                    <a:pt x="2379" y="743"/>
                  </a:lnTo>
                  <a:lnTo>
                    <a:pt x="2386" y="729"/>
                  </a:lnTo>
                  <a:lnTo>
                    <a:pt x="2393" y="724"/>
                  </a:lnTo>
                  <a:lnTo>
                    <a:pt x="2402" y="720"/>
                  </a:lnTo>
                  <a:lnTo>
                    <a:pt x="2412" y="717"/>
                  </a:lnTo>
                  <a:lnTo>
                    <a:pt x="2419" y="710"/>
                  </a:lnTo>
                  <a:lnTo>
                    <a:pt x="2433" y="689"/>
                  </a:lnTo>
                  <a:lnTo>
                    <a:pt x="2447" y="668"/>
                  </a:lnTo>
                  <a:lnTo>
                    <a:pt x="2458" y="659"/>
                  </a:lnTo>
                  <a:lnTo>
                    <a:pt x="2470" y="651"/>
                  </a:lnTo>
                  <a:lnTo>
                    <a:pt x="2482" y="642"/>
                  </a:lnTo>
                  <a:lnTo>
                    <a:pt x="2487" y="630"/>
                  </a:lnTo>
                  <a:lnTo>
                    <a:pt x="2491" y="616"/>
                  </a:lnTo>
                  <a:lnTo>
                    <a:pt x="2496" y="603"/>
                  </a:lnTo>
                  <a:lnTo>
                    <a:pt x="2496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0"/>
                  </a:lnTo>
                  <a:lnTo>
                    <a:pt x="2492" y="598"/>
                  </a:lnTo>
                  <a:lnTo>
                    <a:pt x="2489" y="600"/>
                  </a:lnTo>
                  <a:lnTo>
                    <a:pt x="2489" y="600"/>
                  </a:lnTo>
                  <a:lnTo>
                    <a:pt x="2487" y="602"/>
                  </a:lnTo>
                  <a:lnTo>
                    <a:pt x="2487" y="602"/>
                  </a:lnTo>
                  <a:lnTo>
                    <a:pt x="2486" y="603"/>
                  </a:lnTo>
                  <a:lnTo>
                    <a:pt x="2477" y="616"/>
                  </a:lnTo>
                  <a:lnTo>
                    <a:pt x="2468" y="630"/>
                  </a:lnTo>
                  <a:lnTo>
                    <a:pt x="2459" y="642"/>
                  </a:lnTo>
                  <a:lnTo>
                    <a:pt x="2447" y="651"/>
                  </a:lnTo>
                  <a:lnTo>
                    <a:pt x="2431" y="658"/>
                  </a:lnTo>
                  <a:lnTo>
                    <a:pt x="2430" y="652"/>
                  </a:lnTo>
                  <a:lnTo>
                    <a:pt x="2430" y="651"/>
                  </a:lnTo>
                  <a:lnTo>
                    <a:pt x="2428" y="647"/>
                  </a:lnTo>
                  <a:lnTo>
                    <a:pt x="2428" y="642"/>
                  </a:lnTo>
                  <a:lnTo>
                    <a:pt x="2430" y="640"/>
                  </a:lnTo>
                  <a:lnTo>
                    <a:pt x="2430" y="638"/>
                  </a:lnTo>
                  <a:lnTo>
                    <a:pt x="2430" y="637"/>
                  </a:lnTo>
                  <a:lnTo>
                    <a:pt x="2431" y="633"/>
                  </a:lnTo>
                  <a:lnTo>
                    <a:pt x="2431" y="630"/>
                  </a:lnTo>
                  <a:lnTo>
                    <a:pt x="2426" y="626"/>
                  </a:lnTo>
                  <a:lnTo>
                    <a:pt x="2421" y="624"/>
                  </a:lnTo>
                  <a:lnTo>
                    <a:pt x="2417" y="623"/>
                  </a:lnTo>
                  <a:lnTo>
                    <a:pt x="2412" y="621"/>
                  </a:lnTo>
                  <a:lnTo>
                    <a:pt x="2409" y="623"/>
                  </a:lnTo>
                  <a:lnTo>
                    <a:pt x="2400" y="628"/>
                  </a:lnTo>
                  <a:lnTo>
                    <a:pt x="2388" y="638"/>
                  </a:lnTo>
                  <a:lnTo>
                    <a:pt x="2377" y="651"/>
                  </a:lnTo>
                  <a:lnTo>
                    <a:pt x="2367" y="663"/>
                  </a:lnTo>
                  <a:lnTo>
                    <a:pt x="2362" y="672"/>
                  </a:lnTo>
                  <a:lnTo>
                    <a:pt x="2362" y="675"/>
                  </a:lnTo>
                  <a:lnTo>
                    <a:pt x="2362" y="679"/>
                  </a:lnTo>
                  <a:lnTo>
                    <a:pt x="2363" y="682"/>
                  </a:lnTo>
                  <a:lnTo>
                    <a:pt x="2365" y="687"/>
                  </a:lnTo>
                  <a:lnTo>
                    <a:pt x="2367" y="691"/>
                  </a:lnTo>
                  <a:lnTo>
                    <a:pt x="2367" y="694"/>
                  </a:lnTo>
                  <a:lnTo>
                    <a:pt x="2356" y="699"/>
                  </a:lnTo>
                  <a:lnTo>
                    <a:pt x="2344" y="701"/>
                  </a:lnTo>
                  <a:lnTo>
                    <a:pt x="2328" y="703"/>
                  </a:lnTo>
                  <a:lnTo>
                    <a:pt x="2313" y="703"/>
                  </a:lnTo>
                  <a:lnTo>
                    <a:pt x="2313" y="684"/>
                  </a:lnTo>
                  <a:lnTo>
                    <a:pt x="2297" y="687"/>
                  </a:lnTo>
                  <a:lnTo>
                    <a:pt x="2283" y="693"/>
                  </a:lnTo>
                  <a:lnTo>
                    <a:pt x="2271" y="691"/>
                  </a:lnTo>
                  <a:lnTo>
                    <a:pt x="2262" y="680"/>
                  </a:lnTo>
                  <a:lnTo>
                    <a:pt x="2227" y="675"/>
                  </a:lnTo>
                  <a:lnTo>
                    <a:pt x="2215" y="687"/>
                  </a:lnTo>
                  <a:lnTo>
                    <a:pt x="2201" y="696"/>
                  </a:lnTo>
                  <a:lnTo>
                    <a:pt x="2189" y="706"/>
                  </a:lnTo>
                  <a:lnTo>
                    <a:pt x="2182" y="719"/>
                  </a:lnTo>
                  <a:lnTo>
                    <a:pt x="2175" y="731"/>
                  </a:lnTo>
                  <a:lnTo>
                    <a:pt x="2168" y="743"/>
                  </a:lnTo>
                  <a:lnTo>
                    <a:pt x="2159" y="752"/>
                  </a:lnTo>
                  <a:lnTo>
                    <a:pt x="2131" y="761"/>
                  </a:lnTo>
                  <a:lnTo>
                    <a:pt x="2124" y="768"/>
                  </a:lnTo>
                  <a:lnTo>
                    <a:pt x="2119" y="776"/>
                  </a:lnTo>
                  <a:lnTo>
                    <a:pt x="2114" y="783"/>
                  </a:lnTo>
                  <a:lnTo>
                    <a:pt x="2102" y="792"/>
                  </a:lnTo>
                  <a:lnTo>
                    <a:pt x="2102" y="802"/>
                  </a:lnTo>
                  <a:lnTo>
                    <a:pt x="2117" y="802"/>
                  </a:lnTo>
                  <a:lnTo>
                    <a:pt x="2119" y="808"/>
                  </a:lnTo>
                  <a:lnTo>
                    <a:pt x="2121" y="811"/>
                  </a:lnTo>
                  <a:lnTo>
                    <a:pt x="2122" y="815"/>
                  </a:lnTo>
                  <a:lnTo>
                    <a:pt x="2126" y="818"/>
                  </a:lnTo>
                  <a:lnTo>
                    <a:pt x="2129" y="820"/>
                  </a:lnTo>
                  <a:lnTo>
                    <a:pt x="2136" y="822"/>
                  </a:lnTo>
                  <a:lnTo>
                    <a:pt x="2140" y="818"/>
                  </a:lnTo>
                  <a:lnTo>
                    <a:pt x="2143" y="816"/>
                  </a:lnTo>
                  <a:lnTo>
                    <a:pt x="2149" y="815"/>
                  </a:lnTo>
                  <a:lnTo>
                    <a:pt x="2154" y="815"/>
                  </a:lnTo>
                  <a:lnTo>
                    <a:pt x="2163" y="815"/>
                  </a:lnTo>
                  <a:lnTo>
                    <a:pt x="2170" y="823"/>
                  </a:lnTo>
                  <a:lnTo>
                    <a:pt x="2175" y="830"/>
                  </a:lnTo>
                  <a:lnTo>
                    <a:pt x="2178" y="839"/>
                  </a:lnTo>
                  <a:lnTo>
                    <a:pt x="2182" y="853"/>
                  </a:lnTo>
                  <a:lnTo>
                    <a:pt x="2184" y="862"/>
                  </a:lnTo>
                  <a:lnTo>
                    <a:pt x="2182" y="867"/>
                  </a:lnTo>
                  <a:lnTo>
                    <a:pt x="2177" y="872"/>
                  </a:lnTo>
                  <a:lnTo>
                    <a:pt x="2175" y="881"/>
                  </a:lnTo>
                  <a:lnTo>
                    <a:pt x="2175" y="891"/>
                  </a:lnTo>
                  <a:lnTo>
                    <a:pt x="2178" y="900"/>
                  </a:lnTo>
                  <a:lnTo>
                    <a:pt x="2182" y="909"/>
                  </a:lnTo>
                  <a:lnTo>
                    <a:pt x="2185" y="921"/>
                  </a:lnTo>
                  <a:lnTo>
                    <a:pt x="2175" y="932"/>
                  </a:lnTo>
                  <a:lnTo>
                    <a:pt x="2168" y="944"/>
                  </a:lnTo>
                  <a:lnTo>
                    <a:pt x="2163" y="956"/>
                  </a:lnTo>
                  <a:lnTo>
                    <a:pt x="2156" y="972"/>
                  </a:lnTo>
                  <a:lnTo>
                    <a:pt x="2152" y="975"/>
                  </a:lnTo>
                  <a:lnTo>
                    <a:pt x="2143" y="986"/>
                  </a:lnTo>
                  <a:lnTo>
                    <a:pt x="2133" y="998"/>
                  </a:lnTo>
                  <a:lnTo>
                    <a:pt x="2122" y="1012"/>
                  </a:lnTo>
                  <a:lnTo>
                    <a:pt x="2110" y="1024"/>
                  </a:lnTo>
                  <a:lnTo>
                    <a:pt x="2100" y="1036"/>
                  </a:lnTo>
                  <a:lnTo>
                    <a:pt x="2093" y="1045"/>
                  </a:lnTo>
                  <a:lnTo>
                    <a:pt x="2089" y="1049"/>
                  </a:lnTo>
                  <a:lnTo>
                    <a:pt x="2077" y="1052"/>
                  </a:lnTo>
                  <a:lnTo>
                    <a:pt x="2065" y="1050"/>
                  </a:lnTo>
                  <a:lnTo>
                    <a:pt x="2054" y="1050"/>
                  </a:lnTo>
                  <a:lnTo>
                    <a:pt x="2044" y="1052"/>
                  </a:lnTo>
                  <a:lnTo>
                    <a:pt x="2035" y="1061"/>
                  </a:lnTo>
                  <a:lnTo>
                    <a:pt x="2028" y="1071"/>
                  </a:lnTo>
                  <a:lnTo>
                    <a:pt x="2023" y="1082"/>
                  </a:lnTo>
                  <a:lnTo>
                    <a:pt x="2016" y="1092"/>
                  </a:lnTo>
                  <a:lnTo>
                    <a:pt x="2006" y="1099"/>
                  </a:lnTo>
                  <a:lnTo>
                    <a:pt x="2004" y="1099"/>
                  </a:lnTo>
                  <a:lnTo>
                    <a:pt x="2002" y="1101"/>
                  </a:lnTo>
                  <a:lnTo>
                    <a:pt x="2000" y="1101"/>
                  </a:lnTo>
                  <a:lnTo>
                    <a:pt x="1997" y="1101"/>
                  </a:lnTo>
                  <a:lnTo>
                    <a:pt x="1993" y="1103"/>
                  </a:lnTo>
                  <a:lnTo>
                    <a:pt x="1997" y="1113"/>
                  </a:lnTo>
                  <a:lnTo>
                    <a:pt x="2004" y="1124"/>
                  </a:lnTo>
                  <a:lnTo>
                    <a:pt x="2009" y="1136"/>
                  </a:lnTo>
                  <a:lnTo>
                    <a:pt x="2016" y="1148"/>
                  </a:lnTo>
                  <a:lnTo>
                    <a:pt x="2019" y="1159"/>
                  </a:lnTo>
                  <a:lnTo>
                    <a:pt x="2021" y="1171"/>
                  </a:lnTo>
                  <a:lnTo>
                    <a:pt x="2018" y="1179"/>
                  </a:lnTo>
                  <a:lnTo>
                    <a:pt x="2011" y="1186"/>
                  </a:lnTo>
                  <a:lnTo>
                    <a:pt x="1997" y="1192"/>
                  </a:lnTo>
                  <a:lnTo>
                    <a:pt x="1974" y="1195"/>
                  </a:lnTo>
                  <a:lnTo>
                    <a:pt x="1974" y="1186"/>
                  </a:lnTo>
                  <a:lnTo>
                    <a:pt x="1972" y="1178"/>
                  </a:lnTo>
                  <a:lnTo>
                    <a:pt x="1972" y="1166"/>
                  </a:lnTo>
                  <a:lnTo>
                    <a:pt x="1974" y="1152"/>
                  </a:lnTo>
                  <a:lnTo>
                    <a:pt x="1974" y="1141"/>
                  </a:lnTo>
                  <a:lnTo>
                    <a:pt x="1969" y="1141"/>
                  </a:lnTo>
                  <a:lnTo>
                    <a:pt x="1965" y="1141"/>
                  </a:lnTo>
                  <a:lnTo>
                    <a:pt x="1962" y="1141"/>
                  </a:lnTo>
                  <a:lnTo>
                    <a:pt x="1960" y="1141"/>
                  </a:lnTo>
                  <a:lnTo>
                    <a:pt x="1958" y="1139"/>
                  </a:lnTo>
                  <a:lnTo>
                    <a:pt x="1955" y="1138"/>
                  </a:lnTo>
                  <a:lnTo>
                    <a:pt x="1951" y="1132"/>
                  </a:lnTo>
                  <a:lnTo>
                    <a:pt x="1955" y="1127"/>
                  </a:lnTo>
                  <a:lnTo>
                    <a:pt x="1958" y="1122"/>
                  </a:lnTo>
                  <a:lnTo>
                    <a:pt x="1960" y="1117"/>
                  </a:lnTo>
                  <a:lnTo>
                    <a:pt x="1964" y="1110"/>
                  </a:lnTo>
                  <a:lnTo>
                    <a:pt x="1955" y="1110"/>
                  </a:lnTo>
                  <a:lnTo>
                    <a:pt x="1944" y="1108"/>
                  </a:lnTo>
                  <a:lnTo>
                    <a:pt x="1932" y="1111"/>
                  </a:lnTo>
                  <a:lnTo>
                    <a:pt x="1918" y="1117"/>
                  </a:lnTo>
                  <a:lnTo>
                    <a:pt x="1906" y="1122"/>
                  </a:lnTo>
                  <a:lnTo>
                    <a:pt x="1906" y="1118"/>
                  </a:lnTo>
                  <a:lnTo>
                    <a:pt x="1908" y="1113"/>
                  </a:lnTo>
                  <a:lnTo>
                    <a:pt x="1910" y="1110"/>
                  </a:lnTo>
                  <a:lnTo>
                    <a:pt x="1911" y="1104"/>
                  </a:lnTo>
                  <a:lnTo>
                    <a:pt x="1913" y="1101"/>
                  </a:lnTo>
                  <a:lnTo>
                    <a:pt x="1916" y="1094"/>
                  </a:lnTo>
                  <a:lnTo>
                    <a:pt x="1913" y="1094"/>
                  </a:lnTo>
                  <a:lnTo>
                    <a:pt x="1910" y="1092"/>
                  </a:lnTo>
                  <a:lnTo>
                    <a:pt x="1906" y="1092"/>
                  </a:lnTo>
                  <a:lnTo>
                    <a:pt x="1901" y="1090"/>
                  </a:lnTo>
                  <a:lnTo>
                    <a:pt x="1890" y="1101"/>
                  </a:lnTo>
                  <a:lnTo>
                    <a:pt x="1878" y="1110"/>
                  </a:lnTo>
                  <a:lnTo>
                    <a:pt x="1866" y="1120"/>
                  </a:lnTo>
                  <a:lnTo>
                    <a:pt x="1859" y="1132"/>
                  </a:lnTo>
                  <a:lnTo>
                    <a:pt x="1866" y="1136"/>
                  </a:lnTo>
                  <a:lnTo>
                    <a:pt x="1871" y="1139"/>
                  </a:lnTo>
                  <a:lnTo>
                    <a:pt x="1875" y="1143"/>
                  </a:lnTo>
                  <a:lnTo>
                    <a:pt x="1878" y="1146"/>
                  </a:lnTo>
                  <a:lnTo>
                    <a:pt x="1882" y="1152"/>
                  </a:lnTo>
                  <a:lnTo>
                    <a:pt x="1892" y="1146"/>
                  </a:lnTo>
                  <a:lnTo>
                    <a:pt x="1901" y="1143"/>
                  </a:lnTo>
                  <a:lnTo>
                    <a:pt x="1910" y="1143"/>
                  </a:lnTo>
                  <a:lnTo>
                    <a:pt x="1920" y="1148"/>
                  </a:lnTo>
                  <a:lnTo>
                    <a:pt x="1925" y="1148"/>
                  </a:lnTo>
                  <a:lnTo>
                    <a:pt x="1925" y="1160"/>
                  </a:lnTo>
                  <a:lnTo>
                    <a:pt x="1906" y="1160"/>
                  </a:lnTo>
                  <a:lnTo>
                    <a:pt x="1899" y="1169"/>
                  </a:lnTo>
                  <a:lnTo>
                    <a:pt x="1892" y="1176"/>
                  </a:lnTo>
                  <a:lnTo>
                    <a:pt x="1887" y="1183"/>
                  </a:lnTo>
                  <a:lnTo>
                    <a:pt x="1882" y="1195"/>
                  </a:lnTo>
                  <a:lnTo>
                    <a:pt x="1896" y="1204"/>
                  </a:lnTo>
                  <a:lnTo>
                    <a:pt x="1904" y="1218"/>
                  </a:lnTo>
                  <a:lnTo>
                    <a:pt x="1911" y="1237"/>
                  </a:lnTo>
                  <a:lnTo>
                    <a:pt x="1915" y="1256"/>
                  </a:lnTo>
                  <a:lnTo>
                    <a:pt x="1916" y="1277"/>
                  </a:lnTo>
                  <a:lnTo>
                    <a:pt x="1916" y="1295"/>
                  </a:lnTo>
                  <a:lnTo>
                    <a:pt x="1904" y="1303"/>
                  </a:lnTo>
                  <a:lnTo>
                    <a:pt x="1897" y="1317"/>
                  </a:lnTo>
                  <a:lnTo>
                    <a:pt x="1890" y="1330"/>
                  </a:lnTo>
                  <a:lnTo>
                    <a:pt x="1882" y="1344"/>
                  </a:lnTo>
                  <a:lnTo>
                    <a:pt x="1864" y="1363"/>
                  </a:lnTo>
                  <a:lnTo>
                    <a:pt x="1841" y="1377"/>
                  </a:lnTo>
                  <a:lnTo>
                    <a:pt x="1817" y="1387"/>
                  </a:lnTo>
                  <a:lnTo>
                    <a:pt x="1789" y="1396"/>
                  </a:lnTo>
                  <a:lnTo>
                    <a:pt x="1763" y="1401"/>
                  </a:lnTo>
                  <a:lnTo>
                    <a:pt x="1763" y="1408"/>
                  </a:lnTo>
                  <a:lnTo>
                    <a:pt x="1763" y="1412"/>
                  </a:lnTo>
                  <a:lnTo>
                    <a:pt x="1763" y="1415"/>
                  </a:lnTo>
                  <a:lnTo>
                    <a:pt x="1763" y="1417"/>
                  </a:lnTo>
                  <a:lnTo>
                    <a:pt x="1765" y="1419"/>
                  </a:lnTo>
                  <a:lnTo>
                    <a:pt x="1765" y="1424"/>
                  </a:lnTo>
                  <a:lnTo>
                    <a:pt x="1766" y="1429"/>
                  </a:lnTo>
                  <a:lnTo>
                    <a:pt x="1763" y="1433"/>
                  </a:lnTo>
                  <a:lnTo>
                    <a:pt x="1759" y="1436"/>
                  </a:lnTo>
                  <a:lnTo>
                    <a:pt x="1758" y="1438"/>
                  </a:lnTo>
                  <a:lnTo>
                    <a:pt x="1754" y="1441"/>
                  </a:lnTo>
                  <a:lnTo>
                    <a:pt x="1747" y="1445"/>
                  </a:lnTo>
                  <a:lnTo>
                    <a:pt x="1745" y="1445"/>
                  </a:lnTo>
                  <a:lnTo>
                    <a:pt x="1744" y="1447"/>
                  </a:lnTo>
                  <a:lnTo>
                    <a:pt x="1742" y="1447"/>
                  </a:lnTo>
                  <a:lnTo>
                    <a:pt x="1740" y="1447"/>
                  </a:lnTo>
                  <a:lnTo>
                    <a:pt x="1737" y="1448"/>
                  </a:lnTo>
                  <a:lnTo>
                    <a:pt x="1735" y="1443"/>
                  </a:lnTo>
                  <a:lnTo>
                    <a:pt x="1733" y="1438"/>
                  </a:lnTo>
                  <a:lnTo>
                    <a:pt x="1733" y="1433"/>
                  </a:lnTo>
                  <a:lnTo>
                    <a:pt x="1733" y="1424"/>
                  </a:lnTo>
                  <a:lnTo>
                    <a:pt x="1737" y="1422"/>
                  </a:lnTo>
                  <a:lnTo>
                    <a:pt x="1740" y="1422"/>
                  </a:lnTo>
                  <a:lnTo>
                    <a:pt x="1744" y="1420"/>
                  </a:lnTo>
                  <a:lnTo>
                    <a:pt x="1745" y="1417"/>
                  </a:lnTo>
                  <a:lnTo>
                    <a:pt x="1747" y="1413"/>
                  </a:lnTo>
                  <a:lnTo>
                    <a:pt x="1745" y="1410"/>
                  </a:lnTo>
                  <a:lnTo>
                    <a:pt x="1742" y="1405"/>
                  </a:lnTo>
                  <a:lnTo>
                    <a:pt x="1740" y="1401"/>
                  </a:lnTo>
                  <a:lnTo>
                    <a:pt x="1737" y="1399"/>
                  </a:lnTo>
                  <a:lnTo>
                    <a:pt x="1735" y="1399"/>
                  </a:lnTo>
                  <a:lnTo>
                    <a:pt x="1730" y="1398"/>
                  </a:lnTo>
                  <a:lnTo>
                    <a:pt x="1724" y="1398"/>
                  </a:lnTo>
                  <a:lnTo>
                    <a:pt x="1718" y="1406"/>
                  </a:lnTo>
                  <a:lnTo>
                    <a:pt x="1711" y="1412"/>
                  </a:lnTo>
                  <a:lnTo>
                    <a:pt x="1705" y="1417"/>
                  </a:lnTo>
                  <a:lnTo>
                    <a:pt x="1700" y="1426"/>
                  </a:lnTo>
                  <a:lnTo>
                    <a:pt x="1698" y="1440"/>
                  </a:lnTo>
                  <a:lnTo>
                    <a:pt x="1714" y="1455"/>
                  </a:lnTo>
                  <a:lnTo>
                    <a:pt x="1726" y="1471"/>
                  </a:lnTo>
                  <a:lnTo>
                    <a:pt x="1737" y="1488"/>
                  </a:lnTo>
                  <a:lnTo>
                    <a:pt x="1742" y="1511"/>
                  </a:lnTo>
                  <a:lnTo>
                    <a:pt x="1744" y="1539"/>
                  </a:lnTo>
                  <a:lnTo>
                    <a:pt x="1686" y="1586"/>
                  </a:lnTo>
                  <a:lnTo>
                    <a:pt x="1679" y="1586"/>
                  </a:lnTo>
                  <a:lnTo>
                    <a:pt x="1674" y="1567"/>
                  </a:lnTo>
                  <a:lnTo>
                    <a:pt x="1663" y="1553"/>
                  </a:lnTo>
                  <a:lnTo>
                    <a:pt x="1649" y="1541"/>
                  </a:lnTo>
                  <a:lnTo>
                    <a:pt x="1634" y="1529"/>
                  </a:lnTo>
                  <a:lnTo>
                    <a:pt x="1618" y="1516"/>
                  </a:lnTo>
                  <a:lnTo>
                    <a:pt x="1611" y="1544"/>
                  </a:lnTo>
                  <a:lnTo>
                    <a:pt x="1602" y="1567"/>
                  </a:lnTo>
                  <a:lnTo>
                    <a:pt x="1611" y="1572"/>
                  </a:lnTo>
                  <a:lnTo>
                    <a:pt x="1615" y="1579"/>
                  </a:lnTo>
                  <a:lnTo>
                    <a:pt x="1616" y="1588"/>
                  </a:lnTo>
                  <a:lnTo>
                    <a:pt x="1622" y="1598"/>
                  </a:lnTo>
                  <a:lnTo>
                    <a:pt x="1623" y="1600"/>
                  </a:lnTo>
                  <a:lnTo>
                    <a:pt x="1627" y="1600"/>
                  </a:lnTo>
                  <a:lnTo>
                    <a:pt x="1630" y="1600"/>
                  </a:lnTo>
                  <a:lnTo>
                    <a:pt x="1634" y="1600"/>
                  </a:lnTo>
                  <a:lnTo>
                    <a:pt x="1637" y="1602"/>
                  </a:lnTo>
                  <a:lnTo>
                    <a:pt x="1651" y="1616"/>
                  </a:lnTo>
                  <a:lnTo>
                    <a:pt x="1662" y="1637"/>
                  </a:lnTo>
                  <a:lnTo>
                    <a:pt x="1669" y="1661"/>
                  </a:lnTo>
                  <a:lnTo>
                    <a:pt x="1670" y="1686"/>
                  </a:lnTo>
                  <a:lnTo>
                    <a:pt x="1660" y="1686"/>
                  </a:lnTo>
                  <a:lnTo>
                    <a:pt x="1649" y="1677"/>
                  </a:lnTo>
                  <a:lnTo>
                    <a:pt x="1639" y="1672"/>
                  </a:lnTo>
                  <a:lnTo>
                    <a:pt x="1637" y="1670"/>
                  </a:lnTo>
                  <a:lnTo>
                    <a:pt x="1628" y="1663"/>
                  </a:lnTo>
                  <a:lnTo>
                    <a:pt x="1622" y="1649"/>
                  </a:lnTo>
                  <a:lnTo>
                    <a:pt x="1618" y="1633"/>
                  </a:lnTo>
                  <a:lnTo>
                    <a:pt x="1613" y="1619"/>
                  </a:lnTo>
                  <a:lnTo>
                    <a:pt x="1608" y="1605"/>
                  </a:lnTo>
                  <a:lnTo>
                    <a:pt x="1599" y="1593"/>
                  </a:lnTo>
                  <a:lnTo>
                    <a:pt x="1599" y="1590"/>
                  </a:lnTo>
                  <a:lnTo>
                    <a:pt x="1590" y="1593"/>
                  </a:lnTo>
                  <a:lnTo>
                    <a:pt x="1590" y="1590"/>
                  </a:lnTo>
                  <a:lnTo>
                    <a:pt x="1587" y="1576"/>
                  </a:lnTo>
                  <a:lnTo>
                    <a:pt x="1587" y="1558"/>
                  </a:lnTo>
                  <a:lnTo>
                    <a:pt x="1587" y="1539"/>
                  </a:lnTo>
                  <a:lnTo>
                    <a:pt x="1587" y="1518"/>
                  </a:lnTo>
                  <a:lnTo>
                    <a:pt x="1585" y="1499"/>
                  </a:lnTo>
                  <a:lnTo>
                    <a:pt x="1578" y="1483"/>
                  </a:lnTo>
                  <a:lnTo>
                    <a:pt x="1567" y="1471"/>
                  </a:lnTo>
                  <a:lnTo>
                    <a:pt x="1564" y="1474"/>
                  </a:lnTo>
                  <a:lnTo>
                    <a:pt x="1559" y="1478"/>
                  </a:lnTo>
                  <a:lnTo>
                    <a:pt x="1555" y="1480"/>
                  </a:lnTo>
                  <a:lnTo>
                    <a:pt x="1548" y="1481"/>
                  </a:lnTo>
                  <a:lnTo>
                    <a:pt x="1541" y="1481"/>
                  </a:lnTo>
                  <a:lnTo>
                    <a:pt x="1539" y="1481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8" y="1480"/>
                  </a:lnTo>
                  <a:lnTo>
                    <a:pt x="1536" y="1478"/>
                  </a:lnTo>
                  <a:lnTo>
                    <a:pt x="1536" y="1457"/>
                  </a:lnTo>
                  <a:lnTo>
                    <a:pt x="1531" y="1440"/>
                  </a:lnTo>
                  <a:lnTo>
                    <a:pt x="1524" y="1426"/>
                  </a:lnTo>
                  <a:lnTo>
                    <a:pt x="1513" y="1413"/>
                  </a:lnTo>
                  <a:lnTo>
                    <a:pt x="1505" y="1399"/>
                  </a:lnTo>
                  <a:lnTo>
                    <a:pt x="1494" y="1382"/>
                  </a:lnTo>
                  <a:lnTo>
                    <a:pt x="1491" y="1385"/>
                  </a:lnTo>
                  <a:lnTo>
                    <a:pt x="1489" y="1387"/>
                  </a:lnTo>
                  <a:lnTo>
                    <a:pt x="1487" y="1391"/>
                  </a:lnTo>
                  <a:lnTo>
                    <a:pt x="1485" y="1392"/>
                  </a:lnTo>
                  <a:lnTo>
                    <a:pt x="1484" y="1394"/>
                  </a:lnTo>
                  <a:lnTo>
                    <a:pt x="1468" y="1396"/>
                  </a:lnTo>
                  <a:lnTo>
                    <a:pt x="1454" y="1394"/>
                  </a:lnTo>
                  <a:lnTo>
                    <a:pt x="1440" y="1394"/>
                  </a:lnTo>
                  <a:lnTo>
                    <a:pt x="1436" y="1408"/>
                  </a:lnTo>
                  <a:lnTo>
                    <a:pt x="1431" y="1415"/>
                  </a:lnTo>
                  <a:lnTo>
                    <a:pt x="1428" y="1417"/>
                  </a:lnTo>
                  <a:lnTo>
                    <a:pt x="1421" y="1417"/>
                  </a:lnTo>
                  <a:lnTo>
                    <a:pt x="1414" y="1419"/>
                  </a:lnTo>
                  <a:lnTo>
                    <a:pt x="1407" y="1424"/>
                  </a:lnTo>
                  <a:lnTo>
                    <a:pt x="1395" y="1455"/>
                  </a:lnTo>
                  <a:lnTo>
                    <a:pt x="1379" y="1455"/>
                  </a:lnTo>
                  <a:lnTo>
                    <a:pt x="1370" y="1462"/>
                  </a:lnTo>
                  <a:lnTo>
                    <a:pt x="1361" y="1471"/>
                  </a:lnTo>
                  <a:lnTo>
                    <a:pt x="1349" y="1478"/>
                  </a:lnTo>
                  <a:lnTo>
                    <a:pt x="1346" y="1513"/>
                  </a:lnTo>
                  <a:lnTo>
                    <a:pt x="1337" y="1543"/>
                  </a:lnTo>
                  <a:lnTo>
                    <a:pt x="1325" y="1567"/>
                  </a:lnTo>
                  <a:lnTo>
                    <a:pt x="1306" y="1590"/>
                  </a:lnTo>
                  <a:lnTo>
                    <a:pt x="1304" y="1590"/>
                  </a:lnTo>
                  <a:lnTo>
                    <a:pt x="1302" y="1588"/>
                  </a:lnTo>
                  <a:lnTo>
                    <a:pt x="1300" y="1588"/>
                  </a:lnTo>
                  <a:lnTo>
                    <a:pt x="1300" y="1588"/>
                  </a:lnTo>
                  <a:lnTo>
                    <a:pt x="1299" y="1586"/>
                  </a:lnTo>
                  <a:lnTo>
                    <a:pt x="1288" y="1574"/>
                  </a:lnTo>
                  <a:lnTo>
                    <a:pt x="1278" y="1555"/>
                  </a:lnTo>
                  <a:lnTo>
                    <a:pt x="1272" y="1539"/>
                  </a:lnTo>
                  <a:lnTo>
                    <a:pt x="1271" y="1536"/>
                  </a:lnTo>
                  <a:lnTo>
                    <a:pt x="1272" y="1532"/>
                  </a:lnTo>
                  <a:lnTo>
                    <a:pt x="1274" y="1529"/>
                  </a:lnTo>
                  <a:lnTo>
                    <a:pt x="1276" y="1527"/>
                  </a:lnTo>
                  <a:lnTo>
                    <a:pt x="1276" y="1525"/>
                  </a:lnTo>
                  <a:lnTo>
                    <a:pt x="1258" y="1499"/>
                  </a:lnTo>
                  <a:lnTo>
                    <a:pt x="1246" y="1471"/>
                  </a:lnTo>
                  <a:lnTo>
                    <a:pt x="1238" y="1441"/>
                  </a:lnTo>
                  <a:lnTo>
                    <a:pt x="1234" y="1405"/>
                  </a:lnTo>
                  <a:lnTo>
                    <a:pt x="1222" y="1406"/>
                  </a:lnTo>
                  <a:lnTo>
                    <a:pt x="1213" y="1406"/>
                  </a:lnTo>
                  <a:lnTo>
                    <a:pt x="1203" y="1405"/>
                  </a:lnTo>
                  <a:lnTo>
                    <a:pt x="1199" y="1401"/>
                  </a:lnTo>
                  <a:lnTo>
                    <a:pt x="1194" y="1398"/>
                  </a:lnTo>
                  <a:lnTo>
                    <a:pt x="1190" y="1394"/>
                  </a:lnTo>
                  <a:lnTo>
                    <a:pt x="1187" y="1391"/>
                  </a:lnTo>
                  <a:lnTo>
                    <a:pt x="1190" y="1378"/>
                  </a:lnTo>
                  <a:lnTo>
                    <a:pt x="1183" y="1368"/>
                  </a:lnTo>
                  <a:lnTo>
                    <a:pt x="1171" y="1359"/>
                  </a:lnTo>
                  <a:lnTo>
                    <a:pt x="1159" y="1351"/>
                  </a:lnTo>
                  <a:lnTo>
                    <a:pt x="1148" y="1340"/>
                  </a:lnTo>
                  <a:lnTo>
                    <a:pt x="1119" y="1344"/>
                  </a:lnTo>
                  <a:lnTo>
                    <a:pt x="1089" y="1344"/>
                  </a:lnTo>
                  <a:lnTo>
                    <a:pt x="1059" y="1342"/>
                  </a:lnTo>
                  <a:lnTo>
                    <a:pt x="1030" y="1340"/>
                  </a:lnTo>
                  <a:lnTo>
                    <a:pt x="1025" y="1330"/>
                  </a:lnTo>
                  <a:lnTo>
                    <a:pt x="1018" y="1317"/>
                  </a:lnTo>
                  <a:lnTo>
                    <a:pt x="1007" y="1321"/>
                  </a:lnTo>
                  <a:lnTo>
                    <a:pt x="1000" y="1323"/>
                  </a:lnTo>
                  <a:lnTo>
                    <a:pt x="991" y="1324"/>
                  </a:lnTo>
                  <a:lnTo>
                    <a:pt x="979" y="1324"/>
                  </a:lnTo>
                  <a:lnTo>
                    <a:pt x="969" y="1317"/>
                  </a:lnTo>
                  <a:lnTo>
                    <a:pt x="958" y="1312"/>
                  </a:lnTo>
                  <a:lnTo>
                    <a:pt x="946" y="1305"/>
                  </a:lnTo>
                  <a:lnTo>
                    <a:pt x="937" y="1298"/>
                  </a:lnTo>
                  <a:lnTo>
                    <a:pt x="934" y="1288"/>
                  </a:lnTo>
                  <a:lnTo>
                    <a:pt x="929" y="1279"/>
                  </a:lnTo>
                  <a:lnTo>
                    <a:pt x="918" y="1270"/>
                  </a:lnTo>
                  <a:lnTo>
                    <a:pt x="916" y="1270"/>
                  </a:lnTo>
                  <a:lnTo>
                    <a:pt x="915" y="1270"/>
                  </a:lnTo>
                  <a:lnTo>
                    <a:pt x="913" y="1270"/>
                  </a:lnTo>
                  <a:lnTo>
                    <a:pt x="909" y="1270"/>
                  </a:lnTo>
                  <a:lnTo>
                    <a:pt x="902" y="1270"/>
                  </a:lnTo>
                  <a:lnTo>
                    <a:pt x="906" y="1284"/>
                  </a:lnTo>
                  <a:lnTo>
                    <a:pt x="911" y="1300"/>
                  </a:lnTo>
                  <a:lnTo>
                    <a:pt x="920" y="1316"/>
                  </a:lnTo>
                  <a:lnTo>
                    <a:pt x="927" y="1330"/>
                  </a:lnTo>
                  <a:lnTo>
                    <a:pt x="934" y="1340"/>
                  </a:lnTo>
                  <a:lnTo>
                    <a:pt x="936" y="1335"/>
                  </a:lnTo>
                  <a:lnTo>
                    <a:pt x="937" y="1333"/>
                  </a:lnTo>
                  <a:lnTo>
                    <a:pt x="937" y="1331"/>
                  </a:lnTo>
                  <a:lnTo>
                    <a:pt x="939" y="1331"/>
                  </a:lnTo>
                  <a:lnTo>
                    <a:pt x="941" y="1331"/>
                  </a:lnTo>
                  <a:lnTo>
                    <a:pt x="946" y="1333"/>
                  </a:lnTo>
                  <a:lnTo>
                    <a:pt x="948" y="1338"/>
                  </a:lnTo>
                  <a:lnTo>
                    <a:pt x="950" y="1344"/>
                  </a:lnTo>
                  <a:lnTo>
                    <a:pt x="950" y="1349"/>
                  </a:lnTo>
                  <a:lnTo>
                    <a:pt x="951" y="1354"/>
                  </a:lnTo>
                  <a:lnTo>
                    <a:pt x="953" y="1359"/>
                  </a:lnTo>
                  <a:lnTo>
                    <a:pt x="960" y="1358"/>
                  </a:lnTo>
                  <a:lnTo>
                    <a:pt x="969" y="1356"/>
                  </a:lnTo>
                  <a:lnTo>
                    <a:pt x="979" y="1356"/>
                  </a:lnTo>
                  <a:lnTo>
                    <a:pt x="995" y="1338"/>
                  </a:lnTo>
                  <a:lnTo>
                    <a:pt x="1014" y="1324"/>
                  </a:lnTo>
                  <a:lnTo>
                    <a:pt x="1016" y="1342"/>
                  </a:lnTo>
                  <a:lnTo>
                    <a:pt x="1018" y="1356"/>
                  </a:lnTo>
                  <a:lnTo>
                    <a:pt x="1044" y="1370"/>
                  </a:lnTo>
                  <a:lnTo>
                    <a:pt x="1065" y="1387"/>
                  </a:lnTo>
                  <a:lnTo>
                    <a:pt x="1058" y="1396"/>
                  </a:lnTo>
                  <a:lnTo>
                    <a:pt x="1052" y="1405"/>
                  </a:lnTo>
                  <a:lnTo>
                    <a:pt x="1046" y="1412"/>
                  </a:lnTo>
                  <a:lnTo>
                    <a:pt x="1033" y="1417"/>
                  </a:lnTo>
                  <a:lnTo>
                    <a:pt x="1033" y="1436"/>
                  </a:lnTo>
                  <a:lnTo>
                    <a:pt x="1016" y="1447"/>
                  </a:lnTo>
                  <a:lnTo>
                    <a:pt x="998" y="1459"/>
                  </a:lnTo>
                  <a:lnTo>
                    <a:pt x="998" y="1467"/>
                  </a:lnTo>
                  <a:lnTo>
                    <a:pt x="976" y="1467"/>
                  </a:lnTo>
                  <a:lnTo>
                    <a:pt x="963" y="1474"/>
                  </a:lnTo>
                  <a:lnTo>
                    <a:pt x="953" y="1485"/>
                  </a:lnTo>
                  <a:lnTo>
                    <a:pt x="941" y="1494"/>
                  </a:lnTo>
                  <a:lnTo>
                    <a:pt x="925" y="1501"/>
                  </a:lnTo>
                  <a:lnTo>
                    <a:pt x="909" y="1504"/>
                  </a:lnTo>
                  <a:lnTo>
                    <a:pt x="892" y="1509"/>
                  </a:lnTo>
                  <a:lnTo>
                    <a:pt x="878" y="1515"/>
                  </a:lnTo>
                  <a:lnTo>
                    <a:pt x="866" y="1522"/>
                  </a:lnTo>
                  <a:lnTo>
                    <a:pt x="854" y="1525"/>
                  </a:lnTo>
                  <a:lnTo>
                    <a:pt x="845" y="1525"/>
                  </a:lnTo>
                  <a:lnTo>
                    <a:pt x="841" y="1523"/>
                  </a:lnTo>
                  <a:lnTo>
                    <a:pt x="840" y="1523"/>
                  </a:lnTo>
                  <a:lnTo>
                    <a:pt x="838" y="1522"/>
                  </a:lnTo>
                  <a:lnTo>
                    <a:pt x="838" y="1522"/>
                  </a:lnTo>
                  <a:lnTo>
                    <a:pt x="836" y="1520"/>
                  </a:lnTo>
                  <a:lnTo>
                    <a:pt x="834" y="1516"/>
                  </a:lnTo>
                  <a:lnTo>
                    <a:pt x="829" y="1506"/>
                  </a:lnTo>
                  <a:lnTo>
                    <a:pt x="827" y="1495"/>
                  </a:lnTo>
                  <a:lnTo>
                    <a:pt x="827" y="1485"/>
                  </a:lnTo>
                  <a:lnTo>
                    <a:pt x="826" y="1474"/>
                  </a:lnTo>
                  <a:lnTo>
                    <a:pt x="817" y="1457"/>
                  </a:lnTo>
                  <a:lnTo>
                    <a:pt x="805" y="1441"/>
                  </a:lnTo>
                  <a:lnTo>
                    <a:pt x="792" y="1427"/>
                  </a:lnTo>
                  <a:lnTo>
                    <a:pt x="780" y="1413"/>
                  </a:lnTo>
                  <a:lnTo>
                    <a:pt x="777" y="1403"/>
                  </a:lnTo>
                  <a:lnTo>
                    <a:pt x="775" y="1391"/>
                  </a:lnTo>
                  <a:lnTo>
                    <a:pt x="773" y="1378"/>
                  </a:lnTo>
                  <a:lnTo>
                    <a:pt x="768" y="1368"/>
                  </a:lnTo>
                  <a:lnTo>
                    <a:pt x="749" y="1356"/>
                  </a:lnTo>
                  <a:lnTo>
                    <a:pt x="744" y="1344"/>
                  </a:lnTo>
                  <a:lnTo>
                    <a:pt x="738" y="1331"/>
                  </a:lnTo>
                  <a:lnTo>
                    <a:pt x="733" y="1319"/>
                  </a:lnTo>
                  <a:lnTo>
                    <a:pt x="726" y="1309"/>
                  </a:lnTo>
                  <a:lnTo>
                    <a:pt x="716" y="1302"/>
                  </a:lnTo>
                  <a:lnTo>
                    <a:pt x="710" y="1300"/>
                  </a:lnTo>
                  <a:lnTo>
                    <a:pt x="709" y="1296"/>
                  </a:lnTo>
                  <a:lnTo>
                    <a:pt x="705" y="1295"/>
                  </a:lnTo>
                  <a:lnTo>
                    <a:pt x="702" y="1293"/>
                  </a:lnTo>
                  <a:lnTo>
                    <a:pt x="698" y="1291"/>
                  </a:lnTo>
                  <a:lnTo>
                    <a:pt x="695" y="1288"/>
                  </a:lnTo>
                  <a:lnTo>
                    <a:pt x="691" y="1282"/>
                  </a:lnTo>
                  <a:lnTo>
                    <a:pt x="688" y="1275"/>
                  </a:lnTo>
                  <a:lnTo>
                    <a:pt x="684" y="1275"/>
                  </a:lnTo>
                  <a:lnTo>
                    <a:pt x="684" y="1282"/>
                  </a:lnTo>
                  <a:lnTo>
                    <a:pt x="696" y="1298"/>
                  </a:lnTo>
                  <a:lnTo>
                    <a:pt x="707" y="1316"/>
                  </a:lnTo>
                  <a:lnTo>
                    <a:pt x="714" y="1337"/>
                  </a:lnTo>
                  <a:lnTo>
                    <a:pt x="721" y="1356"/>
                  </a:lnTo>
                  <a:lnTo>
                    <a:pt x="730" y="1375"/>
                  </a:lnTo>
                  <a:lnTo>
                    <a:pt x="733" y="1378"/>
                  </a:lnTo>
                  <a:lnTo>
                    <a:pt x="738" y="1382"/>
                  </a:lnTo>
                  <a:lnTo>
                    <a:pt x="742" y="1385"/>
                  </a:lnTo>
                  <a:lnTo>
                    <a:pt x="747" y="1389"/>
                  </a:lnTo>
                  <a:lnTo>
                    <a:pt x="749" y="1394"/>
                  </a:lnTo>
                  <a:lnTo>
                    <a:pt x="749" y="1429"/>
                  </a:lnTo>
                  <a:lnTo>
                    <a:pt x="752" y="1433"/>
                  </a:lnTo>
                  <a:lnTo>
                    <a:pt x="756" y="1438"/>
                  </a:lnTo>
                  <a:lnTo>
                    <a:pt x="761" y="1441"/>
                  </a:lnTo>
                  <a:lnTo>
                    <a:pt x="766" y="1445"/>
                  </a:lnTo>
                  <a:lnTo>
                    <a:pt x="768" y="1448"/>
                  </a:lnTo>
                  <a:lnTo>
                    <a:pt x="771" y="1459"/>
                  </a:lnTo>
                  <a:lnTo>
                    <a:pt x="773" y="1467"/>
                  </a:lnTo>
                  <a:lnTo>
                    <a:pt x="777" y="1478"/>
                  </a:lnTo>
                  <a:lnTo>
                    <a:pt x="787" y="1490"/>
                  </a:lnTo>
                  <a:lnTo>
                    <a:pt x="803" y="1501"/>
                  </a:lnTo>
                  <a:lnTo>
                    <a:pt x="820" y="1511"/>
                  </a:lnTo>
                  <a:lnTo>
                    <a:pt x="834" y="1522"/>
                  </a:lnTo>
                  <a:lnTo>
                    <a:pt x="838" y="1527"/>
                  </a:lnTo>
                  <a:lnTo>
                    <a:pt x="838" y="1534"/>
                  </a:lnTo>
                  <a:lnTo>
                    <a:pt x="838" y="1539"/>
                  </a:lnTo>
                  <a:lnTo>
                    <a:pt x="840" y="1544"/>
                  </a:lnTo>
                  <a:lnTo>
                    <a:pt x="845" y="1550"/>
                  </a:lnTo>
                  <a:lnTo>
                    <a:pt x="860" y="1551"/>
                  </a:lnTo>
                  <a:lnTo>
                    <a:pt x="878" y="1543"/>
                  </a:lnTo>
                  <a:lnTo>
                    <a:pt x="902" y="1537"/>
                  </a:lnTo>
                  <a:lnTo>
                    <a:pt x="925" y="1532"/>
                  </a:lnTo>
                  <a:lnTo>
                    <a:pt x="946" y="1529"/>
                  </a:lnTo>
                  <a:lnTo>
                    <a:pt x="946" y="1532"/>
                  </a:lnTo>
                  <a:lnTo>
                    <a:pt x="941" y="1541"/>
                  </a:lnTo>
                  <a:lnTo>
                    <a:pt x="941" y="1551"/>
                  </a:lnTo>
                  <a:lnTo>
                    <a:pt x="937" y="1563"/>
                  </a:lnTo>
                  <a:lnTo>
                    <a:pt x="930" y="1581"/>
                  </a:lnTo>
                  <a:lnTo>
                    <a:pt x="920" y="1602"/>
                  </a:lnTo>
                  <a:lnTo>
                    <a:pt x="908" y="1623"/>
                  </a:lnTo>
                  <a:lnTo>
                    <a:pt x="895" y="1640"/>
                  </a:lnTo>
                  <a:lnTo>
                    <a:pt x="876" y="1659"/>
                  </a:lnTo>
                  <a:lnTo>
                    <a:pt x="855" y="1677"/>
                  </a:lnTo>
                  <a:lnTo>
                    <a:pt x="833" y="1694"/>
                  </a:lnTo>
                  <a:lnTo>
                    <a:pt x="812" y="1714"/>
                  </a:lnTo>
                  <a:lnTo>
                    <a:pt x="794" y="1735"/>
                  </a:lnTo>
                  <a:lnTo>
                    <a:pt x="780" y="1759"/>
                  </a:lnTo>
                  <a:lnTo>
                    <a:pt x="775" y="1782"/>
                  </a:lnTo>
                  <a:lnTo>
                    <a:pt x="778" y="1803"/>
                  </a:lnTo>
                  <a:lnTo>
                    <a:pt x="785" y="1824"/>
                  </a:lnTo>
                  <a:lnTo>
                    <a:pt x="792" y="1843"/>
                  </a:lnTo>
                  <a:lnTo>
                    <a:pt x="799" y="1864"/>
                  </a:lnTo>
                  <a:lnTo>
                    <a:pt x="805" y="1885"/>
                  </a:lnTo>
                  <a:lnTo>
                    <a:pt x="803" y="1906"/>
                  </a:lnTo>
                  <a:lnTo>
                    <a:pt x="792" y="1928"/>
                  </a:lnTo>
                  <a:lnTo>
                    <a:pt x="777" y="1939"/>
                  </a:lnTo>
                  <a:lnTo>
                    <a:pt x="759" y="1947"/>
                  </a:lnTo>
                  <a:lnTo>
                    <a:pt x="742" y="1956"/>
                  </a:lnTo>
                  <a:lnTo>
                    <a:pt x="728" y="1968"/>
                  </a:lnTo>
                  <a:lnTo>
                    <a:pt x="719" y="1986"/>
                  </a:lnTo>
                  <a:lnTo>
                    <a:pt x="728" y="1996"/>
                  </a:lnTo>
                  <a:lnTo>
                    <a:pt x="735" y="2012"/>
                  </a:lnTo>
                  <a:lnTo>
                    <a:pt x="738" y="2031"/>
                  </a:lnTo>
                  <a:lnTo>
                    <a:pt x="733" y="2035"/>
                  </a:lnTo>
                  <a:lnTo>
                    <a:pt x="730" y="2038"/>
                  </a:lnTo>
                  <a:lnTo>
                    <a:pt x="728" y="2040"/>
                  </a:lnTo>
                  <a:lnTo>
                    <a:pt x="724" y="2043"/>
                  </a:lnTo>
                  <a:lnTo>
                    <a:pt x="723" y="2047"/>
                  </a:lnTo>
                  <a:lnTo>
                    <a:pt x="719" y="2050"/>
                  </a:lnTo>
                  <a:lnTo>
                    <a:pt x="700" y="2054"/>
                  </a:lnTo>
                  <a:lnTo>
                    <a:pt x="695" y="2066"/>
                  </a:lnTo>
                  <a:lnTo>
                    <a:pt x="693" y="2080"/>
                  </a:lnTo>
                  <a:lnTo>
                    <a:pt x="691" y="2094"/>
                  </a:lnTo>
                  <a:lnTo>
                    <a:pt x="688" y="2108"/>
                  </a:lnTo>
                  <a:lnTo>
                    <a:pt x="665" y="2127"/>
                  </a:lnTo>
                  <a:lnTo>
                    <a:pt x="658" y="2143"/>
                  </a:lnTo>
                  <a:lnTo>
                    <a:pt x="649" y="2159"/>
                  </a:lnTo>
                  <a:lnTo>
                    <a:pt x="632" y="2174"/>
                  </a:lnTo>
                  <a:lnTo>
                    <a:pt x="611" y="2187"/>
                  </a:lnTo>
                  <a:lnTo>
                    <a:pt x="585" y="2194"/>
                  </a:lnTo>
                  <a:lnTo>
                    <a:pt x="559" y="2201"/>
                  </a:lnTo>
                  <a:lnTo>
                    <a:pt x="532" y="2206"/>
                  </a:lnTo>
                  <a:lnTo>
                    <a:pt x="508" y="2211"/>
                  </a:lnTo>
                  <a:lnTo>
                    <a:pt x="503" y="2208"/>
                  </a:lnTo>
                  <a:lnTo>
                    <a:pt x="499" y="2204"/>
                  </a:lnTo>
                  <a:lnTo>
                    <a:pt x="496" y="2202"/>
                  </a:lnTo>
                  <a:lnTo>
                    <a:pt x="492" y="2197"/>
                  </a:lnTo>
                  <a:lnTo>
                    <a:pt x="489" y="2194"/>
                  </a:lnTo>
                  <a:lnTo>
                    <a:pt x="487" y="2185"/>
                  </a:lnTo>
                  <a:lnTo>
                    <a:pt x="487" y="2174"/>
                  </a:lnTo>
                  <a:lnTo>
                    <a:pt x="487" y="2162"/>
                  </a:lnTo>
                  <a:lnTo>
                    <a:pt x="485" y="2150"/>
                  </a:lnTo>
                  <a:lnTo>
                    <a:pt x="475" y="2133"/>
                  </a:lnTo>
                  <a:lnTo>
                    <a:pt x="461" y="2117"/>
                  </a:lnTo>
                  <a:lnTo>
                    <a:pt x="447" y="2099"/>
                  </a:lnTo>
                  <a:lnTo>
                    <a:pt x="438" y="2082"/>
                  </a:lnTo>
                  <a:lnTo>
                    <a:pt x="442" y="2070"/>
                  </a:lnTo>
                  <a:lnTo>
                    <a:pt x="442" y="2068"/>
                  </a:lnTo>
                  <a:lnTo>
                    <a:pt x="438" y="2064"/>
                  </a:lnTo>
                  <a:lnTo>
                    <a:pt x="435" y="2063"/>
                  </a:lnTo>
                  <a:lnTo>
                    <a:pt x="433" y="2059"/>
                  </a:lnTo>
                  <a:lnTo>
                    <a:pt x="431" y="2059"/>
                  </a:lnTo>
                  <a:lnTo>
                    <a:pt x="429" y="2054"/>
                  </a:lnTo>
                  <a:lnTo>
                    <a:pt x="431" y="2049"/>
                  </a:lnTo>
                  <a:lnTo>
                    <a:pt x="431" y="2045"/>
                  </a:lnTo>
                  <a:lnTo>
                    <a:pt x="433" y="2042"/>
                  </a:lnTo>
                  <a:lnTo>
                    <a:pt x="435" y="2038"/>
                  </a:lnTo>
                  <a:lnTo>
                    <a:pt x="428" y="2035"/>
                  </a:lnTo>
                  <a:lnTo>
                    <a:pt x="428" y="2031"/>
                  </a:lnTo>
                  <a:lnTo>
                    <a:pt x="428" y="2028"/>
                  </a:lnTo>
                  <a:lnTo>
                    <a:pt x="429" y="2023"/>
                  </a:lnTo>
                  <a:lnTo>
                    <a:pt x="431" y="2019"/>
                  </a:lnTo>
                  <a:lnTo>
                    <a:pt x="431" y="2014"/>
                  </a:lnTo>
                  <a:lnTo>
                    <a:pt x="431" y="2009"/>
                  </a:lnTo>
                  <a:lnTo>
                    <a:pt x="424" y="1995"/>
                  </a:lnTo>
                  <a:lnTo>
                    <a:pt x="414" y="1979"/>
                  </a:lnTo>
                  <a:lnTo>
                    <a:pt x="403" y="1965"/>
                  </a:lnTo>
                  <a:lnTo>
                    <a:pt x="396" y="1951"/>
                  </a:lnTo>
                  <a:lnTo>
                    <a:pt x="394" y="1934"/>
                  </a:lnTo>
                  <a:lnTo>
                    <a:pt x="398" y="1914"/>
                  </a:lnTo>
                  <a:lnTo>
                    <a:pt x="405" y="1897"/>
                  </a:lnTo>
                  <a:lnTo>
                    <a:pt x="415" y="1878"/>
                  </a:lnTo>
                  <a:lnTo>
                    <a:pt x="422" y="1862"/>
                  </a:lnTo>
                  <a:lnTo>
                    <a:pt x="428" y="1848"/>
                  </a:lnTo>
                  <a:lnTo>
                    <a:pt x="421" y="1834"/>
                  </a:lnTo>
                  <a:lnTo>
                    <a:pt x="419" y="1822"/>
                  </a:lnTo>
                  <a:lnTo>
                    <a:pt x="419" y="1810"/>
                  </a:lnTo>
                  <a:lnTo>
                    <a:pt x="415" y="1794"/>
                  </a:lnTo>
                  <a:lnTo>
                    <a:pt x="405" y="1773"/>
                  </a:lnTo>
                  <a:lnTo>
                    <a:pt x="389" y="1752"/>
                  </a:lnTo>
                  <a:lnTo>
                    <a:pt x="374" y="1733"/>
                  </a:lnTo>
                  <a:lnTo>
                    <a:pt x="358" y="1717"/>
                  </a:lnTo>
                  <a:lnTo>
                    <a:pt x="363" y="1696"/>
                  </a:lnTo>
                  <a:lnTo>
                    <a:pt x="368" y="1677"/>
                  </a:lnTo>
                  <a:lnTo>
                    <a:pt x="374" y="1656"/>
                  </a:lnTo>
                  <a:lnTo>
                    <a:pt x="368" y="1653"/>
                  </a:lnTo>
                  <a:lnTo>
                    <a:pt x="365" y="1651"/>
                  </a:lnTo>
                  <a:lnTo>
                    <a:pt x="361" y="1647"/>
                  </a:lnTo>
                  <a:lnTo>
                    <a:pt x="358" y="1646"/>
                  </a:lnTo>
                  <a:lnTo>
                    <a:pt x="353" y="1646"/>
                  </a:lnTo>
                  <a:lnTo>
                    <a:pt x="346" y="1644"/>
                  </a:lnTo>
                  <a:lnTo>
                    <a:pt x="342" y="1647"/>
                  </a:lnTo>
                  <a:lnTo>
                    <a:pt x="340" y="1649"/>
                  </a:lnTo>
                  <a:lnTo>
                    <a:pt x="335" y="1651"/>
                  </a:lnTo>
                  <a:lnTo>
                    <a:pt x="330" y="1651"/>
                  </a:lnTo>
                  <a:lnTo>
                    <a:pt x="323" y="1651"/>
                  </a:lnTo>
                  <a:lnTo>
                    <a:pt x="304" y="1621"/>
                  </a:lnTo>
                  <a:lnTo>
                    <a:pt x="291" y="1619"/>
                  </a:lnTo>
                  <a:lnTo>
                    <a:pt x="279" y="1618"/>
                  </a:lnTo>
                  <a:lnTo>
                    <a:pt x="265" y="1616"/>
                  </a:lnTo>
                  <a:lnTo>
                    <a:pt x="248" y="1623"/>
                  </a:lnTo>
                  <a:lnTo>
                    <a:pt x="230" y="1630"/>
                  </a:lnTo>
                  <a:lnTo>
                    <a:pt x="216" y="1635"/>
                  </a:lnTo>
                  <a:lnTo>
                    <a:pt x="182" y="1628"/>
                  </a:lnTo>
                  <a:lnTo>
                    <a:pt x="178" y="1640"/>
                  </a:lnTo>
                  <a:lnTo>
                    <a:pt x="166" y="1640"/>
                  </a:lnTo>
                  <a:lnTo>
                    <a:pt x="155" y="1637"/>
                  </a:lnTo>
                  <a:lnTo>
                    <a:pt x="147" y="1635"/>
                  </a:lnTo>
                  <a:lnTo>
                    <a:pt x="143" y="1637"/>
                  </a:lnTo>
                  <a:lnTo>
                    <a:pt x="140" y="1640"/>
                  </a:lnTo>
                  <a:lnTo>
                    <a:pt x="134" y="1642"/>
                  </a:lnTo>
                  <a:lnTo>
                    <a:pt x="127" y="1644"/>
                  </a:lnTo>
                  <a:lnTo>
                    <a:pt x="117" y="1632"/>
                  </a:lnTo>
                  <a:lnTo>
                    <a:pt x="103" y="1625"/>
                  </a:lnTo>
                  <a:lnTo>
                    <a:pt x="89" y="1618"/>
                  </a:lnTo>
                  <a:lnTo>
                    <a:pt x="75" y="1611"/>
                  </a:lnTo>
                  <a:lnTo>
                    <a:pt x="63" y="1602"/>
                  </a:lnTo>
                  <a:lnTo>
                    <a:pt x="54" y="1579"/>
                  </a:lnTo>
                  <a:lnTo>
                    <a:pt x="44" y="1567"/>
                  </a:lnTo>
                  <a:lnTo>
                    <a:pt x="28" y="1555"/>
                  </a:lnTo>
                  <a:lnTo>
                    <a:pt x="14" y="1543"/>
                  </a:lnTo>
                  <a:lnTo>
                    <a:pt x="5" y="1532"/>
                  </a:lnTo>
                  <a:lnTo>
                    <a:pt x="5" y="1509"/>
                  </a:lnTo>
                  <a:lnTo>
                    <a:pt x="2" y="1499"/>
                  </a:lnTo>
                  <a:lnTo>
                    <a:pt x="3" y="1483"/>
                  </a:lnTo>
                  <a:lnTo>
                    <a:pt x="7" y="1469"/>
                  </a:lnTo>
                  <a:lnTo>
                    <a:pt x="10" y="1457"/>
                  </a:lnTo>
                  <a:lnTo>
                    <a:pt x="12" y="1448"/>
                  </a:lnTo>
                  <a:lnTo>
                    <a:pt x="12" y="1434"/>
                  </a:lnTo>
                  <a:lnTo>
                    <a:pt x="9" y="1426"/>
                  </a:lnTo>
                  <a:lnTo>
                    <a:pt x="3" y="1417"/>
                  </a:lnTo>
                  <a:lnTo>
                    <a:pt x="0" y="1410"/>
                  </a:lnTo>
                  <a:lnTo>
                    <a:pt x="0" y="1399"/>
                  </a:lnTo>
                  <a:lnTo>
                    <a:pt x="3" y="1385"/>
                  </a:lnTo>
                  <a:lnTo>
                    <a:pt x="10" y="1370"/>
                  </a:lnTo>
                  <a:lnTo>
                    <a:pt x="17" y="1352"/>
                  </a:lnTo>
                  <a:lnTo>
                    <a:pt x="24" y="1337"/>
                  </a:lnTo>
                  <a:lnTo>
                    <a:pt x="31" y="1324"/>
                  </a:lnTo>
                  <a:lnTo>
                    <a:pt x="35" y="1317"/>
                  </a:lnTo>
                  <a:lnTo>
                    <a:pt x="47" y="1307"/>
                  </a:lnTo>
                  <a:lnTo>
                    <a:pt x="61" y="1298"/>
                  </a:lnTo>
                  <a:lnTo>
                    <a:pt x="75" y="1291"/>
                  </a:lnTo>
                  <a:lnTo>
                    <a:pt x="89" y="1282"/>
                  </a:lnTo>
                  <a:lnTo>
                    <a:pt x="92" y="1274"/>
                  </a:lnTo>
                  <a:lnTo>
                    <a:pt x="92" y="1263"/>
                  </a:lnTo>
                  <a:lnTo>
                    <a:pt x="91" y="1251"/>
                  </a:lnTo>
                  <a:lnTo>
                    <a:pt x="92" y="1241"/>
                  </a:lnTo>
                  <a:lnTo>
                    <a:pt x="101" y="1227"/>
                  </a:lnTo>
                  <a:lnTo>
                    <a:pt x="113" y="1216"/>
                  </a:lnTo>
                  <a:lnTo>
                    <a:pt x="126" y="1206"/>
                  </a:lnTo>
                  <a:lnTo>
                    <a:pt x="138" y="1195"/>
                  </a:lnTo>
                  <a:lnTo>
                    <a:pt x="148" y="1183"/>
                  </a:lnTo>
                  <a:lnTo>
                    <a:pt x="154" y="1167"/>
                  </a:lnTo>
                  <a:lnTo>
                    <a:pt x="154" y="1166"/>
                  </a:lnTo>
                  <a:lnTo>
                    <a:pt x="152" y="1166"/>
                  </a:lnTo>
                  <a:lnTo>
                    <a:pt x="152" y="1164"/>
                  </a:lnTo>
                  <a:lnTo>
                    <a:pt x="152" y="1162"/>
                  </a:lnTo>
                  <a:lnTo>
                    <a:pt x="150" y="1160"/>
                  </a:lnTo>
                  <a:lnTo>
                    <a:pt x="147" y="1159"/>
                  </a:lnTo>
                  <a:lnTo>
                    <a:pt x="143" y="1157"/>
                  </a:lnTo>
                  <a:lnTo>
                    <a:pt x="140" y="1157"/>
                  </a:lnTo>
                  <a:lnTo>
                    <a:pt x="134" y="1155"/>
                  </a:lnTo>
                  <a:lnTo>
                    <a:pt x="131" y="1159"/>
                  </a:lnTo>
                  <a:lnTo>
                    <a:pt x="127" y="1159"/>
                  </a:lnTo>
                  <a:lnTo>
                    <a:pt x="122" y="1160"/>
                  </a:lnTo>
                  <a:lnTo>
                    <a:pt x="115" y="1160"/>
                  </a:lnTo>
                  <a:lnTo>
                    <a:pt x="115" y="1155"/>
                  </a:lnTo>
                  <a:lnTo>
                    <a:pt x="112" y="1155"/>
                  </a:lnTo>
                  <a:lnTo>
                    <a:pt x="112" y="1141"/>
                  </a:lnTo>
                  <a:lnTo>
                    <a:pt x="110" y="1122"/>
                  </a:lnTo>
                  <a:lnTo>
                    <a:pt x="108" y="1099"/>
                  </a:lnTo>
                  <a:lnTo>
                    <a:pt x="108" y="1077"/>
                  </a:lnTo>
                  <a:lnTo>
                    <a:pt x="108" y="1057"/>
                  </a:lnTo>
                  <a:lnTo>
                    <a:pt x="112" y="1045"/>
                  </a:lnTo>
                  <a:lnTo>
                    <a:pt x="113" y="1040"/>
                  </a:lnTo>
                  <a:lnTo>
                    <a:pt x="115" y="1036"/>
                  </a:lnTo>
                  <a:lnTo>
                    <a:pt x="117" y="1035"/>
                  </a:lnTo>
                  <a:lnTo>
                    <a:pt x="119" y="1035"/>
                  </a:lnTo>
                  <a:lnTo>
                    <a:pt x="122" y="1035"/>
                  </a:lnTo>
                  <a:lnTo>
                    <a:pt x="126" y="1033"/>
                  </a:lnTo>
                  <a:lnTo>
                    <a:pt x="131" y="1033"/>
                  </a:lnTo>
                  <a:lnTo>
                    <a:pt x="145" y="1038"/>
                  </a:lnTo>
                  <a:lnTo>
                    <a:pt x="161" y="1042"/>
                  </a:lnTo>
                  <a:lnTo>
                    <a:pt x="178" y="1042"/>
                  </a:lnTo>
                  <a:lnTo>
                    <a:pt x="195" y="1038"/>
                  </a:lnTo>
                  <a:lnTo>
                    <a:pt x="208" y="1033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11" y="1029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5" y="1012"/>
                  </a:lnTo>
                  <a:lnTo>
                    <a:pt x="215" y="996"/>
                  </a:lnTo>
                  <a:lnTo>
                    <a:pt x="213" y="981"/>
                  </a:lnTo>
                  <a:lnTo>
                    <a:pt x="211" y="963"/>
                  </a:lnTo>
                  <a:lnTo>
                    <a:pt x="199" y="960"/>
                  </a:lnTo>
                  <a:lnTo>
                    <a:pt x="187" y="956"/>
                  </a:lnTo>
                  <a:lnTo>
                    <a:pt x="175" y="949"/>
                  </a:lnTo>
                  <a:lnTo>
                    <a:pt x="166" y="940"/>
                  </a:lnTo>
                  <a:lnTo>
                    <a:pt x="169" y="939"/>
                  </a:lnTo>
                  <a:lnTo>
                    <a:pt x="173" y="937"/>
                  </a:lnTo>
                  <a:lnTo>
                    <a:pt x="175" y="935"/>
                  </a:lnTo>
                  <a:lnTo>
                    <a:pt x="178" y="935"/>
                  </a:lnTo>
                  <a:lnTo>
                    <a:pt x="182" y="933"/>
                  </a:lnTo>
                  <a:lnTo>
                    <a:pt x="188" y="933"/>
                  </a:lnTo>
                  <a:lnTo>
                    <a:pt x="192" y="932"/>
                  </a:lnTo>
                  <a:lnTo>
                    <a:pt x="197" y="930"/>
                  </a:lnTo>
                  <a:lnTo>
                    <a:pt x="202" y="930"/>
                  </a:lnTo>
                  <a:lnTo>
                    <a:pt x="208" y="930"/>
                  </a:lnTo>
                  <a:lnTo>
                    <a:pt x="208" y="911"/>
                  </a:lnTo>
                  <a:lnTo>
                    <a:pt x="213" y="911"/>
                  </a:lnTo>
                  <a:lnTo>
                    <a:pt x="218" y="912"/>
                  </a:lnTo>
                  <a:lnTo>
                    <a:pt x="220" y="914"/>
                  </a:lnTo>
                  <a:lnTo>
                    <a:pt x="223" y="914"/>
                  </a:lnTo>
                  <a:lnTo>
                    <a:pt x="227" y="916"/>
                  </a:lnTo>
                  <a:lnTo>
                    <a:pt x="230" y="918"/>
                  </a:lnTo>
                  <a:lnTo>
                    <a:pt x="234" y="914"/>
                  </a:lnTo>
                  <a:lnTo>
                    <a:pt x="239" y="912"/>
                  </a:lnTo>
                  <a:lnTo>
                    <a:pt x="243" y="911"/>
                  </a:lnTo>
                  <a:lnTo>
                    <a:pt x="248" y="909"/>
                  </a:lnTo>
                  <a:lnTo>
                    <a:pt x="250" y="907"/>
                  </a:lnTo>
                  <a:lnTo>
                    <a:pt x="251" y="904"/>
                  </a:lnTo>
                  <a:lnTo>
                    <a:pt x="251" y="900"/>
                  </a:lnTo>
                  <a:lnTo>
                    <a:pt x="251" y="897"/>
                  </a:lnTo>
                  <a:lnTo>
                    <a:pt x="251" y="893"/>
                  </a:lnTo>
                  <a:lnTo>
                    <a:pt x="253" y="890"/>
                  </a:lnTo>
                  <a:lnTo>
                    <a:pt x="255" y="886"/>
                  </a:lnTo>
                  <a:lnTo>
                    <a:pt x="288" y="876"/>
                  </a:lnTo>
                  <a:lnTo>
                    <a:pt x="295" y="865"/>
                  </a:lnTo>
                  <a:lnTo>
                    <a:pt x="297" y="855"/>
                  </a:lnTo>
                  <a:lnTo>
                    <a:pt x="302" y="844"/>
                  </a:lnTo>
                  <a:lnTo>
                    <a:pt x="312" y="837"/>
                  </a:lnTo>
                  <a:lnTo>
                    <a:pt x="325" y="832"/>
                  </a:lnTo>
                  <a:lnTo>
                    <a:pt x="340" y="827"/>
                  </a:lnTo>
                  <a:lnTo>
                    <a:pt x="354" y="822"/>
                  </a:lnTo>
                  <a:lnTo>
                    <a:pt x="356" y="820"/>
                  </a:lnTo>
                  <a:lnTo>
                    <a:pt x="356" y="820"/>
                  </a:lnTo>
                  <a:lnTo>
                    <a:pt x="356" y="818"/>
                  </a:lnTo>
                  <a:lnTo>
                    <a:pt x="356" y="816"/>
                  </a:lnTo>
                  <a:lnTo>
                    <a:pt x="358" y="815"/>
                  </a:lnTo>
                  <a:lnTo>
                    <a:pt x="351" y="797"/>
                  </a:lnTo>
                  <a:lnTo>
                    <a:pt x="347" y="776"/>
                  </a:lnTo>
                  <a:lnTo>
                    <a:pt x="347" y="757"/>
                  </a:lnTo>
                  <a:lnTo>
                    <a:pt x="346" y="741"/>
                  </a:lnTo>
                  <a:lnTo>
                    <a:pt x="361" y="740"/>
                  </a:lnTo>
                  <a:lnTo>
                    <a:pt x="372" y="736"/>
                  </a:lnTo>
                  <a:lnTo>
                    <a:pt x="384" y="733"/>
                  </a:lnTo>
                  <a:lnTo>
                    <a:pt x="384" y="741"/>
                  </a:lnTo>
                  <a:lnTo>
                    <a:pt x="382" y="748"/>
                  </a:lnTo>
                  <a:lnTo>
                    <a:pt x="380" y="761"/>
                  </a:lnTo>
                  <a:lnTo>
                    <a:pt x="379" y="778"/>
                  </a:lnTo>
                  <a:lnTo>
                    <a:pt x="377" y="794"/>
                  </a:lnTo>
                  <a:lnTo>
                    <a:pt x="377" y="806"/>
                  </a:lnTo>
                  <a:lnTo>
                    <a:pt x="382" y="809"/>
                  </a:lnTo>
                  <a:lnTo>
                    <a:pt x="386" y="811"/>
                  </a:lnTo>
                  <a:lnTo>
                    <a:pt x="387" y="813"/>
                  </a:lnTo>
                  <a:lnTo>
                    <a:pt x="391" y="815"/>
                  </a:lnTo>
                  <a:lnTo>
                    <a:pt x="396" y="818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19" y="816"/>
                  </a:lnTo>
                  <a:lnTo>
                    <a:pt x="426" y="822"/>
                  </a:lnTo>
                  <a:lnTo>
                    <a:pt x="435" y="822"/>
                  </a:lnTo>
                  <a:lnTo>
                    <a:pt x="445" y="818"/>
                  </a:lnTo>
                  <a:lnTo>
                    <a:pt x="454" y="813"/>
                  </a:lnTo>
                  <a:lnTo>
                    <a:pt x="459" y="808"/>
                  </a:lnTo>
                  <a:lnTo>
                    <a:pt x="466" y="804"/>
                  </a:lnTo>
                  <a:lnTo>
                    <a:pt x="475" y="801"/>
                  </a:lnTo>
                  <a:lnTo>
                    <a:pt x="489" y="802"/>
                  </a:lnTo>
                  <a:lnTo>
                    <a:pt x="508" y="806"/>
                  </a:lnTo>
                  <a:lnTo>
                    <a:pt x="510" y="801"/>
                  </a:lnTo>
                  <a:lnTo>
                    <a:pt x="511" y="799"/>
                  </a:lnTo>
                  <a:lnTo>
                    <a:pt x="515" y="795"/>
                  </a:lnTo>
                  <a:lnTo>
                    <a:pt x="518" y="794"/>
                  </a:lnTo>
                  <a:lnTo>
                    <a:pt x="522" y="794"/>
                  </a:lnTo>
                  <a:lnTo>
                    <a:pt x="527" y="792"/>
                  </a:lnTo>
                  <a:lnTo>
                    <a:pt x="527" y="762"/>
                  </a:lnTo>
                  <a:lnTo>
                    <a:pt x="531" y="738"/>
                  </a:lnTo>
                  <a:lnTo>
                    <a:pt x="534" y="734"/>
                  </a:lnTo>
                  <a:lnTo>
                    <a:pt x="538" y="733"/>
                  </a:lnTo>
                  <a:lnTo>
                    <a:pt x="541" y="729"/>
                  </a:lnTo>
                  <a:lnTo>
                    <a:pt x="545" y="727"/>
                  </a:lnTo>
                  <a:lnTo>
                    <a:pt x="550" y="726"/>
                  </a:lnTo>
                  <a:lnTo>
                    <a:pt x="550" y="729"/>
                  </a:lnTo>
                  <a:lnTo>
                    <a:pt x="553" y="733"/>
                  </a:lnTo>
                  <a:lnTo>
                    <a:pt x="555" y="736"/>
                  </a:lnTo>
                  <a:lnTo>
                    <a:pt x="557" y="740"/>
                  </a:lnTo>
                  <a:lnTo>
                    <a:pt x="559" y="741"/>
                  </a:lnTo>
                  <a:lnTo>
                    <a:pt x="564" y="743"/>
                  </a:lnTo>
                  <a:lnTo>
                    <a:pt x="569" y="745"/>
                  </a:lnTo>
                  <a:lnTo>
                    <a:pt x="567" y="729"/>
                  </a:lnTo>
                  <a:lnTo>
                    <a:pt x="566" y="719"/>
                  </a:lnTo>
                  <a:lnTo>
                    <a:pt x="562" y="712"/>
                  </a:lnTo>
                  <a:lnTo>
                    <a:pt x="560" y="703"/>
                  </a:lnTo>
                  <a:lnTo>
                    <a:pt x="557" y="687"/>
                  </a:lnTo>
                  <a:lnTo>
                    <a:pt x="566" y="686"/>
                  </a:lnTo>
                  <a:lnTo>
                    <a:pt x="572" y="682"/>
                  </a:lnTo>
                  <a:lnTo>
                    <a:pt x="578" y="679"/>
                  </a:lnTo>
                  <a:lnTo>
                    <a:pt x="585" y="675"/>
                  </a:lnTo>
                  <a:lnTo>
                    <a:pt x="597" y="675"/>
                  </a:lnTo>
                  <a:lnTo>
                    <a:pt x="609" y="677"/>
                  </a:lnTo>
                  <a:lnTo>
                    <a:pt x="618" y="679"/>
                  </a:lnTo>
                  <a:lnTo>
                    <a:pt x="627" y="675"/>
                  </a:lnTo>
                  <a:lnTo>
                    <a:pt x="634" y="665"/>
                  </a:lnTo>
                  <a:lnTo>
                    <a:pt x="628" y="663"/>
                  </a:lnTo>
                  <a:lnTo>
                    <a:pt x="623" y="661"/>
                  </a:lnTo>
                  <a:lnTo>
                    <a:pt x="620" y="659"/>
                  </a:lnTo>
                  <a:lnTo>
                    <a:pt x="614" y="658"/>
                  </a:lnTo>
                  <a:lnTo>
                    <a:pt x="607" y="658"/>
                  </a:lnTo>
                  <a:lnTo>
                    <a:pt x="590" y="666"/>
                  </a:lnTo>
                  <a:lnTo>
                    <a:pt x="571" y="672"/>
                  </a:lnTo>
                  <a:lnTo>
                    <a:pt x="550" y="675"/>
                  </a:lnTo>
                  <a:lnTo>
                    <a:pt x="546" y="666"/>
                  </a:lnTo>
                  <a:lnTo>
                    <a:pt x="541" y="659"/>
                  </a:lnTo>
                  <a:lnTo>
                    <a:pt x="536" y="652"/>
                  </a:lnTo>
                  <a:lnTo>
                    <a:pt x="532" y="644"/>
                  </a:lnTo>
                  <a:lnTo>
                    <a:pt x="531" y="630"/>
                  </a:lnTo>
                  <a:lnTo>
                    <a:pt x="532" y="619"/>
                  </a:lnTo>
                  <a:lnTo>
                    <a:pt x="531" y="607"/>
                  </a:lnTo>
                  <a:lnTo>
                    <a:pt x="529" y="593"/>
                  </a:lnTo>
                  <a:lnTo>
                    <a:pt x="531" y="581"/>
                  </a:lnTo>
                  <a:lnTo>
                    <a:pt x="539" y="563"/>
                  </a:lnTo>
                  <a:lnTo>
                    <a:pt x="553" y="551"/>
                  </a:lnTo>
                  <a:lnTo>
                    <a:pt x="567" y="537"/>
                  </a:lnTo>
                  <a:lnTo>
                    <a:pt x="579" y="523"/>
                  </a:lnTo>
                  <a:lnTo>
                    <a:pt x="588" y="507"/>
                  </a:lnTo>
                  <a:lnTo>
                    <a:pt x="583" y="502"/>
                  </a:lnTo>
                  <a:lnTo>
                    <a:pt x="578" y="497"/>
                  </a:lnTo>
                  <a:lnTo>
                    <a:pt x="572" y="492"/>
                  </a:lnTo>
                  <a:lnTo>
                    <a:pt x="559" y="494"/>
                  </a:lnTo>
                  <a:lnTo>
                    <a:pt x="543" y="495"/>
                  </a:lnTo>
                  <a:lnTo>
                    <a:pt x="538" y="520"/>
                  </a:lnTo>
                  <a:lnTo>
                    <a:pt x="529" y="539"/>
                  </a:lnTo>
                  <a:lnTo>
                    <a:pt x="517" y="555"/>
                  </a:lnTo>
                  <a:lnTo>
                    <a:pt x="503" y="570"/>
                  </a:lnTo>
                  <a:lnTo>
                    <a:pt x="490" y="588"/>
                  </a:lnTo>
                  <a:lnTo>
                    <a:pt x="482" y="609"/>
                  </a:lnTo>
                  <a:lnTo>
                    <a:pt x="476" y="633"/>
                  </a:lnTo>
                  <a:lnTo>
                    <a:pt x="487" y="642"/>
                  </a:lnTo>
                  <a:lnTo>
                    <a:pt x="497" y="652"/>
                  </a:lnTo>
                  <a:lnTo>
                    <a:pt x="504" y="665"/>
                  </a:lnTo>
                  <a:lnTo>
                    <a:pt x="508" y="680"/>
                  </a:lnTo>
                  <a:lnTo>
                    <a:pt x="503" y="682"/>
                  </a:lnTo>
                  <a:lnTo>
                    <a:pt x="501" y="684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7"/>
                  </a:lnTo>
                  <a:lnTo>
                    <a:pt x="497" y="689"/>
                  </a:lnTo>
                  <a:lnTo>
                    <a:pt x="497" y="693"/>
                  </a:lnTo>
                  <a:lnTo>
                    <a:pt x="496" y="694"/>
                  </a:lnTo>
                  <a:lnTo>
                    <a:pt x="473" y="703"/>
                  </a:lnTo>
                  <a:lnTo>
                    <a:pt x="470" y="724"/>
                  </a:lnTo>
                  <a:lnTo>
                    <a:pt x="463" y="740"/>
                  </a:lnTo>
                  <a:lnTo>
                    <a:pt x="456" y="752"/>
                  </a:lnTo>
                  <a:lnTo>
                    <a:pt x="445" y="762"/>
                  </a:lnTo>
                  <a:lnTo>
                    <a:pt x="436" y="773"/>
                  </a:lnTo>
                  <a:lnTo>
                    <a:pt x="428" y="787"/>
                  </a:lnTo>
                  <a:lnTo>
                    <a:pt x="422" y="787"/>
                  </a:lnTo>
                  <a:lnTo>
                    <a:pt x="422" y="783"/>
                  </a:lnTo>
                  <a:lnTo>
                    <a:pt x="408" y="764"/>
                  </a:lnTo>
                  <a:lnTo>
                    <a:pt x="400" y="743"/>
                  </a:lnTo>
                  <a:lnTo>
                    <a:pt x="394" y="720"/>
                  </a:lnTo>
                  <a:lnTo>
                    <a:pt x="384" y="694"/>
                  </a:lnTo>
                  <a:lnTo>
                    <a:pt x="370" y="701"/>
                  </a:lnTo>
                  <a:lnTo>
                    <a:pt x="361" y="710"/>
                  </a:lnTo>
                  <a:lnTo>
                    <a:pt x="351" y="717"/>
                  </a:lnTo>
                  <a:lnTo>
                    <a:pt x="340" y="722"/>
                  </a:lnTo>
                  <a:lnTo>
                    <a:pt x="323" y="726"/>
                  </a:lnTo>
                  <a:lnTo>
                    <a:pt x="321" y="724"/>
                  </a:lnTo>
                  <a:lnTo>
                    <a:pt x="319" y="724"/>
                  </a:lnTo>
                  <a:lnTo>
                    <a:pt x="318" y="724"/>
                  </a:lnTo>
                  <a:lnTo>
                    <a:pt x="316" y="722"/>
                  </a:lnTo>
                  <a:lnTo>
                    <a:pt x="312" y="722"/>
                  </a:lnTo>
                  <a:lnTo>
                    <a:pt x="311" y="701"/>
                  </a:lnTo>
                  <a:lnTo>
                    <a:pt x="309" y="684"/>
                  </a:lnTo>
                  <a:lnTo>
                    <a:pt x="305" y="670"/>
                  </a:lnTo>
                  <a:lnTo>
                    <a:pt x="302" y="654"/>
                  </a:lnTo>
                  <a:lnTo>
                    <a:pt x="300" y="633"/>
                  </a:lnTo>
                  <a:lnTo>
                    <a:pt x="309" y="624"/>
                  </a:lnTo>
                  <a:lnTo>
                    <a:pt x="312" y="616"/>
                  </a:lnTo>
                  <a:lnTo>
                    <a:pt x="314" y="605"/>
                  </a:lnTo>
                  <a:lnTo>
                    <a:pt x="319" y="591"/>
                  </a:lnTo>
                  <a:lnTo>
                    <a:pt x="323" y="588"/>
                  </a:lnTo>
                  <a:lnTo>
                    <a:pt x="328" y="583"/>
                  </a:lnTo>
                  <a:lnTo>
                    <a:pt x="333" y="577"/>
                  </a:lnTo>
                  <a:lnTo>
                    <a:pt x="339" y="572"/>
                  </a:lnTo>
                  <a:lnTo>
                    <a:pt x="342" y="574"/>
                  </a:lnTo>
                  <a:lnTo>
                    <a:pt x="344" y="576"/>
                  </a:lnTo>
                  <a:lnTo>
                    <a:pt x="346" y="577"/>
                  </a:lnTo>
                  <a:lnTo>
                    <a:pt x="347" y="579"/>
                  </a:lnTo>
                  <a:lnTo>
                    <a:pt x="347" y="579"/>
                  </a:lnTo>
                  <a:lnTo>
                    <a:pt x="351" y="576"/>
                  </a:lnTo>
                  <a:lnTo>
                    <a:pt x="353" y="572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60"/>
                  </a:lnTo>
                  <a:lnTo>
                    <a:pt x="370" y="553"/>
                  </a:lnTo>
                  <a:lnTo>
                    <a:pt x="380" y="549"/>
                  </a:lnTo>
                  <a:lnTo>
                    <a:pt x="389" y="541"/>
                  </a:lnTo>
                  <a:lnTo>
                    <a:pt x="386" y="539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4"/>
                  </a:lnTo>
                  <a:lnTo>
                    <a:pt x="380" y="530"/>
                  </a:lnTo>
                  <a:lnTo>
                    <a:pt x="393" y="514"/>
                  </a:lnTo>
                  <a:lnTo>
                    <a:pt x="405" y="495"/>
                  </a:lnTo>
                  <a:lnTo>
                    <a:pt x="415" y="473"/>
                  </a:lnTo>
                  <a:lnTo>
                    <a:pt x="426" y="450"/>
                  </a:lnTo>
                  <a:lnTo>
                    <a:pt x="436" y="427"/>
                  </a:lnTo>
                  <a:lnTo>
                    <a:pt x="449" y="406"/>
                  </a:lnTo>
                  <a:lnTo>
                    <a:pt x="461" y="392"/>
                  </a:lnTo>
                  <a:lnTo>
                    <a:pt x="476" y="384"/>
                  </a:lnTo>
                  <a:lnTo>
                    <a:pt x="476" y="370"/>
                  </a:lnTo>
                  <a:lnTo>
                    <a:pt x="492" y="370"/>
                  </a:lnTo>
                  <a:lnTo>
                    <a:pt x="501" y="354"/>
                  </a:lnTo>
                  <a:lnTo>
                    <a:pt x="515" y="343"/>
                  </a:lnTo>
                  <a:lnTo>
                    <a:pt x="534" y="338"/>
                  </a:lnTo>
                  <a:lnTo>
                    <a:pt x="536" y="340"/>
                  </a:lnTo>
                  <a:lnTo>
                    <a:pt x="538" y="340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43" y="342"/>
                  </a:lnTo>
                  <a:lnTo>
                    <a:pt x="543" y="329"/>
                  </a:lnTo>
                  <a:lnTo>
                    <a:pt x="548" y="329"/>
                  </a:lnTo>
                  <a:lnTo>
                    <a:pt x="552" y="329"/>
                  </a:lnTo>
                  <a:lnTo>
                    <a:pt x="555" y="329"/>
                  </a:lnTo>
                  <a:lnTo>
                    <a:pt x="557" y="329"/>
                  </a:lnTo>
                  <a:lnTo>
                    <a:pt x="559" y="331"/>
                  </a:lnTo>
                  <a:lnTo>
                    <a:pt x="560" y="331"/>
                  </a:lnTo>
                  <a:lnTo>
                    <a:pt x="566" y="335"/>
                  </a:lnTo>
                  <a:lnTo>
                    <a:pt x="572" y="321"/>
                  </a:lnTo>
                  <a:lnTo>
                    <a:pt x="583" y="312"/>
                  </a:lnTo>
                  <a:lnTo>
                    <a:pt x="595" y="309"/>
                  </a:lnTo>
                  <a:lnTo>
                    <a:pt x="611" y="305"/>
                  </a:lnTo>
                  <a:lnTo>
                    <a:pt x="627" y="303"/>
                  </a:lnTo>
                  <a:lnTo>
                    <a:pt x="634" y="310"/>
                  </a:lnTo>
                  <a:lnTo>
                    <a:pt x="642" y="314"/>
                  </a:lnTo>
                  <a:lnTo>
                    <a:pt x="649" y="315"/>
                  </a:lnTo>
                  <a:lnTo>
                    <a:pt x="656" y="317"/>
                  </a:lnTo>
                  <a:lnTo>
                    <a:pt x="662" y="324"/>
                  </a:lnTo>
                  <a:lnTo>
                    <a:pt x="665" y="338"/>
                  </a:lnTo>
                  <a:lnTo>
                    <a:pt x="663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60" y="343"/>
                  </a:lnTo>
                  <a:lnTo>
                    <a:pt x="658" y="345"/>
                  </a:lnTo>
                  <a:lnTo>
                    <a:pt x="658" y="349"/>
                  </a:lnTo>
                  <a:lnTo>
                    <a:pt x="660" y="352"/>
                  </a:lnTo>
                  <a:lnTo>
                    <a:pt x="662" y="352"/>
                  </a:lnTo>
                  <a:lnTo>
                    <a:pt x="663" y="354"/>
                  </a:lnTo>
                  <a:lnTo>
                    <a:pt x="665" y="357"/>
                  </a:lnTo>
                  <a:lnTo>
                    <a:pt x="677" y="352"/>
                  </a:lnTo>
                  <a:lnTo>
                    <a:pt x="684" y="350"/>
                  </a:lnTo>
                  <a:lnTo>
                    <a:pt x="689" y="350"/>
                  </a:lnTo>
                  <a:lnTo>
                    <a:pt x="691" y="354"/>
                  </a:lnTo>
                  <a:lnTo>
                    <a:pt x="693" y="359"/>
                  </a:lnTo>
                  <a:lnTo>
                    <a:pt x="698" y="364"/>
                  </a:lnTo>
                  <a:lnTo>
                    <a:pt x="703" y="370"/>
                  </a:lnTo>
                  <a:lnTo>
                    <a:pt x="735" y="373"/>
                  </a:lnTo>
                  <a:lnTo>
                    <a:pt x="747" y="380"/>
                  </a:lnTo>
                  <a:lnTo>
                    <a:pt x="761" y="391"/>
                  </a:lnTo>
                  <a:lnTo>
                    <a:pt x="775" y="405"/>
                  </a:lnTo>
                  <a:lnTo>
                    <a:pt x="787" y="420"/>
                  </a:lnTo>
                  <a:lnTo>
                    <a:pt x="798" y="436"/>
                  </a:lnTo>
                  <a:lnTo>
                    <a:pt x="801" y="452"/>
                  </a:lnTo>
                  <a:lnTo>
                    <a:pt x="799" y="467"/>
                  </a:lnTo>
                  <a:lnTo>
                    <a:pt x="787" y="480"/>
                  </a:lnTo>
                  <a:lnTo>
                    <a:pt x="771" y="488"/>
                  </a:lnTo>
                  <a:lnTo>
                    <a:pt x="754" y="488"/>
                  </a:lnTo>
                  <a:lnTo>
                    <a:pt x="738" y="481"/>
                  </a:lnTo>
                  <a:lnTo>
                    <a:pt x="724" y="474"/>
                  </a:lnTo>
                  <a:lnTo>
                    <a:pt x="710" y="469"/>
                  </a:lnTo>
                  <a:lnTo>
                    <a:pt x="712" y="481"/>
                  </a:lnTo>
                  <a:lnTo>
                    <a:pt x="714" y="497"/>
                  </a:lnTo>
                  <a:lnTo>
                    <a:pt x="716" y="514"/>
                  </a:lnTo>
                  <a:lnTo>
                    <a:pt x="719" y="528"/>
                  </a:lnTo>
                  <a:lnTo>
                    <a:pt x="723" y="537"/>
                  </a:lnTo>
                  <a:lnTo>
                    <a:pt x="726" y="542"/>
                  </a:lnTo>
                  <a:lnTo>
                    <a:pt x="731" y="544"/>
                  </a:lnTo>
                  <a:lnTo>
                    <a:pt x="735" y="548"/>
                  </a:lnTo>
                  <a:lnTo>
                    <a:pt x="742" y="549"/>
                  </a:lnTo>
                  <a:lnTo>
                    <a:pt x="740" y="537"/>
                  </a:lnTo>
                  <a:lnTo>
                    <a:pt x="738" y="528"/>
                  </a:lnTo>
                  <a:lnTo>
                    <a:pt x="738" y="518"/>
                  </a:lnTo>
                  <a:lnTo>
                    <a:pt x="742" y="518"/>
                  </a:lnTo>
                  <a:lnTo>
                    <a:pt x="742" y="514"/>
                  </a:lnTo>
                  <a:lnTo>
                    <a:pt x="754" y="521"/>
                  </a:lnTo>
                  <a:lnTo>
                    <a:pt x="766" y="528"/>
                  </a:lnTo>
                  <a:lnTo>
                    <a:pt x="780" y="534"/>
                  </a:lnTo>
                  <a:lnTo>
                    <a:pt x="782" y="530"/>
                  </a:lnTo>
                  <a:lnTo>
                    <a:pt x="784" y="527"/>
                  </a:lnTo>
                  <a:lnTo>
                    <a:pt x="785" y="525"/>
                  </a:lnTo>
                  <a:lnTo>
                    <a:pt x="787" y="520"/>
                  </a:lnTo>
                  <a:lnTo>
                    <a:pt x="787" y="514"/>
                  </a:lnTo>
                  <a:lnTo>
                    <a:pt x="785" y="513"/>
                  </a:lnTo>
                  <a:lnTo>
                    <a:pt x="784" y="511"/>
                  </a:lnTo>
                  <a:lnTo>
                    <a:pt x="782" y="509"/>
                  </a:lnTo>
                  <a:lnTo>
                    <a:pt x="782" y="507"/>
                  </a:lnTo>
                  <a:lnTo>
                    <a:pt x="782" y="504"/>
                  </a:lnTo>
                  <a:lnTo>
                    <a:pt x="780" y="499"/>
                  </a:lnTo>
                  <a:lnTo>
                    <a:pt x="796" y="492"/>
                  </a:lnTo>
                  <a:lnTo>
                    <a:pt x="806" y="481"/>
                  </a:lnTo>
                  <a:lnTo>
                    <a:pt x="815" y="469"/>
                  </a:lnTo>
                  <a:lnTo>
                    <a:pt x="820" y="471"/>
                  </a:lnTo>
                  <a:lnTo>
                    <a:pt x="827" y="473"/>
                  </a:lnTo>
                  <a:lnTo>
                    <a:pt x="834" y="474"/>
                  </a:lnTo>
                  <a:lnTo>
                    <a:pt x="841" y="476"/>
                  </a:lnTo>
                  <a:lnTo>
                    <a:pt x="838" y="438"/>
                  </a:lnTo>
                  <a:lnTo>
                    <a:pt x="831" y="396"/>
                  </a:lnTo>
                  <a:lnTo>
                    <a:pt x="860" y="396"/>
                  </a:lnTo>
                  <a:lnTo>
                    <a:pt x="867" y="403"/>
                  </a:lnTo>
                  <a:lnTo>
                    <a:pt x="874" y="413"/>
                  </a:lnTo>
                  <a:lnTo>
                    <a:pt x="880" y="422"/>
                  </a:lnTo>
                  <a:lnTo>
                    <a:pt x="880" y="431"/>
                  </a:lnTo>
                  <a:lnTo>
                    <a:pt x="876" y="432"/>
                  </a:lnTo>
                  <a:lnTo>
                    <a:pt x="874" y="432"/>
                  </a:lnTo>
                  <a:lnTo>
                    <a:pt x="871" y="434"/>
                  </a:lnTo>
                  <a:lnTo>
                    <a:pt x="864" y="434"/>
                  </a:lnTo>
                  <a:lnTo>
                    <a:pt x="864" y="453"/>
                  </a:lnTo>
                  <a:lnTo>
                    <a:pt x="869" y="455"/>
                  </a:lnTo>
                  <a:lnTo>
                    <a:pt x="871" y="457"/>
                  </a:lnTo>
                  <a:lnTo>
                    <a:pt x="874" y="459"/>
                  </a:lnTo>
                  <a:lnTo>
                    <a:pt x="878" y="460"/>
                  </a:lnTo>
                  <a:lnTo>
                    <a:pt x="883" y="460"/>
                  </a:lnTo>
                  <a:lnTo>
                    <a:pt x="885" y="460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88" y="459"/>
                  </a:lnTo>
                  <a:lnTo>
                    <a:pt x="892" y="457"/>
                  </a:lnTo>
                  <a:lnTo>
                    <a:pt x="894" y="452"/>
                  </a:lnTo>
                  <a:lnTo>
                    <a:pt x="894" y="448"/>
                  </a:lnTo>
                  <a:lnTo>
                    <a:pt x="894" y="443"/>
                  </a:lnTo>
                  <a:lnTo>
                    <a:pt x="894" y="439"/>
                  </a:lnTo>
                  <a:lnTo>
                    <a:pt x="892" y="434"/>
                  </a:lnTo>
                  <a:lnTo>
                    <a:pt x="904" y="418"/>
                  </a:lnTo>
                  <a:lnTo>
                    <a:pt x="918" y="405"/>
                  </a:lnTo>
                  <a:lnTo>
                    <a:pt x="930" y="389"/>
                  </a:lnTo>
                  <a:lnTo>
                    <a:pt x="936" y="387"/>
                  </a:lnTo>
                  <a:lnTo>
                    <a:pt x="941" y="387"/>
                  </a:lnTo>
                  <a:lnTo>
                    <a:pt x="943" y="385"/>
                  </a:lnTo>
                  <a:lnTo>
                    <a:pt x="946" y="387"/>
                  </a:lnTo>
                  <a:lnTo>
                    <a:pt x="950" y="389"/>
                  </a:lnTo>
                  <a:lnTo>
                    <a:pt x="951" y="392"/>
                  </a:lnTo>
                  <a:lnTo>
                    <a:pt x="953" y="396"/>
                  </a:lnTo>
                  <a:lnTo>
                    <a:pt x="955" y="398"/>
                  </a:lnTo>
                  <a:lnTo>
                    <a:pt x="956" y="401"/>
                  </a:lnTo>
                  <a:lnTo>
                    <a:pt x="960" y="403"/>
                  </a:lnTo>
                  <a:lnTo>
                    <a:pt x="960" y="399"/>
                  </a:lnTo>
                  <a:lnTo>
                    <a:pt x="963" y="396"/>
                  </a:lnTo>
                  <a:lnTo>
                    <a:pt x="965" y="392"/>
                  </a:lnTo>
                  <a:lnTo>
                    <a:pt x="967" y="389"/>
                  </a:lnTo>
                  <a:lnTo>
                    <a:pt x="967" y="384"/>
                  </a:lnTo>
                  <a:lnTo>
                    <a:pt x="969" y="377"/>
                  </a:lnTo>
                  <a:lnTo>
                    <a:pt x="984" y="377"/>
                  </a:lnTo>
                  <a:lnTo>
                    <a:pt x="998" y="380"/>
                  </a:lnTo>
                  <a:lnTo>
                    <a:pt x="1011" y="384"/>
                  </a:lnTo>
                  <a:lnTo>
                    <a:pt x="1002" y="391"/>
                  </a:lnTo>
                  <a:lnTo>
                    <a:pt x="993" y="396"/>
                  </a:lnTo>
                  <a:lnTo>
                    <a:pt x="986" y="401"/>
                  </a:lnTo>
                  <a:lnTo>
                    <a:pt x="979" y="411"/>
                  </a:lnTo>
                  <a:lnTo>
                    <a:pt x="988" y="411"/>
                  </a:lnTo>
                  <a:lnTo>
                    <a:pt x="993" y="406"/>
                  </a:lnTo>
                  <a:lnTo>
                    <a:pt x="1005" y="401"/>
                  </a:lnTo>
                  <a:lnTo>
                    <a:pt x="1018" y="396"/>
                  </a:lnTo>
                  <a:lnTo>
                    <a:pt x="1028" y="392"/>
                  </a:lnTo>
                  <a:lnTo>
                    <a:pt x="1039" y="389"/>
                  </a:lnTo>
                  <a:lnTo>
                    <a:pt x="1042" y="389"/>
                  </a:lnTo>
                  <a:lnTo>
                    <a:pt x="1044" y="391"/>
                  </a:lnTo>
                  <a:lnTo>
                    <a:pt x="1047" y="394"/>
                  </a:lnTo>
                  <a:lnTo>
                    <a:pt x="1049" y="396"/>
                  </a:lnTo>
                  <a:lnTo>
                    <a:pt x="1051" y="398"/>
                  </a:lnTo>
                  <a:lnTo>
                    <a:pt x="1054" y="398"/>
                  </a:lnTo>
                  <a:lnTo>
                    <a:pt x="1061" y="399"/>
                  </a:lnTo>
                  <a:lnTo>
                    <a:pt x="1063" y="396"/>
                  </a:lnTo>
                  <a:lnTo>
                    <a:pt x="1065" y="392"/>
                  </a:lnTo>
                  <a:lnTo>
                    <a:pt x="1066" y="391"/>
                  </a:lnTo>
                  <a:lnTo>
                    <a:pt x="1066" y="387"/>
                  </a:lnTo>
                  <a:lnTo>
                    <a:pt x="1068" y="382"/>
                  </a:lnTo>
                  <a:lnTo>
                    <a:pt x="1068" y="377"/>
                  </a:lnTo>
                  <a:lnTo>
                    <a:pt x="1065" y="373"/>
                  </a:lnTo>
                  <a:lnTo>
                    <a:pt x="1063" y="370"/>
                  </a:lnTo>
                  <a:lnTo>
                    <a:pt x="1061" y="366"/>
                  </a:lnTo>
                  <a:lnTo>
                    <a:pt x="1061" y="361"/>
                  </a:lnTo>
                  <a:lnTo>
                    <a:pt x="1061" y="354"/>
                  </a:lnTo>
                  <a:lnTo>
                    <a:pt x="1066" y="350"/>
                  </a:lnTo>
                  <a:lnTo>
                    <a:pt x="1070" y="347"/>
                  </a:lnTo>
                  <a:lnTo>
                    <a:pt x="1073" y="345"/>
                  </a:lnTo>
                  <a:lnTo>
                    <a:pt x="1080" y="342"/>
                  </a:lnTo>
                  <a:lnTo>
                    <a:pt x="1084" y="343"/>
                  </a:lnTo>
                  <a:lnTo>
                    <a:pt x="1089" y="345"/>
                  </a:lnTo>
                  <a:lnTo>
                    <a:pt x="1096" y="345"/>
                  </a:lnTo>
                  <a:lnTo>
                    <a:pt x="1103" y="345"/>
                  </a:lnTo>
                  <a:lnTo>
                    <a:pt x="1112" y="356"/>
                  </a:lnTo>
                  <a:lnTo>
                    <a:pt x="1124" y="368"/>
                  </a:lnTo>
                  <a:lnTo>
                    <a:pt x="1142" y="380"/>
                  </a:lnTo>
                  <a:lnTo>
                    <a:pt x="1157" y="392"/>
                  </a:lnTo>
                  <a:lnTo>
                    <a:pt x="1171" y="399"/>
                  </a:lnTo>
                  <a:lnTo>
                    <a:pt x="1180" y="403"/>
                  </a:lnTo>
                  <a:lnTo>
                    <a:pt x="1182" y="401"/>
                  </a:lnTo>
                  <a:lnTo>
                    <a:pt x="1182" y="401"/>
                  </a:lnTo>
                  <a:lnTo>
                    <a:pt x="1182" y="399"/>
                  </a:lnTo>
                  <a:lnTo>
                    <a:pt x="1182" y="399"/>
                  </a:lnTo>
                  <a:lnTo>
                    <a:pt x="1183" y="396"/>
                  </a:lnTo>
                  <a:lnTo>
                    <a:pt x="1178" y="391"/>
                  </a:lnTo>
                  <a:lnTo>
                    <a:pt x="1175" y="387"/>
                  </a:lnTo>
                  <a:lnTo>
                    <a:pt x="1173" y="382"/>
                  </a:lnTo>
                  <a:lnTo>
                    <a:pt x="1169" y="377"/>
                  </a:lnTo>
                  <a:lnTo>
                    <a:pt x="1168" y="370"/>
                  </a:lnTo>
                  <a:lnTo>
                    <a:pt x="1152" y="370"/>
                  </a:lnTo>
                  <a:lnTo>
                    <a:pt x="1154" y="349"/>
                  </a:lnTo>
                  <a:lnTo>
                    <a:pt x="1150" y="333"/>
                  </a:lnTo>
                  <a:lnTo>
                    <a:pt x="1148" y="319"/>
                  </a:lnTo>
                  <a:lnTo>
                    <a:pt x="1145" y="300"/>
                  </a:lnTo>
                  <a:lnTo>
                    <a:pt x="1155" y="293"/>
                  </a:lnTo>
                  <a:lnTo>
                    <a:pt x="1162" y="284"/>
                  </a:lnTo>
                  <a:lnTo>
                    <a:pt x="1166" y="274"/>
                  </a:lnTo>
                  <a:lnTo>
                    <a:pt x="1169" y="261"/>
                  </a:lnTo>
                  <a:lnTo>
                    <a:pt x="1173" y="251"/>
                  </a:lnTo>
                  <a:lnTo>
                    <a:pt x="1178" y="240"/>
                  </a:lnTo>
                  <a:lnTo>
                    <a:pt x="1185" y="232"/>
                  </a:lnTo>
                  <a:lnTo>
                    <a:pt x="1194" y="226"/>
                  </a:lnTo>
                  <a:lnTo>
                    <a:pt x="1210" y="225"/>
                  </a:lnTo>
                  <a:lnTo>
                    <a:pt x="1229" y="226"/>
                  </a:lnTo>
                  <a:lnTo>
                    <a:pt x="1234" y="235"/>
                  </a:lnTo>
                  <a:lnTo>
                    <a:pt x="1241" y="242"/>
                  </a:lnTo>
                  <a:lnTo>
                    <a:pt x="1239" y="256"/>
                  </a:lnTo>
                  <a:lnTo>
                    <a:pt x="1236" y="270"/>
                  </a:lnTo>
                  <a:lnTo>
                    <a:pt x="1232" y="282"/>
                  </a:lnTo>
                  <a:lnTo>
                    <a:pt x="1231" y="293"/>
                  </a:lnTo>
                  <a:lnTo>
                    <a:pt x="1229" y="300"/>
                  </a:lnTo>
                  <a:lnTo>
                    <a:pt x="1232" y="309"/>
                  </a:lnTo>
                  <a:lnTo>
                    <a:pt x="1238" y="321"/>
                  </a:lnTo>
                  <a:lnTo>
                    <a:pt x="1241" y="335"/>
                  </a:lnTo>
                  <a:lnTo>
                    <a:pt x="1244" y="345"/>
                  </a:lnTo>
                  <a:lnTo>
                    <a:pt x="1244" y="357"/>
                  </a:lnTo>
                  <a:lnTo>
                    <a:pt x="1241" y="368"/>
                  </a:lnTo>
                  <a:lnTo>
                    <a:pt x="1238" y="377"/>
                  </a:lnTo>
                  <a:lnTo>
                    <a:pt x="1238" y="384"/>
                  </a:lnTo>
                  <a:lnTo>
                    <a:pt x="1239" y="389"/>
                  </a:lnTo>
                  <a:lnTo>
                    <a:pt x="1241" y="392"/>
                  </a:lnTo>
                  <a:lnTo>
                    <a:pt x="1244" y="396"/>
                  </a:lnTo>
                  <a:lnTo>
                    <a:pt x="1248" y="399"/>
                  </a:lnTo>
                  <a:lnTo>
                    <a:pt x="1250" y="405"/>
                  </a:lnTo>
                  <a:lnTo>
                    <a:pt x="1253" y="411"/>
                  </a:lnTo>
                  <a:lnTo>
                    <a:pt x="1248" y="422"/>
                  </a:lnTo>
                  <a:lnTo>
                    <a:pt x="1244" y="434"/>
                  </a:lnTo>
                  <a:lnTo>
                    <a:pt x="1244" y="450"/>
                  </a:lnTo>
                  <a:lnTo>
                    <a:pt x="1239" y="453"/>
                  </a:lnTo>
                  <a:lnTo>
                    <a:pt x="1236" y="457"/>
                  </a:lnTo>
                  <a:lnTo>
                    <a:pt x="1231" y="459"/>
                  </a:lnTo>
                  <a:lnTo>
                    <a:pt x="1225" y="462"/>
                  </a:lnTo>
                  <a:lnTo>
                    <a:pt x="1218" y="464"/>
                  </a:lnTo>
                  <a:lnTo>
                    <a:pt x="1218" y="469"/>
                  </a:lnTo>
                  <a:lnTo>
                    <a:pt x="1238" y="469"/>
                  </a:lnTo>
                  <a:lnTo>
                    <a:pt x="1239" y="467"/>
                  </a:lnTo>
                  <a:lnTo>
                    <a:pt x="1239" y="467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4" y="464"/>
                  </a:lnTo>
                  <a:lnTo>
                    <a:pt x="1251" y="452"/>
                  </a:lnTo>
                  <a:lnTo>
                    <a:pt x="1258" y="438"/>
                  </a:lnTo>
                  <a:lnTo>
                    <a:pt x="1264" y="427"/>
                  </a:lnTo>
                  <a:lnTo>
                    <a:pt x="1267" y="410"/>
                  </a:lnTo>
                  <a:lnTo>
                    <a:pt x="1264" y="394"/>
                  </a:lnTo>
                  <a:lnTo>
                    <a:pt x="1262" y="378"/>
                  </a:lnTo>
                  <a:lnTo>
                    <a:pt x="1260" y="364"/>
                  </a:lnTo>
                  <a:lnTo>
                    <a:pt x="1279" y="364"/>
                  </a:lnTo>
                  <a:lnTo>
                    <a:pt x="1297" y="364"/>
                  </a:lnTo>
                  <a:lnTo>
                    <a:pt x="1314" y="370"/>
                  </a:lnTo>
                  <a:lnTo>
                    <a:pt x="1314" y="364"/>
                  </a:lnTo>
                  <a:lnTo>
                    <a:pt x="1297" y="357"/>
                  </a:lnTo>
                  <a:lnTo>
                    <a:pt x="1276" y="349"/>
                  </a:lnTo>
                  <a:lnTo>
                    <a:pt x="1257" y="342"/>
                  </a:lnTo>
                  <a:lnTo>
                    <a:pt x="1253" y="324"/>
                  </a:lnTo>
                  <a:lnTo>
                    <a:pt x="1248" y="312"/>
                  </a:lnTo>
                  <a:lnTo>
                    <a:pt x="1243" y="302"/>
                  </a:lnTo>
                  <a:lnTo>
                    <a:pt x="1238" y="288"/>
                  </a:lnTo>
                  <a:lnTo>
                    <a:pt x="1260" y="268"/>
                  </a:lnTo>
                  <a:lnTo>
                    <a:pt x="1260" y="235"/>
                  </a:lnTo>
                  <a:lnTo>
                    <a:pt x="1264" y="235"/>
                  </a:lnTo>
                  <a:lnTo>
                    <a:pt x="1267" y="235"/>
                  </a:lnTo>
                  <a:lnTo>
                    <a:pt x="1269" y="235"/>
                  </a:lnTo>
                  <a:lnTo>
                    <a:pt x="1269" y="237"/>
                  </a:lnTo>
                  <a:lnTo>
                    <a:pt x="1272" y="239"/>
                  </a:lnTo>
                  <a:lnTo>
                    <a:pt x="1276" y="249"/>
                  </a:lnTo>
                  <a:lnTo>
                    <a:pt x="1279" y="260"/>
                  </a:lnTo>
                  <a:lnTo>
                    <a:pt x="1286" y="268"/>
                  </a:lnTo>
                  <a:lnTo>
                    <a:pt x="1299" y="261"/>
                  </a:lnTo>
                  <a:lnTo>
                    <a:pt x="1314" y="258"/>
                  </a:lnTo>
                  <a:lnTo>
                    <a:pt x="1334" y="258"/>
                  </a:lnTo>
                  <a:lnTo>
                    <a:pt x="1344" y="272"/>
                  </a:lnTo>
                  <a:lnTo>
                    <a:pt x="1360" y="286"/>
                  </a:lnTo>
                  <a:lnTo>
                    <a:pt x="1375" y="296"/>
                  </a:lnTo>
                  <a:lnTo>
                    <a:pt x="1375" y="288"/>
                  </a:lnTo>
                  <a:lnTo>
                    <a:pt x="1363" y="275"/>
                  </a:lnTo>
                  <a:lnTo>
                    <a:pt x="1354" y="260"/>
                  </a:lnTo>
                  <a:lnTo>
                    <a:pt x="1349" y="240"/>
                  </a:lnTo>
                  <a:lnTo>
                    <a:pt x="1344" y="221"/>
                  </a:lnTo>
                  <a:lnTo>
                    <a:pt x="1340" y="200"/>
                  </a:lnTo>
                  <a:lnTo>
                    <a:pt x="1363" y="193"/>
                  </a:lnTo>
                  <a:lnTo>
                    <a:pt x="1388" y="188"/>
                  </a:lnTo>
                  <a:lnTo>
                    <a:pt x="1395" y="204"/>
                  </a:lnTo>
                  <a:lnTo>
                    <a:pt x="1398" y="204"/>
                  </a:lnTo>
                  <a:lnTo>
                    <a:pt x="1402" y="188"/>
                  </a:lnTo>
                  <a:lnTo>
                    <a:pt x="1405" y="171"/>
                  </a:lnTo>
                  <a:lnTo>
                    <a:pt x="1410" y="153"/>
                  </a:lnTo>
                  <a:lnTo>
                    <a:pt x="1426" y="144"/>
                  </a:lnTo>
                  <a:lnTo>
                    <a:pt x="1438" y="134"/>
                  </a:lnTo>
                  <a:lnTo>
                    <a:pt x="1452" y="123"/>
                  </a:lnTo>
                  <a:lnTo>
                    <a:pt x="1466" y="117"/>
                  </a:lnTo>
                  <a:lnTo>
                    <a:pt x="1482" y="111"/>
                  </a:lnTo>
                  <a:lnTo>
                    <a:pt x="1503" y="111"/>
                  </a:lnTo>
                  <a:lnTo>
                    <a:pt x="1505" y="104"/>
                  </a:lnTo>
                  <a:lnTo>
                    <a:pt x="1508" y="99"/>
                  </a:lnTo>
                  <a:lnTo>
                    <a:pt x="1510" y="94"/>
                  </a:lnTo>
                  <a:lnTo>
                    <a:pt x="1513" y="89"/>
                  </a:lnTo>
                  <a:lnTo>
                    <a:pt x="1524" y="89"/>
                  </a:lnTo>
                  <a:lnTo>
                    <a:pt x="1538" y="89"/>
                  </a:lnTo>
                  <a:lnTo>
                    <a:pt x="1552" y="89"/>
                  </a:lnTo>
                  <a:lnTo>
                    <a:pt x="1562" y="89"/>
                  </a:lnTo>
                  <a:lnTo>
                    <a:pt x="1567" y="89"/>
                  </a:lnTo>
                  <a:lnTo>
                    <a:pt x="1574" y="83"/>
                  </a:lnTo>
                  <a:lnTo>
                    <a:pt x="1581" y="78"/>
                  </a:lnTo>
                  <a:lnTo>
                    <a:pt x="1588" y="71"/>
                  </a:lnTo>
                  <a:lnTo>
                    <a:pt x="1594" y="66"/>
                  </a:lnTo>
                  <a:lnTo>
                    <a:pt x="1599" y="68"/>
                  </a:lnTo>
                  <a:lnTo>
                    <a:pt x="1602" y="68"/>
                  </a:lnTo>
                  <a:lnTo>
                    <a:pt x="1608" y="69"/>
                  </a:lnTo>
                  <a:lnTo>
                    <a:pt x="1613" y="69"/>
                  </a:lnTo>
                  <a:lnTo>
                    <a:pt x="1613" y="50"/>
                  </a:lnTo>
                  <a:lnTo>
                    <a:pt x="1628" y="43"/>
                  </a:lnTo>
                  <a:lnTo>
                    <a:pt x="1641" y="36"/>
                  </a:lnTo>
                  <a:lnTo>
                    <a:pt x="1653" y="27"/>
                  </a:lnTo>
                  <a:lnTo>
                    <a:pt x="1663" y="17"/>
                  </a:lnTo>
                  <a:lnTo>
                    <a:pt x="166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13" name="Freeform 16">
              <a:extLst>
                <a:ext uri="{FF2B5EF4-FFF2-40B4-BE49-F238E27FC236}">
                  <a16:creationId xmlns:a16="http://schemas.microsoft.com/office/drawing/2014/main" id="{48C2DCD8-D679-4E46-B2EE-BF37DF8BB4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4381" y="1143000"/>
              <a:ext cx="2078038" cy="517525"/>
            </a:xfrm>
            <a:custGeom>
              <a:avLst/>
              <a:gdLst>
                <a:gd name="T0" fmla="*/ 190 w 1309"/>
                <a:gd name="T1" fmla="*/ 255 h 326"/>
                <a:gd name="T2" fmla="*/ 157 w 1309"/>
                <a:gd name="T3" fmla="*/ 202 h 326"/>
                <a:gd name="T4" fmla="*/ 1271 w 1309"/>
                <a:gd name="T5" fmla="*/ 173 h 326"/>
                <a:gd name="T6" fmla="*/ 1293 w 1309"/>
                <a:gd name="T7" fmla="*/ 176 h 326"/>
                <a:gd name="T8" fmla="*/ 1307 w 1309"/>
                <a:gd name="T9" fmla="*/ 216 h 326"/>
                <a:gd name="T10" fmla="*/ 1241 w 1309"/>
                <a:gd name="T11" fmla="*/ 244 h 326"/>
                <a:gd name="T12" fmla="*/ 1238 w 1309"/>
                <a:gd name="T13" fmla="*/ 227 h 326"/>
                <a:gd name="T14" fmla="*/ 1251 w 1309"/>
                <a:gd name="T15" fmla="*/ 171 h 326"/>
                <a:gd name="T16" fmla="*/ 126 w 1309"/>
                <a:gd name="T17" fmla="*/ 166 h 326"/>
                <a:gd name="T18" fmla="*/ 150 w 1309"/>
                <a:gd name="T19" fmla="*/ 169 h 326"/>
                <a:gd name="T20" fmla="*/ 105 w 1309"/>
                <a:gd name="T21" fmla="*/ 276 h 326"/>
                <a:gd name="T22" fmla="*/ 82 w 1309"/>
                <a:gd name="T23" fmla="*/ 307 h 326"/>
                <a:gd name="T24" fmla="*/ 61 w 1309"/>
                <a:gd name="T25" fmla="*/ 251 h 326"/>
                <a:gd name="T26" fmla="*/ 70 w 1309"/>
                <a:gd name="T27" fmla="*/ 246 h 326"/>
                <a:gd name="T28" fmla="*/ 54 w 1309"/>
                <a:gd name="T29" fmla="*/ 222 h 326"/>
                <a:gd name="T30" fmla="*/ 44 w 1309"/>
                <a:gd name="T31" fmla="*/ 213 h 326"/>
                <a:gd name="T32" fmla="*/ 19 w 1309"/>
                <a:gd name="T33" fmla="*/ 173 h 326"/>
                <a:gd name="T34" fmla="*/ 14 w 1309"/>
                <a:gd name="T35" fmla="*/ 159 h 326"/>
                <a:gd name="T36" fmla="*/ 3 w 1309"/>
                <a:gd name="T37" fmla="*/ 147 h 326"/>
                <a:gd name="T38" fmla="*/ 42 w 1309"/>
                <a:gd name="T39" fmla="*/ 122 h 326"/>
                <a:gd name="T40" fmla="*/ 61 w 1309"/>
                <a:gd name="T41" fmla="*/ 141 h 326"/>
                <a:gd name="T42" fmla="*/ 73 w 1309"/>
                <a:gd name="T43" fmla="*/ 122 h 326"/>
                <a:gd name="T44" fmla="*/ 1101 w 1309"/>
                <a:gd name="T45" fmla="*/ 106 h 326"/>
                <a:gd name="T46" fmla="*/ 1094 w 1309"/>
                <a:gd name="T47" fmla="*/ 126 h 326"/>
                <a:gd name="T48" fmla="*/ 1061 w 1309"/>
                <a:gd name="T49" fmla="*/ 112 h 326"/>
                <a:gd name="T50" fmla="*/ 559 w 1309"/>
                <a:gd name="T51" fmla="*/ 101 h 326"/>
                <a:gd name="T52" fmla="*/ 560 w 1309"/>
                <a:gd name="T53" fmla="*/ 126 h 326"/>
                <a:gd name="T54" fmla="*/ 532 w 1309"/>
                <a:gd name="T55" fmla="*/ 113 h 326"/>
                <a:gd name="T56" fmla="*/ 1185 w 1309"/>
                <a:gd name="T57" fmla="*/ 79 h 326"/>
                <a:gd name="T58" fmla="*/ 1178 w 1309"/>
                <a:gd name="T59" fmla="*/ 103 h 326"/>
                <a:gd name="T60" fmla="*/ 1225 w 1309"/>
                <a:gd name="T61" fmla="*/ 115 h 326"/>
                <a:gd name="T62" fmla="*/ 1241 w 1309"/>
                <a:gd name="T63" fmla="*/ 178 h 326"/>
                <a:gd name="T64" fmla="*/ 1157 w 1309"/>
                <a:gd name="T65" fmla="*/ 171 h 326"/>
                <a:gd name="T66" fmla="*/ 1128 w 1309"/>
                <a:gd name="T67" fmla="*/ 131 h 326"/>
                <a:gd name="T68" fmla="*/ 1128 w 1309"/>
                <a:gd name="T69" fmla="*/ 98 h 326"/>
                <a:gd name="T70" fmla="*/ 1175 w 1309"/>
                <a:gd name="T71" fmla="*/ 77 h 326"/>
                <a:gd name="T72" fmla="*/ 991 w 1309"/>
                <a:gd name="T73" fmla="*/ 108 h 326"/>
                <a:gd name="T74" fmla="*/ 637 w 1309"/>
                <a:gd name="T75" fmla="*/ 80 h 326"/>
                <a:gd name="T76" fmla="*/ 593 w 1309"/>
                <a:gd name="T77" fmla="*/ 99 h 326"/>
                <a:gd name="T78" fmla="*/ 176 w 1309"/>
                <a:gd name="T79" fmla="*/ 77 h 326"/>
                <a:gd name="T80" fmla="*/ 204 w 1309"/>
                <a:gd name="T81" fmla="*/ 80 h 326"/>
                <a:gd name="T82" fmla="*/ 227 w 1309"/>
                <a:gd name="T83" fmla="*/ 89 h 326"/>
                <a:gd name="T84" fmla="*/ 211 w 1309"/>
                <a:gd name="T85" fmla="*/ 141 h 326"/>
                <a:gd name="T86" fmla="*/ 145 w 1309"/>
                <a:gd name="T87" fmla="*/ 134 h 326"/>
                <a:gd name="T88" fmla="*/ 124 w 1309"/>
                <a:gd name="T89" fmla="*/ 101 h 326"/>
                <a:gd name="T90" fmla="*/ 161 w 1309"/>
                <a:gd name="T91" fmla="*/ 77 h 326"/>
                <a:gd name="T92" fmla="*/ 627 w 1309"/>
                <a:gd name="T93" fmla="*/ 45 h 326"/>
                <a:gd name="T94" fmla="*/ 646 w 1309"/>
                <a:gd name="T95" fmla="*/ 66 h 326"/>
                <a:gd name="T96" fmla="*/ 567 w 1309"/>
                <a:gd name="T97" fmla="*/ 54 h 326"/>
                <a:gd name="T98" fmla="*/ 515 w 1309"/>
                <a:gd name="T99" fmla="*/ 108 h 326"/>
                <a:gd name="T100" fmla="*/ 504 w 1309"/>
                <a:gd name="T101" fmla="*/ 77 h 326"/>
                <a:gd name="T102" fmla="*/ 527 w 1309"/>
                <a:gd name="T103" fmla="*/ 54 h 326"/>
                <a:gd name="T104" fmla="*/ 538 w 1309"/>
                <a:gd name="T105" fmla="*/ 52 h 326"/>
                <a:gd name="T106" fmla="*/ 595 w 1309"/>
                <a:gd name="T107" fmla="*/ 26 h 326"/>
                <a:gd name="T108" fmla="*/ 599 w 1309"/>
                <a:gd name="T109" fmla="*/ 49 h 326"/>
                <a:gd name="T110" fmla="*/ 646 w 1309"/>
                <a:gd name="T111" fmla="*/ 16 h 326"/>
                <a:gd name="T112" fmla="*/ 1126 w 1309"/>
                <a:gd name="T113" fmla="*/ 7 h 326"/>
                <a:gd name="T114" fmla="*/ 1157 w 1309"/>
                <a:gd name="T115" fmla="*/ 33 h 326"/>
                <a:gd name="T116" fmla="*/ 1173 w 1309"/>
                <a:gd name="T117" fmla="*/ 61 h 326"/>
                <a:gd name="T118" fmla="*/ 1101 w 1309"/>
                <a:gd name="T119" fmla="*/ 79 h 326"/>
                <a:gd name="T120" fmla="*/ 1082 w 1309"/>
                <a:gd name="T121" fmla="*/ 80 h 326"/>
                <a:gd name="T122" fmla="*/ 1009 w 1309"/>
                <a:gd name="T123" fmla="*/ 19 h 326"/>
                <a:gd name="T124" fmla="*/ 995 w 1309"/>
                <a:gd name="T125" fmla="*/ 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9" h="326">
                  <a:moveTo>
                    <a:pt x="157" y="202"/>
                  </a:moveTo>
                  <a:lnTo>
                    <a:pt x="169" y="202"/>
                  </a:lnTo>
                  <a:lnTo>
                    <a:pt x="173" y="216"/>
                  </a:lnTo>
                  <a:lnTo>
                    <a:pt x="176" y="225"/>
                  </a:lnTo>
                  <a:lnTo>
                    <a:pt x="183" y="229"/>
                  </a:lnTo>
                  <a:lnTo>
                    <a:pt x="195" y="234"/>
                  </a:lnTo>
                  <a:lnTo>
                    <a:pt x="190" y="255"/>
                  </a:lnTo>
                  <a:lnTo>
                    <a:pt x="183" y="276"/>
                  </a:lnTo>
                  <a:lnTo>
                    <a:pt x="173" y="291"/>
                  </a:lnTo>
                  <a:lnTo>
                    <a:pt x="173" y="272"/>
                  </a:lnTo>
                  <a:lnTo>
                    <a:pt x="150" y="272"/>
                  </a:lnTo>
                  <a:lnTo>
                    <a:pt x="152" y="250"/>
                  </a:lnTo>
                  <a:lnTo>
                    <a:pt x="154" y="229"/>
                  </a:lnTo>
                  <a:lnTo>
                    <a:pt x="157" y="202"/>
                  </a:lnTo>
                  <a:close/>
                  <a:moveTo>
                    <a:pt x="1260" y="157"/>
                  </a:moveTo>
                  <a:lnTo>
                    <a:pt x="1264" y="157"/>
                  </a:lnTo>
                  <a:lnTo>
                    <a:pt x="1264" y="161"/>
                  </a:lnTo>
                  <a:lnTo>
                    <a:pt x="1265" y="166"/>
                  </a:lnTo>
                  <a:lnTo>
                    <a:pt x="1267" y="168"/>
                  </a:lnTo>
                  <a:lnTo>
                    <a:pt x="1269" y="171"/>
                  </a:lnTo>
                  <a:lnTo>
                    <a:pt x="1271" y="173"/>
                  </a:lnTo>
                  <a:lnTo>
                    <a:pt x="1274" y="176"/>
                  </a:lnTo>
                  <a:lnTo>
                    <a:pt x="1278" y="173"/>
                  </a:lnTo>
                  <a:lnTo>
                    <a:pt x="1279" y="169"/>
                  </a:lnTo>
                  <a:lnTo>
                    <a:pt x="1281" y="168"/>
                  </a:lnTo>
                  <a:lnTo>
                    <a:pt x="1285" y="168"/>
                  </a:lnTo>
                  <a:lnTo>
                    <a:pt x="1290" y="166"/>
                  </a:lnTo>
                  <a:lnTo>
                    <a:pt x="1293" y="176"/>
                  </a:lnTo>
                  <a:lnTo>
                    <a:pt x="1299" y="183"/>
                  </a:lnTo>
                  <a:lnTo>
                    <a:pt x="1304" y="190"/>
                  </a:lnTo>
                  <a:lnTo>
                    <a:pt x="1307" y="199"/>
                  </a:lnTo>
                  <a:lnTo>
                    <a:pt x="1309" y="211"/>
                  </a:lnTo>
                  <a:lnTo>
                    <a:pt x="1309" y="213"/>
                  </a:lnTo>
                  <a:lnTo>
                    <a:pt x="1307" y="215"/>
                  </a:lnTo>
                  <a:lnTo>
                    <a:pt x="1307" y="216"/>
                  </a:lnTo>
                  <a:lnTo>
                    <a:pt x="1307" y="218"/>
                  </a:lnTo>
                  <a:lnTo>
                    <a:pt x="1307" y="220"/>
                  </a:lnTo>
                  <a:lnTo>
                    <a:pt x="1306" y="223"/>
                  </a:lnTo>
                  <a:lnTo>
                    <a:pt x="1295" y="230"/>
                  </a:lnTo>
                  <a:lnTo>
                    <a:pt x="1279" y="237"/>
                  </a:lnTo>
                  <a:lnTo>
                    <a:pt x="1260" y="241"/>
                  </a:lnTo>
                  <a:lnTo>
                    <a:pt x="1241" y="244"/>
                  </a:lnTo>
                  <a:lnTo>
                    <a:pt x="1225" y="246"/>
                  </a:lnTo>
                  <a:lnTo>
                    <a:pt x="1227" y="237"/>
                  </a:lnTo>
                  <a:lnTo>
                    <a:pt x="1229" y="234"/>
                  </a:lnTo>
                  <a:lnTo>
                    <a:pt x="1231" y="230"/>
                  </a:lnTo>
                  <a:lnTo>
                    <a:pt x="1232" y="229"/>
                  </a:lnTo>
                  <a:lnTo>
                    <a:pt x="1234" y="229"/>
                  </a:lnTo>
                  <a:lnTo>
                    <a:pt x="1238" y="227"/>
                  </a:lnTo>
                  <a:lnTo>
                    <a:pt x="1239" y="227"/>
                  </a:lnTo>
                  <a:lnTo>
                    <a:pt x="1241" y="225"/>
                  </a:lnTo>
                  <a:lnTo>
                    <a:pt x="1245" y="223"/>
                  </a:lnTo>
                  <a:lnTo>
                    <a:pt x="1250" y="209"/>
                  </a:lnTo>
                  <a:lnTo>
                    <a:pt x="1250" y="195"/>
                  </a:lnTo>
                  <a:lnTo>
                    <a:pt x="1248" y="182"/>
                  </a:lnTo>
                  <a:lnTo>
                    <a:pt x="1251" y="171"/>
                  </a:lnTo>
                  <a:lnTo>
                    <a:pt x="1260" y="161"/>
                  </a:lnTo>
                  <a:lnTo>
                    <a:pt x="1260" y="157"/>
                  </a:lnTo>
                  <a:close/>
                  <a:moveTo>
                    <a:pt x="99" y="108"/>
                  </a:moveTo>
                  <a:lnTo>
                    <a:pt x="105" y="117"/>
                  </a:lnTo>
                  <a:lnTo>
                    <a:pt x="110" y="134"/>
                  </a:lnTo>
                  <a:lnTo>
                    <a:pt x="117" y="150"/>
                  </a:lnTo>
                  <a:lnTo>
                    <a:pt x="126" y="166"/>
                  </a:lnTo>
                  <a:lnTo>
                    <a:pt x="131" y="173"/>
                  </a:lnTo>
                  <a:lnTo>
                    <a:pt x="134" y="169"/>
                  </a:lnTo>
                  <a:lnTo>
                    <a:pt x="136" y="168"/>
                  </a:lnTo>
                  <a:lnTo>
                    <a:pt x="140" y="168"/>
                  </a:lnTo>
                  <a:lnTo>
                    <a:pt x="143" y="166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54" y="169"/>
                  </a:lnTo>
                  <a:lnTo>
                    <a:pt x="154" y="180"/>
                  </a:lnTo>
                  <a:lnTo>
                    <a:pt x="127" y="183"/>
                  </a:lnTo>
                  <a:lnTo>
                    <a:pt x="124" y="211"/>
                  </a:lnTo>
                  <a:lnTo>
                    <a:pt x="115" y="234"/>
                  </a:lnTo>
                  <a:lnTo>
                    <a:pt x="108" y="257"/>
                  </a:lnTo>
                  <a:lnTo>
                    <a:pt x="105" y="276"/>
                  </a:lnTo>
                  <a:lnTo>
                    <a:pt x="103" y="295"/>
                  </a:lnTo>
                  <a:lnTo>
                    <a:pt x="103" y="311"/>
                  </a:lnTo>
                  <a:lnTo>
                    <a:pt x="99" y="326"/>
                  </a:lnTo>
                  <a:lnTo>
                    <a:pt x="96" y="326"/>
                  </a:lnTo>
                  <a:lnTo>
                    <a:pt x="96" y="323"/>
                  </a:lnTo>
                  <a:lnTo>
                    <a:pt x="91" y="316"/>
                  </a:lnTo>
                  <a:lnTo>
                    <a:pt x="82" y="307"/>
                  </a:lnTo>
                  <a:lnTo>
                    <a:pt x="72" y="295"/>
                  </a:lnTo>
                  <a:lnTo>
                    <a:pt x="63" y="283"/>
                  </a:lnTo>
                  <a:lnTo>
                    <a:pt x="56" y="271"/>
                  </a:lnTo>
                  <a:lnTo>
                    <a:pt x="52" y="260"/>
                  </a:lnTo>
                  <a:lnTo>
                    <a:pt x="54" y="253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3" y="251"/>
                  </a:lnTo>
                  <a:lnTo>
                    <a:pt x="65" y="251"/>
                  </a:lnTo>
                  <a:lnTo>
                    <a:pt x="66" y="251"/>
                  </a:lnTo>
                  <a:lnTo>
                    <a:pt x="68" y="251"/>
                  </a:lnTo>
                  <a:lnTo>
                    <a:pt x="70" y="250"/>
                  </a:lnTo>
                  <a:lnTo>
                    <a:pt x="73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54" y="241"/>
                  </a:lnTo>
                  <a:lnTo>
                    <a:pt x="45" y="236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51" y="223"/>
                  </a:lnTo>
                  <a:lnTo>
                    <a:pt x="54" y="222"/>
                  </a:lnTo>
                  <a:lnTo>
                    <a:pt x="58" y="220"/>
                  </a:lnTo>
                  <a:lnTo>
                    <a:pt x="61" y="218"/>
                  </a:lnTo>
                  <a:lnTo>
                    <a:pt x="65" y="215"/>
                  </a:lnTo>
                  <a:lnTo>
                    <a:pt x="65" y="211"/>
                  </a:lnTo>
                  <a:lnTo>
                    <a:pt x="51" y="211"/>
                  </a:lnTo>
                  <a:lnTo>
                    <a:pt x="47" y="213"/>
                  </a:lnTo>
                  <a:lnTo>
                    <a:pt x="44" y="213"/>
                  </a:lnTo>
                  <a:lnTo>
                    <a:pt x="40" y="215"/>
                  </a:lnTo>
                  <a:lnTo>
                    <a:pt x="35" y="215"/>
                  </a:lnTo>
                  <a:lnTo>
                    <a:pt x="26" y="199"/>
                  </a:lnTo>
                  <a:lnTo>
                    <a:pt x="16" y="183"/>
                  </a:lnTo>
                  <a:lnTo>
                    <a:pt x="17" y="178"/>
                  </a:lnTo>
                  <a:lnTo>
                    <a:pt x="17" y="175"/>
                  </a:lnTo>
                  <a:lnTo>
                    <a:pt x="19" y="173"/>
                  </a:lnTo>
                  <a:lnTo>
                    <a:pt x="21" y="169"/>
                  </a:lnTo>
                  <a:lnTo>
                    <a:pt x="21" y="166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9" y="157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7" y="154"/>
                  </a:lnTo>
                  <a:lnTo>
                    <a:pt x="5" y="150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4"/>
                  </a:lnTo>
                  <a:lnTo>
                    <a:pt x="19" y="122"/>
                  </a:lnTo>
                  <a:lnTo>
                    <a:pt x="38" y="112"/>
                  </a:lnTo>
                  <a:lnTo>
                    <a:pt x="40" y="117"/>
                  </a:lnTo>
                  <a:lnTo>
                    <a:pt x="42" y="122"/>
                  </a:lnTo>
                  <a:lnTo>
                    <a:pt x="44" y="124"/>
                  </a:lnTo>
                  <a:lnTo>
                    <a:pt x="47" y="126"/>
                  </a:lnTo>
                  <a:lnTo>
                    <a:pt x="49" y="126"/>
                  </a:lnTo>
                  <a:lnTo>
                    <a:pt x="51" y="127"/>
                  </a:lnTo>
                  <a:lnTo>
                    <a:pt x="54" y="129"/>
                  </a:lnTo>
                  <a:lnTo>
                    <a:pt x="58" y="131"/>
                  </a:lnTo>
                  <a:lnTo>
                    <a:pt x="61" y="141"/>
                  </a:lnTo>
                  <a:lnTo>
                    <a:pt x="63" y="154"/>
                  </a:lnTo>
                  <a:lnTo>
                    <a:pt x="65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0" y="147"/>
                  </a:lnTo>
                  <a:lnTo>
                    <a:pt x="70" y="134"/>
                  </a:lnTo>
                  <a:lnTo>
                    <a:pt x="73" y="122"/>
                  </a:lnTo>
                  <a:lnTo>
                    <a:pt x="77" y="112"/>
                  </a:lnTo>
                  <a:lnTo>
                    <a:pt x="99" y="108"/>
                  </a:lnTo>
                  <a:close/>
                  <a:moveTo>
                    <a:pt x="1082" y="99"/>
                  </a:moveTo>
                  <a:lnTo>
                    <a:pt x="1087" y="103"/>
                  </a:lnTo>
                  <a:lnTo>
                    <a:pt x="1091" y="106"/>
                  </a:lnTo>
                  <a:lnTo>
                    <a:pt x="1096" y="106"/>
                  </a:lnTo>
                  <a:lnTo>
                    <a:pt x="1101" y="106"/>
                  </a:lnTo>
                  <a:lnTo>
                    <a:pt x="1110" y="108"/>
                  </a:lnTo>
                  <a:lnTo>
                    <a:pt x="1108" y="112"/>
                  </a:lnTo>
                  <a:lnTo>
                    <a:pt x="1108" y="113"/>
                  </a:lnTo>
                  <a:lnTo>
                    <a:pt x="1108" y="115"/>
                  </a:lnTo>
                  <a:lnTo>
                    <a:pt x="1107" y="117"/>
                  </a:lnTo>
                  <a:lnTo>
                    <a:pt x="1107" y="119"/>
                  </a:lnTo>
                  <a:lnTo>
                    <a:pt x="1094" y="126"/>
                  </a:lnTo>
                  <a:lnTo>
                    <a:pt x="1077" y="129"/>
                  </a:lnTo>
                  <a:lnTo>
                    <a:pt x="1059" y="131"/>
                  </a:lnTo>
                  <a:lnTo>
                    <a:pt x="1058" y="127"/>
                  </a:lnTo>
                  <a:lnTo>
                    <a:pt x="1058" y="124"/>
                  </a:lnTo>
                  <a:lnTo>
                    <a:pt x="1056" y="120"/>
                  </a:lnTo>
                  <a:lnTo>
                    <a:pt x="1056" y="115"/>
                  </a:lnTo>
                  <a:lnTo>
                    <a:pt x="1061" y="112"/>
                  </a:lnTo>
                  <a:lnTo>
                    <a:pt x="1065" y="108"/>
                  </a:lnTo>
                  <a:lnTo>
                    <a:pt x="1068" y="106"/>
                  </a:lnTo>
                  <a:lnTo>
                    <a:pt x="1072" y="103"/>
                  </a:lnTo>
                  <a:lnTo>
                    <a:pt x="1075" y="101"/>
                  </a:lnTo>
                  <a:lnTo>
                    <a:pt x="1082" y="99"/>
                  </a:lnTo>
                  <a:close/>
                  <a:moveTo>
                    <a:pt x="545" y="99"/>
                  </a:moveTo>
                  <a:lnTo>
                    <a:pt x="559" y="101"/>
                  </a:lnTo>
                  <a:lnTo>
                    <a:pt x="569" y="106"/>
                  </a:lnTo>
                  <a:lnTo>
                    <a:pt x="579" y="112"/>
                  </a:lnTo>
                  <a:lnTo>
                    <a:pt x="576" y="115"/>
                  </a:lnTo>
                  <a:lnTo>
                    <a:pt x="574" y="120"/>
                  </a:lnTo>
                  <a:lnTo>
                    <a:pt x="571" y="122"/>
                  </a:lnTo>
                  <a:lnTo>
                    <a:pt x="566" y="124"/>
                  </a:lnTo>
                  <a:lnTo>
                    <a:pt x="560" y="126"/>
                  </a:lnTo>
                  <a:lnTo>
                    <a:pt x="553" y="126"/>
                  </a:lnTo>
                  <a:lnTo>
                    <a:pt x="548" y="129"/>
                  </a:lnTo>
                  <a:lnTo>
                    <a:pt x="543" y="129"/>
                  </a:lnTo>
                  <a:lnTo>
                    <a:pt x="538" y="131"/>
                  </a:lnTo>
                  <a:lnTo>
                    <a:pt x="531" y="131"/>
                  </a:lnTo>
                  <a:lnTo>
                    <a:pt x="531" y="120"/>
                  </a:lnTo>
                  <a:lnTo>
                    <a:pt x="532" y="113"/>
                  </a:lnTo>
                  <a:lnTo>
                    <a:pt x="539" y="108"/>
                  </a:lnTo>
                  <a:lnTo>
                    <a:pt x="545" y="99"/>
                  </a:lnTo>
                  <a:close/>
                  <a:moveTo>
                    <a:pt x="1175" y="77"/>
                  </a:moveTo>
                  <a:lnTo>
                    <a:pt x="1178" y="77"/>
                  </a:lnTo>
                  <a:lnTo>
                    <a:pt x="1182" y="79"/>
                  </a:lnTo>
                  <a:lnTo>
                    <a:pt x="1183" y="79"/>
                  </a:lnTo>
                  <a:lnTo>
                    <a:pt x="1185" y="79"/>
                  </a:lnTo>
                  <a:lnTo>
                    <a:pt x="1187" y="80"/>
                  </a:lnTo>
                  <a:lnTo>
                    <a:pt x="1183" y="84"/>
                  </a:lnTo>
                  <a:lnTo>
                    <a:pt x="1180" y="87"/>
                  </a:lnTo>
                  <a:lnTo>
                    <a:pt x="1178" y="92"/>
                  </a:lnTo>
                  <a:lnTo>
                    <a:pt x="1176" y="96"/>
                  </a:lnTo>
                  <a:lnTo>
                    <a:pt x="1175" y="103"/>
                  </a:lnTo>
                  <a:lnTo>
                    <a:pt x="1178" y="103"/>
                  </a:lnTo>
                  <a:lnTo>
                    <a:pt x="1182" y="98"/>
                  </a:lnTo>
                  <a:lnTo>
                    <a:pt x="1185" y="94"/>
                  </a:lnTo>
                  <a:lnTo>
                    <a:pt x="1189" y="91"/>
                  </a:lnTo>
                  <a:lnTo>
                    <a:pt x="1194" y="89"/>
                  </a:lnTo>
                  <a:lnTo>
                    <a:pt x="1204" y="99"/>
                  </a:lnTo>
                  <a:lnTo>
                    <a:pt x="1217" y="108"/>
                  </a:lnTo>
                  <a:lnTo>
                    <a:pt x="1225" y="115"/>
                  </a:lnTo>
                  <a:lnTo>
                    <a:pt x="1225" y="138"/>
                  </a:lnTo>
                  <a:lnTo>
                    <a:pt x="1231" y="143"/>
                  </a:lnTo>
                  <a:lnTo>
                    <a:pt x="1236" y="147"/>
                  </a:lnTo>
                  <a:lnTo>
                    <a:pt x="1241" y="148"/>
                  </a:lnTo>
                  <a:lnTo>
                    <a:pt x="1245" y="155"/>
                  </a:lnTo>
                  <a:lnTo>
                    <a:pt x="1248" y="169"/>
                  </a:lnTo>
                  <a:lnTo>
                    <a:pt x="1241" y="178"/>
                  </a:lnTo>
                  <a:lnTo>
                    <a:pt x="1238" y="187"/>
                  </a:lnTo>
                  <a:lnTo>
                    <a:pt x="1231" y="192"/>
                  </a:lnTo>
                  <a:lnTo>
                    <a:pt x="1222" y="194"/>
                  </a:lnTo>
                  <a:lnTo>
                    <a:pt x="1206" y="195"/>
                  </a:lnTo>
                  <a:lnTo>
                    <a:pt x="1194" y="185"/>
                  </a:lnTo>
                  <a:lnTo>
                    <a:pt x="1176" y="176"/>
                  </a:lnTo>
                  <a:lnTo>
                    <a:pt x="1157" y="171"/>
                  </a:lnTo>
                  <a:lnTo>
                    <a:pt x="1138" y="164"/>
                  </a:lnTo>
                  <a:lnTo>
                    <a:pt x="1121" y="157"/>
                  </a:lnTo>
                  <a:lnTo>
                    <a:pt x="1110" y="147"/>
                  </a:lnTo>
                  <a:lnTo>
                    <a:pt x="1117" y="143"/>
                  </a:lnTo>
                  <a:lnTo>
                    <a:pt x="1122" y="140"/>
                  </a:lnTo>
                  <a:lnTo>
                    <a:pt x="1126" y="136"/>
                  </a:lnTo>
                  <a:lnTo>
                    <a:pt x="1128" y="131"/>
                  </a:lnTo>
                  <a:lnTo>
                    <a:pt x="1129" y="122"/>
                  </a:lnTo>
                  <a:lnTo>
                    <a:pt x="1128" y="119"/>
                  </a:lnTo>
                  <a:lnTo>
                    <a:pt x="1126" y="113"/>
                  </a:lnTo>
                  <a:lnTo>
                    <a:pt x="1126" y="106"/>
                  </a:lnTo>
                  <a:lnTo>
                    <a:pt x="1126" y="99"/>
                  </a:lnTo>
                  <a:lnTo>
                    <a:pt x="1126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9" y="96"/>
                  </a:lnTo>
                  <a:lnTo>
                    <a:pt x="1145" y="92"/>
                  </a:lnTo>
                  <a:lnTo>
                    <a:pt x="1162" y="84"/>
                  </a:lnTo>
                  <a:lnTo>
                    <a:pt x="1175" y="77"/>
                  </a:lnTo>
                  <a:close/>
                  <a:moveTo>
                    <a:pt x="953" y="73"/>
                  </a:moveTo>
                  <a:lnTo>
                    <a:pt x="963" y="73"/>
                  </a:lnTo>
                  <a:lnTo>
                    <a:pt x="977" y="87"/>
                  </a:lnTo>
                  <a:lnTo>
                    <a:pt x="995" y="99"/>
                  </a:lnTo>
                  <a:lnTo>
                    <a:pt x="995" y="103"/>
                  </a:lnTo>
                  <a:lnTo>
                    <a:pt x="991" y="103"/>
                  </a:lnTo>
                  <a:lnTo>
                    <a:pt x="991" y="108"/>
                  </a:lnTo>
                  <a:lnTo>
                    <a:pt x="974" y="99"/>
                  </a:lnTo>
                  <a:lnTo>
                    <a:pt x="962" y="87"/>
                  </a:lnTo>
                  <a:lnTo>
                    <a:pt x="953" y="73"/>
                  </a:lnTo>
                  <a:close/>
                  <a:moveTo>
                    <a:pt x="602" y="68"/>
                  </a:moveTo>
                  <a:lnTo>
                    <a:pt x="616" y="72"/>
                  </a:lnTo>
                  <a:lnTo>
                    <a:pt x="627" y="75"/>
                  </a:lnTo>
                  <a:lnTo>
                    <a:pt x="637" y="80"/>
                  </a:lnTo>
                  <a:lnTo>
                    <a:pt x="637" y="89"/>
                  </a:lnTo>
                  <a:lnTo>
                    <a:pt x="628" y="91"/>
                  </a:lnTo>
                  <a:lnTo>
                    <a:pt x="620" y="94"/>
                  </a:lnTo>
                  <a:lnTo>
                    <a:pt x="607" y="96"/>
                  </a:lnTo>
                  <a:lnTo>
                    <a:pt x="602" y="98"/>
                  </a:lnTo>
                  <a:lnTo>
                    <a:pt x="599" y="99"/>
                  </a:lnTo>
                  <a:lnTo>
                    <a:pt x="593" y="99"/>
                  </a:lnTo>
                  <a:lnTo>
                    <a:pt x="588" y="99"/>
                  </a:lnTo>
                  <a:lnTo>
                    <a:pt x="588" y="89"/>
                  </a:lnTo>
                  <a:lnTo>
                    <a:pt x="592" y="84"/>
                  </a:lnTo>
                  <a:lnTo>
                    <a:pt x="597" y="77"/>
                  </a:lnTo>
                  <a:lnTo>
                    <a:pt x="602" y="68"/>
                  </a:lnTo>
                  <a:close/>
                  <a:moveTo>
                    <a:pt x="176" y="58"/>
                  </a:moveTo>
                  <a:lnTo>
                    <a:pt x="176" y="77"/>
                  </a:lnTo>
                  <a:lnTo>
                    <a:pt x="183" y="77"/>
                  </a:lnTo>
                  <a:lnTo>
                    <a:pt x="187" y="75"/>
                  </a:lnTo>
                  <a:lnTo>
                    <a:pt x="190" y="75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9" y="77"/>
                  </a:lnTo>
                  <a:lnTo>
                    <a:pt x="204" y="80"/>
                  </a:lnTo>
                  <a:lnTo>
                    <a:pt x="204" y="89"/>
                  </a:lnTo>
                  <a:lnTo>
                    <a:pt x="208" y="91"/>
                  </a:lnTo>
                  <a:lnTo>
                    <a:pt x="213" y="91"/>
                  </a:lnTo>
                  <a:lnTo>
                    <a:pt x="216" y="89"/>
                  </a:lnTo>
                  <a:lnTo>
                    <a:pt x="222" y="89"/>
                  </a:lnTo>
                  <a:lnTo>
                    <a:pt x="223" y="87"/>
                  </a:lnTo>
                  <a:lnTo>
                    <a:pt x="227" y="89"/>
                  </a:lnTo>
                  <a:lnTo>
                    <a:pt x="230" y="92"/>
                  </a:lnTo>
                  <a:lnTo>
                    <a:pt x="234" y="98"/>
                  </a:lnTo>
                  <a:lnTo>
                    <a:pt x="237" y="103"/>
                  </a:lnTo>
                  <a:lnTo>
                    <a:pt x="232" y="115"/>
                  </a:lnTo>
                  <a:lnTo>
                    <a:pt x="227" y="127"/>
                  </a:lnTo>
                  <a:lnTo>
                    <a:pt x="223" y="141"/>
                  </a:lnTo>
                  <a:lnTo>
                    <a:pt x="211" y="141"/>
                  </a:lnTo>
                  <a:lnTo>
                    <a:pt x="202" y="145"/>
                  </a:lnTo>
                  <a:lnTo>
                    <a:pt x="194" y="150"/>
                  </a:lnTo>
                  <a:lnTo>
                    <a:pt x="180" y="154"/>
                  </a:lnTo>
                  <a:lnTo>
                    <a:pt x="171" y="147"/>
                  </a:lnTo>
                  <a:lnTo>
                    <a:pt x="159" y="143"/>
                  </a:lnTo>
                  <a:lnTo>
                    <a:pt x="147" y="138"/>
                  </a:lnTo>
                  <a:lnTo>
                    <a:pt x="145" y="134"/>
                  </a:lnTo>
                  <a:lnTo>
                    <a:pt x="145" y="131"/>
                  </a:lnTo>
                  <a:lnTo>
                    <a:pt x="143" y="127"/>
                  </a:lnTo>
                  <a:lnTo>
                    <a:pt x="141" y="122"/>
                  </a:lnTo>
                  <a:lnTo>
                    <a:pt x="136" y="117"/>
                  </a:lnTo>
                  <a:lnTo>
                    <a:pt x="131" y="112"/>
                  </a:lnTo>
                  <a:lnTo>
                    <a:pt x="127" y="108"/>
                  </a:lnTo>
                  <a:lnTo>
                    <a:pt x="124" y="101"/>
                  </a:lnTo>
                  <a:lnTo>
                    <a:pt x="122" y="89"/>
                  </a:lnTo>
                  <a:lnTo>
                    <a:pt x="129" y="80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7" y="75"/>
                  </a:lnTo>
                  <a:lnTo>
                    <a:pt x="154" y="77"/>
                  </a:lnTo>
                  <a:lnTo>
                    <a:pt x="161" y="77"/>
                  </a:lnTo>
                  <a:lnTo>
                    <a:pt x="161" y="65"/>
                  </a:lnTo>
                  <a:lnTo>
                    <a:pt x="164" y="63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3" y="59"/>
                  </a:lnTo>
                  <a:lnTo>
                    <a:pt x="176" y="58"/>
                  </a:lnTo>
                  <a:close/>
                  <a:moveTo>
                    <a:pt x="627" y="45"/>
                  </a:moveTo>
                  <a:lnTo>
                    <a:pt x="641" y="45"/>
                  </a:lnTo>
                  <a:lnTo>
                    <a:pt x="649" y="54"/>
                  </a:lnTo>
                  <a:lnTo>
                    <a:pt x="658" y="59"/>
                  </a:lnTo>
                  <a:lnTo>
                    <a:pt x="665" y="66"/>
                  </a:lnTo>
                  <a:lnTo>
                    <a:pt x="672" y="77"/>
                  </a:lnTo>
                  <a:lnTo>
                    <a:pt x="656" y="77"/>
                  </a:lnTo>
                  <a:lnTo>
                    <a:pt x="646" y="66"/>
                  </a:lnTo>
                  <a:lnTo>
                    <a:pt x="635" y="58"/>
                  </a:lnTo>
                  <a:lnTo>
                    <a:pt x="627" y="45"/>
                  </a:lnTo>
                  <a:close/>
                  <a:moveTo>
                    <a:pt x="545" y="42"/>
                  </a:moveTo>
                  <a:lnTo>
                    <a:pt x="552" y="44"/>
                  </a:lnTo>
                  <a:lnTo>
                    <a:pt x="559" y="47"/>
                  </a:lnTo>
                  <a:lnTo>
                    <a:pt x="562" y="51"/>
                  </a:lnTo>
                  <a:lnTo>
                    <a:pt x="567" y="54"/>
                  </a:lnTo>
                  <a:lnTo>
                    <a:pt x="573" y="58"/>
                  </a:lnTo>
                  <a:lnTo>
                    <a:pt x="569" y="68"/>
                  </a:lnTo>
                  <a:lnTo>
                    <a:pt x="548" y="80"/>
                  </a:lnTo>
                  <a:lnTo>
                    <a:pt x="532" y="94"/>
                  </a:lnTo>
                  <a:lnTo>
                    <a:pt x="518" y="112"/>
                  </a:lnTo>
                  <a:lnTo>
                    <a:pt x="515" y="112"/>
                  </a:lnTo>
                  <a:lnTo>
                    <a:pt x="515" y="108"/>
                  </a:lnTo>
                  <a:lnTo>
                    <a:pt x="510" y="105"/>
                  </a:lnTo>
                  <a:lnTo>
                    <a:pt x="506" y="101"/>
                  </a:lnTo>
                  <a:lnTo>
                    <a:pt x="504" y="98"/>
                  </a:lnTo>
                  <a:lnTo>
                    <a:pt x="501" y="94"/>
                  </a:lnTo>
                  <a:lnTo>
                    <a:pt x="499" y="89"/>
                  </a:lnTo>
                  <a:lnTo>
                    <a:pt x="503" y="82"/>
                  </a:lnTo>
                  <a:lnTo>
                    <a:pt x="504" y="77"/>
                  </a:lnTo>
                  <a:lnTo>
                    <a:pt x="506" y="68"/>
                  </a:lnTo>
                  <a:lnTo>
                    <a:pt x="480" y="68"/>
                  </a:lnTo>
                  <a:lnTo>
                    <a:pt x="480" y="61"/>
                  </a:lnTo>
                  <a:lnTo>
                    <a:pt x="494" y="56"/>
                  </a:lnTo>
                  <a:lnTo>
                    <a:pt x="508" y="52"/>
                  </a:lnTo>
                  <a:lnTo>
                    <a:pt x="525" y="49"/>
                  </a:lnTo>
                  <a:lnTo>
                    <a:pt x="527" y="54"/>
                  </a:lnTo>
                  <a:lnTo>
                    <a:pt x="529" y="56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31" y="59"/>
                  </a:lnTo>
                  <a:lnTo>
                    <a:pt x="534" y="61"/>
                  </a:lnTo>
                  <a:lnTo>
                    <a:pt x="536" y="56"/>
                  </a:lnTo>
                  <a:lnTo>
                    <a:pt x="538" y="52"/>
                  </a:lnTo>
                  <a:lnTo>
                    <a:pt x="539" y="49"/>
                  </a:lnTo>
                  <a:lnTo>
                    <a:pt x="543" y="45"/>
                  </a:lnTo>
                  <a:lnTo>
                    <a:pt x="545" y="42"/>
                  </a:lnTo>
                  <a:close/>
                  <a:moveTo>
                    <a:pt x="588" y="23"/>
                  </a:moveTo>
                  <a:lnTo>
                    <a:pt x="592" y="24"/>
                  </a:lnTo>
                  <a:lnTo>
                    <a:pt x="593" y="24"/>
                  </a:lnTo>
                  <a:lnTo>
                    <a:pt x="595" y="26"/>
                  </a:lnTo>
                  <a:lnTo>
                    <a:pt x="595" y="26"/>
                  </a:lnTo>
                  <a:lnTo>
                    <a:pt x="597" y="28"/>
                  </a:lnTo>
                  <a:lnTo>
                    <a:pt x="599" y="31"/>
                  </a:lnTo>
                  <a:lnTo>
                    <a:pt x="602" y="37"/>
                  </a:lnTo>
                  <a:lnTo>
                    <a:pt x="606" y="42"/>
                  </a:lnTo>
                  <a:lnTo>
                    <a:pt x="607" y="49"/>
                  </a:lnTo>
                  <a:lnTo>
                    <a:pt x="599" y="49"/>
                  </a:lnTo>
                  <a:lnTo>
                    <a:pt x="599" y="45"/>
                  </a:lnTo>
                  <a:lnTo>
                    <a:pt x="595" y="42"/>
                  </a:lnTo>
                  <a:lnTo>
                    <a:pt x="592" y="38"/>
                  </a:lnTo>
                  <a:lnTo>
                    <a:pt x="590" y="35"/>
                  </a:lnTo>
                  <a:lnTo>
                    <a:pt x="588" y="30"/>
                  </a:lnTo>
                  <a:lnTo>
                    <a:pt x="588" y="23"/>
                  </a:lnTo>
                  <a:close/>
                  <a:moveTo>
                    <a:pt x="646" y="16"/>
                  </a:moveTo>
                  <a:lnTo>
                    <a:pt x="656" y="19"/>
                  </a:lnTo>
                  <a:lnTo>
                    <a:pt x="656" y="26"/>
                  </a:lnTo>
                  <a:lnTo>
                    <a:pt x="641" y="26"/>
                  </a:lnTo>
                  <a:lnTo>
                    <a:pt x="646" y="16"/>
                  </a:lnTo>
                  <a:close/>
                  <a:moveTo>
                    <a:pt x="1117" y="0"/>
                  </a:moveTo>
                  <a:lnTo>
                    <a:pt x="1122" y="3"/>
                  </a:lnTo>
                  <a:lnTo>
                    <a:pt x="1126" y="7"/>
                  </a:lnTo>
                  <a:lnTo>
                    <a:pt x="1128" y="10"/>
                  </a:lnTo>
                  <a:lnTo>
                    <a:pt x="1129" y="16"/>
                  </a:lnTo>
                  <a:lnTo>
                    <a:pt x="1131" y="19"/>
                  </a:lnTo>
                  <a:lnTo>
                    <a:pt x="1133" y="24"/>
                  </a:lnTo>
                  <a:lnTo>
                    <a:pt x="1136" y="26"/>
                  </a:lnTo>
                  <a:lnTo>
                    <a:pt x="1147" y="31"/>
                  </a:lnTo>
                  <a:lnTo>
                    <a:pt x="1157" y="33"/>
                  </a:lnTo>
                  <a:lnTo>
                    <a:pt x="1164" y="33"/>
                  </a:lnTo>
                  <a:lnTo>
                    <a:pt x="1169" y="37"/>
                  </a:lnTo>
                  <a:lnTo>
                    <a:pt x="1173" y="44"/>
                  </a:lnTo>
                  <a:lnTo>
                    <a:pt x="1175" y="58"/>
                  </a:lnTo>
                  <a:lnTo>
                    <a:pt x="1173" y="59"/>
                  </a:lnTo>
                  <a:lnTo>
                    <a:pt x="1173" y="59"/>
                  </a:lnTo>
                  <a:lnTo>
                    <a:pt x="1173" y="61"/>
                  </a:lnTo>
                  <a:lnTo>
                    <a:pt x="1173" y="63"/>
                  </a:lnTo>
                  <a:lnTo>
                    <a:pt x="1171" y="65"/>
                  </a:lnTo>
                  <a:lnTo>
                    <a:pt x="1149" y="65"/>
                  </a:lnTo>
                  <a:lnTo>
                    <a:pt x="1126" y="65"/>
                  </a:lnTo>
                  <a:lnTo>
                    <a:pt x="1107" y="73"/>
                  </a:lnTo>
                  <a:lnTo>
                    <a:pt x="1103" y="75"/>
                  </a:lnTo>
                  <a:lnTo>
                    <a:pt x="1101" y="79"/>
                  </a:lnTo>
                  <a:lnTo>
                    <a:pt x="1100" y="80"/>
                  </a:lnTo>
                  <a:lnTo>
                    <a:pt x="1098" y="82"/>
                  </a:lnTo>
                  <a:lnTo>
                    <a:pt x="1096" y="84"/>
                  </a:lnTo>
                  <a:lnTo>
                    <a:pt x="1093" y="86"/>
                  </a:lnTo>
                  <a:lnTo>
                    <a:pt x="1087" y="89"/>
                  </a:lnTo>
                  <a:lnTo>
                    <a:pt x="1084" y="84"/>
                  </a:lnTo>
                  <a:lnTo>
                    <a:pt x="1082" y="80"/>
                  </a:lnTo>
                  <a:lnTo>
                    <a:pt x="1079" y="77"/>
                  </a:lnTo>
                  <a:lnTo>
                    <a:pt x="1091" y="47"/>
                  </a:lnTo>
                  <a:lnTo>
                    <a:pt x="1103" y="23"/>
                  </a:lnTo>
                  <a:lnTo>
                    <a:pt x="1117" y="0"/>
                  </a:lnTo>
                  <a:close/>
                  <a:moveTo>
                    <a:pt x="995" y="0"/>
                  </a:moveTo>
                  <a:lnTo>
                    <a:pt x="1004" y="9"/>
                  </a:lnTo>
                  <a:lnTo>
                    <a:pt x="1009" y="19"/>
                  </a:lnTo>
                  <a:lnTo>
                    <a:pt x="1014" y="31"/>
                  </a:lnTo>
                  <a:lnTo>
                    <a:pt x="1005" y="31"/>
                  </a:lnTo>
                  <a:lnTo>
                    <a:pt x="1005" y="26"/>
                  </a:lnTo>
                  <a:lnTo>
                    <a:pt x="1002" y="23"/>
                  </a:lnTo>
                  <a:lnTo>
                    <a:pt x="998" y="19"/>
                  </a:lnTo>
                  <a:lnTo>
                    <a:pt x="997" y="14"/>
                  </a:lnTo>
                  <a:lnTo>
                    <a:pt x="995" y="9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4" name="Freeform 17">
              <a:extLst>
                <a:ext uri="{FF2B5EF4-FFF2-40B4-BE49-F238E27FC236}">
                  <a16:creationId xmlns:a16="http://schemas.microsoft.com/office/drawing/2014/main" id="{6122B17D-051C-443D-B57E-55DA9FA7F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3869" y="4470400"/>
              <a:ext cx="1468438" cy="933450"/>
            </a:xfrm>
            <a:custGeom>
              <a:avLst/>
              <a:gdLst>
                <a:gd name="T0" fmla="*/ 489 w 925"/>
                <a:gd name="T1" fmla="*/ 520 h 588"/>
                <a:gd name="T2" fmla="*/ 484 w 925"/>
                <a:gd name="T3" fmla="*/ 472 h 588"/>
                <a:gd name="T4" fmla="*/ 800 w 925"/>
                <a:gd name="T5" fmla="*/ 463 h 588"/>
                <a:gd name="T6" fmla="*/ 810 w 925"/>
                <a:gd name="T7" fmla="*/ 463 h 588"/>
                <a:gd name="T8" fmla="*/ 817 w 925"/>
                <a:gd name="T9" fmla="*/ 473 h 588"/>
                <a:gd name="T10" fmla="*/ 796 w 925"/>
                <a:gd name="T11" fmla="*/ 529 h 588"/>
                <a:gd name="T12" fmla="*/ 768 w 925"/>
                <a:gd name="T13" fmla="*/ 547 h 588"/>
                <a:gd name="T14" fmla="*/ 756 w 925"/>
                <a:gd name="T15" fmla="*/ 576 h 588"/>
                <a:gd name="T16" fmla="*/ 716 w 925"/>
                <a:gd name="T17" fmla="*/ 576 h 588"/>
                <a:gd name="T18" fmla="*/ 712 w 925"/>
                <a:gd name="T19" fmla="*/ 543 h 588"/>
                <a:gd name="T20" fmla="*/ 754 w 925"/>
                <a:gd name="T21" fmla="*/ 520 h 588"/>
                <a:gd name="T22" fmla="*/ 784 w 925"/>
                <a:gd name="T23" fmla="*/ 330 h 588"/>
                <a:gd name="T24" fmla="*/ 850 w 925"/>
                <a:gd name="T25" fmla="*/ 396 h 588"/>
                <a:gd name="T26" fmla="*/ 870 w 925"/>
                <a:gd name="T27" fmla="*/ 390 h 588"/>
                <a:gd name="T28" fmla="*/ 870 w 925"/>
                <a:gd name="T29" fmla="*/ 423 h 588"/>
                <a:gd name="T30" fmla="*/ 826 w 925"/>
                <a:gd name="T31" fmla="*/ 470 h 588"/>
                <a:gd name="T32" fmla="*/ 826 w 925"/>
                <a:gd name="T33" fmla="*/ 445 h 588"/>
                <a:gd name="T34" fmla="*/ 810 w 925"/>
                <a:gd name="T35" fmla="*/ 433 h 588"/>
                <a:gd name="T36" fmla="*/ 815 w 925"/>
                <a:gd name="T37" fmla="*/ 417 h 588"/>
                <a:gd name="T38" fmla="*/ 793 w 925"/>
                <a:gd name="T39" fmla="*/ 355 h 588"/>
                <a:gd name="T40" fmla="*/ 765 w 925"/>
                <a:gd name="T41" fmla="*/ 170 h 588"/>
                <a:gd name="T42" fmla="*/ 721 w 925"/>
                <a:gd name="T43" fmla="*/ 147 h 588"/>
                <a:gd name="T44" fmla="*/ 915 w 925"/>
                <a:gd name="T45" fmla="*/ 91 h 588"/>
                <a:gd name="T46" fmla="*/ 918 w 925"/>
                <a:gd name="T47" fmla="*/ 115 h 588"/>
                <a:gd name="T48" fmla="*/ 906 w 925"/>
                <a:gd name="T49" fmla="*/ 86 h 588"/>
                <a:gd name="T50" fmla="*/ 754 w 925"/>
                <a:gd name="T51" fmla="*/ 68 h 588"/>
                <a:gd name="T52" fmla="*/ 763 w 925"/>
                <a:gd name="T53" fmla="*/ 91 h 588"/>
                <a:gd name="T54" fmla="*/ 746 w 925"/>
                <a:gd name="T55" fmla="*/ 65 h 588"/>
                <a:gd name="T56" fmla="*/ 435 w 925"/>
                <a:gd name="T57" fmla="*/ 47 h 588"/>
                <a:gd name="T58" fmla="*/ 458 w 925"/>
                <a:gd name="T59" fmla="*/ 60 h 588"/>
                <a:gd name="T60" fmla="*/ 477 w 925"/>
                <a:gd name="T61" fmla="*/ 122 h 588"/>
                <a:gd name="T62" fmla="*/ 506 w 925"/>
                <a:gd name="T63" fmla="*/ 143 h 588"/>
                <a:gd name="T64" fmla="*/ 564 w 925"/>
                <a:gd name="T65" fmla="*/ 215 h 588"/>
                <a:gd name="T66" fmla="*/ 552 w 925"/>
                <a:gd name="T67" fmla="*/ 339 h 588"/>
                <a:gd name="T68" fmla="*/ 515 w 925"/>
                <a:gd name="T69" fmla="*/ 426 h 588"/>
                <a:gd name="T70" fmla="*/ 449 w 925"/>
                <a:gd name="T71" fmla="*/ 426 h 588"/>
                <a:gd name="T72" fmla="*/ 381 w 925"/>
                <a:gd name="T73" fmla="*/ 396 h 588"/>
                <a:gd name="T74" fmla="*/ 356 w 925"/>
                <a:gd name="T75" fmla="*/ 384 h 588"/>
                <a:gd name="T76" fmla="*/ 355 w 925"/>
                <a:gd name="T77" fmla="*/ 374 h 588"/>
                <a:gd name="T78" fmla="*/ 344 w 925"/>
                <a:gd name="T79" fmla="*/ 377 h 588"/>
                <a:gd name="T80" fmla="*/ 349 w 925"/>
                <a:gd name="T81" fmla="*/ 360 h 588"/>
                <a:gd name="T82" fmla="*/ 318 w 925"/>
                <a:gd name="T83" fmla="*/ 369 h 588"/>
                <a:gd name="T84" fmla="*/ 259 w 925"/>
                <a:gd name="T85" fmla="*/ 327 h 588"/>
                <a:gd name="T86" fmla="*/ 157 w 925"/>
                <a:gd name="T87" fmla="*/ 339 h 588"/>
                <a:gd name="T88" fmla="*/ 75 w 925"/>
                <a:gd name="T89" fmla="*/ 370 h 588"/>
                <a:gd name="T90" fmla="*/ 26 w 925"/>
                <a:gd name="T91" fmla="*/ 360 h 588"/>
                <a:gd name="T92" fmla="*/ 18 w 925"/>
                <a:gd name="T93" fmla="*/ 273 h 588"/>
                <a:gd name="T94" fmla="*/ 9 w 925"/>
                <a:gd name="T95" fmla="*/ 229 h 588"/>
                <a:gd name="T96" fmla="*/ 7 w 925"/>
                <a:gd name="T97" fmla="*/ 215 h 588"/>
                <a:gd name="T98" fmla="*/ 33 w 925"/>
                <a:gd name="T99" fmla="*/ 152 h 588"/>
                <a:gd name="T100" fmla="*/ 116 w 925"/>
                <a:gd name="T101" fmla="*/ 135 h 588"/>
                <a:gd name="T102" fmla="*/ 161 w 925"/>
                <a:gd name="T103" fmla="*/ 77 h 588"/>
                <a:gd name="T104" fmla="*/ 210 w 925"/>
                <a:gd name="T105" fmla="*/ 53 h 588"/>
                <a:gd name="T106" fmla="*/ 225 w 925"/>
                <a:gd name="T107" fmla="*/ 68 h 588"/>
                <a:gd name="T108" fmla="*/ 264 w 925"/>
                <a:gd name="T109" fmla="*/ 32 h 588"/>
                <a:gd name="T110" fmla="*/ 280 w 925"/>
                <a:gd name="T111" fmla="*/ 16 h 588"/>
                <a:gd name="T112" fmla="*/ 330 w 925"/>
                <a:gd name="T113" fmla="*/ 47 h 588"/>
                <a:gd name="T114" fmla="*/ 395 w 925"/>
                <a:gd name="T115" fmla="*/ 10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5" h="588">
                  <a:moveTo>
                    <a:pt x="503" y="461"/>
                  </a:moveTo>
                  <a:lnTo>
                    <a:pt x="508" y="475"/>
                  </a:lnTo>
                  <a:lnTo>
                    <a:pt x="510" y="491"/>
                  </a:lnTo>
                  <a:lnTo>
                    <a:pt x="506" y="506"/>
                  </a:lnTo>
                  <a:lnTo>
                    <a:pt x="498" y="515"/>
                  </a:lnTo>
                  <a:lnTo>
                    <a:pt x="489" y="520"/>
                  </a:lnTo>
                  <a:lnTo>
                    <a:pt x="477" y="526"/>
                  </a:lnTo>
                  <a:lnTo>
                    <a:pt x="472" y="505"/>
                  </a:lnTo>
                  <a:lnTo>
                    <a:pt x="465" y="484"/>
                  </a:lnTo>
                  <a:lnTo>
                    <a:pt x="458" y="465"/>
                  </a:lnTo>
                  <a:lnTo>
                    <a:pt x="472" y="465"/>
                  </a:lnTo>
                  <a:lnTo>
                    <a:pt x="484" y="472"/>
                  </a:lnTo>
                  <a:lnTo>
                    <a:pt x="494" y="470"/>
                  </a:lnTo>
                  <a:lnTo>
                    <a:pt x="503" y="461"/>
                  </a:lnTo>
                  <a:close/>
                  <a:moveTo>
                    <a:pt x="791" y="458"/>
                  </a:moveTo>
                  <a:lnTo>
                    <a:pt x="794" y="459"/>
                  </a:lnTo>
                  <a:lnTo>
                    <a:pt x="798" y="461"/>
                  </a:lnTo>
                  <a:lnTo>
                    <a:pt x="800" y="463"/>
                  </a:lnTo>
                  <a:lnTo>
                    <a:pt x="801" y="465"/>
                  </a:lnTo>
                  <a:lnTo>
                    <a:pt x="803" y="466"/>
                  </a:lnTo>
                  <a:lnTo>
                    <a:pt x="807" y="470"/>
                  </a:lnTo>
                  <a:lnTo>
                    <a:pt x="807" y="468"/>
                  </a:lnTo>
                  <a:lnTo>
                    <a:pt x="808" y="466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2" y="461"/>
                  </a:lnTo>
                  <a:lnTo>
                    <a:pt x="814" y="461"/>
                  </a:lnTo>
                  <a:lnTo>
                    <a:pt x="814" y="465"/>
                  </a:lnTo>
                  <a:lnTo>
                    <a:pt x="815" y="468"/>
                  </a:lnTo>
                  <a:lnTo>
                    <a:pt x="817" y="473"/>
                  </a:lnTo>
                  <a:lnTo>
                    <a:pt x="817" y="479"/>
                  </a:lnTo>
                  <a:lnTo>
                    <a:pt x="817" y="484"/>
                  </a:lnTo>
                  <a:lnTo>
                    <a:pt x="805" y="498"/>
                  </a:lnTo>
                  <a:lnTo>
                    <a:pt x="794" y="515"/>
                  </a:lnTo>
                  <a:lnTo>
                    <a:pt x="798" y="526"/>
                  </a:lnTo>
                  <a:lnTo>
                    <a:pt x="796" y="529"/>
                  </a:lnTo>
                  <a:lnTo>
                    <a:pt x="791" y="533"/>
                  </a:lnTo>
                  <a:lnTo>
                    <a:pt x="786" y="534"/>
                  </a:lnTo>
                  <a:lnTo>
                    <a:pt x="781" y="536"/>
                  </a:lnTo>
                  <a:lnTo>
                    <a:pt x="775" y="540"/>
                  </a:lnTo>
                  <a:lnTo>
                    <a:pt x="772" y="541"/>
                  </a:lnTo>
                  <a:lnTo>
                    <a:pt x="768" y="547"/>
                  </a:lnTo>
                  <a:lnTo>
                    <a:pt x="768" y="552"/>
                  </a:lnTo>
                  <a:lnTo>
                    <a:pt x="767" y="557"/>
                  </a:lnTo>
                  <a:lnTo>
                    <a:pt x="767" y="562"/>
                  </a:lnTo>
                  <a:lnTo>
                    <a:pt x="765" y="569"/>
                  </a:lnTo>
                  <a:lnTo>
                    <a:pt x="761" y="573"/>
                  </a:lnTo>
                  <a:lnTo>
                    <a:pt x="756" y="576"/>
                  </a:lnTo>
                  <a:lnTo>
                    <a:pt x="751" y="580"/>
                  </a:lnTo>
                  <a:lnTo>
                    <a:pt x="746" y="583"/>
                  </a:lnTo>
                  <a:lnTo>
                    <a:pt x="740" y="588"/>
                  </a:lnTo>
                  <a:lnTo>
                    <a:pt x="733" y="588"/>
                  </a:lnTo>
                  <a:lnTo>
                    <a:pt x="725" y="582"/>
                  </a:lnTo>
                  <a:lnTo>
                    <a:pt x="716" y="576"/>
                  </a:lnTo>
                  <a:lnTo>
                    <a:pt x="709" y="571"/>
                  </a:lnTo>
                  <a:lnTo>
                    <a:pt x="702" y="561"/>
                  </a:lnTo>
                  <a:lnTo>
                    <a:pt x="707" y="557"/>
                  </a:lnTo>
                  <a:lnTo>
                    <a:pt x="709" y="552"/>
                  </a:lnTo>
                  <a:lnTo>
                    <a:pt x="711" y="548"/>
                  </a:lnTo>
                  <a:lnTo>
                    <a:pt x="712" y="543"/>
                  </a:lnTo>
                  <a:lnTo>
                    <a:pt x="714" y="538"/>
                  </a:lnTo>
                  <a:lnTo>
                    <a:pt x="718" y="534"/>
                  </a:lnTo>
                  <a:lnTo>
                    <a:pt x="728" y="531"/>
                  </a:lnTo>
                  <a:lnTo>
                    <a:pt x="739" y="529"/>
                  </a:lnTo>
                  <a:lnTo>
                    <a:pt x="749" y="526"/>
                  </a:lnTo>
                  <a:lnTo>
                    <a:pt x="754" y="520"/>
                  </a:lnTo>
                  <a:lnTo>
                    <a:pt x="763" y="508"/>
                  </a:lnTo>
                  <a:lnTo>
                    <a:pt x="770" y="494"/>
                  </a:lnTo>
                  <a:lnTo>
                    <a:pt x="779" y="480"/>
                  </a:lnTo>
                  <a:lnTo>
                    <a:pt x="786" y="466"/>
                  </a:lnTo>
                  <a:lnTo>
                    <a:pt x="791" y="458"/>
                  </a:lnTo>
                  <a:close/>
                  <a:moveTo>
                    <a:pt x="784" y="330"/>
                  </a:moveTo>
                  <a:lnTo>
                    <a:pt x="791" y="330"/>
                  </a:lnTo>
                  <a:lnTo>
                    <a:pt x="807" y="346"/>
                  </a:lnTo>
                  <a:lnTo>
                    <a:pt x="821" y="360"/>
                  </a:lnTo>
                  <a:lnTo>
                    <a:pt x="835" y="376"/>
                  </a:lnTo>
                  <a:lnTo>
                    <a:pt x="845" y="396"/>
                  </a:lnTo>
                  <a:lnTo>
                    <a:pt x="850" y="396"/>
                  </a:lnTo>
                  <a:lnTo>
                    <a:pt x="856" y="396"/>
                  </a:lnTo>
                  <a:lnTo>
                    <a:pt x="859" y="396"/>
                  </a:lnTo>
                  <a:lnTo>
                    <a:pt x="861" y="396"/>
                  </a:lnTo>
                  <a:lnTo>
                    <a:pt x="864" y="396"/>
                  </a:lnTo>
                  <a:lnTo>
                    <a:pt x="868" y="393"/>
                  </a:lnTo>
                  <a:lnTo>
                    <a:pt x="870" y="390"/>
                  </a:lnTo>
                  <a:lnTo>
                    <a:pt x="871" y="384"/>
                  </a:lnTo>
                  <a:lnTo>
                    <a:pt x="875" y="384"/>
                  </a:lnTo>
                  <a:lnTo>
                    <a:pt x="875" y="407"/>
                  </a:lnTo>
                  <a:lnTo>
                    <a:pt x="873" y="412"/>
                  </a:lnTo>
                  <a:lnTo>
                    <a:pt x="871" y="417"/>
                  </a:lnTo>
                  <a:lnTo>
                    <a:pt x="870" y="423"/>
                  </a:lnTo>
                  <a:lnTo>
                    <a:pt x="868" y="426"/>
                  </a:lnTo>
                  <a:lnTo>
                    <a:pt x="856" y="426"/>
                  </a:lnTo>
                  <a:lnTo>
                    <a:pt x="856" y="438"/>
                  </a:lnTo>
                  <a:lnTo>
                    <a:pt x="845" y="449"/>
                  </a:lnTo>
                  <a:lnTo>
                    <a:pt x="836" y="459"/>
                  </a:lnTo>
                  <a:lnTo>
                    <a:pt x="826" y="470"/>
                  </a:lnTo>
                  <a:lnTo>
                    <a:pt x="826" y="465"/>
                  </a:lnTo>
                  <a:lnTo>
                    <a:pt x="824" y="461"/>
                  </a:lnTo>
                  <a:lnTo>
                    <a:pt x="824" y="458"/>
                  </a:lnTo>
                  <a:lnTo>
                    <a:pt x="824" y="452"/>
                  </a:lnTo>
                  <a:lnTo>
                    <a:pt x="826" y="449"/>
                  </a:lnTo>
                  <a:lnTo>
                    <a:pt x="826" y="445"/>
                  </a:lnTo>
                  <a:lnTo>
                    <a:pt x="826" y="442"/>
                  </a:lnTo>
                  <a:lnTo>
                    <a:pt x="824" y="440"/>
                  </a:lnTo>
                  <a:lnTo>
                    <a:pt x="821" y="438"/>
                  </a:lnTo>
                  <a:lnTo>
                    <a:pt x="817" y="437"/>
                  </a:lnTo>
                  <a:lnTo>
                    <a:pt x="814" y="435"/>
                  </a:lnTo>
                  <a:lnTo>
                    <a:pt x="810" y="433"/>
                  </a:lnTo>
                  <a:lnTo>
                    <a:pt x="807" y="431"/>
                  </a:lnTo>
                  <a:lnTo>
                    <a:pt x="805" y="430"/>
                  </a:lnTo>
                  <a:lnTo>
                    <a:pt x="805" y="428"/>
                  </a:lnTo>
                  <a:lnTo>
                    <a:pt x="807" y="426"/>
                  </a:lnTo>
                  <a:lnTo>
                    <a:pt x="810" y="421"/>
                  </a:lnTo>
                  <a:lnTo>
                    <a:pt x="815" y="417"/>
                  </a:lnTo>
                  <a:lnTo>
                    <a:pt x="821" y="412"/>
                  </a:lnTo>
                  <a:lnTo>
                    <a:pt x="826" y="407"/>
                  </a:lnTo>
                  <a:lnTo>
                    <a:pt x="819" y="400"/>
                  </a:lnTo>
                  <a:lnTo>
                    <a:pt x="812" y="388"/>
                  </a:lnTo>
                  <a:lnTo>
                    <a:pt x="801" y="370"/>
                  </a:lnTo>
                  <a:lnTo>
                    <a:pt x="793" y="355"/>
                  </a:lnTo>
                  <a:lnTo>
                    <a:pt x="788" y="341"/>
                  </a:lnTo>
                  <a:lnTo>
                    <a:pt x="784" y="330"/>
                  </a:lnTo>
                  <a:close/>
                  <a:moveTo>
                    <a:pt x="721" y="147"/>
                  </a:moveTo>
                  <a:lnTo>
                    <a:pt x="730" y="147"/>
                  </a:lnTo>
                  <a:lnTo>
                    <a:pt x="746" y="159"/>
                  </a:lnTo>
                  <a:lnTo>
                    <a:pt x="765" y="170"/>
                  </a:lnTo>
                  <a:lnTo>
                    <a:pt x="765" y="180"/>
                  </a:lnTo>
                  <a:lnTo>
                    <a:pt x="753" y="180"/>
                  </a:lnTo>
                  <a:lnTo>
                    <a:pt x="744" y="173"/>
                  </a:lnTo>
                  <a:lnTo>
                    <a:pt x="735" y="166"/>
                  </a:lnTo>
                  <a:lnTo>
                    <a:pt x="728" y="157"/>
                  </a:lnTo>
                  <a:lnTo>
                    <a:pt x="721" y="147"/>
                  </a:lnTo>
                  <a:close/>
                  <a:moveTo>
                    <a:pt x="906" y="86"/>
                  </a:moveTo>
                  <a:lnTo>
                    <a:pt x="910" y="86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915" y="89"/>
                  </a:lnTo>
                  <a:lnTo>
                    <a:pt x="915" y="91"/>
                  </a:lnTo>
                  <a:lnTo>
                    <a:pt x="917" y="93"/>
                  </a:lnTo>
                  <a:lnTo>
                    <a:pt x="918" y="96"/>
                  </a:lnTo>
                  <a:lnTo>
                    <a:pt x="922" y="102"/>
                  </a:lnTo>
                  <a:lnTo>
                    <a:pt x="924" y="108"/>
                  </a:lnTo>
                  <a:lnTo>
                    <a:pt x="925" y="115"/>
                  </a:lnTo>
                  <a:lnTo>
                    <a:pt x="918" y="115"/>
                  </a:lnTo>
                  <a:lnTo>
                    <a:pt x="918" y="108"/>
                  </a:lnTo>
                  <a:lnTo>
                    <a:pt x="913" y="105"/>
                  </a:lnTo>
                  <a:lnTo>
                    <a:pt x="911" y="100"/>
                  </a:lnTo>
                  <a:lnTo>
                    <a:pt x="910" y="96"/>
                  </a:lnTo>
                  <a:lnTo>
                    <a:pt x="908" y="91"/>
                  </a:lnTo>
                  <a:lnTo>
                    <a:pt x="906" y="86"/>
                  </a:lnTo>
                  <a:close/>
                  <a:moveTo>
                    <a:pt x="746" y="65"/>
                  </a:moveTo>
                  <a:lnTo>
                    <a:pt x="749" y="65"/>
                  </a:lnTo>
                  <a:lnTo>
                    <a:pt x="751" y="67"/>
                  </a:lnTo>
                  <a:lnTo>
                    <a:pt x="751" y="68"/>
                  </a:lnTo>
                  <a:lnTo>
                    <a:pt x="753" y="68"/>
                  </a:lnTo>
                  <a:lnTo>
                    <a:pt x="754" y="68"/>
                  </a:lnTo>
                  <a:lnTo>
                    <a:pt x="756" y="70"/>
                  </a:lnTo>
                  <a:lnTo>
                    <a:pt x="758" y="75"/>
                  </a:lnTo>
                  <a:lnTo>
                    <a:pt x="758" y="81"/>
                  </a:lnTo>
                  <a:lnTo>
                    <a:pt x="760" y="84"/>
                  </a:lnTo>
                  <a:lnTo>
                    <a:pt x="761" y="88"/>
                  </a:lnTo>
                  <a:lnTo>
                    <a:pt x="763" y="91"/>
                  </a:lnTo>
                  <a:lnTo>
                    <a:pt x="765" y="96"/>
                  </a:lnTo>
                  <a:lnTo>
                    <a:pt x="753" y="96"/>
                  </a:lnTo>
                  <a:lnTo>
                    <a:pt x="751" y="88"/>
                  </a:lnTo>
                  <a:lnTo>
                    <a:pt x="747" y="82"/>
                  </a:lnTo>
                  <a:lnTo>
                    <a:pt x="746" y="75"/>
                  </a:lnTo>
                  <a:lnTo>
                    <a:pt x="746" y="65"/>
                  </a:lnTo>
                  <a:close/>
                  <a:moveTo>
                    <a:pt x="419" y="0"/>
                  </a:moveTo>
                  <a:lnTo>
                    <a:pt x="423" y="0"/>
                  </a:lnTo>
                  <a:lnTo>
                    <a:pt x="424" y="9"/>
                  </a:lnTo>
                  <a:lnTo>
                    <a:pt x="426" y="21"/>
                  </a:lnTo>
                  <a:lnTo>
                    <a:pt x="431" y="35"/>
                  </a:lnTo>
                  <a:lnTo>
                    <a:pt x="435" y="47"/>
                  </a:lnTo>
                  <a:lnTo>
                    <a:pt x="438" y="54"/>
                  </a:lnTo>
                  <a:lnTo>
                    <a:pt x="440" y="56"/>
                  </a:lnTo>
                  <a:lnTo>
                    <a:pt x="445" y="58"/>
                  </a:lnTo>
                  <a:lnTo>
                    <a:pt x="449" y="58"/>
                  </a:lnTo>
                  <a:lnTo>
                    <a:pt x="454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1" y="67"/>
                  </a:lnTo>
                  <a:lnTo>
                    <a:pt x="465" y="79"/>
                  </a:lnTo>
                  <a:lnTo>
                    <a:pt x="468" y="93"/>
                  </a:lnTo>
                  <a:lnTo>
                    <a:pt x="473" y="110"/>
                  </a:lnTo>
                  <a:lnTo>
                    <a:pt x="477" y="122"/>
                  </a:lnTo>
                  <a:lnTo>
                    <a:pt x="480" y="131"/>
                  </a:lnTo>
                  <a:lnTo>
                    <a:pt x="489" y="131"/>
                  </a:lnTo>
                  <a:lnTo>
                    <a:pt x="494" y="133"/>
                  </a:lnTo>
                  <a:lnTo>
                    <a:pt x="500" y="135"/>
                  </a:lnTo>
                  <a:lnTo>
                    <a:pt x="503" y="138"/>
                  </a:lnTo>
                  <a:lnTo>
                    <a:pt x="506" y="143"/>
                  </a:lnTo>
                  <a:lnTo>
                    <a:pt x="515" y="156"/>
                  </a:lnTo>
                  <a:lnTo>
                    <a:pt x="519" y="173"/>
                  </a:lnTo>
                  <a:lnTo>
                    <a:pt x="538" y="173"/>
                  </a:lnTo>
                  <a:lnTo>
                    <a:pt x="545" y="191"/>
                  </a:lnTo>
                  <a:lnTo>
                    <a:pt x="555" y="203"/>
                  </a:lnTo>
                  <a:lnTo>
                    <a:pt x="564" y="215"/>
                  </a:lnTo>
                  <a:lnTo>
                    <a:pt x="573" y="231"/>
                  </a:lnTo>
                  <a:lnTo>
                    <a:pt x="576" y="257"/>
                  </a:lnTo>
                  <a:lnTo>
                    <a:pt x="575" y="278"/>
                  </a:lnTo>
                  <a:lnTo>
                    <a:pt x="569" y="299"/>
                  </a:lnTo>
                  <a:lnTo>
                    <a:pt x="561" y="318"/>
                  </a:lnTo>
                  <a:lnTo>
                    <a:pt x="552" y="339"/>
                  </a:lnTo>
                  <a:lnTo>
                    <a:pt x="541" y="362"/>
                  </a:lnTo>
                  <a:lnTo>
                    <a:pt x="538" y="376"/>
                  </a:lnTo>
                  <a:lnTo>
                    <a:pt x="533" y="390"/>
                  </a:lnTo>
                  <a:lnTo>
                    <a:pt x="529" y="405"/>
                  </a:lnTo>
                  <a:lnTo>
                    <a:pt x="524" y="417"/>
                  </a:lnTo>
                  <a:lnTo>
                    <a:pt x="515" y="426"/>
                  </a:lnTo>
                  <a:lnTo>
                    <a:pt x="505" y="431"/>
                  </a:lnTo>
                  <a:lnTo>
                    <a:pt x="493" y="437"/>
                  </a:lnTo>
                  <a:lnTo>
                    <a:pt x="480" y="442"/>
                  </a:lnTo>
                  <a:lnTo>
                    <a:pt x="472" y="445"/>
                  </a:lnTo>
                  <a:lnTo>
                    <a:pt x="461" y="437"/>
                  </a:lnTo>
                  <a:lnTo>
                    <a:pt x="449" y="426"/>
                  </a:lnTo>
                  <a:lnTo>
                    <a:pt x="440" y="433"/>
                  </a:lnTo>
                  <a:lnTo>
                    <a:pt x="430" y="437"/>
                  </a:lnTo>
                  <a:lnTo>
                    <a:pt x="417" y="435"/>
                  </a:lnTo>
                  <a:lnTo>
                    <a:pt x="404" y="433"/>
                  </a:lnTo>
                  <a:lnTo>
                    <a:pt x="388" y="431"/>
                  </a:lnTo>
                  <a:lnTo>
                    <a:pt x="381" y="396"/>
                  </a:lnTo>
                  <a:lnTo>
                    <a:pt x="376" y="395"/>
                  </a:lnTo>
                  <a:lnTo>
                    <a:pt x="370" y="393"/>
                  </a:lnTo>
                  <a:lnTo>
                    <a:pt x="365" y="391"/>
                  </a:lnTo>
                  <a:lnTo>
                    <a:pt x="362" y="388"/>
                  </a:lnTo>
                  <a:lnTo>
                    <a:pt x="358" y="386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8" y="381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6" y="376"/>
                  </a:lnTo>
                  <a:lnTo>
                    <a:pt x="355" y="374"/>
                  </a:lnTo>
                  <a:lnTo>
                    <a:pt x="349" y="372"/>
                  </a:lnTo>
                  <a:lnTo>
                    <a:pt x="348" y="374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6" y="377"/>
                  </a:lnTo>
                  <a:lnTo>
                    <a:pt x="344" y="377"/>
                  </a:lnTo>
                  <a:lnTo>
                    <a:pt x="342" y="377"/>
                  </a:lnTo>
                  <a:lnTo>
                    <a:pt x="342" y="372"/>
                  </a:lnTo>
                  <a:lnTo>
                    <a:pt x="337" y="372"/>
                  </a:lnTo>
                  <a:lnTo>
                    <a:pt x="337" y="369"/>
                  </a:lnTo>
                  <a:lnTo>
                    <a:pt x="344" y="365"/>
                  </a:lnTo>
                  <a:lnTo>
                    <a:pt x="349" y="360"/>
                  </a:lnTo>
                  <a:lnTo>
                    <a:pt x="353" y="355"/>
                  </a:lnTo>
                  <a:lnTo>
                    <a:pt x="349" y="355"/>
                  </a:lnTo>
                  <a:lnTo>
                    <a:pt x="349" y="349"/>
                  </a:lnTo>
                  <a:lnTo>
                    <a:pt x="341" y="358"/>
                  </a:lnTo>
                  <a:lnTo>
                    <a:pt x="332" y="363"/>
                  </a:lnTo>
                  <a:lnTo>
                    <a:pt x="318" y="369"/>
                  </a:lnTo>
                  <a:lnTo>
                    <a:pt x="313" y="358"/>
                  </a:lnTo>
                  <a:lnTo>
                    <a:pt x="306" y="348"/>
                  </a:lnTo>
                  <a:lnTo>
                    <a:pt x="297" y="339"/>
                  </a:lnTo>
                  <a:lnTo>
                    <a:pt x="285" y="332"/>
                  </a:lnTo>
                  <a:lnTo>
                    <a:pt x="269" y="330"/>
                  </a:lnTo>
                  <a:lnTo>
                    <a:pt x="259" y="327"/>
                  </a:lnTo>
                  <a:lnTo>
                    <a:pt x="245" y="325"/>
                  </a:lnTo>
                  <a:lnTo>
                    <a:pt x="225" y="327"/>
                  </a:lnTo>
                  <a:lnTo>
                    <a:pt x="206" y="328"/>
                  </a:lnTo>
                  <a:lnTo>
                    <a:pt x="187" y="332"/>
                  </a:lnTo>
                  <a:lnTo>
                    <a:pt x="170" y="335"/>
                  </a:lnTo>
                  <a:lnTo>
                    <a:pt x="157" y="339"/>
                  </a:lnTo>
                  <a:lnTo>
                    <a:pt x="150" y="362"/>
                  </a:lnTo>
                  <a:lnTo>
                    <a:pt x="133" y="362"/>
                  </a:lnTo>
                  <a:lnTo>
                    <a:pt x="117" y="360"/>
                  </a:lnTo>
                  <a:lnTo>
                    <a:pt x="100" y="362"/>
                  </a:lnTo>
                  <a:lnTo>
                    <a:pt x="88" y="365"/>
                  </a:lnTo>
                  <a:lnTo>
                    <a:pt x="75" y="370"/>
                  </a:lnTo>
                  <a:lnTo>
                    <a:pt x="65" y="376"/>
                  </a:lnTo>
                  <a:lnTo>
                    <a:pt x="53" y="377"/>
                  </a:lnTo>
                  <a:lnTo>
                    <a:pt x="39" y="377"/>
                  </a:lnTo>
                  <a:lnTo>
                    <a:pt x="35" y="370"/>
                  </a:lnTo>
                  <a:lnTo>
                    <a:pt x="32" y="365"/>
                  </a:lnTo>
                  <a:lnTo>
                    <a:pt x="26" y="360"/>
                  </a:lnTo>
                  <a:lnTo>
                    <a:pt x="23" y="355"/>
                  </a:lnTo>
                  <a:lnTo>
                    <a:pt x="32" y="342"/>
                  </a:lnTo>
                  <a:lnTo>
                    <a:pt x="33" y="327"/>
                  </a:lnTo>
                  <a:lnTo>
                    <a:pt x="32" y="309"/>
                  </a:lnTo>
                  <a:lnTo>
                    <a:pt x="25" y="292"/>
                  </a:lnTo>
                  <a:lnTo>
                    <a:pt x="18" y="273"/>
                  </a:lnTo>
                  <a:lnTo>
                    <a:pt x="9" y="255"/>
                  </a:lnTo>
                  <a:lnTo>
                    <a:pt x="4" y="239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7" y="229"/>
                  </a:lnTo>
                  <a:lnTo>
                    <a:pt x="9" y="229"/>
                  </a:lnTo>
                  <a:lnTo>
                    <a:pt x="11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7" y="215"/>
                  </a:lnTo>
                  <a:lnTo>
                    <a:pt x="4" y="204"/>
                  </a:lnTo>
                  <a:lnTo>
                    <a:pt x="0" y="192"/>
                  </a:lnTo>
                  <a:lnTo>
                    <a:pt x="9" y="182"/>
                  </a:lnTo>
                  <a:lnTo>
                    <a:pt x="16" y="171"/>
                  </a:lnTo>
                  <a:lnTo>
                    <a:pt x="23" y="161"/>
                  </a:lnTo>
                  <a:lnTo>
                    <a:pt x="33" y="152"/>
                  </a:lnTo>
                  <a:lnTo>
                    <a:pt x="46" y="147"/>
                  </a:lnTo>
                  <a:lnTo>
                    <a:pt x="54" y="147"/>
                  </a:lnTo>
                  <a:lnTo>
                    <a:pt x="68" y="145"/>
                  </a:lnTo>
                  <a:lnTo>
                    <a:pt x="86" y="142"/>
                  </a:lnTo>
                  <a:lnTo>
                    <a:pt x="102" y="138"/>
                  </a:lnTo>
                  <a:lnTo>
                    <a:pt x="116" y="135"/>
                  </a:lnTo>
                  <a:lnTo>
                    <a:pt x="121" y="122"/>
                  </a:lnTo>
                  <a:lnTo>
                    <a:pt x="129" y="108"/>
                  </a:lnTo>
                  <a:lnTo>
                    <a:pt x="140" y="98"/>
                  </a:lnTo>
                  <a:lnTo>
                    <a:pt x="154" y="93"/>
                  </a:lnTo>
                  <a:lnTo>
                    <a:pt x="154" y="81"/>
                  </a:lnTo>
                  <a:lnTo>
                    <a:pt x="161" y="77"/>
                  </a:lnTo>
                  <a:lnTo>
                    <a:pt x="170" y="68"/>
                  </a:lnTo>
                  <a:lnTo>
                    <a:pt x="180" y="60"/>
                  </a:lnTo>
                  <a:lnTo>
                    <a:pt x="191" y="53"/>
                  </a:lnTo>
                  <a:lnTo>
                    <a:pt x="201" y="47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0" y="56"/>
                  </a:lnTo>
                  <a:lnTo>
                    <a:pt x="210" y="60"/>
                  </a:lnTo>
                  <a:lnTo>
                    <a:pt x="212" y="65"/>
                  </a:lnTo>
                  <a:lnTo>
                    <a:pt x="217" y="67"/>
                  </a:lnTo>
                  <a:lnTo>
                    <a:pt x="222" y="67"/>
                  </a:lnTo>
                  <a:lnTo>
                    <a:pt x="225" y="68"/>
                  </a:lnTo>
                  <a:lnTo>
                    <a:pt x="231" y="70"/>
                  </a:lnTo>
                  <a:lnTo>
                    <a:pt x="234" y="54"/>
                  </a:lnTo>
                  <a:lnTo>
                    <a:pt x="239" y="46"/>
                  </a:lnTo>
                  <a:lnTo>
                    <a:pt x="246" y="40"/>
                  </a:lnTo>
                  <a:lnTo>
                    <a:pt x="255" y="35"/>
                  </a:lnTo>
                  <a:lnTo>
                    <a:pt x="264" y="32"/>
                  </a:lnTo>
                  <a:lnTo>
                    <a:pt x="273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7" y="18"/>
                  </a:lnTo>
                  <a:lnTo>
                    <a:pt x="266" y="16"/>
                  </a:lnTo>
                  <a:lnTo>
                    <a:pt x="280" y="16"/>
                  </a:lnTo>
                  <a:lnTo>
                    <a:pt x="294" y="23"/>
                  </a:lnTo>
                  <a:lnTo>
                    <a:pt x="309" y="25"/>
                  </a:lnTo>
                  <a:lnTo>
                    <a:pt x="325" y="25"/>
                  </a:lnTo>
                  <a:lnTo>
                    <a:pt x="342" y="23"/>
                  </a:lnTo>
                  <a:lnTo>
                    <a:pt x="342" y="32"/>
                  </a:lnTo>
                  <a:lnTo>
                    <a:pt x="330" y="47"/>
                  </a:lnTo>
                  <a:lnTo>
                    <a:pt x="323" y="70"/>
                  </a:lnTo>
                  <a:lnTo>
                    <a:pt x="335" y="77"/>
                  </a:lnTo>
                  <a:lnTo>
                    <a:pt x="351" y="86"/>
                  </a:lnTo>
                  <a:lnTo>
                    <a:pt x="367" y="95"/>
                  </a:lnTo>
                  <a:lnTo>
                    <a:pt x="383" y="100"/>
                  </a:lnTo>
                  <a:lnTo>
                    <a:pt x="395" y="100"/>
                  </a:lnTo>
                  <a:lnTo>
                    <a:pt x="404" y="86"/>
                  </a:lnTo>
                  <a:lnTo>
                    <a:pt x="409" y="63"/>
                  </a:lnTo>
                  <a:lnTo>
                    <a:pt x="410" y="40"/>
                  </a:lnTo>
                  <a:lnTo>
                    <a:pt x="414" y="18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C512683-B3D0-4404-966F-8FB25E421CD0}"/>
              </a:ext>
            </a:extLst>
          </p:cNvPr>
          <p:cNvSpPr/>
          <p:nvPr/>
        </p:nvSpPr>
        <p:spPr>
          <a:xfrm>
            <a:off x="730287" y="5135042"/>
            <a:ext cx="3672000" cy="117274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C3AAD04-6645-4080-B91C-E1FD6AC13BB2}"/>
              </a:ext>
            </a:extLst>
          </p:cNvPr>
          <p:cNvSpPr/>
          <p:nvPr/>
        </p:nvSpPr>
        <p:spPr>
          <a:xfrm>
            <a:off x="7784009" y="5119129"/>
            <a:ext cx="3672000" cy="117274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015AE6C5-0440-4CB5-9C27-F3F6A01ACE0E}"/>
              </a:ext>
            </a:extLst>
          </p:cNvPr>
          <p:cNvGrpSpPr/>
          <p:nvPr/>
        </p:nvGrpSpPr>
        <p:grpSpPr>
          <a:xfrm>
            <a:off x="1246037" y="5312433"/>
            <a:ext cx="206152" cy="206152"/>
            <a:chOff x="2411760" y="3708613"/>
            <a:chExt cx="206152" cy="206152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8D6669B-F300-4719-A8E7-D7CBAA3483BD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4" name="Chevron 9">
              <a:extLst>
                <a:ext uri="{FF2B5EF4-FFF2-40B4-BE49-F238E27FC236}">
                  <a16:creationId xmlns:a16="http://schemas.microsoft.com/office/drawing/2014/main" id="{1960A8D1-7EB1-46F5-B702-5B4690856E26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5" name="그룹 21">
            <a:extLst>
              <a:ext uri="{FF2B5EF4-FFF2-40B4-BE49-F238E27FC236}">
                <a16:creationId xmlns:a16="http://schemas.microsoft.com/office/drawing/2014/main" id="{42D95D7B-A8AC-4285-87D4-FA4B0729CDF2}"/>
              </a:ext>
            </a:extLst>
          </p:cNvPr>
          <p:cNvGrpSpPr/>
          <p:nvPr/>
        </p:nvGrpSpPr>
        <p:grpSpPr>
          <a:xfrm>
            <a:off x="1505373" y="5275200"/>
            <a:ext cx="2304000" cy="739566"/>
            <a:chOff x="1435037" y="5275200"/>
            <a:chExt cx="2304000" cy="739566"/>
          </a:xfrm>
        </p:grpSpPr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DD8ED511-225E-4881-95A8-B86EBFCD0995}"/>
                </a:ext>
              </a:extLst>
            </p:cNvPr>
            <p:cNvSpPr txBox="1"/>
            <p:nvPr/>
          </p:nvSpPr>
          <p:spPr>
            <a:xfrm>
              <a:off x="1435037" y="5275200"/>
              <a:ext cx="230400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اینجاست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1AAD736C-940D-4093-ACC8-11A9D2662DC5}"/>
                </a:ext>
              </a:extLst>
            </p:cNvPr>
            <p:cNvSpPr txBox="1"/>
            <p:nvPr/>
          </p:nvSpPr>
          <p:spPr>
            <a:xfrm>
              <a:off x="1435037" y="5553101"/>
              <a:ext cx="2304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 را دریافت کنید که به زیبایی طراحی شده است..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452CE548-12D7-4E62-A5D2-C0077DE39645}"/>
              </a:ext>
            </a:extLst>
          </p:cNvPr>
          <p:cNvGrpSpPr/>
          <p:nvPr/>
        </p:nvGrpSpPr>
        <p:grpSpPr>
          <a:xfrm>
            <a:off x="8367810" y="5296520"/>
            <a:ext cx="206152" cy="206152"/>
            <a:chOff x="2411760" y="3708613"/>
            <a:chExt cx="206152" cy="206152"/>
          </a:xfrm>
        </p:grpSpPr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C6D2AC56-2564-4D7D-BC0A-ECFE0C86BA57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0" name="Chevron 16">
              <a:extLst>
                <a:ext uri="{FF2B5EF4-FFF2-40B4-BE49-F238E27FC236}">
                  <a16:creationId xmlns:a16="http://schemas.microsoft.com/office/drawing/2014/main" id="{863A7F31-EC6E-4BE0-AF73-E67DAEF12C20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1" name="그룹 22">
            <a:extLst>
              <a:ext uri="{FF2B5EF4-FFF2-40B4-BE49-F238E27FC236}">
                <a16:creationId xmlns:a16="http://schemas.microsoft.com/office/drawing/2014/main" id="{3F215E49-1C33-435A-B0AE-75106BBD191F}"/>
              </a:ext>
            </a:extLst>
          </p:cNvPr>
          <p:cNvGrpSpPr/>
          <p:nvPr/>
        </p:nvGrpSpPr>
        <p:grpSpPr>
          <a:xfrm>
            <a:off x="8627146" y="5259287"/>
            <a:ext cx="2304000" cy="739566"/>
            <a:chOff x="8627146" y="5259287"/>
            <a:chExt cx="2304000" cy="739566"/>
          </a:xfrm>
        </p:grpSpPr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0D800D78-8363-402F-AB6D-D5A3EE6FFC74}"/>
                </a:ext>
              </a:extLst>
            </p:cNvPr>
            <p:cNvSpPr txBox="1"/>
            <p:nvPr/>
          </p:nvSpPr>
          <p:spPr>
            <a:xfrm>
              <a:off x="8627146" y="5259287"/>
              <a:ext cx="230400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اینجاست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B03D16B4-DDE4-40E7-9056-778128EC0F7A}"/>
                </a:ext>
              </a:extLst>
            </p:cNvPr>
            <p:cNvSpPr txBox="1"/>
            <p:nvPr/>
          </p:nvSpPr>
          <p:spPr>
            <a:xfrm>
              <a:off x="8627146" y="5537188"/>
              <a:ext cx="2304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 را دریافت کنید که به زیبایی طراحی شده است..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4" name="Oval Callout 18">
            <a:extLst>
              <a:ext uri="{FF2B5EF4-FFF2-40B4-BE49-F238E27FC236}">
                <a16:creationId xmlns:a16="http://schemas.microsoft.com/office/drawing/2014/main" id="{993F97DB-8B01-429B-A7FC-BF60FB5AC72D}"/>
              </a:ext>
            </a:extLst>
          </p:cNvPr>
          <p:cNvSpPr/>
          <p:nvPr/>
        </p:nvSpPr>
        <p:spPr>
          <a:xfrm>
            <a:off x="1998548" y="3440418"/>
            <a:ext cx="1121271" cy="751251"/>
          </a:xfrm>
          <a:prstGeom prst="wedgeEllipseCallout">
            <a:avLst>
              <a:gd name="adj1" fmla="val 146265"/>
              <a:gd name="adj2" fmla="val -8601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US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5" name="Oval Callout 19">
            <a:extLst>
              <a:ext uri="{FF2B5EF4-FFF2-40B4-BE49-F238E27FC236}">
                <a16:creationId xmlns:a16="http://schemas.microsoft.com/office/drawing/2014/main" id="{7627BCFC-03E7-4621-A853-C6AD18872EBD}"/>
              </a:ext>
            </a:extLst>
          </p:cNvPr>
          <p:cNvSpPr/>
          <p:nvPr/>
        </p:nvSpPr>
        <p:spPr>
          <a:xfrm>
            <a:off x="9512553" y="3259841"/>
            <a:ext cx="1121271" cy="751251"/>
          </a:xfrm>
          <a:prstGeom prst="wedgeEllipseCallout">
            <a:avLst>
              <a:gd name="adj1" fmla="val -249398"/>
              <a:gd name="adj2" fmla="val -8777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UK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70651303-A7AB-412B-AC49-39806D657B0E}"/>
              </a:ext>
            </a:extLst>
          </p:cNvPr>
          <p:cNvSpPr txBox="1"/>
          <p:nvPr/>
        </p:nvSpPr>
        <p:spPr>
          <a:xfrm>
            <a:off x="4629465" y="5136639"/>
            <a:ext cx="108012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120</a:t>
            </a:r>
            <a:endParaRPr lang="ko-KR" altLang="en-US" sz="3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DD5926A2-9261-404B-9B04-775E927B2817}"/>
              </a:ext>
            </a:extLst>
          </p:cNvPr>
          <p:cNvSpPr txBox="1"/>
          <p:nvPr/>
        </p:nvSpPr>
        <p:spPr>
          <a:xfrm>
            <a:off x="6448193" y="5136639"/>
            <a:ext cx="108012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cs typeface="B Nazanin" panose="00000700000000000000" pitchFamily="2" charset="-78"/>
              </a:rPr>
              <a:t>120</a:t>
            </a:r>
            <a:endParaRPr lang="ko-KR" altLang="en-US" sz="3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FB564088-9ECC-4DBA-829C-AC922820B3A9}"/>
              </a:ext>
            </a:extLst>
          </p:cNvPr>
          <p:cNvSpPr txBox="1"/>
          <p:nvPr/>
        </p:nvSpPr>
        <p:spPr>
          <a:xfrm>
            <a:off x="3913884" y="2675610"/>
            <a:ext cx="807962" cy="276999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D336454B-71EF-4F09-890A-98C25F4653BB}"/>
              </a:ext>
            </a:extLst>
          </p:cNvPr>
          <p:cNvSpPr txBox="1"/>
          <p:nvPr/>
        </p:nvSpPr>
        <p:spPr>
          <a:xfrm>
            <a:off x="6948961" y="2580539"/>
            <a:ext cx="807962" cy="276999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0386A4BF-7B2E-4530-938B-BA0FB77B2220}"/>
              </a:ext>
            </a:extLst>
          </p:cNvPr>
          <p:cNvGrpSpPr/>
          <p:nvPr/>
        </p:nvGrpSpPr>
        <p:grpSpPr>
          <a:xfrm>
            <a:off x="10513443" y="1838263"/>
            <a:ext cx="819819" cy="883841"/>
            <a:chOff x="7903518" y="764704"/>
            <a:chExt cx="819819" cy="883841"/>
          </a:xfrm>
        </p:grpSpPr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35B03A2E-73D0-4797-9DE1-FF7C2C933969}"/>
                </a:ext>
              </a:extLst>
            </p:cNvPr>
            <p:cNvSpPr/>
            <p:nvPr/>
          </p:nvSpPr>
          <p:spPr>
            <a:xfrm>
              <a:off x="7903518" y="810581"/>
              <a:ext cx="216024" cy="21602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2" name="Oval 301">
              <a:extLst>
                <a:ext uri="{FF2B5EF4-FFF2-40B4-BE49-F238E27FC236}">
                  <a16:creationId xmlns:a16="http://schemas.microsoft.com/office/drawing/2014/main" id="{482D6B01-B743-4F8F-9493-E1E99D7F0B48}"/>
                </a:ext>
              </a:extLst>
            </p:cNvPr>
            <p:cNvSpPr/>
            <p:nvPr/>
          </p:nvSpPr>
          <p:spPr>
            <a:xfrm>
              <a:off x="7903518" y="1089088"/>
              <a:ext cx="216024" cy="21602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AD067776-EE41-4EB3-A6F3-9F5DE0933F39}"/>
                </a:ext>
              </a:extLst>
            </p:cNvPr>
            <p:cNvSpPr/>
            <p:nvPr/>
          </p:nvSpPr>
          <p:spPr>
            <a:xfrm>
              <a:off x="7903518" y="1377120"/>
              <a:ext cx="216024" cy="21602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EF4F5781-E2F1-42B0-A46E-F721673BC262}"/>
                </a:ext>
              </a:extLst>
            </p:cNvPr>
            <p:cNvSpPr txBox="1"/>
            <p:nvPr/>
          </p:nvSpPr>
          <p:spPr>
            <a:xfrm>
              <a:off x="8173320" y="764704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id="{550FBDE8-C791-47E0-9CB7-5B497073C8E5}"/>
                </a:ext>
              </a:extLst>
            </p:cNvPr>
            <p:cNvSpPr txBox="1"/>
            <p:nvPr/>
          </p:nvSpPr>
          <p:spPr>
            <a:xfrm>
              <a:off x="8171088" y="1052736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4B4B4F24-E481-4D04-9062-6049364895C3}"/>
                </a:ext>
              </a:extLst>
            </p:cNvPr>
            <p:cNvSpPr txBox="1"/>
            <p:nvPr/>
          </p:nvSpPr>
          <p:spPr>
            <a:xfrm>
              <a:off x="8168856" y="1340768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7" name="Round Same Side Corner Rectangle 36">
            <a:extLst>
              <a:ext uri="{FF2B5EF4-FFF2-40B4-BE49-F238E27FC236}">
                <a16:creationId xmlns:a16="http://schemas.microsoft.com/office/drawing/2014/main" id="{92C457DC-1FE7-403D-AE3E-68707F7E5F70}"/>
              </a:ext>
            </a:extLst>
          </p:cNvPr>
          <p:cNvSpPr>
            <a:spLocks noChangeAspect="1"/>
          </p:cNvSpPr>
          <p:nvPr/>
        </p:nvSpPr>
        <p:spPr>
          <a:xfrm>
            <a:off x="4956283" y="5782234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8" name="Round Same Side Corner Rectangle 36">
            <a:extLst>
              <a:ext uri="{FF2B5EF4-FFF2-40B4-BE49-F238E27FC236}">
                <a16:creationId xmlns:a16="http://schemas.microsoft.com/office/drawing/2014/main" id="{AF19F8ED-8D09-4D9C-9171-71D19179AE86}"/>
              </a:ext>
            </a:extLst>
          </p:cNvPr>
          <p:cNvSpPr>
            <a:spLocks noChangeAspect="1"/>
          </p:cNvSpPr>
          <p:nvPr/>
        </p:nvSpPr>
        <p:spPr>
          <a:xfrm>
            <a:off x="6838237" y="5782234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5000" b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7AFDF7A-6486-4A6A-A762-0B061FC79E1C}"/>
              </a:ext>
            </a:extLst>
          </p:cNvPr>
          <p:cNvSpPr txBox="1"/>
          <p:nvPr/>
        </p:nvSpPr>
        <p:spPr>
          <a:xfrm>
            <a:off x="1284751" y="2898556"/>
            <a:ext cx="2727287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b="1" dirty="0">
                <a:solidFill>
                  <a:schemeClr val="accent2">
                    <a:lumMod val="20000"/>
                    <a:lumOff val="80000"/>
                  </a:schemeClr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b="1" dirty="0">
                <a:solidFill>
                  <a:schemeClr val="accent2">
                    <a:lumMod val="20000"/>
                    <a:lumOff val="80000"/>
                  </a:schemeClr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/>
            <a:r>
              <a:rPr lang="en-US" altLang="ko-KR" sz="2400" b="1" dirty="0">
                <a:solidFill>
                  <a:schemeClr val="accent2">
                    <a:lumMod val="20000"/>
                    <a:lumOff val="80000"/>
                  </a:schemeClr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2400" b="1" dirty="0">
              <a:solidFill>
                <a:schemeClr val="accent2">
                  <a:lumMod val="20000"/>
                  <a:lumOff val="8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30B4A8-EB3D-499F-A29D-05BEB62E3223}"/>
              </a:ext>
            </a:extLst>
          </p:cNvPr>
          <p:cNvSpPr txBox="1"/>
          <p:nvPr/>
        </p:nvSpPr>
        <p:spPr>
          <a:xfrm flipH="1">
            <a:off x="6538956" y="632649"/>
            <a:ext cx="512075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</a:p>
          <a:p>
            <a:pPr algn="r"/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طراحی شده است</a:t>
            </a:r>
            <a:endParaRPr lang="en-US" altLang="ko-KR" sz="4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5">
            <a:extLst>
              <a:ext uri="{FF2B5EF4-FFF2-40B4-BE49-F238E27FC236}">
                <a16:creationId xmlns:a16="http://schemas.microsoft.com/office/drawing/2014/main" id="{5F13510B-423E-40A8-9028-12006168D4A5}"/>
              </a:ext>
            </a:extLst>
          </p:cNvPr>
          <p:cNvGrpSpPr/>
          <p:nvPr/>
        </p:nvGrpSpPr>
        <p:grpSpPr>
          <a:xfrm>
            <a:off x="0" y="1762127"/>
            <a:ext cx="4934396" cy="4265703"/>
            <a:chOff x="-1053816" y="2044537"/>
            <a:chExt cx="4430486" cy="353546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0FE1A89-0B8B-425A-A630-D08FD62861DC}"/>
                </a:ext>
              </a:extLst>
            </p:cNvPr>
            <p:cNvGrpSpPr/>
            <p:nvPr/>
          </p:nvGrpSpPr>
          <p:grpSpPr>
            <a:xfrm>
              <a:off x="-1053816" y="2044537"/>
              <a:ext cx="3497886" cy="3437092"/>
              <a:chOff x="-1865617" y="2199669"/>
              <a:chExt cx="11362682" cy="3437092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F84812D1-4161-4DA2-9EC9-9D2A86A4C54F}"/>
                  </a:ext>
                </a:extLst>
              </p:cNvPr>
              <p:cNvSpPr/>
              <p:nvPr/>
            </p:nvSpPr>
            <p:spPr>
              <a:xfrm>
                <a:off x="-1865617" y="5028975"/>
                <a:ext cx="10961553" cy="60778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6E21BD07-F1F8-4D2F-9052-08FF2F243771}"/>
                  </a:ext>
                </a:extLst>
              </p:cNvPr>
              <p:cNvSpPr/>
              <p:nvPr/>
            </p:nvSpPr>
            <p:spPr>
              <a:xfrm>
                <a:off x="-1865617" y="4362431"/>
                <a:ext cx="10903187" cy="60778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3CD48E77-0450-4DB8-8EDA-69E560791A3D}"/>
                  </a:ext>
                </a:extLst>
              </p:cNvPr>
              <p:cNvSpPr/>
              <p:nvPr/>
            </p:nvSpPr>
            <p:spPr>
              <a:xfrm>
                <a:off x="-1865617" y="3695887"/>
                <a:ext cx="10903187" cy="60778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9FAECE7E-3323-4DBD-B520-630B0FFFB12C}"/>
                  </a:ext>
                </a:extLst>
              </p:cNvPr>
              <p:cNvSpPr/>
              <p:nvPr/>
            </p:nvSpPr>
            <p:spPr>
              <a:xfrm>
                <a:off x="-1865617" y="2199669"/>
                <a:ext cx="11362682" cy="145011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E41B25-A317-4B79-8B83-55549AD878A2}"/>
                </a:ext>
              </a:extLst>
            </p:cNvPr>
            <p:cNvGrpSpPr/>
            <p:nvPr/>
          </p:nvGrpSpPr>
          <p:grpSpPr>
            <a:xfrm>
              <a:off x="1067896" y="2086676"/>
              <a:ext cx="2308774" cy="3493328"/>
              <a:chOff x="803295" y="2132856"/>
              <a:chExt cx="2308774" cy="3493328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EEB1A07C-EC67-4F8B-AF1E-F9396AEE1A39}"/>
                  </a:ext>
                </a:extLst>
              </p:cNvPr>
              <p:cNvSpPr/>
              <p:nvPr/>
            </p:nvSpPr>
            <p:spPr>
              <a:xfrm>
                <a:off x="1392955" y="5004411"/>
                <a:ext cx="1154259" cy="621773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1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B6D581F-D929-4052-B524-530D676A03FA}"/>
                  </a:ext>
                </a:extLst>
              </p:cNvPr>
              <p:cNvSpPr/>
              <p:nvPr/>
            </p:nvSpPr>
            <p:spPr>
              <a:xfrm>
                <a:off x="1392015" y="4337453"/>
                <a:ext cx="1154259" cy="62177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60DC3C9E-7C8F-4C24-8CCE-A83AD3669A3A}"/>
                  </a:ext>
                </a:extLst>
              </p:cNvPr>
              <p:cNvSpPr/>
              <p:nvPr/>
            </p:nvSpPr>
            <p:spPr>
              <a:xfrm>
                <a:off x="1391075" y="3672374"/>
                <a:ext cx="1154259" cy="621773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3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Up Arrow 6">
                <a:extLst>
                  <a:ext uri="{FF2B5EF4-FFF2-40B4-BE49-F238E27FC236}">
                    <a16:creationId xmlns:a16="http://schemas.microsoft.com/office/drawing/2014/main" id="{ABB9D7A2-2885-4822-A593-05EE485851BF}"/>
                  </a:ext>
                </a:extLst>
              </p:cNvPr>
              <p:cNvSpPr/>
              <p:nvPr/>
            </p:nvSpPr>
            <p:spPr>
              <a:xfrm>
                <a:off x="803295" y="2132856"/>
                <a:ext cx="2308774" cy="1515597"/>
              </a:xfrm>
              <a:prstGeom prst="upArrow">
                <a:avLst>
                  <a:gd name="adj1" fmla="val 50000"/>
                  <a:gd name="adj2" fmla="val 52264"/>
                </a:avLst>
              </a:prstGeom>
              <a:solidFill>
                <a:schemeClr val="accent4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4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1E729B71-3006-48D1-AC48-1BDF2E12D740}"/>
              </a:ext>
            </a:extLst>
          </p:cNvPr>
          <p:cNvSpPr txBox="1"/>
          <p:nvPr/>
        </p:nvSpPr>
        <p:spPr>
          <a:xfrm>
            <a:off x="1330247" y="2467661"/>
            <a:ext cx="8194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01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3B8BAA4-5956-44EE-A975-4C3D047E23D8}"/>
              </a:ext>
            </a:extLst>
          </p:cNvPr>
          <p:cNvSpPr txBox="1"/>
          <p:nvPr/>
        </p:nvSpPr>
        <p:spPr>
          <a:xfrm>
            <a:off x="1727791" y="3772023"/>
            <a:ext cx="10182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02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7063B31-D8DA-480E-8044-58BE502EC95A}"/>
              </a:ext>
            </a:extLst>
          </p:cNvPr>
          <p:cNvSpPr txBox="1"/>
          <p:nvPr/>
        </p:nvSpPr>
        <p:spPr>
          <a:xfrm>
            <a:off x="1772676" y="4572065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03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5E287C9-429D-4768-8358-9A3FE56CB972}"/>
              </a:ext>
            </a:extLst>
          </p:cNvPr>
          <p:cNvSpPr txBox="1"/>
          <p:nvPr/>
        </p:nvSpPr>
        <p:spPr>
          <a:xfrm>
            <a:off x="1772676" y="5382723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04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1E1647-04DD-48B5-A2AB-2632369618CD}"/>
              </a:ext>
            </a:extLst>
          </p:cNvPr>
          <p:cNvSpPr txBox="1"/>
          <p:nvPr/>
        </p:nvSpPr>
        <p:spPr>
          <a:xfrm>
            <a:off x="5305477" y="2374498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4"/>
                </a:solidFill>
                <a:cs typeface="B Nazanin" panose="00000700000000000000" pitchFamily="2" charset="-78"/>
              </a:rPr>
              <a:t>67</a:t>
            </a:r>
            <a:r>
              <a:rPr lang="en-US" altLang="ko-KR" sz="1400" b="1" dirty="0"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3570645-1F91-429F-B092-D3903E1CDCF0}"/>
              </a:ext>
            </a:extLst>
          </p:cNvPr>
          <p:cNvSpPr txBox="1"/>
          <p:nvPr/>
        </p:nvSpPr>
        <p:spPr>
          <a:xfrm>
            <a:off x="6333391" y="2436054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21379DC-B136-4F9B-9B56-CB897DC787FC}"/>
              </a:ext>
            </a:extLst>
          </p:cNvPr>
          <p:cNvSpPr txBox="1"/>
          <p:nvPr/>
        </p:nvSpPr>
        <p:spPr>
          <a:xfrm>
            <a:off x="5305477" y="3376406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3"/>
                </a:solidFill>
                <a:cs typeface="B Nazanin" panose="00000700000000000000" pitchFamily="2" charset="-78"/>
              </a:rPr>
              <a:t>47</a:t>
            </a:r>
            <a:r>
              <a:rPr lang="en-US" altLang="ko-KR" sz="14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47151F7-0F32-4013-AEEA-3547CAF0286A}"/>
              </a:ext>
            </a:extLst>
          </p:cNvPr>
          <p:cNvSpPr txBox="1"/>
          <p:nvPr/>
        </p:nvSpPr>
        <p:spPr>
          <a:xfrm>
            <a:off x="6333391" y="3437961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7573333-9371-4A2E-BD34-09B639237E24}"/>
              </a:ext>
            </a:extLst>
          </p:cNvPr>
          <p:cNvSpPr txBox="1"/>
          <p:nvPr/>
        </p:nvSpPr>
        <p:spPr>
          <a:xfrm>
            <a:off x="5305477" y="4378314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32</a:t>
            </a:r>
            <a:r>
              <a:rPr lang="en-US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E69E1CE-FF8B-45FF-9364-BA5B1B93D66E}"/>
              </a:ext>
            </a:extLst>
          </p:cNvPr>
          <p:cNvSpPr txBox="1"/>
          <p:nvPr/>
        </p:nvSpPr>
        <p:spPr>
          <a:xfrm>
            <a:off x="6333391" y="4439868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BA3254B-CF1E-4617-8383-99A4A14ECE44}"/>
              </a:ext>
            </a:extLst>
          </p:cNvPr>
          <p:cNvSpPr txBox="1"/>
          <p:nvPr/>
        </p:nvSpPr>
        <p:spPr>
          <a:xfrm>
            <a:off x="5305477" y="5437370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1"/>
                </a:solidFill>
                <a:cs typeface="B Nazanin" panose="00000700000000000000" pitchFamily="2" charset="-78"/>
              </a:rPr>
              <a:t>18</a:t>
            </a:r>
            <a:r>
              <a:rPr lang="en-US" altLang="ko-KR" sz="1400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B03191C-CFB3-4759-AC81-317CD6646982}"/>
              </a:ext>
            </a:extLst>
          </p:cNvPr>
          <p:cNvSpPr txBox="1"/>
          <p:nvPr/>
        </p:nvSpPr>
        <p:spPr>
          <a:xfrm>
            <a:off x="6333391" y="5498926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그룹 2">
            <a:extLst>
              <a:ext uri="{FF2B5EF4-FFF2-40B4-BE49-F238E27FC236}">
                <a16:creationId xmlns:a16="http://schemas.microsoft.com/office/drawing/2014/main" id="{01B1191D-13E7-492D-9FC8-0C41A3F115A4}"/>
              </a:ext>
            </a:extLst>
          </p:cNvPr>
          <p:cNvGrpSpPr/>
          <p:nvPr/>
        </p:nvGrpSpPr>
        <p:grpSpPr>
          <a:xfrm>
            <a:off x="-24857" y="965848"/>
            <a:ext cx="5906845" cy="5906841"/>
            <a:chOff x="-24857" y="965848"/>
            <a:chExt cx="5906845" cy="5906841"/>
          </a:xfrm>
        </p:grpSpPr>
        <p:sp>
          <p:nvSpPr>
            <p:cNvPr id="30" name="Right Triangle 28">
              <a:extLst>
                <a:ext uri="{FF2B5EF4-FFF2-40B4-BE49-F238E27FC236}">
                  <a16:creationId xmlns:a16="http://schemas.microsoft.com/office/drawing/2014/main" id="{1A479C8A-4FF7-418C-BCA1-9CEBCCCE890C}"/>
                </a:ext>
              </a:extLst>
            </p:cNvPr>
            <p:cNvSpPr/>
            <p:nvPr/>
          </p:nvSpPr>
          <p:spPr>
            <a:xfrm rot="19800000">
              <a:off x="1222988" y="965848"/>
              <a:ext cx="3410735" cy="1968706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Right Triangle 29">
              <a:extLst>
                <a:ext uri="{FF2B5EF4-FFF2-40B4-BE49-F238E27FC236}">
                  <a16:creationId xmlns:a16="http://schemas.microsoft.com/office/drawing/2014/main" id="{CFB0D40F-412D-4B02-B6DF-5456FA80C871}"/>
                </a:ext>
              </a:extLst>
            </p:cNvPr>
            <p:cNvSpPr/>
            <p:nvPr/>
          </p:nvSpPr>
          <p:spPr>
            <a:xfrm rot="3600000">
              <a:off x="3192267" y="2934707"/>
              <a:ext cx="3410736" cy="1968706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Right Triangle 30">
              <a:extLst>
                <a:ext uri="{FF2B5EF4-FFF2-40B4-BE49-F238E27FC236}">
                  <a16:creationId xmlns:a16="http://schemas.microsoft.com/office/drawing/2014/main" id="{9CE54360-BC61-45A2-A688-513306DD520A}"/>
                </a:ext>
              </a:extLst>
            </p:cNvPr>
            <p:cNvSpPr/>
            <p:nvPr/>
          </p:nvSpPr>
          <p:spPr>
            <a:xfrm rot="9000000">
              <a:off x="1223405" y="4903983"/>
              <a:ext cx="3410735" cy="1968706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Right Triangle 31">
              <a:extLst>
                <a:ext uri="{FF2B5EF4-FFF2-40B4-BE49-F238E27FC236}">
                  <a16:creationId xmlns:a16="http://schemas.microsoft.com/office/drawing/2014/main" id="{C74E7818-AB3F-433A-93A8-21734B110669}"/>
                </a:ext>
              </a:extLst>
            </p:cNvPr>
            <p:cNvSpPr/>
            <p:nvPr/>
          </p:nvSpPr>
          <p:spPr>
            <a:xfrm rot="14400000">
              <a:off x="-745872" y="2935126"/>
              <a:ext cx="3410736" cy="1968706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AB221B8-0333-46BA-BCFD-83AB83C00D4F}"/>
              </a:ext>
            </a:extLst>
          </p:cNvPr>
          <p:cNvSpPr txBox="1"/>
          <p:nvPr/>
        </p:nvSpPr>
        <p:spPr>
          <a:xfrm>
            <a:off x="1689218" y="2603740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S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8AF8C77-FAF9-4CAE-8797-D7ECBD153F01}"/>
              </a:ext>
            </a:extLst>
          </p:cNvPr>
          <p:cNvSpPr txBox="1"/>
          <p:nvPr/>
        </p:nvSpPr>
        <p:spPr>
          <a:xfrm>
            <a:off x="1613795" y="4341017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W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F4885B9-B275-4745-9368-91CD3148F4E6}"/>
              </a:ext>
            </a:extLst>
          </p:cNvPr>
          <p:cNvSpPr txBox="1"/>
          <p:nvPr/>
        </p:nvSpPr>
        <p:spPr>
          <a:xfrm>
            <a:off x="3415937" y="4300292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O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2BA4682-A227-45E3-966D-A5E1AFEB0276}"/>
              </a:ext>
            </a:extLst>
          </p:cNvPr>
          <p:cNvSpPr txBox="1"/>
          <p:nvPr/>
        </p:nvSpPr>
        <p:spPr>
          <a:xfrm>
            <a:off x="3415937" y="2555156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T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30B9FFA-108A-4ED8-9611-4391997277EF}"/>
              </a:ext>
            </a:extLst>
          </p:cNvPr>
          <p:cNvSpPr txBox="1"/>
          <p:nvPr/>
        </p:nvSpPr>
        <p:spPr>
          <a:xfrm>
            <a:off x="1367348" y="2241180"/>
            <a:ext cx="205922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نقاط قوت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1F3ABC9-3318-4951-AFB7-F3BBB886FD68}"/>
              </a:ext>
            </a:extLst>
          </p:cNvPr>
          <p:cNvSpPr txBox="1"/>
          <p:nvPr/>
        </p:nvSpPr>
        <p:spPr>
          <a:xfrm rot="16200000">
            <a:off x="521019" y="4466789"/>
            <a:ext cx="16677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ضعف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CBA8F15-6008-498D-87E8-A5C8B74BD7EE}"/>
              </a:ext>
            </a:extLst>
          </p:cNvPr>
          <p:cNvSpPr txBox="1"/>
          <p:nvPr/>
        </p:nvSpPr>
        <p:spPr>
          <a:xfrm>
            <a:off x="2542273" y="5312799"/>
            <a:ext cx="19841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فرصت ها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6C34819-74A5-4BF3-93C7-680BF0E954A7}"/>
              </a:ext>
            </a:extLst>
          </p:cNvPr>
          <p:cNvSpPr txBox="1"/>
          <p:nvPr/>
        </p:nvSpPr>
        <p:spPr>
          <a:xfrm rot="16200000">
            <a:off x="3659389" y="2881844"/>
            <a:ext cx="15829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تهدیدها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D4E3CBC-E186-4F01-B0F3-88E51E754A78}"/>
              </a:ext>
            </a:extLst>
          </p:cNvPr>
          <p:cNvSpPr txBox="1"/>
          <p:nvPr/>
        </p:nvSpPr>
        <p:spPr>
          <a:xfrm>
            <a:off x="2254255" y="3652112"/>
            <a:ext cx="1314992" cy="534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SWOT</a:t>
            </a:r>
            <a:endParaRPr lang="ko-KR" altLang="en-US" sz="28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42">
            <a:extLst>
              <a:ext uri="{FF2B5EF4-FFF2-40B4-BE49-F238E27FC236}">
                <a16:creationId xmlns:a16="http://schemas.microsoft.com/office/drawing/2014/main" id="{D232ECF5-44A8-441E-9BEC-9D9D18DCC4EE}"/>
              </a:ext>
            </a:extLst>
          </p:cNvPr>
          <p:cNvGrpSpPr/>
          <p:nvPr/>
        </p:nvGrpSpPr>
        <p:grpSpPr>
          <a:xfrm>
            <a:off x="5549176" y="1664549"/>
            <a:ext cx="5683537" cy="687214"/>
            <a:chOff x="-475010" y="1114177"/>
            <a:chExt cx="4241713" cy="68721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867EEEA-3FA4-408D-87D6-30E69638B042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B93C9F6-A4B9-4AE3-89E4-B8D5029D0319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45">
            <a:extLst>
              <a:ext uri="{FF2B5EF4-FFF2-40B4-BE49-F238E27FC236}">
                <a16:creationId xmlns:a16="http://schemas.microsoft.com/office/drawing/2014/main" id="{546BF2A7-5228-43C6-A76C-8F4F76B6FD4C}"/>
              </a:ext>
            </a:extLst>
          </p:cNvPr>
          <p:cNvGrpSpPr/>
          <p:nvPr/>
        </p:nvGrpSpPr>
        <p:grpSpPr>
          <a:xfrm>
            <a:off x="5549176" y="2879114"/>
            <a:ext cx="5683537" cy="687214"/>
            <a:chOff x="-475010" y="1114177"/>
            <a:chExt cx="4241713" cy="68721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2BC7979-5423-4FEF-8DCB-C98927AADE95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77B8084-F2C1-4A4C-AFBB-B622A69BE517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48">
            <a:extLst>
              <a:ext uri="{FF2B5EF4-FFF2-40B4-BE49-F238E27FC236}">
                <a16:creationId xmlns:a16="http://schemas.microsoft.com/office/drawing/2014/main" id="{A2FF614A-5F33-4174-BF83-19425EC232ED}"/>
              </a:ext>
            </a:extLst>
          </p:cNvPr>
          <p:cNvGrpSpPr/>
          <p:nvPr/>
        </p:nvGrpSpPr>
        <p:grpSpPr>
          <a:xfrm>
            <a:off x="5549176" y="4093679"/>
            <a:ext cx="5683537" cy="687214"/>
            <a:chOff x="-475010" y="1114177"/>
            <a:chExt cx="4241713" cy="68721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71AD2DF-967C-48A8-A60F-61E2B8E9DCFD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8655A30-B1E7-469C-940C-92A84817F2D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51">
            <a:extLst>
              <a:ext uri="{FF2B5EF4-FFF2-40B4-BE49-F238E27FC236}">
                <a16:creationId xmlns:a16="http://schemas.microsoft.com/office/drawing/2014/main" id="{26B6CA1E-CA95-4EDD-BF86-ACE95CE60500}"/>
              </a:ext>
            </a:extLst>
          </p:cNvPr>
          <p:cNvGrpSpPr/>
          <p:nvPr/>
        </p:nvGrpSpPr>
        <p:grpSpPr>
          <a:xfrm>
            <a:off x="5549176" y="5308245"/>
            <a:ext cx="5683537" cy="687214"/>
            <a:chOff x="-475010" y="1114177"/>
            <a:chExt cx="4241713" cy="68721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1342956-C3EA-44AD-9B86-F23ADD3C194B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337A7FE-74BD-47CC-A754-76D5E03F72C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11108;p79">
            <a:extLst>
              <a:ext uri="{FF2B5EF4-FFF2-40B4-BE49-F238E27FC236}">
                <a16:creationId xmlns:a16="http://schemas.microsoft.com/office/drawing/2014/main" id="{8DDEAB20-619C-C61F-6B36-28B2F1BBBB93}"/>
              </a:ext>
            </a:extLst>
          </p:cNvPr>
          <p:cNvGrpSpPr/>
          <p:nvPr/>
        </p:nvGrpSpPr>
        <p:grpSpPr>
          <a:xfrm>
            <a:off x="11418964" y="5309390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25" name="Google Shape;11109;p79">
              <a:extLst>
                <a:ext uri="{FF2B5EF4-FFF2-40B4-BE49-F238E27FC236}">
                  <a16:creationId xmlns:a16="http://schemas.microsoft.com/office/drawing/2014/main" id="{7ABEAFD8-32A3-7881-8E0D-48BE7A8B6182}"/>
                </a:ext>
              </a:extLst>
            </p:cNvPr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" name="Google Shape;11110;p79">
              <a:extLst>
                <a:ext uri="{FF2B5EF4-FFF2-40B4-BE49-F238E27FC236}">
                  <a16:creationId xmlns:a16="http://schemas.microsoft.com/office/drawing/2014/main" id="{CC07701A-BA32-F480-64F5-65CC28DC8ABF}"/>
                </a:ext>
              </a:extLst>
            </p:cNvPr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11111;p79">
              <a:extLst>
                <a:ext uri="{FF2B5EF4-FFF2-40B4-BE49-F238E27FC236}">
                  <a16:creationId xmlns:a16="http://schemas.microsoft.com/office/drawing/2014/main" id="{9E9B0F12-ADFB-C893-08B3-D70D76473FA4}"/>
                </a:ext>
              </a:extLst>
            </p:cNvPr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11112;p79">
              <a:extLst>
                <a:ext uri="{FF2B5EF4-FFF2-40B4-BE49-F238E27FC236}">
                  <a16:creationId xmlns:a16="http://schemas.microsoft.com/office/drawing/2014/main" id="{28D2DA58-F33E-E47C-7B27-3120C0FA947C}"/>
                </a:ext>
              </a:extLst>
            </p:cNvPr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0" name="Google Shape;11119;p79">
            <a:extLst>
              <a:ext uri="{FF2B5EF4-FFF2-40B4-BE49-F238E27FC236}">
                <a16:creationId xmlns:a16="http://schemas.microsoft.com/office/drawing/2014/main" id="{188DE13F-59EA-070E-6476-21615E885275}"/>
              </a:ext>
            </a:extLst>
          </p:cNvPr>
          <p:cNvGrpSpPr/>
          <p:nvPr/>
        </p:nvGrpSpPr>
        <p:grpSpPr>
          <a:xfrm>
            <a:off x="11384477" y="2973431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41" name="Google Shape;11120;p79">
              <a:extLst>
                <a:ext uri="{FF2B5EF4-FFF2-40B4-BE49-F238E27FC236}">
                  <a16:creationId xmlns:a16="http://schemas.microsoft.com/office/drawing/2014/main" id="{ABB0A1ED-D768-13DB-BE18-FCDA1F88CA17}"/>
                </a:ext>
              </a:extLst>
            </p:cNvPr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" name="Google Shape;11121;p79">
              <a:extLst>
                <a:ext uri="{FF2B5EF4-FFF2-40B4-BE49-F238E27FC236}">
                  <a16:creationId xmlns:a16="http://schemas.microsoft.com/office/drawing/2014/main" id="{EEE5671E-34DA-9BBD-99FE-4972FEBE4A3F}"/>
                </a:ext>
              </a:extLst>
            </p:cNvPr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11122;p79">
              <a:extLst>
                <a:ext uri="{FF2B5EF4-FFF2-40B4-BE49-F238E27FC236}">
                  <a16:creationId xmlns:a16="http://schemas.microsoft.com/office/drawing/2014/main" id="{901EC570-8282-1EC8-247E-2194523474C1}"/>
                </a:ext>
              </a:extLst>
            </p:cNvPr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11123;p79">
              <a:extLst>
                <a:ext uri="{FF2B5EF4-FFF2-40B4-BE49-F238E27FC236}">
                  <a16:creationId xmlns:a16="http://schemas.microsoft.com/office/drawing/2014/main" id="{485FCF57-6463-D724-C5DC-C6507BC16164}"/>
                </a:ext>
              </a:extLst>
            </p:cNvPr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11124;p79">
              <a:extLst>
                <a:ext uri="{FF2B5EF4-FFF2-40B4-BE49-F238E27FC236}">
                  <a16:creationId xmlns:a16="http://schemas.microsoft.com/office/drawing/2014/main" id="{2F922A12-B458-9CF3-C8AF-2B26D3817F3E}"/>
                </a:ext>
              </a:extLst>
            </p:cNvPr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" name="Google Shape;11125;p79">
              <a:extLst>
                <a:ext uri="{FF2B5EF4-FFF2-40B4-BE49-F238E27FC236}">
                  <a16:creationId xmlns:a16="http://schemas.microsoft.com/office/drawing/2014/main" id="{E036DAD1-C26F-8F49-E9D1-648389B371C3}"/>
                </a:ext>
              </a:extLst>
            </p:cNvPr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7" name="Google Shape;11126;p79">
            <a:extLst>
              <a:ext uri="{FF2B5EF4-FFF2-40B4-BE49-F238E27FC236}">
                <a16:creationId xmlns:a16="http://schemas.microsoft.com/office/drawing/2014/main" id="{C98EE45A-2920-7DE1-FE11-A38FAE4D1E00}"/>
              </a:ext>
            </a:extLst>
          </p:cNvPr>
          <p:cNvGrpSpPr/>
          <p:nvPr/>
        </p:nvGrpSpPr>
        <p:grpSpPr>
          <a:xfrm>
            <a:off x="11315945" y="4164046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48" name="Google Shape;11127;p79">
              <a:extLst>
                <a:ext uri="{FF2B5EF4-FFF2-40B4-BE49-F238E27FC236}">
                  <a16:creationId xmlns:a16="http://schemas.microsoft.com/office/drawing/2014/main" id="{2DD6B59D-A947-715D-E751-C4AFCA96D845}"/>
                </a:ext>
              </a:extLst>
            </p:cNvPr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11128;p79">
              <a:extLst>
                <a:ext uri="{FF2B5EF4-FFF2-40B4-BE49-F238E27FC236}">
                  <a16:creationId xmlns:a16="http://schemas.microsoft.com/office/drawing/2014/main" id="{55093D73-EAA9-5645-DB7B-3BC443263613}"/>
                </a:ext>
              </a:extLst>
            </p:cNvPr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" name="Google Shape;11129;p79">
              <a:extLst>
                <a:ext uri="{FF2B5EF4-FFF2-40B4-BE49-F238E27FC236}">
                  <a16:creationId xmlns:a16="http://schemas.microsoft.com/office/drawing/2014/main" id="{2C6DF035-88E4-99A1-08BC-E0F59773268A}"/>
                </a:ext>
              </a:extLst>
            </p:cNvPr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" name="Google Shape;11130;p79">
              <a:extLst>
                <a:ext uri="{FF2B5EF4-FFF2-40B4-BE49-F238E27FC236}">
                  <a16:creationId xmlns:a16="http://schemas.microsoft.com/office/drawing/2014/main" id="{3C38D845-3B5A-E990-9A84-654FBDD5B27B}"/>
                </a:ext>
              </a:extLst>
            </p:cNvPr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11131;p79">
              <a:extLst>
                <a:ext uri="{FF2B5EF4-FFF2-40B4-BE49-F238E27FC236}">
                  <a16:creationId xmlns:a16="http://schemas.microsoft.com/office/drawing/2014/main" id="{056ED071-A4B3-DBD8-1D82-118FE501B032}"/>
                </a:ext>
              </a:extLst>
            </p:cNvPr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" name="Google Shape;11132;p79">
              <a:extLst>
                <a:ext uri="{FF2B5EF4-FFF2-40B4-BE49-F238E27FC236}">
                  <a16:creationId xmlns:a16="http://schemas.microsoft.com/office/drawing/2014/main" id="{FD13BF72-895B-6C2A-77DB-3A64C1C69803}"/>
                </a:ext>
              </a:extLst>
            </p:cNvPr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11133;p79">
              <a:extLst>
                <a:ext uri="{FF2B5EF4-FFF2-40B4-BE49-F238E27FC236}">
                  <a16:creationId xmlns:a16="http://schemas.microsoft.com/office/drawing/2014/main" id="{DAFDE710-022A-14CB-258A-AEA8A65B8D95}"/>
                </a:ext>
              </a:extLst>
            </p:cNvPr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5" name="Google Shape;11139;p79">
            <a:extLst>
              <a:ext uri="{FF2B5EF4-FFF2-40B4-BE49-F238E27FC236}">
                <a16:creationId xmlns:a16="http://schemas.microsoft.com/office/drawing/2014/main" id="{99C632A5-637A-D651-474E-C78238CEAA90}"/>
              </a:ext>
            </a:extLst>
          </p:cNvPr>
          <p:cNvGrpSpPr/>
          <p:nvPr/>
        </p:nvGrpSpPr>
        <p:grpSpPr>
          <a:xfrm>
            <a:off x="11435524" y="166779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56" name="Google Shape;11140;p79">
              <a:extLst>
                <a:ext uri="{FF2B5EF4-FFF2-40B4-BE49-F238E27FC236}">
                  <a16:creationId xmlns:a16="http://schemas.microsoft.com/office/drawing/2014/main" id="{ADD1F0C9-68E0-359B-CE0C-4C808E1FB19F}"/>
                </a:ext>
              </a:extLst>
            </p:cNvPr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11141;p79">
              <a:extLst>
                <a:ext uri="{FF2B5EF4-FFF2-40B4-BE49-F238E27FC236}">
                  <a16:creationId xmlns:a16="http://schemas.microsoft.com/office/drawing/2014/main" id="{1C2AF778-8794-392D-15E1-FB4B6C8498CF}"/>
                </a:ext>
              </a:extLst>
            </p:cNvPr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" name="Google Shape;11142;p79">
              <a:extLst>
                <a:ext uri="{FF2B5EF4-FFF2-40B4-BE49-F238E27FC236}">
                  <a16:creationId xmlns:a16="http://schemas.microsoft.com/office/drawing/2014/main" id="{BF183E13-F108-D3FA-EC89-044423BC0FF6}"/>
                </a:ext>
              </a:extLst>
            </p:cNvPr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" name="Google Shape;11143;p79">
              <a:extLst>
                <a:ext uri="{FF2B5EF4-FFF2-40B4-BE49-F238E27FC236}">
                  <a16:creationId xmlns:a16="http://schemas.microsoft.com/office/drawing/2014/main" id="{FE9B1D2C-5026-694B-ACD8-BE12E93F57DD}"/>
                </a:ext>
              </a:extLst>
            </p:cNvPr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11144;p79">
              <a:extLst>
                <a:ext uri="{FF2B5EF4-FFF2-40B4-BE49-F238E27FC236}">
                  <a16:creationId xmlns:a16="http://schemas.microsoft.com/office/drawing/2014/main" id="{4A90EEFC-81BE-0021-1BF5-C1C6C1A53ECA}"/>
                </a:ext>
              </a:extLst>
            </p:cNvPr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 Same Side Corner Rectangle 11">
            <a:extLst>
              <a:ext uri="{FF2B5EF4-FFF2-40B4-BE49-F238E27FC236}">
                <a16:creationId xmlns:a16="http://schemas.microsoft.com/office/drawing/2014/main" id="{80E576FF-4B09-4123-BF01-C6B596EE6709}"/>
              </a:ext>
            </a:extLst>
          </p:cNvPr>
          <p:cNvSpPr/>
          <p:nvPr/>
        </p:nvSpPr>
        <p:spPr>
          <a:xfrm rot="14051618" flipH="1">
            <a:off x="9822018" y="4501093"/>
            <a:ext cx="1877147" cy="1594274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FA712A6-E4F9-49B4-A594-5ECDC45E377A}"/>
              </a:ext>
            </a:extLst>
          </p:cNvPr>
          <p:cNvSpPr txBox="1"/>
          <p:nvPr/>
        </p:nvSpPr>
        <p:spPr>
          <a:xfrm>
            <a:off x="5936074" y="4526700"/>
            <a:ext cx="2193673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b="1" dirty="0">
                <a:solidFill>
                  <a:schemeClr val="bg1"/>
                </a:solidFill>
                <a:cs typeface="B Nazanin" panose="00000700000000000000" pitchFamily="2" charset="-78"/>
              </a:rPr>
              <a:t>35%</a:t>
            </a:r>
            <a:endParaRPr lang="ko-KR" altLang="en-US" sz="6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" name="그룹 2">
            <a:extLst>
              <a:ext uri="{FF2B5EF4-FFF2-40B4-BE49-F238E27FC236}">
                <a16:creationId xmlns:a16="http://schemas.microsoft.com/office/drawing/2014/main" id="{900B6C3A-BDE4-46C6-91CF-AE71EED68821}"/>
              </a:ext>
            </a:extLst>
          </p:cNvPr>
          <p:cNvGrpSpPr/>
          <p:nvPr/>
        </p:nvGrpSpPr>
        <p:grpSpPr>
          <a:xfrm>
            <a:off x="3809747" y="5633139"/>
            <a:ext cx="4320000" cy="923330"/>
            <a:chOff x="7319298" y="1641574"/>
            <a:chExt cx="4320000" cy="92333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75F7023-B64F-4F6C-825E-E0CFA4D682D4}"/>
                </a:ext>
              </a:extLst>
            </p:cNvPr>
            <p:cNvSpPr txBox="1"/>
            <p:nvPr/>
          </p:nvSpPr>
          <p:spPr>
            <a:xfrm>
              <a:off x="7319298" y="1918573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F369C96-1EE5-4402-B7F3-17E1F0777912}"/>
                </a:ext>
              </a:extLst>
            </p:cNvPr>
            <p:cNvSpPr txBox="1"/>
            <p:nvPr/>
          </p:nvSpPr>
          <p:spPr>
            <a:xfrm>
              <a:off x="7319298" y="1641574"/>
              <a:ext cx="4320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5093765F-F80D-E52E-4D0D-CA3C64EEDBD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918D0A1-B557-461D-BD2D-44531A39E7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0272011"/>
              </p:ext>
            </p:extLst>
          </p:nvPr>
        </p:nvGraphicFramePr>
        <p:xfrm>
          <a:off x="887240" y="1779714"/>
          <a:ext cx="10393376" cy="15272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4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801">
                <a:tc rowSpan="4">
                  <a:txBody>
                    <a:bodyPr/>
                    <a:lstStyle/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شما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اینجا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5D0B81C-FCCF-4816-A83B-B64711FD5D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866006"/>
              </p:ext>
            </p:extLst>
          </p:nvPr>
        </p:nvGraphicFramePr>
        <p:xfrm>
          <a:off x="887240" y="3561326"/>
          <a:ext cx="10393376" cy="153224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484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3061">
                <a:tc rowSpan="4">
                  <a:txBody>
                    <a:bodyPr/>
                    <a:lstStyle/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شما 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اینجا</a:t>
                      </a:r>
                      <a:endParaRPr lang="en-US" altLang="ko-KR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12FBC825-F95C-419C-A498-935795502721}"/>
              </a:ext>
            </a:extLst>
          </p:cNvPr>
          <p:cNvSpPr txBox="1"/>
          <p:nvPr/>
        </p:nvSpPr>
        <p:spPr>
          <a:xfrm>
            <a:off x="887240" y="5348244"/>
            <a:ext cx="501344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B1B0D0E-4062-4E34-B843-5CE8764265B7}"/>
              </a:ext>
            </a:extLst>
          </p:cNvPr>
          <p:cNvSpPr txBox="1"/>
          <p:nvPr/>
        </p:nvSpPr>
        <p:spPr>
          <a:xfrm>
            <a:off x="887241" y="5646822"/>
            <a:ext cx="50134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49B599B-5029-4C87-B01E-B78471BF88A4}"/>
              </a:ext>
            </a:extLst>
          </p:cNvPr>
          <p:cNvSpPr txBox="1"/>
          <p:nvPr/>
        </p:nvSpPr>
        <p:spPr>
          <a:xfrm>
            <a:off x="6240016" y="5339046"/>
            <a:ext cx="5013448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950B4B8-4A7A-4F53-BB19-EB50D57C9A7E}"/>
              </a:ext>
            </a:extLst>
          </p:cNvPr>
          <p:cNvSpPr txBox="1"/>
          <p:nvPr/>
        </p:nvSpPr>
        <p:spPr>
          <a:xfrm>
            <a:off x="6240018" y="5637624"/>
            <a:ext cx="50134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DDFDC72-928D-4CEB-A701-6164EA1A8887}"/>
              </a:ext>
            </a:extLst>
          </p:cNvPr>
          <p:cNvGrpSpPr/>
          <p:nvPr/>
        </p:nvGrpSpPr>
        <p:grpSpPr>
          <a:xfrm>
            <a:off x="7457227" y="2576870"/>
            <a:ext cx="3044539" cy="1166153"/>
            <a:chOff x="2551706" y="4283314"/>
            <a:chExt cx="1403938" cy="116615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AD03E53-BDF9-4291-B630-418B4EF73878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2B3104A-806A-4505-9298-DE05012C24CB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69EBF8E-40C6-4528-B9D0-0AB7FE255295}"/>
              </a:ext>
            </a:extLst>
          </p:cNvPr>
          <p:cNvGrpSpPr/>
          <p:nvPr/>
        </p:nvGrpSpPr>
        <p:grpSpPr>
          <a:xfrm>
            <a:off x="1576937" y="1779127"/>
            <a:ext cx="3230267" cy="1166153"/>
            <a:chOff x="2551706" y="4283314"/>
            <a:chExt cx="1403938" cy="1166153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22D6BEB-612E-4966-AD19-C80AE408D0AE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1658B37-004D-4EE5-933B-60605A694C28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D7634E2-E776-4600-A264-6414DDF74338}"/>
              </a:ext>
            </a:extLst>
          </p:cNvPr>
          <p:cNvGrpSpPr/>
          <p:nvPr/>
        </p:nvGrpSpPr>
        <p:grpSpPr>
          <a:xfrm>
            <a:off x="1109515" y="3374611"/>
            <a:ext cx="3230267" cy="1166153"/>
            <a:chOff x="2551706" y="4283314"/>
            <a:chExt cx="1403938" cy="116615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16D1E40-7120-46DC-BAC5-656654FB5968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92F8828-0587-4CD8-AE78-6BA0DA33DD90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26BE8A8-DC85-4F03-A16B-9C02E51EA9BA}"/>
              </a:ext>
            </a:extLst>
          </p:cNvPr>
          <p:cNvGrpSpPr/>
          <p:nvPr/>
        </p:nvGrpSpPr>
        <p:grpSpPr>
          <a:xfrm>
            <a:off x="827816" y="4970097"/>
            <a:ext cx="3044541" cy="1166153"/>
            <a:chOff x="2551706" y="4283314"/>
            <a:chExt cx="1403938" cy="1166153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96ADA56-E764-4B2F-ABEA-AEFFFB8E2D5F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DF551D3-B7D2-4AD1-8C3C-6EB57531563B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D4529F2-2A05-4A67-AF32-3A2CD59CC65E}"/>
              </a:ext>
            </a:extLst>
          </p:cNvPr>
          <p:cNvGrpSpPr/>
          <p:nvPr/>
        </p:nvGrpSpPr>
        <p:grpSpPr>
          <a:xfrm>
            <a:off x="8304660" y="4172352"/>
            <a:ext cx="2982119" cy="1443152"/>
            <a:chOff x="2551706" y="4283314"/>
            <a:chExt cx="1403938" cy="144315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7DF77996-EDC6-44DC-A195-4B30A9233AA7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1166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2E457EBE-6508-49A2-B5A4-B598DB3472BF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9BC17D7-EBC7-7379-17EB-8A216D56F22B}"/>
              </a:ext>
            </a:extLst>
          </p:cNvPr>
          <p:cNvGrpSpPr/>
          <p:nvPr/>
        </p:nvGrpSpPr>
        <p:grpSpPr>
          <a:xfrm rot="19098869">
            <a:off x="4364763" y="2225086"/>
            <a:ext cx="4562939" cy="3103957"/>
            <a:chOff x="1210933" y="1907281"/>
            <a:chExt cx="5141550" cy="3825533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FA7C1A0D-4A29-BF9D-8A5D-02D8ADF3E321}"/>
                </a:ext>
              </a:extLst>
            </p:cNvPr>
            <p:cNvGrpSpPr/>
            <p:nvPr/>
          </p:nvGrpSpPr>
          <p:grpSpPr>
            <a:xfrm>
              <a:off x="1210933" y="1907281"/>
              <a:ext cx="5141550" cy="3825533"/>
              <a:chOff x="4733216" y="3486970"/>
              <a:chExt cx="7836692" cy="5830833"/>
            </a:xfrm>
            <a:solidFill>
              <a:schemeClr val="accent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A6C06C0-26EC-E9DA-A592-ECF535F6176A}"/>
                  </a:ext>
                </a:extLst>
              </p:cNvPr>
              <p:cNvSpPr/>
              <p:nvPr/>
            </p:nvSpPr>
            <p:spPr>
              <a:xfrm rot="5400000">
                <a:off x="6801154" y="2120167"/>
                <a:ext cx="4401951" cy="7135557"/>
              </a:xfrm>
              <a:custGeom>
                <a:avLst/>
                <a:gdLst>
                  <a:gd name="connsiteX0" fmla="*/ 1574201 w 4401951"/>
                  <a:gd name="connsiteY0" fmla="*/ 1307005 h 7135557"/>
                  <a:gd name="connsiteX1" fmla="*/ 1595137 w 4401951"/>
                  <a:gd name="connsiteY1" fmla="*/ 1308799 h 7135557"/>
                  <a:gd name="connsiteX2" fmla="*/ 1596178 w 4401951"/>
                  <a:gd name="connsiteY2" fmla="*/ 1307005 h 7135557"/>
                  <a:gd name="connsiteX3" fmla="*/ 1292196 w 4401951"/>
                  <a:gd name="connsiteY3" fmla="*/ 1246107 h 7135557"/>
                  <a:gd name="connsiteX4" fmla="*/ 1354627 w 4401951"/>
                  <a:gd name="connsiteY4" fmla="*/ 1145598 h 7135557"/>
                  <a:gd name="connsiteX5" fmla="*/ 1392692 w 4401951"/>
                  <a:gd name="connsiteY5" fmla="*/ 1097590 h 7135557"/>
                  <a:gd name="connsiteX6" fmla="*/ 1392692 w 4401951"/>
                  <a:gd name="connsiteY6" fmla="*/ 698917 h 7135557"/>
                  <a:gd name="connsiteX7" fmla="*/ 10305 w 4401951"/>
                  <a:gd name="connsiteY7" fmla="*/ 1963449 h 7135557"/>
                  <a:gd name="connsiteX8" fmla="*/ 243210 w 4401951"/>
                  <a:gd name="connsiteY8" fmla="*/ 1270953 h 7135557"/>
                  <a:gd name="connsiteX9" fmla="*/ 521312 w 4401951"/>
                  <a:gd name="connsiteY9" fmla="*/ 2463671 h 7135557"/>
                  <a:gd name="connsiteX10" fmla="*/ 1032923 w 4401951"/>
                  <a:gd name="connsiteY10" fmla="*/ 24092 h 7135557"/>
                  <a:gd name="connsiteX11" fmla="*/ 1044438 w 4401951"/>
                  <a:gd name="connsiteY11" fmla="*/ 0 h 7135557"/>
                  <a:gd name="connsiteX12" fmla="*/ 1093672 w 4401951"/>
                  <a:gd name="connsiteY12" fmla="*/ 664478 h 7135557"/>
                  <a:gd name="connsiteX13" fmla="*/ 1143670 w 4401951"/>
                  <a:gd name="connsiteY13" fmla="*/ 593153 h 7135557"/>
                  <a:gd name="connsiteX14" fmla="*/ 1389562 w 4401951"/>
                  <a:gd name="connsiteY14" fmla="*/ 359293 h 7135557"/>
                  <a:gd name="connsiteX15" fmla="*/ 1230812 w 4401951"/>
                  <a:gd name="connsiteY15" fmla="*/ 1223676 h 7135557"/>
                  <a:gd name="connsiteX16" fmla="*/ 1377075 w 4401951"/>
                  <a:gd name="connsiteY16" fmla="*/ 659632 h 7135557"/>
                  <a:gd name="connsiteX17" fmla="*/ 1392692 w 4401951"/>
                  <a:gd name="connsiteY17" fmla="*/ 617304 h 7135557"/>
                  <a:gd name="connsiteX18" fmla="*/ 1392692 w 4401951"/>
                  <a:gd name="connsiteY18" fmla="*/ 391528 h 7135557"/>
                  <a:gd name="connsiteX19" fmla="*/ 1418889 w 4401951"/>
                  <a:gd name="connsiteY19" fmla="*/ 509430 h 7135557"/>
                  <a:gd name="connsiteX20" fmla="*/ 1422175 w 4401951"/>
                  <a:gd name="connsiteY20" fmla="*/ 537401 h 7135557"/>
                  <a:gd name="connsiteX21" fmla="*/ 1422535 w 4401951"/>
                  <a:gd name="connsiteY21" fmla="*/ 536423 h 7135557"/>
                  <a:gd name="connsiteX22" fmla="*/ 1422245 w 4401951"/>
                  <a:gd name="connsiteY22" fmla="*/ 538004 h 7135557"/>
                  <a:gd name="connsiteX23" fmla="*/ 1447174 w 4401951"/>
                  <a:gd name="connsiteY23" fmla="*/ 750227 h 7135557"/>
                  <a:gd name="connsiteX24" fmla="*/ 1448990 w 4401951"/>
                  <a:gd name="connsiteY24" fmla="*/ 775589 h 7135557"/>
                  <a:gd name="connsiteX25" fmla="*/ 1465396 w 4401951"/>
                  <a:gd name="connsiteY25" fmla="*/ 822804 h 7135557"/>
                  <a:gd name="connsiteX26" fmla="*/ 1504879 w 4401951"/>
                  <a:gd name="connsiteY26" fmla="*/ 989383 h 7135557"/>
                  <a:gd name="connsiteX27" fmla="*/ 1525291 w 4401951"/>
                  <a:gd name="connsiteY27" fmla="*/ 962032 h 7135557"/>
                  <a:gd name="connsiteX28" fmla="*/ 1586713 w 4401951"/>
                  <a:gd name="connsiteY28" fmla="*/ 781661 h 7135557"/>
                  <a:gd name="connsiteX29" fmla="*/ 1588900 w 4401951"/>
                  <a:gd name="connsiteY29" fmla="*/ 742775 h 7135557"/>
                  <a:gd name="connsiteX30" fmla="*/ 1547037 w 4401951"/>
                  <a:gd name="connsiteY30" fmla="*/ 655005 h 7135557"/>
                  <a:gd name="connsiteX31" fmla="*/ 1482690 w 4401951"/>
                  <a:gd name="connsiteY31" fmla="*/ 547744 h 7135557"/>
                  <a:gd name="connsiteX32" fmla="*/ 1587215 w 4401951"/>
                  <a:gd name="connsiteY32" fmla="*/ 625548 h 7135557"/>
                  <a:gd name="connsiteX33" fmla="*/ 1582482 w 4401951"/>
                  <a:gd name="connsiteY33" fmla="*/ 574855 h 7135557"/>
                  <a:gd name="connsiteX34" fmla="*/ 1467846 w 4401951"/>
                  <a:gd name="connsiteY34" fmla="*/ 238210 h 7135557"/>
                  <a:gd name="connsiteX35" fmla="*/ 1861129 w 4401951"/>
                  <a:gd name="connsiteY35" fmla="*/ 883588 h 7135557"/>
                  <a:gd name="connsiteX36" fmla="*/ 1867608 w 4401951"/>
                  <a:gd name="connsiteY36" fmla="*/ 952388 h 7135557"/>
                  <a:gd name="connsiteX37" fmla="*/ 1901281 w 4401951"/>
                  <a:gd name="connsiteY37" fmla="*/ 1014707 h 7135557"/>
                  <a:gd name="connsiteX38" fmla="*/ 1931966 w 4401951"/>
                  <a:gd name="connsiteY38" fmla="*/ 1099383 h 7135557"/>
                  <a:gd name="connsiteX39" fmla="*/ 1935528 w 4401951"/>
                  <a:gd name="connsiteY39" fmla="*/ 1036077 h 7135557"/>
                  <a:gd name="connsiteX40" fmla="*/ 1810993 w 4401951"/>
                  <a:gd name="connsiteY40" fmla="*/ 593384 h 7135557"/>
                  <a:gd name="connsiteX41" fmla="*/ 2043828 w 4401951"/>
                  <a:gd name="connsiteY41" fmla="*/ 843442 h 7135557"/>
                  <a:gd name="connsiteX42" fmla="*/ 2112308 w 4401951"/>
                  <a:gd name="connsiteY42" fmla="*/ 960153 h 7135557"/>
                  <a:gd name="connsiteX43" fmla="*/ 2183813 w 4401951"/>
                  <a:gd name="connsiteY43" fmla="*/ 879627 h 7135557"/>
                  <a:gd name="connsiteX44" fmla="*/ 2714982 w 4401951"/>
                  <a:gd name="connsiteY44" fmla="*/ 21558 h 7135557"/>
                  <a:gd name="connsiteX45" fmla="*/ 1715073 w 4401951"/>
                  <a:gd name="connsiteY45" fmla="*/ 2645841 h 7135557"/>
                  <a:gd name="connsiteX46" fmla="*/ 2784794 w 4401951"/>
                  <a:gd name="connsiteY46" fmla="*/ 1156569 h 7135557"/>
                  <a:gd name="connsiteX47" fmla="*/ 1969674 w 4401951"/>
                  <a:gd name="connsiteY47" fmla="*/ 3737766 h 7135557"/>
                  <a:gd name="connsiteX48" fmla="*/ 2540919 w 4401951"/>
                  <a:gd name="connsiteY48" fmla="*/ 3073208 h 7135557"/>
                  <a:gd name="connsiteX49" fmla="*/ 2241680 w 4401951"/>
                  <a:gd name="connsiteY49" fmla="*/ 4524527 h 7135557"/>
                  <a:gd name="connsiteX50" fmla="*/ 2635972 w 4401951"/>
                  <a:gd name="connsiteY50" fmla="*/ 3936651 h 7135557"/>
                  <a:gd name="connsiteX51" fmla="*/ 2980221 w 4401951"/>
                  <a:gd name="connsiteY51" fmla="*/ 4653430 h 7135557"/>
                  <a:gd name="connsiteX52" fmla="*/ 2724238 w 4401951"/>
                  <a:gd name="connsiteY52" fmla="*/ 5226768 h 7135557"/>
                  <a:gd name="connsiteX53" fmla="*/ 3269110 w 4401951"/>
                  <a:gd name="connsiteY53" fmla="*/ 4904889 h 7135557"/>
                  <a:gd name="connsiteX54" fmla="*/ 4062237 w 4401951"/>
                  <a:gd name="connsiteY54" fmla="*/ 6863126 h 7135557"/>
                  <a:gd name="connsiteX55" fmla="*/ 1163872 w 4401951"/>
                  <a:gd name="connsiteY55" fmla="*/ 2381077 h 7135557"/>
                  <a:gd name="connsiteX56" fmla="*/ 1171818 w 4401951"/>
                  <a:gd name="connsiteY56" fmla="*/ 2187765 h 7135557"/>
                  <a:gd name="connsiteX57" fmla="*/ 1165562 w 4401951"/>
                  <a:gd name="connsiteY57" fmla="*/ 2187901 h 7135557"/>
                  <a:gd name="connsiteX58" fmla="*/ 1159676 w 4401951"/>
                  <a:gd name="connsiteY58" fmla="*/ 2158334 h 7135557"/>
                  <a:gd name="connsiteX59" fmla="*/ 1140976 w 4401951"/>
                  <a:gd name="connsiteY59" fmla="*/ 2015351 h 7135557"/>
                  <a:gd name="connsiteX60" fmla="*/ 1134897 w 4401951"/>
                  <a:gd name="connsiteY60" fmla="*/ 1881299 h 7135557"/>
                  <a:gd name="connsiteX61" fmla="*/ 1113671 w 4401951"/>
                  <a:gd name="connsiteY61" fmla="*/ 2032179 h 7135557"/>
                  <a:gd name="connsiteX62" fmla="*/ 4401951 w 4401951"/>
                  <a:gd name="connsiteY62" fmla="*/ 7116709 h 7135557"/>
                  <a:gd name="connsiteX63" fmla="*/ 820316 w 4401951"/>
                  <a:gd name="connsiteY63" fmla="*/ 6024940 h 7135557"/>
                  <a:gd name="connsiteX64" fmla="*/ 1563906 w 4401951"/>
                  <a:gd name="connsiteY64" fmla="*/ 6099531 h 7135557"/>
                  <a:gd name="connsiteX65" fmla="*/ 162104 w 4401951"/>
                  <a:gd name="connsiteY65" fmla="*/ 4265506 h 7135557"/>
                  <a:gd name="connsiteX66" fmla="*/ 884894 w 4401951"/>
                  <a:gd name="connsiteY66" fmla="*/ 4858595 h 7135557"/>
                  <a:gd name="connsiteX67" fmla="*/ 59825 w 4401951"/>
                  <a:gd name="connsiteY67" fmla="*/ 3067213 h 7135557"/>
                  <a:gd name="connsiteX68" fmla="*/ 601746 w 4401951"/>
                  <a:gd name="connsiteY68" fmla="*/ 3720191 h 7135557"/>
                  <a:gd name="connsiteX69" fmla="*/ 10305 w 4401951"/>
                  <a:gd name="connsiteY69" fmla="*/ 1963449 h 713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401951" h="7135557">
                    <a:moveTo>
                      <a:pt x="1574201" y="1307005"/>
                    </a:moveTo>
                    <a:lnTo>
                      <a:pt x="1595137" y="1308799"/>
                    </a:lnTo>
                    <a:lnTo>
                      <a:pt x="1596178" y="1307005"/>
                    </a:lnTo>
                    <a:close/>
                    <a:moveTo>
                      <a:pt x="1292196" y="1246107"/>
                    </a:moveTo>
                    <a:lnTo>
                      <a:pt x="1354627" y="1145598"/>
                    </a:lnTo>
                    <a:lnTo>
                      <a:pt x="1392692" y="1097590"/>
                    </a:lnTo>
                    <a:lnTo>
                      <a:pt x="1392692" y="698917"/>
                    </a:lnTo>
                    <a:close/>
                    <a:moveTo>
                      <a:pt x="10305" y="1963449"/>
                    </a:moveTo>
                    <a:cubicBezTo>
                      <a:pt x="35305" y="1737141"/>
                      <a:pt x="107341" y="1504847"/>
                      <a:pt x="243210" y="1270953"/>
                    </a:cubicBezTo>
                    <a:cubicBezTo>
                      <a:pt x="169779" y="1766302"/>
                      <a:pt x="247539" y="2226400"/>
                      <a:pt x="521312" y="2463671"/>
                    </a:cubicBezTo>
                    <a:cubicBezTo>
                      <a:pt x="290444" y="1194996"/>
                      <a:pt x="254291" y="837377"/>
                      <a:pt x="1032923" y="24092"/>
                    </a:cubicBezTo>
                    <a:cubicBezTo>
                      <a:pt x="1038793" y="11284"/>
                      <a:pt x="1042539" y="3412"/>
                      <a:pt x="1044438" y="0"/>
                    </a:cubicBezTo>
                    <a:lnTo>
                      <a:pt x="1093672" y="664478"/>
                    </a:lnTo>
                    <a:lnTo>
                      <a:pt x="1143670" y="593153"/>
                    </a:lnTo>
                    <a:cubicBezTo>
                      <a:pt x="1210644" y="509720"/>
                      <a:pt x="1291811" y="431141"/>
                      <a:pt x="1389562" y="359293"/>
                    </a:cubicBezTo>
                    <a:cubicBezTo>
                      <a:pt x="1199332" y="664152"/>
                      <a:pt x="1118671" y="989135"/>
                      <a:pt x="1230812" y="1223676"/>
                    </a:cubicBezTo>
                    <a:cubicBezTo>
                      <a:pt x="1283709" y="998470"/>
                      <a:pt x="1328298" y="814214"/>
                      <a:pt x="1377075" y="659632"/>
                    </a:cubicBezTo>
                    <a:lnTo>
                      <a:pt x="1392692" y="617304"/>
                    </a:lnTo>
                    <a:lnTo>
                      <a:pt x="1392692" y="391528"/>
                    </a:lnTo>
                    <a:lnTo>
                      <a:pt x="1418889" y="509430"/>
                    </a:lnTo>
                    <a:lnTo>
                      <a:pt x="1422175" y="537401"/>
                    </a:lnTo>
                    <a:lnTo>
                      <a:pt x="1422535" y="536423"/>
                    </a:lnTo>
                    <a:cubicBezTo>
                      <a:pt x="1422439" y="536949"/>
                      <a:pt x="1422342" y="537477"/>
                      <a:pt x="1422245" y="538004"/>
                    </a:cubicBezTo>
                    <a:lnTo>
                      <a:pt x="1447174" y="750227"/>
                    </a:lnTo>
                    <a:lnTo>
                      <a:pt x="1448990" y="775589"/>
                    </a:lnTo>
                    <a:lnTo>
                      <a:pt x="1465396" y="822804"/>
                    </a:lnTo>
                    <a:lnTo>
                      <a:pt x="1504879" y="989383"/>
                    </a:lnTo>
                    <a:lnTo>
                      <a:pt x="1525291" y="962032"/>
                    </a:lnTo>
                    <a:cubicBezTo>
                      <a:pt x="1557458" y="907490"/>
                      <a:pt x="1577556" y="846778"/>
                      <a:pt x="1586713" y="781661"/>
                    </a:cubicBezTo>
                    <a:cubicBezTo>
                      <a:pt x="1587442" y="768698"/>
                      <a:pt x="1588171" y="755737"/>
                      <a:pt x="1588900" y="742775"/>
                    </a:cubicBezTo>
                    <a:lnTo>
                      <a:pt x="1547037" y="655005"/>
                    </a:lnTo>
                    <a:cubicBezTo>
                      <a:pt x="1527714" y="619152"/>
                      <a:pt x="1506210" y="583330"/>
                      <a:pt x="1482690" y="547744"/>
                    </a:cubicBezTo>
                    <a:lnTo>
                      <a:pt x="1587215" y="625548"/>
                    </a:lnTo>
                    <a:lnTo>
                      <a:pt x="1582482" y="574855"/>
                    </a:lnTo>
                    <a:cubicBezTo>
                      <a:pt x="1565083" y="466606"/>
                      <a:pt x="1525602" y="352408"/>
                      <a:pt x="1467846" y="238210"/>
                    </a:cubicBezTo>
                    <a:cubicBezTo>
                      <a:pt x="1710374" y="439406"/>
                      <a:pt x="1825116" y="661256"/>
                      <a:pt x="1861129" y="883588"/>
                    </a:cubicBezTo>
                    <a:lnTo>
                      <a:pt x="1867608" y="952388"/>
                    </a:lnTo>
                    <a:lnTo>
                      <a:pt x="1901281" y="1014707"/>
                    </a:lnTo>
                    <a:lnTo>
                      <a:pt x="1931966" y="1099383"/>
                    </a:lnTo>
                    <a:lnTo>
                      <a:pt x="1935528" y="1036077"/>
                    </a:lnTo>
                    <a:cubicBezTo>
                      <a:pt x="1932520" y="897911"/>
                      <a:pt x="1887999" y="745647"/>
                      <a:pt x="1810993" y="593384"/>
                    </a:cubicBezTo>
                    <a:cubicBezTo>
                      <a:pt x="1908003" y="673863"/>
                      <a:pt x="1984569" y="757646"/>
                      <a:pt x="2043828" y="843442"/>
                    </a:cubicBezTo>
                    <a:lnTo>
                      <a:pt x="2112308" y="960153"/>
                    </a:lnTo>
                    <a:lnTo>
                      <a:pt x="2183813" y="879627"/>
                    </a:lnTo>
                    <a:cubicBezTo>
                      <a:pt x="2322640" y="717571"/>
                      <a:pt x="2486557" y="489948"/>
                      <a:pt x="2714982" y="21558"/>
                    </a:cubicBezTo>
                    <a:cubicBezTo>
                      <a:pt x="3240019" y="1209833"/>
                      <a:pt x="1631771" y="1832795"/>
                      <a:pt x="1715073" y="2645841"/>
                    </a:cubicBezTo>
                    <a:cubicBezTo>
                      <a:pt x="2045535" y="2037427"/>
                      <a:pt x="2319419" y="1566185"/>
                      <a:pt x="2784794" y="1156569"/>
                    </a:cubicBezTo>
                    <a:cubicBezTo>
                      <a:pt x="3117678" y="2938725"/>
                      <a:pt x="2267144" y="2835936"/>
                      <a:pt x="1969674" y="3737766"/>
                    </a:cubicBezTo>
                    <a:cubicBezTo>
                      <a:pt x="2204132" y="3553211"/>
                      <a:pt x="2311509" y="3203451"/>
                      <a:pt x="2540919" y="3073208"/>
                    </a:cubicBezTo>
                    <a:cubicBezTo>
                      <a:pt x="2781764" y="3802291"/>
                      <a:pt x="2294248" y="3762456"/>
                      <a:pt x="2241680" y="4524527"/>
                    </a:cubicBezTo>
                    <a:lnTo>
                      <a:pt x="2635972" y="3936651"/>
                    </a:lnTo>
                    <a:cubicBezTo>
                      <a:pt x="2747761" y="4010954"/>
                      <a:pt x="2965511" y="4438411"/>
                      <a:pt x="2980221" y="4653430"/>
                    </a:cubicBezTo>
                    <a:cubicBezTo>
                      <a:pt x="2994932" y="4868450"/>
                      <a:pt x="2868201" y="4856669"/>
                      <a:pt x="2724238" y="5226768"/>
                    </a:cubicBezTo>
                    <a:cubicBezTo>
                      <a:pt x="2879924" y="5084195"/>
                      <a:pt x="3180097" y="4801659"/>
                      <a:pt x="3269110" y="4904889"/>
                    </a:cubicBezTo>
                    <a:cubicBezTo>
                      <a:pt x="3572739" y="5194238"/>
                      <a:pt x="3288409" y="5620681"/>
                      <a:pt x="4062237" y="6863126"/>
                    </a:cubicBezTo>
                    <a:cubicBezTo>
                      <a:pt x="2180073" y="6016731"/>
                      <a:pt x="1166812" y="4088916"/>
                      <a:pt x="1163872" y="2381077"/>
                    </a:cubicBezTo>
                    <a:lnTo>
                      <a:pt x="1171818" y="2187765"/>
                    </a:lnTo>
                    <a:lnTo>
                      <a:pt x="1165562" y="2187901"/>
                    </a:lnTo>
                    <a:lnTo>
                      <a:pt x="1159676" y="2158334"/>
                    </a:lnTo>
                    <a:cubicBezTo>
                      <a:pt x="1151650" y="2111164"/>
                      <a:pt x="1145304" y="2063446"/>
                      <a:pt x="1140976" y="2015351"/>
                    </a:cubicBezTo>
                    <a:lnTo>
                      <a:pt x="1134897" y="1881299"/>
                    </a:lnTo>
                    <a:lnTo>
                      <a:pt x="1113671" y="2032179"/>
                    </a:lnTo>
                    <a:cubicBezTo>
                      <a:pt x="927929" y="3958603"/>
                      <a:pt x="2274745" y="6444895"/>
                      <a:pt x="4401951" y="7116709"/>
                    </a:cubicBezTo>
                    <a:cubicBezTo>
                      <a:pt x="2031981" y="7255286"/>
                      <a:pt x="1150032" y="6603410"/>
                      <a:pt x="820316" y="6024940"/>
                    </a:cubicBezTo>
                    <a:cubicBezTo>
                      <a:pt x="1359331" y="6159038"/>
                      <a:pt x="1370002" y="6176835"/>
                      <a:pt x="1563906" y="6099531"/>
                    </a:cubicBezTo>
                    <a:cubicBezTo>
                      <a:pt x="517037" y="5889014"/>
                      <a:pt x="393579" y="5232930"/>
                      <a:pt x="162104" y="4265506"/>
                    </a:cubicBezTo>
                    <a:cubicBezTo>
                      <a:pt x="342018" y="4353444"/>
                      <a:pt x="494429" y="4855174"/>
                      <a:pt x="884894" y="4858595"/>
                    </a:cubicBezTo>
                    <a:cubicBezTo>
                      <a:pt x="498053" y="4364291"/>
                      <a:pt x="-195081" y="3923696"/>
                      <a:pt x="59825" y="3067213"/>
                    </a:cubicBezTo>
                    <a:cubicBezTo>
                      <a:pt x="327943" y="3660046"/>
                      <a:pt x="203678" y="3405627"/>
                      <a:pt x="601746" y="3720191"/>
                    </a:cubicBezTo>
                    <a:cubicBezTo>
                      <a:pt x="283632" y="3267428"/>
                      <a:pt x="-64693" y="2642375"/>
                      <a:pt x="10305" y="1963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1D00ADF-0E8A-B2B2-191A-13C17D45039B}"/>
                  </a:ext>
                </a:extLst>
              </p:cNvPr>
              <p:cNvSpPr/>
              <p:nvPr/>
            </p:nvSpPr>
            <p:spPr>
              <a:xfrm rot="1520710">
                <a:off x="4733216" y="7292574"/>
                <a:ext cx="678947" cy="2025229"/>
              </a:xfrm>
              <a:custGeom>
                <a:avLst/>
                <a:gdLst>
                  <a:gd name="connsiteX0" fmla="*/ 541078 w 678947"/>
                  <a:gd name="connsiteY0" fmla="*/ 692150 h 1803619"/>
                  <a:gd name="connsiteX1" fmla="*/ 675744 w 678947"/>
                  <a:gd name="connsiteY1" fmla="*/ 1076908 h 1803619"/>
                  <a:gd name="connsiteX2" fmla="*/ 678947 w 678947"/>
                  <a:gd name="connsiteY2" fmla="*/ 1076908 h 1803619"/>
                  <a:gd name="connsiteX3" fmla="*/ 677934 w 678947"/>
                  <a:gd name="connsiteY3" fmla="*/ 1079426 h 1803619"/>
                  <a:gd name="connsiteX4" fmla="*/ 678947 w 678947"/>
                  <a:gd name="connsiteY4" fmla="*/ 1080591 h 1803619"/>
                  <a:gd name="connsiteX5" fmla="*/ 677465 w 678947"/>
                  <a:gd name="connsiteY5" fmla="*/ 1080591 h 1803619"/>
                  <a:gd name="connsiteX6" fmla="*/ 380803 w 678947"/>
                  <a:gd name="connsiteY6" fmla="*/ 1798594 h 1803619"/>
                  <a:gd name="connsiteX7" fmla="*/ 370346 w 678947"/>
                  <a:gd name="connsiteY7" fmla="*/ 1206657 h 1803619"/>
                  <a:gd name="connsiteX8" fmla="*/ 430248 w 678947"/>
                  <a:gd name="connsiteY8" fmla="*/ 1124930 h 1803619"/>
                  <a:gd name="connsiteX9" fmla="*/ 339473 w 678947"/>
                  <a:gd name="connsiteY9" fmla="*/ 1037677 h 1803619"/>
                  <a:gd name="connsiteX10" fmla="*/ 248698 w 678947"/>
                  <a:gd name="connsiteY10" fmla="*/ 1124930 h 1803619"/>
                  <a:gd name="connsiteX11" fmla="*/ 308601 w 678947"/>
                  <a:gd name="connsiteY11" fmla="*/ 1206658 h 1803619"/>
                  <a:gd name="connsiteX12" fmla="*/ 298145 w 678947"/>
                  <a:gd name="connsiteY12" fmla="*/ 1803619 h 1803619"/>
                  <a:gd name="connsiteX13" fmla="*/ 1482 w 678947"/>
                  <a:gd name="connsiteY13" fmla="*/ 1080591 h 1803619"/>
                  <a:gd name="connsiteX14" fmla="*/ 1 w 678947"/>
                  <a:gd name="connsiteY14" fmla="*/ 1080591 h 1803619"/>
                  <a:gd name="connsiteX15" fmla="*/ 977 w 678947"/>
                  <a:gd name="connsiteY15" fmla="*/ 1079335 h 1803619"/>
                  <a:gd name="connsiteX16" fmla="*/ 0 w 678947"/>
                  <a:gd name="connsiteY16" fmla="*/ 1076908 h 1803619"/>
                  <a:gd name="connsiteX17" fmla="*/ 2865 w 678947"/>
                  <a:gd name="connsiteY17" fmla="*/ 1076908 h 1803619"/>
                  <a:gd name="connsiteX18" fmla="*/ 128363 w 678947"/>
                  <a:gd name="connsiteY18" fmla="*/ 696719 h 1803619"/>
                  <a:gd name="connsiteX19" fmla="*/ 162613 w 678947"/>
                  <a:gd name="connsiteY19" fmla="*/ 573663 h 1803619"/>
                  <a:gd name="connsiteX20" fmla="*/ 516334 w 678947"/>
                  <a:gd name="connsiteY20" fmla="*/ 573663 h 1803619"/>
                  <a:gd name="connsiteX21" fmla="*/ 561325 w 678947"/>
                  <a:gd name="connsiteY21" fmla="*/ 618654 h 1803619"/>
                  <a:gd name="connsiteX22" fmla="*/ 516334 w 678947"/>
                  <a:gd name="connsiteY22" fmla="*/ 663645 h 1803619"/>
                  <a:gd name="connsiteX23" fmla="*/ 162613 w 678947"/>
                  <a:gd name="connsiteY23" fmla="*/ 663645 h 1803619"/>
                  <a:gd name="connsiteX24" fmla="*/ 117622 w 678947"/>
                  <a:gd name="connsiteY24" fmla="*/ 618654 h 1803619"/>
                  <a:gd name="connsiteX25" fmla="*/ 162613 w 678947"/>
                  <a:gd name="connsiteY25" fmla="*/ 573663 h 1803619"/>
                  <a:gd name="connsiteX26" fmla="*/ 346730 w 678947"/>
                  <a:gd name="connsiteY26" fmla="*/ 0 h 1803619"/>
                  <a:gd name="connsiteX27" fmla="*/ 477359 w 678947"/>
                  <a:gd name="connsiteY27" fmla="*/ 58057 h 1803619"/>
                  <a:gd name="connsiteX28" fmla="*/ 535416 w 678947"/>
                  <a:gd name="connsiteY28" fmla="*/ 508918 h 1803619"/>
                  <a:gd name="connsiteX29" fmla="*/ 143530 w 678947"/>
                  <a:gd name="connsiteY29" fmla="*/ 508918 h 1803619"/>
                  <a:gd name="connsiteX0" fmla="*/ 541078 w 678947"/>
                  <a:gd name="connsiteY0" fmla="*/ 913760 h 2025229"/>
                  <a:gd name="connsiteX1" fmla="*/ 675744 w 678947"/>
                  <a:gd name="connsiteY1" fmla="*/ 1298518 h 2025229"/>
                  <a:gd name="connsiteX2" fmla="*/ 678947 w 678947"/>
                  <a:gd name="connsiteY2" fmla="*/ 1298518 h 2025229"/>
                  <a:gd name="connsiteX3" fmla="*/ 677934 w 678947"/>
                  <a:gd name="connsiteY3" fmla="*/ 1301036 h 2025229"/>
                  <a:gd name="connsiteX4" fmla="*/ 678947 w 678947"/>
                  <a:gd name="connsiteY4" fmla="*/ 1302201 h 2025229"/>
                  <a:gd name="connsiteX5" fmla="*/ 677465 w 678947"/>
                  <a:gd name="connsiteY5" fmla="*/ 1302201 h 2025229"/>
                  <a:gd name="connsiteX6" fmla="*/ 380803 w 678947"/>
                  <a:gd name="connsiteY6" fmla="*/ 2020204 h 2025229"/>
                  <a:gd name="connsiteX7" fmla="*/ 370346 w 678947"/>
                  <a:gd name="connsiteY7" fmla="*/ 1428267 h 2025229"/>
                  <a:gd name="connsiteX8" fmla="*/ 430248 w 678947"/>
                  <a:gd name="connsiteY8" fmla="*/ 1346540 h 2025229"/>
                  <a:gd name="connsiteX9" fmla="*/ 339473 w 678947"/>
                  <a:gd name="connsiteY9" fmla="*/ 1259287 h 2025229"/>
                  <a:gd name="connsiteX10" fmla="*/ 248698 w 678947"/>
                  <a:gd name="connsiteY10" fmla="*/ 1346540 h 2025229"/>
                  <a:gd name="connsiteX11" fmla="*/ 308601 w 678947"/>
                  <a:gd name="connsiteY11" fmla="*/ 1428268 h 2025229"/>
                  <a:gd name="connsiteX12" fmla="*/ 298145 w 678947"/>
                  <a:gd name="connsiteY12" fmla="*/ 2025229 h 2025229"/>
                  <a:gd name="connsiteX13" fmla="*/ 1482 w 678947"/>
                  <a:gd name="connsiteY13" fmla="*/ 1302201 h 2025229"/>
                  <a:gd name="connsiteX14" fmla="*/ 1 w 678947"/>
                  <a:gd name="connsiteY14" fmla="*/ 1302201 h 2025229"/>
                  <a:gd name="connsiteX15" fmla="*/ 977 w 678947"/>
                  <a:gd name="connsiteY15" fmla="*/ 1300945 h 2025229"/>
                  <a:gd name="connsiteX16" fmla="*/ 0 w 678947"/>
                  <a:gd name="connsiteY16" fmla="*/ 1298518 h 2025229"/>
                  <a:gd name="connsiteX17" fmla="*/ 2865 w 678947"/>
                  <a:gd name="connsiteY17" fmla="*/ 1298518 h 2025229"/>
                  <a:gd name="connsiteX18" fmla="*/ 128363 w 678947"/>
                  <a:gd name="connsiteY18" fmla="*/ 918329 h 2025229"/>
                  <a:gd name="connsiteX19" fmla="*/ 541078 w 678947"/>
                  <a:gd name="connsiteY19" fmla="*/ 913760 h 2025229"/>
                  <a:gd name="connsiteX20" fmla="*/ 162613 w 678947"/>
                  <a:gd name="connsiteY20" fmla="*/ 795273 h 2025229"/>
                  <a:gd name="connsiteX21" fmla="*/ 516334 w 678947"/>
                  <a:gd name="connsiteY21" fmla="*/ 795273 h 2025229"/>
                  <a:gd name="connsiteX22" fmla="*/ 561325 w 678947"/>
                  <a:gd name="connsiteY22" fmla="*/ 840264 h 2025229"/>
                  <a:gd name="connsiteX23" fmla="*/ 516334 w 678947"/>
                  <a:gd name="connsiteY23" fmla="*/ 885255 h 2025229"/>
                  <a:gd name="connsiteX24" fmla="*/ 162613 w 678947"/>
                  <a:gd name="connsiteY24" fmla="*/ 885255 h 2025229"/>
                  <a:gd name="connsiteX25" fmla="*/ 117622 w 678947"/>
                  <a:gd name="connsiteY25" fmla="*/ 840264 h 2025229"/>
                  <a:gd name="connsiteX26" fmla="*/ 162613 w 678947"/>
                  <a:gd name="connsiteY26" fmla="*/ 795273 h 2025229"/>
                  <a:gd name="connsiteX27" fmla="*/ 306002 w 678947"/>
                  <a:gd name="connsiteY27" fmla="*/ 0 h 2025229"/>
                  <a:gd name="connsiteX28" fmla="*/ 477359 w 678947"/>
                  <a:gd name="connsiteY28" fmla="*/ 279667 h 2025229"/>
                  <a:gd name="connsiteX29" fmla="*/ 535416 w 678947"/>
                  <a:gd name="connsiteY29" fmla="*/ 730528 h 2025229"/>
                  <a:gd name="connsiteX30" fmla="*/ 143530 w 678947"/>
                  <a:gd name="connsiteY30" fmla="*/ 730528 h 2025229"/>
                  <a:gd name="connsiteX31" fmla="*/ 306002 w 678947"/>
                  <a:gd name="connsiteY31" fmla="*/ 0 h 202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78947" h="2025229">
                    <a:moveTo>
                      <a:pt x="541078" y="913760"/>
                    </a:moveTo>
                    <a:cubicBezTo>
                      <a:pt x="517510" y="1040676"/>
                      <a:pt x="540707" y="1154107"/>
                      <a:pt x="675744" y="1298518"/>
                    </a:cubicBezTo>
                    <a:lnTo>
                      <a:pt x="678947" y="1298518"/>
                    </a:lnTo>
                    <a:lnTo>
                      <a:pt x="677934" y="1301036"/>
                    </a:lnTo>
                    <a:lnTo>
                      <a:pt x="678947" y="1302201"/>
                    </a:lnTo>
                    <a:lnTo>
                      <a:pt x="677465" y="1302201"/>
                    </a:lnTo>
                    <a:lnTo>
                      <a:pt x="380803" y="2020204"/>
                    </a:lnTo>
                    <a:lnTo>
                      <a:pt x="370346" y="1428267"/>
                    </a:lnTo>
                    <a:cubicBezTo>
                      <a:pt x="405337" y="1416402"/>
                      <a:pt x="430248" y="1384267"/>
                      <a:pt x="430248" y="1346540"/>
                    </a:cubicBezTo>
                    <a:cubicBezTo>
                      <a:pt x="430248" y="1298351"/>
                      <a:pt x="389607" y="1259287"/>
                      <a:pt x="339473" y="1259287"/>
                    </a:cubicBezTo>
                    <a:cubicBezTo>
                      <a:pt x="289339" y="1259287"/>
                      <a:pt x="248698" y="1298351"/>
                      <a:pt x="248698" y="1346540"/>
                    </a:cubicBezTo>
                    <a:cubicBezTo>
                      <a:pt x="248698" y="1384267"/>
                      <a:pt x="273609" y="1416402"/>
                      <a:pt x="308601" y="1428268"/>
                    </a:cubicBezTo>
                    <a:cubicBezTo>
                      <a:pt x="308601" y="1640657"/>
                      <a:pt x="298145" y="1812840"/>
                      <a:pt x="298145" y="2025229"/>
                    </a:cubicBezTo>
                    <a:cubicBezTo>
                      <a:pt x="195772" y="1770818"/>
                      <a:pt x="103855" y="1556612"/>
                      <a:pt x="1482" y="1302201"/>
                    </a:cubicBezTo>
                    <a:lnTo>
                      <a:pt x="1" y="1302201"/>
                    </a:lnTo>
                    <a:cubicBezTo>
                      <a:pt x="335" y="1301788"/>
                      <a:pt x="668" y="1301375"/>
                      <a:pt x="977" y="1300945"/>
                    </a:cubicBezTo>
                    <a:lnTo>
                      <a:pt x="0" y="1298518"/>
                    </a:lnTo>
                    <a:lnTo>
                      <a:pt x="2865" y="1298518"/>
                    </a:lnTo>
                    <a:cubicBezTo>
                      <a:pt x="133453" y="1136606"/>
                      <a:pt x="156667" y="1063482"/>
                      <a:pt x="128363" y="918329"/>
                    </a:cubicBezTo>
                    <a:lnTo>
                      <a:pt x="541078" y="913760"/>
                    </a:lnTo>
                    <a:close/>
                    <a:moveTo>
                      <a:pt x="162613" y="795273"/>
                    </a:moveTo>
                    <a:lnTo>
                      <a:pt x="516334" y="795273"/>
                    </a:lnTo>
                    <a:cubicBezTo>
                      <a:pt x="541182" y="795273"/>
                      <a:pt x="561325" y="815416"/>
                      <a:pt x="561325" y="840264"/>
                    </a:cubicBezTo>
                    <a:cubicBezTo>
                      <a:pt x="561325" y="865112"/>
                      <a:pt x="541182" y="885255"/>
                      <a:pt x="516334" y="885255"/>
                    </a:cubicBezTo>
                    <a:lnTo>
                      <a:pt x="162613" y="885255"/>
                    </a:lnTo>
                    <a:cubicBezTo>
                      <a:pt x="137765" y="885255"/>
                      <a:pt x="117622" y="865112"/>
                      <a:pt x="117622" y="840264"/>
                    </a:cubicBezTo>
                    <a:cubicBezTo>
                      <a:pt x="117622" y="815416"/>
                      <a:pt x="137765" y="795273"/>
                      <a:pt x="162613" y="795273"/>
                    </a:cubicBezTo>
                    <a:close/>
                    <a:moveTo>
                      <a:pt x="306002" y="0"/>
                    </a:moveTo>
                    <a:lnTo>
                      <a:pt x="477359" y="279667"/>
                    </a:lnTo>
                    <a:lnTo>
                      <a:pt x="535416" y="730528"/>
                    </a:lnTo>
                    <a:lnTo>
                      <a:pt x="143530" y="730528"/>
                    </a:lnTo>
                    <a:cubicBezTo>
                      <a:pt x="211263" y="560889"/>
                      <a:pt x="238269" y="169639"/>
                      <a:pt x="30600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5C66D026-4796-46CA-2D2D-A66E385EC90B}"/>
                </a:ext>
              </a:extLst>
            </p:cNvPr>
            <p:cNvGrpSpPr/>
            <p:nvPr/>
          </p:nvGrpSpPr>
          <p:grpSpPr>
            <a:xfrm rot="74106" flipH="1">
              <a:off x="5717058" y="2916372"/>
              <a:ext cx="620178" cy="702830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1B10A99-AFE2-EB58-8E3C-7B8862A5FD2F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44C83418-AA4B-1507-CB12-8CCC84178FC0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3AD6FD7-C7E8-FB99-1685-1AB2DCFE256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0A67859D-ACB8-86C6-2B27-72971E66C42B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8FC5975-D5ED-BDF5-24FD-F394899B888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0B88A2B4-55A8-3894-26EF-E3D5A0DDE571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EF2F99BC-2BDD-C29C-BFB9-B649753AF7B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D34769E1-1015-3D45-9ECF-B8EF34B0C295}"/>
                </a:ext>
              </a:extLst>
            </p:cNvPr>
            <p:cNvGrpSpPr/>
            <p:nvPr/>
          </p:nvGrpSpPr>
          <p:grpSpPr>
            <a:xfrm rot="74106" flipH="1">
              <a:off x="5561635" y="2326422"/>
              <a:ext cx="692740" cy="785062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4CF97C-3DF7-F335-F713-9ED30989E8A1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563A3B1-4754-C432-DD2C-8C4DD0D578E5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A8836319-C272-E7D6-8405-E5F0C2A2950D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5B03637A-D075-8D59-9801-4ED4E38DDE7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B23E107-80C4-C11D-261A-6D5EFE5921E2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3545497-9D27-2589-582F-BA54125EFEF1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92656B0-AF0C-456C-FE4B-177A2C81647B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" name="Google Shape;9692;p78">
            <a:extLst>
              <a:ext uri="{FF2B5EF4-FFF2-40B4-BE49-F238E27FC236}">
                <a16:creationId xmlns:a16="http://schemas.microsoft.com/office/drawing/2014/main" id="{62496890-37B0-1649-CF47-BDEA24FBAB44}"/>
              </a:ext>
            </a:extLst>
          </p:cNvPr>
          <p:cNvGrpSpPr/>
          <p:nvPr/>
        </p:nvGrpSpPr>
        <p:grpSpPr>
          <a:xfrm>
            <a:off x="4111394" y="4865572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4" name="Google Shape;9693;p78">
              <a:extLst>
                <a:ext uri="{FF2B5EF4-FFF2-40B4-BE49-F238E27FC236}">
                  <a16:creationId xmlns:a16="http://schemas.microsoft.com/office/drawing/2014/main" id="{1D601516-52FC-BC73-2673-3B4AD421E543}"/>
                </a:ext>
              </a:extLst>
            </p:cNvPr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" name="Google Shape;9694;p78">
              <a:extLst>
                <a:ext uri="{FF2B5EF4-FFF2-40B4-BE49-F238E27FC236}">
                  <a16:creationId xmlns:a16="http://schemas.microsoft.com/office/drawing/2014/main" id="{4063D51C-D39A-08CF-4B09-4C4861380301}"/>
                </a:ext>
              </a:extLst>
            </p:cNvPr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" name="Google Shape;9695;p78">
              <a:extLst>
                <a:ext uri="{FF2B5EF4-FFF2-40B4-BE49-F238E27FC236}">
                  <a16:creationId xmlns:a16="http://schemas.microsoft.com/office/drawing/2014/main" id="{6DF453B2-E0A3-A6BD-9052-29AAEBA11BAE}"/>
                </a:ext>
              </a:extLst>
            </p:cNvPr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" name="Google Shape;9696;p78">
              <a:extLst>
                <a:ext uri="{FF2B5EF4-FFF2-40B4-BE49-F238E27FC236}">
                  <a16:creationId xmlns:a16="http://schemas.microsoft.com/office/drawing/2014/main" id="{14902E44-D011-7F6F-C562-71771E95A401}"/>
                </a:ext>
              </a:extLst>
            </p:cNvPr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9697;p78">
              <a:extLst>
                <a:ext uri="{FF2B5EF4-FFF2-40B4-BE49-F238E27FC236}">
                  <a16:creationId xmlns:a16="http://schemas.microsoft.com/office/drawing/2014/main" id="{44175E9C-B815-E68D-1AF3-BBEAE10B2205}"/>
                </a:ext>
              </a:extLst>
            </p:cNvPr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9698;p78">
              <a:extLst>
                <a:ext uri="{FF2B5EF4-FFF2-40B4-BE49-F238E27FC236}">
                  <a16:creationId xmlns:a16="http://schemas.microsoft.com/office/drawing/2014/main" id="{C9E2B0B4-DBE8-9FDF-0963-A8DD8EFA2B28}"/>
                </a:ext>
              </a:extLst>
            </p:cNvPr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" name="Google Shape;9699;p78">
              <a:extLst>
                <a:ext uri="{FF2B5EF4-FFF2-40B4-BE49-F238E27FC236}">
                  <a16:creationId xmlns:a16="http://schemas.microsoft.com/office/drawing/2014/main" id="{733B9B95-6C4D-0BA9-C06A-36CD6DC7AB53}"/>
                </a:ext>
              </a:extLst>
            </p:cNvPr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" name="Google Shape;9700;p78">
              <a:extLst>
                <a:ext uri="{FF2B5EF4-FFF2-40B4-BE49-F238E27FC236}">
                  <a16:creationId xmlns:a16="http://schemas.microsoft.com/office/drawing/2014/main" id="{A200AB5E-28EC-F6D5-8A61-1C167136B31B}"/>
                </a:ext>
              </a:extLst>
            </p:cNvPr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" name="Google Shape;9701;p78">
              <a:extLst>
                <a:ext uri="{FF2B5EF4-FFF2-40B4-BE49-F238E27FC236}">
                  <a16:creationId xmlns:a16="http://schemas.microsoft.com/office/drawing/2014/main" id="{53F84DF9-DEEE-C97D-8D02-04212DFA0AD9}"/>
                </a:ext>
              </a:extLst>
            </p:cNvPr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" name="Google Shape;9702;p78">
            <a:extLst>
              <a:ext uri="{FF2B5EF4-FFF2-40B4-BE49-F238E27FC236}">
                <a16:creationId xmlns:a16="http://schemas.microsoft.com/office/drawing/2014/main" id="{89910E44-9DF2-EA1B-DABD-6FA47B11001F}"/>
              </a:ext>
            </a:extLst>
          </p:cNvPr>
          <p:cNvGrpSpPr/>
          <p:nvPr/>
        </p:nvGrpSpPr>
        <p:grpSpPr>
          <a:xfrm>
            <a:off x="4489046" y="3356420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14" name="Google Shape;9703;p78">
              <a:extLst>
                <a:ext uri="{FF2B5EF4-FFF2-40B4-BE49-F238E27FC236}">
                  <a16:creationId xmlns:a16="http://schemas.microsoft.com/office/drawing/2014/main" id="{F519E9C8-E371-C314-75E0-08DDFE82F4AA}"/>
                </a:ext>
              </a:extLst>
            </p:cNvPr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" name="Google Shape;9704;p78">
              <a:extLst>
                <a:ext uri="{FF2B5EF4-FFF2-40B4-BE49-F238E27FC236}">
                  <a16:creationId xmlns:a16="http://schemas.microsoft.com/office/drawing/2014/main" id="{D127070A-D7C2-91FF-6777-B9F4839C51DD}"/>
                </a:ext>
              </a:extLst>
            </p:cNvPr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9705;p78">
              <a:extLst>
                <a:ext uri="{FF2B5EF4-FFF2-40B4-BE49-F238E27FC236}">
                  <a16:creationId xmlns:a16="http://schemas.microsoft.com/office/drawing/2014/main" id="{CC872478-050D-F628-38FF-19AC2155E688}"/>
                </a:ext>
              </a:extLst>
            </p:cNvPr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9706;p78">
              <a:extLst>
                <a:ext uri="{FF2B5EF4-FFF2-40B4-BE49-F238E27FC236}">
                  <a16:creationId xmlns:a16="http://schemas.microsoft.com/office/drawing/2014/main" id="{42A4EC4F-AA3C-E488-FD81-D76FC111F641}"/>
                </a:ext>
              </a:extLst>
            </p:cNvPr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" name="Google Shape;9707;p78">
              <a:extLst>
                <a:ext uri="{FF2B5EF4-FFF2-40B4-BE49-F238E27FC236}">
                  <a16:creationId xmlns:a16="http://schemas.microsoft.com/office/drawing/2014/main" id="{42F0B594-D5AD-61EB-FCD6-6E05BFC744B1}"/>
                </a:ext>
              </a:extLst>
            </p:cNvPr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9" name="Google Shape;9732;p78">
            <a:extLst>
              <a:ext uri="{FF2B5EF4-FFF2-40B4-BE49-F238E27FC236}">
                <a16:creationId xmlns:a16="http://schemas.microsoft.com/office/drawing/2014/main" id="{3DB5D3E2-8307-D1CE-1F00-52D2613D103E}"/>
              </a:ext>
            </a:extLst>
          </p:cNvPr>
          <p:cNvGrpSpPr/>
          <p:nvPr/>
        </p:nvGrpSpPr>
        <p:grpSpPr>
          <a:xfrm>
            <a:off x="10775092" y="2521070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20" name="Google Shape;9733;p78">
              <a:extLst>
                <a:ext uri="{FF2B5EF4-FFF2-40B4-BE49-F238E27FC236}">
                  <a16:creationId xmlns:a16="http://schemas.microsoft.com/office/drawing/2014/main" id="{1029D32C-D865-26DF-22CF-2F34751A9BE9}"/>
                </a:ext>
              </a:extLst>
            </p:cNvPr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" name="Google Shape;9734;p78">
              <a:extLst>
                <a:ext uri="{FF2B5EF4-FFF2-40B4-BE49-F238E27FC236}">
                  <a16:creationId xmlns:a16="http://schemas.microsoft.com/office/drawing/2014/main" id="{6DD0A277-9AEB-EDA4-C16D-52D7D53FD7B8}"/>
                </a:ext>
              </a:extLst>
            </p:cNvPr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" name="Google Shape;9735;p78">
              <a:extLst>
                <a:ext uri="{FF2B5EF4-FFF2-40B4-BE49-F238E27FC236}">
                  <a16:creationId xmlns:a16="http://schemas.microsoft.com/office/drawing/2014/main" id="{46F407C9-3F5A-88C3-BB41-63F5128802BE}"/>
                </a:ext>
              </a:extLst>
            </p:cNvPr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" name="Google Shape;9736;p78">
              <a:extLst>
                <a:ext uri="{FF2B5EF4-FFF2-40B4-BE49-F238E27FC236}">
                  <a16:creationId xmlns:a16="http://schemas.microsoft.com/office/drawing/2014/main" id="{32B00EDC-37B8-4AC7-9114-AF58E29F072F}"/>
                </a:ext>
              </a:extLst>
            </p:cNvPr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4" name="Google Shape;9742;p78">
            <a:extLst>
              <a:ext uri="{FF2B5EF4-FFF2-40B4-BE49-F238E27FC236}">
                <a16:creationId xmlns:a16="http://schemas.microsoft.com/office/drawing/2014/main" id="{678DBDCF-3A7B-205D-92F0-2F5C5BFB41CA}"/>
              </a:ext>
            </a:extLst>
          </p:cNvPr>
          <p:cNvGrpSpPr/>
          <p:nvPr/>
        </p:nvGrpSpPr>
        <p:grpSpPr>
          <a:xfrm>
            <a:off x="5039325" y="1736389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65" name="Google Shape;9743;p78">
              <a:extLst>
                <a:ext uri="{FF2B5EF4-FFF2-40B4-BE49-F238E27FC236}">
                  <a16:creationId xmlns:a16="http://schemas.microsoft.com/office/drawing/2014/main" id="{B7D2224A-10B7-53CC-C251-D517F0F5FAF4}"/>
                </a:ext>
              </a:extLst>
            </p:cNvPr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" name="Google Shape;9744;p78">
              <a:extLst>
                <a:ext uri="{FF2B5EF4-FFF2-40B4-BE49-F238E27FC236}">
                  <a16:creationId xmlns:a16="http://schemas.microsoft.com/office/drawing/2014/main" id="{98C8668B-22A3-7E9D-45A9-C4C5D9182BA4}"/>
                </a:ext>
              </a:extLst>
            </p:cNvPr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" name="Google Shape;9745;p78">
              <a:extLst>
                <a:ext uri="{FF2B5EF4-FFF2-40B4-BE49-F238E27FC236}">
                  <a16:creationId xmlns:a16="http://schemas.microsoft.com/office/drawing/2014/main" id="{A6F325BA-7173-2ACC-CD40-1C1A7F1168A1}"/>
                </a:ext>
              </a:extLst>
            </p:cNvPr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" name="Google Shape;9746;p78">
              <a:extLst>
                <a:ext uri="{FF2B5EF4-FFF2-40B4-BE49-F238E27FC236}">
                  <a16:creationId xmlns:a16="http://schemas.microsoft.com/office/drawing/2014/main" id="{810C483C-F274-2AC4-0408-197859CF4EBA}"/>
                </a:ext>
              </a:extLst>
            </p:cNvPr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9" name="Google Shape;9747;p78">
            <a:extLst>
              <a:ext uri="{FF2B5EF4-FFF2-40B4-BE49-F238E27FC236}">
                <a16:creationId xmlns:a16="http://schemas.microsoft.com/office/drawing/2014/main" id="{3C7ACFA2-15AD-45C8-3E10-18CC1DC5900B}"/>
              </a:ext>
            </a:extLst>
          </p:cNvPr>
          <p:cNvGrpSpPr/>
          <p:nvPr/>
        </p:nvGrpSpPr>
        <p:grpSpPr>
          <a:xfrm>
            <a:off x="11467204" y="4056983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70" name="Google Shape;9748;p78">
              <a:extLst>
                <a:ext uri="{FF2B5EF4-FFF2-40B4-BE49-F238E27FC236}">
                  <a16:creationId xmlns:a16="http://schemas.microsoft.com/office/drawing/2014/main" id="{C4ECFC92-7AC0-5B19-22B1-C46E1C4D3B5F}"/>
                </a:ext>
              </a:extLst>
            </p:cNvPr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" name="Google Shape;9749;p78">
              <a:extLst>
                <a:ext uri="{FF2B5EF4-FFF2-40B4-BE49-F238E27FC236}">
                  <a16:creationId xmlns:a16="http://schemas.microsoft.com/office/drawing/2014/main" id="{17F5CF8C-3727-A3F4-1782-2C76A602B39C}"/>
                </a:ext>
              </a:extLst>
            </p:cNvPr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" name="Google Shape;9750;p78">
              <a:extLst>
                <a:ext uri="{FF2B5EF4-FFF2-40B4-BE49-F238E27FC236}">
                  <a16:creationId xmlns:a16="http://schemas.microsoft.com/office/drawing/2014/main" id="{7039F0E7-C35C-DF91-9CD3-AAEF3BA526AE}"/>
                </a:ext>
              </a:extLst>
            </p:cNvPr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" name="Google Shape;9751;p78">
              <a:extLst>
                <a:ext uri="{FF2B5EF4-FFF2-40B4-BE49-F238E27FC236}">
                  <a16:creationId xmlns:a16="http://schemas.microsoft.com/office/drawing/2014/main" id="{BC0BC1C9-B0E8-188F-CE53-14C4CB9CB9A2}"/>
                </a:ext>
              </a:extLst>
            </p:cNvPr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" name="Google Shape;9752;p78">
              <a:extLst>
                <a:ext uri="{FF2B5EF4-FFF2-40B4-BE49-F238E27FC236}">
                  <a16:creationId xmlns:a16="http://schemas.microsoft.com/office/drawing/2014/main" id="{DCB58F3F-C33F-2478-4EEE-5E5A6C5383E0}"/>
                </a:ext>
              </a:extLst>
            </p:cNvPr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" name="Google Shape;9753;p78">
              <a:extLst>
                <a:ext uri="{FF2B5EF4-FFF2-40B4-BE49-F238E27FC236}">
                  <a16:creationId xmlns:a16="http://schemas.microsoft.com/office/drawing/2014/main" id="{BA0590AD-9EA7-DFB1-07C0-3B2844A86536}"/>
                </a:ext>
              </a:extLst>
            </p:cNvPr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" name="Google Shape;9754;p78">
              <a:extLst>
                <a:ext uri="{FF2B5EF4-FFF2-40B4-BE49-F238E27FC236}">
                  <a16:creationId xmlns:a16="http://schemas.microsoft.com/office/drawing/2014/main" id="{88724FBD-540D-B43F-2DE1-8CA81EE84306}"/>
                </a:ext>
              </a:extLst>
            </p:cNvPr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" name="Google Shape;9755;p78">
              <a:extLst>
                <a:ext uri="{FF2B5EF4-FFF2-40B4-BE49-F238E27FC236}">
                  <a16:creationId xmlns:a16="http://schemas.microsoft.com/office/drawing/2014/main" id="{AEB68C8E-EC3E-68F5-A264-34503F78CB69}"/>
                </a:ext>
              </a:extLst>
            </p:cNvPr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" name="Google Shape;9756;p78">
              <a:extLst>
                <a:ext uri="{FF2B5EF4-FFF2-40B4-BE49-F238E27FC236}">
                  <a16:creationId xmlns:a16="http://schemas.microsoft.com/office/drawing/2014/main" id="{8DC3D7F4-4379-8BC8-9872-2161A8717513}"/>
                </a:ext>
              </a:extLst>
            </p:cNvPr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" name="Google Shape;9757;p78">
              <a:extLst>
                <a:ext uri="{FF2B5EF4-FFF2-40B4-BE49-F238E27FC236}">
                  <a16:creationId xmlns:a16="http://schemas.microsoft.com/office/drawing/2014/main" id="{A3D12395-8DCE-D944-C60F-12AE89704CCF}"/>
                </a:ext>
              </a:extLst>
            </p:cNvPr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" name="Google Shape;9758;p78">
              <a:extLst>
                <a:ext uri="{FF2B5EF4-FFF2-40B4-BE49-F238E27FC236}">
                  <a16:creationId xmlns:a16="http://schemas.microsoft.com/office/drawing/2014/main" id="{A36C5EF3-BE34-AC3B-08AE-09E5E28F684C}"/>
                </a:ext>
              </a:extLst>
            </p:cNvPr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" name="Google Shape;9759;p78">
              <a:extLst>
                <a:ext uri="{FF2B5EF4-FFF2-40B4-BE49-F238E27FC236}">
                  <a16:creationId xmlns:a16="http://schemas.microsoft.com/office/drawing/2014/main" id="{212169A7-8C98-92C7-5E72-C1411F900ABC}"/>
                </a:ext>
              </a:extLst>
            </p:cNvPr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" name="Google Shape;9760;p78">
              <a:extLst>
                <a:ext uri="{FF2B5EF4-FFF2-40B4-BE49-F238E27FC236}">
                  <a16:creationId xmlns:a16="http://schemas.microsoft.com/office/drawing/2014/main" id="{5D3A8F3F-CE36-44D6-9B47-886C5BAD71B5}"/>
                </a:ext>
              </a:extLst>
            </p:cNvPr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" name="Google Shape;9761;p78">
              <a:extLst>
                <a:ext uri="{FF2B5EF4-FFF2-40B4-BE49-F238E27FC236}">
                  <a16:creationId xmlns:a16="http://schemas.microsoft.com/office/drawing/2014/main" id="{FDF4D726-52C3-1E08-784B-8499A68CECD4}"/>
                </a:ext>
              </a:extLst>
            </p:cNvPr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" name="Google Shape;9762;p78">
              <a:extLst>
                <a:ext uri="{FF2B5EF4-FFF2-40B4-BE49-F238E27FC236}">
                  <a16:creationId xmlns:a16="http://schemas.microsoft.com/office/drawing/2014/main" id="{89E19C5D-607E-7B8A-8AC4-B5A779D256CA}"/>
                </a:ext>
              </a:extLst>
            </p:cNvPr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" name="Google Shape;9763;p78">
              <a:extLst>
                <a:ext uri="{FF2B5EF4-FFF2-40B4-BE49-F238E27FC236}">
                  <a16:creationId xmlns:a16="http://schemas.microsoft.com/office/drawing/2014/main" id="{EC48A2D2-98C2-D571-E3FB-5929D1A6AA10}"/>
                </a:ext>
              </a:extLst>
            </p:cNvPr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" name="Google Shape;9764;p78">
              <a:extLst>
                <a:ext uri="{FF2B5EF4-FFF2-40B4-BE49-F238E27FC236}">
                  <a16:creationId xmlns:a16="http://schemas.microsoft.com/office/drawing/2014/main" id="{C7957634-18E1-4FB5-29A0-FFBCA622DD7A}"/>
                </a:ext>
              </a:extLst>
            </p:cNvPr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6496B02-4D3A-4FFF-9B48-78C7D7A14BDC}"/>
              </a:ext>
            </a:extLst>
          </p:cNvPr>
          <p:cNvSpPr txBox="1"/>
          <p:nvPr/>
        </p:nvSpPr>
        <p:spPr>
          <a:xfrm>
            <a:off x="7405567" y="3691702"/>
            <a:ext cx="4165847" cy="246221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5687AD07-703B-47CA-97EF-EB0084BCA8BC}"/>
              </a:ext>
            </a:extLst>
          </p:cNvPr>
          <p:cNvSpPr/>
          <p:nvPr/>
        </p:nvSpPr>
        <p:spPr>
          <a:xfrm>
            <a:off x="605666" y="317890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4000" b="1" dirty="0">
                <a:solidFill>
                  <a:schemeClr val="bg1"/>
                </a:solidFill>
                <a:latin typeface="+mj-lt"/>
              </a:rPr>
              <a:t>نمونه کارها</a:t>
            </a:r>
            <a:endParaRPr lang="en-US" altLang="ko-KR" sz="40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A85BB8E8-A41D-4534-8E38-E5F7984AE26D}"/>
              </a:ext>
            </a:extLst>
          </p:cNvPr>
          <p:cNvSpPr/>
          <p:nvPr/>
        </p:nvSpPr>
        <p:spPr>
          <a:xfrm>
            <a:off x="1764658" y="886480"/>
            <a:ext cx="4396804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4000" b="1" dirty="0">
                <a:solidFill>
                  <a:schemeClr val="bg1"/>
                </a:solidFill>
                <a:latin typeface="+mj-lt"/>
              </a:rPr>
              <a:t>ارائه</a:t>
            </a:r>
            <a:endParaRPr lang="en-US" altLang="ko-KR" sz="4000" b="1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545886" y="605432"/>
            <a:ext cx="466184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5400" dirty="0"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55258AE-504B-4DEF-BA79-15159FE76FA8}"/>
              </a:ext>
            </a:extLst>
          </p:cNvPr>
          <p:cNvSpPr txBox="1"/>
          <p:nvPr/>
        </p:nvSpPr>
        <p:spPr>
          <a:xfrm>
            <a:off x="653320" y="2690410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244FF3C-3C21-45F4-A24E-520682D6B409}"/>
              </a:ext>
            </a:extLst>
          </p:cNvPr>
          <p:cNvSpPr txBox="1"/>
          <p:nvPr/>
        </p:nvSpPr>
        <p:spPr>
          <a:xfrm>
            <a:off x="2595844" y="2134194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1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D4C4ACE-3F27-4618-8225-64966A7DFEEF}"/>
              </a:ext>
            </a:extLst>
          </p:cNvPr>
          <p:cNvSpPr txBox="1"/>
          <p:nvPr/>
        </p:nvSpPr>
        <p:spPr>
          <a:xfrm>
            <a:off x="4343095" y="1939498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4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5DA8ED9-A409-4DBE-A96C-FF4ECF436374}"/>
              </a:ext>
            </a:extLst>
          </p:cNvPr>
          <p:cNvSpPr txBox="1"/>
          <p:nvPr/>
        </p:nvSpPr>
        <p:spPr>
          <a:xfrm>
            <a:off x="653320" y="3761410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53B904-CB74-4663-9900-63BB6CC8384D}"/>
              </a:ext>
            </a:extLst>
          </p:cNvPr>
          <p:cNvSpPr txBox="1"/>
          <p:nvPr/>
        </p:nvSpPr>
        <p:spPr>
          <a:xfrm>
            <a:off x="2595844" y="3273186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2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0189558-D3E9-45E5-8373-2A6E17C0C54B}"/>
              </a:ext>
            </a:extLst>
          </p:cNvPr>
          <p:cNvSpPr txBox="1"/>
          <p:nvPr/>
        </p:nvSpPr>
        <p:spPr>
          <a:xfrm>
            <a:off x="4343095" y="3078490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4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57EE3F7-A64B-43DD-BCC1-077E0E49DD8B}"/>
              </a:ext>
            </a:extLst>
          </p:cNvPr>
          <p:cNvSpPr txBox="1"/>
          <p:nvPr/>
        </p:nvSpPr>
        <p:spPr>
          <a:xfrm>
            <a:off x="653320" y="4900402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8E633C-C5FB-4D08-A4DB-8F3E9577A72E}"/>
              </a:ext>
            </a:extLst>
          </p:cNvPr>
          <p:cNvSpPr txBox="1"/>
          <p:nvPr/>
        </p:nvSpPr>
        <p:spPr>
          <a:xfrm>
            <a:off x="2595844" y="4412178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3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115B1EE-FC1C-460C-8ED3-983AEC8275F2}"/>
              </a:ext>
            </a:extLst>
          </p:cNvPr>
          <p:cNvSpPr txBox="1"/>
          <p:nvPr/>
        </p:nvSpPr>
        <p:spPr>
          <a:xfrm>
            <a:off x="4343095" y="4217482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4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C24FD95-BF77-4D75-B193-4EA8A4B69A29}"/>
              </a:ext>
            </a:extLst>
          </p:cNvPr>
          <p:cNvSpPr txBox="1"/>
          <p:nvPr/>
        </p:nvSpPr>
        <p:spPr>
          <a:xfrm>
            <a:off x="653320" y="6039394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8E1A24-BAD6-4EDF-ABEB-029F5E5FD934}"/>
              </a:ext>
            </a:extLst>
          </p:cNvPr>
          <p:cNvSpPr txBox="1"/>
          <p:nvPr/>
        </p:nvSpPr>
        <p:spPr>
          <a:xfrm>
            <a:off x="2595844" y="5551170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4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DC8A90-E6E2-412C-A109-930F530FDFAE}"/>
              </a:ext>
            </a:extLst>
          </p:cNvPr>
          <p:cNvSpPr txBox="1"/>
          <p:nvPr/>
        </p:nvSpPr>
        <p:spPr>
          <a:xfrm>
            <a:off x="4343095" y="5356474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  <a:endParaRPr lang="ko-KR" altLang="en-US" sz="4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pic>
        <p:nvPicPr>
          <p:cNvPr id="2" name="Picture Placeholder 9">
            <a:extLst>
              <a:ext uri="{FF2B5EF4-FFF2-40B4-BE49-F238E27FC236}">
                <a16:creationId xmlns:a16="http://schemas.microsoft.com/office/drawing/2014/main" id="{BE3E1D48-85DD-AF44-6E27-6B6331F95A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849861" y="424543"/>
            <a:ext cx="6328230" cy="60089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" name="Group 259">
            <a:extLst>
              <a:ext uri="{FF2B5EF4-FFF2-40B4-BE49-F238E27FC236}">
                <a16:creationId xmlns:a16="http://schemas.microsoft.com/office/drawing/2014/main" id="{2F7FAFCB-2E8A-4CF6-BFD0-A81D61A59ADA}"/>
              </a:ext>
            </a:extLst>
          </p:cNvPr>
          <p:cNvGrpSpPr/>
          <p:nvPr/>
        </p:nvGrpSpPr>
        <p:grpSpPr>
          <a:xfrm>
            <a:off x="1210933" y="1907281"/>
            <a:ext cx="5141550" cy="3825533"/>
            <a:chOff x="1210933" y="1907281"/>
            <a:chExt cx="5141550" cy="3825533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382CD9E3-236C-47FC-B5E7-8BB986ED258C}"/>
                </a:ext>
              </a:extLst>
            </p:cNvPr>
            <p:cNvGrpSpPr/>
            <p:nvPr/>
          </p:nvGrpSpPr>
          <p:grpSpPr>
            <a:xfrm>
              <a:off x="1210933" y="1907281"/>
              <a:ext cx="5141550" cy="3825533"/>
              <a:chOff x="4733216" y="3486970"/>
              <a:chExt cx="7836692" cy="5830833"/>
            </a:xfrm>
            <a:solidFill>
              <a:schemeClr val="accent1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020D898A-8E51-4FAD-98D0-54F952D07935}"/>
                  </a:ext>
                </a:extLst>
              </p:cNvPr>
              <p:cNvSpPr/>
              <p:nvPr/>
            </p:nvSpPr>
            <p:spPr>
              <a:xfrm rot="5400000">
                <a:off x="6801154" y="2120167"/>
                <a:ext cx="4401951" cy="7135557"/>
              </a:xfrm>
              <a:custGeom>
                <a:avLst/>
                <a:gdLst>
                  <a:gd name="connsiteX0" fmla="*/ 1574201 w 4401951"/>
                  <a:gd name="connsiteY0" fmla="*/ 1307005 h 7135557"/>
                  <a:gd name="connsiteX1" fmla="*/ 1595137 w 4401951"/>
                  <a:gd name="connsiteY1" fmla="*/ 1308799 h 7135557"/>
                  <a:gd name="connsiteX2" fmla="*/ 1596178 w 4401951"/>
                  <a:gd name="connsiteY2" fmla="*/ 1307005 h 7135557"/>
                  <a:gd name="connsiteX3" fmla="*/ 1292196 w 4401951"/>
                  <a:gd name="connsiteY3" fmla="*/ 1246107 h 7135557"/>
                  <a:gd name="connsiteX4" fmla="*/ 1354627 w 4401951"/>
                  <a:gd name="connsiteY4" fmla="*/ 1145598 h 7135557"/>
                  <a:gd name="connsiteX5" fmla="*/ 1392692 w 4401951"/>
                  <a:gd name="connsiteY5" fmla="*/ 1097590 h 7135557"/>
                  <a:gd name="connsiteX6" fmla="*/ 1392692 w 4401951"/>
                  <a:gd name="connsiteY6" fmla="*/ 698917 h 7135557"/>
                  <a:gd name="connsiteX7" fmla="*/ 10305 w 4401951"/>
                  <a:gd name="connsiteY7" fmla="*/ 1963449 h 7135557"/>
                  <a:gd name="connsiteX8" fmla="*/ 243210 w 4401951"/>
                  <a:gd name="connsiteY8" fmla="*/ 1270953 h 7135557"/>
                  <a:gd name="connsiteX9" fmla="*/ 521312 w 4401951"/>
                  <a:gd name="connsiteY9" fmla="*/ 2463671 h 7135557"/>
                  <a:gd name="connsiteX10" fmla="*/ 1032923 w 4401951"/>
                  <a:gd name="connsiteY10" fmla="*/ 24092 h 7135557"/>
                  <a:gd name="connsiteX11" fmla="*/ 1044438 w 4401951"/>
                  <a:gd name="connsiteY11" fmla="*/ 0 h 7135557"/>
                  <a:gd name="connsiteX12" fmla="*/ 1093672 w 4401951"/>
                  <a:gd name="connsiteY12" fmla="*/ 664478 h 7135557"/>
                  <a:gd name="connsiteX13" fmla="*/ 1143670 w 4401951"/>
                  <a:gd name="connsiteY13" fmla="*/ 593153 h 7135557"/>
                  <a:gd name="connsiteX14" fmla="*/ 1389562 w 4401951"/>
                  <a:gd name="connsiteY14" fmla="*/ 359293 h 7135557"/>
                  <a:gd name="connsiteX15" fmla="*/ 1230812 w 4401951"/>
                  <a:gd name="connsiteY15" fmla="*/ 1223676 h 7135557"/>
                  <a:gd name="connsiteX16" fmla="*/ 1377075 w 4401951"/>
                  <a:gd name="connsiteY16" fmla="*/ 659632 h 7135557"/>
                  <a:gd name="connsiteX17" fmla="*/ 1392692 w 4401951"/>
                  <a:gd name="connsiteY17" fmla="*/ 617304 h 7135557"/>
                  <a:gd name="connsiteX18" fmla="*/ 1392692 w 4401951"/>
                  <a:gd name="connsiteY18" fmla="*/ 391528 h 7135557"/>
                  <a:gd name="connsiteX19" fmla="*/ 1418889 w 4401951"/>
                  <a:gd name="connsiteY19" fmla="*/ 509430 h 7135557"/>
                  <a:gd name="connsiteX20" fmla="*/ 1422175 w 4401951"/>
                  <a:gd name="connsiteY20" fmla="*/ 537401 h 7135557"/>
                  <a:gd name="connsiteX21" fmla="*/ 1422535 w 4401951"/>
                  <a:gd name="connsiteY21" fmla="*/ 536423 h 7135557"/>
                  <a:gd name="connsiteX22" fmla="*/ 1422245 w 4401951"/>
                  <a:gd name="connsiteY22" fmla="*/ 538004 h 7135557"/>
                  <a:gd name="connsiteX23" fmla="*/ 1447174 w 4401951"/>
                  <a:gd name="connsiteY23" fmla="*/ 750227 h 7135557"/>
                  <a:gd name="connsiteX24" fmla="*/ 1448990 w 4401951"/>
                  <a:gd name="connsiteY24" fmla="*/ 775589 h 7135557"/>
                  <a:gd name="connsiteX25" fmla="*/ 1465396 w 4401951"/>
                  <a:gd name="connsiteY25" fmla="*/ 822804 h 7135557"/>
                  <a:gd name="connsiteX26" fmla="*/ 1504879 w 4401951"/>
                  <a:gd name="connsiteY26" fmla="*/ 989383 h 7135557"/>
                  <a:gd name="connsiteX27" fmla="*/ 1525291 w 4401951"/>
                  <a:gd name="connsiteY27" fmla="*/ 962032 h 7135557"/>
                  <a:gd name="connsiteX28" fmla="*/ 1586713 w 4401951"/>
                  <a:gd name="connsiteY28" fmla="*/ 781661 h 7135557"/>
                  <a:gd name="connsiteX29" fmla="*/ 1588900 w 4401951"/>
                  <a:gd name="connsiteY29" fmla="*/ 742775 h 7135557"/>
                  <a:gd name="connsiteX30" fmla="*/ 1547037 w 4401951"/>
                  <a:gd name="connsiteY30" fmla="*/ 655005 h 7135557"/>
                  <a:gd name="connsiteX31" fmla="*/ 1482690 w 4401951"/>
                  <a:gd name="connsiteY31" fmla="*/ 547744 h 7135557"/>
                  <a:gd name="connsiteX32" fmla="*/ 1587215 w 4401951"/>
                  <a:gd name="connsiteY32" fmla="*/ 625548 h 7135557"/>
                  <a:gd name="connsiteX33" fmla="*/ 1582482 w 4401951"/>
                  <a:gd name="connsiteY33" fmla="*/ 574855 h 7135557"/>
                  <a:gd name="connsiteX34" fmla="*/ 1467846 w 4401951"/>
                  <a:gd name="connsiteY34" fmla="*/ 238210 h 7135557"/>
                  <a:gd name="connsiteX35" fmla="*/ 1861129 w 4401951"/>
                  <a:gd name="connsiteY35" fmla="*/ 883588 h 7135557"/>
                  <a:gd name="connsiteX36" fmla="*/ 1867608 w 4401951"/>
                  <a:gd name="connsiteY36" fmla="*/ 952388 h 7135557"/>
                  <a:gd name="connsiteX37" fmla="*/ 1901281 w 4401951"/>
                  <a:gd name="connsiteY37" fmla="*/ 1014707 h 7135557"/>
                  <a:gd name="connsiteX38" fmla="*/ 1931966 w 4401951"/>
                  <a:gd name="connsiteY38" fmla="*/ 1099383 h 7135557"/>
                  <a:gd name="connsiteX39" fmla="*/ 1935528 w 4401951"/>
                  <a:gd name="connsiteY39" fmla="*/ 1036077 h 7135557"/>
                  <a:gd name="connsiteX40" fmla="*/ 1810993 w 4401951"/>
                  <a:gd name="connsiteY40" fmla="*/ 593384 h 7135557"/>
                  <a:gd name="connsiteX41" fmla="*/ 2043828 w 4401951"/>
                  <a:gd name="connsiteY41" fmla="*/ 843442 h 7135557"/>
                  <a:gd name="connsiteX42" fmla="*/ 2112308 w 4401951"/>
                  <a:gd name="connsiteY42" fmla="*/ 960153 h 7135557"/>
                  <a:gd name="connsiteX43" fmla="*/ 2183813 w 4401951"/>
                  <a:gd name="connsiteY43" fmla="*/ 879627 h 7135557"/>
                  <a:gd name="connsiteX44" fmla="*/ 2714982 w 4401951"/>
                  <a:gd name="connsiteY44" fmla="*/ 21558 h 7135557"/>
                  <a:gd name="connsiteX45" fmla="*/ 1715073 w 4401951"/>
                  <a:gd name="connsiteY45" fmla="*/ 2645841 h 7135557"/>
                  <a:gd name="connsiteX46" fmla="*/ 2784794 w 4401951"/>
                  <a:gd name="connsiteY46" fmla="*/ 1156569 h 7135557"/>
                  <a:gd name="connsiteX47" fmla="*/ 1969674 w 4401951"/>
                  <a:gd name="connsiteY47" fmla="*/ 3737766 h 7135557"/>
                  <a:gd name="connsiteX48" fmla="*/ 2540919 w 4401951"/>
                  <a:gd name="connsiteY48" fmla="*/ 3073208 h 7135557"/>
                  <a:gd name="connsiteX49" fmla="*/ 2241680 w 4401951"/>
                  <a:gd name="connsiteY49" fmla="*/ 4524527 h 7135557"/>
                  <a:gd name="connsiteX50" fmla="*/ 2635972 w 4401951"/>
                  <a:gd name="connsiteY50" fmla="*/ 3936651 h 7135557"/>
                  <a:gd name="connsiteX51" fmla="*/ 2980221 w 4401951"/>
                  <a:gd name="connsiteY51" fmla="*/ 4653430 h 7135557"/>
                  <a:gd name="connsiteX52" fmla="*/ 2724238 w 4401951"/>
                  <a:gd name="connsiteY52" fmla="*/ 5226768 h 7135557"/>
                  <a:gd name="connsiteX53" fmla="*/ 3269110 w 4401951"/>
                  <a:gd name="connsiteY53" fmla="*/ 4904889 h 7135557"/>
                  <a:gd name="connsiteX54" fmla="*/ 4062237 w 4401951"/>
                  <a:gd name="connsiteY54" fmla="*/ 6863126 h 7135557"/>
                  <a:gd name="connsiteX55" fmla="*/ 1163872 w 4401951"/>
                  <a:gd name="connsiteY55" fmla="*/ 2381077 h 7135557"/>
                  <a:gd name="connsiteX56" fmla="*/ 1171818 w 4401951"/>
                  <a:gd name="connsiteY56" fmla="*/ 2187765 h 7135557"/>
                  <a:gd name="connsiteX57" fmla="*/ 1165562 w 4401951"/>
                  <a:gd name="connsiteY57" fmla="*/ 2187901 h 7135557"/>
                  <a:gd name="connsiteX58" fmla="*/ 1159676 w 4401951"/>
                  <a:gd name="connsiteY58" fmla="*/ 2158334 h 7135557"/>
                  <a:gd name="connsiteX59" fmla="*/ 1140976 w 4401951"/>
                  <a:gd name="connsiteY59" fmla="*/ 2015351 h 7135557"/>
                  <a:gd name="connsiteX60" fmla="*/ 1134897 w 4401951"/>
                  <a:gd name="connsiteY60" fmla="*/ 1881299 h 7135557"/>
                  <a:gd name="connsiteX61" fmla="*/ 1113671 w 4401951"/>
                  <a:gd name="connsiteY61" fmla="*/ 2032179 h 7135557"/>
                  <a:gd name="connsiteX62" fmla="*/ 4401951 w 4401951"/>
                  <a:gd name="connsiteY62" fmla="*/ 7116709 h 7135557"/>
                  <a:gd name="connsiteX63" fmla="*/ 820316 w 4401951"/>
                  <a:gd name="connsiteY63" fmla="*/ 6024940 h 7135557"/>
                  <a:gd name="connsiteX64" fmla="*/ 1563906 w 4401951"/>
                  <a:gd name="connsiteY64" fmla="*/ 6099531 h 7135557"/>
                  <a:gd name="connsiteX65" fmla="*/ 162104 w 4401951"/>
                  <a:gd name="connsiteY65" fmla="*/ 4265506 h 7135557"/>
                  <a:gd name="connsiteX66" fmla="*/ 884894 w 4401951"/>
                  <a:gd name="connsiteY66" fmla="*/ 4858595 h 7135557"/>
                  <a:gd name="connsiteX67" fmla="*/ 59825 w 4401951"/>
                  <a:gd name="connsiteY67" fmla="*/ 3067213 h 7135557"/>
                  <a:gd name="connsiteX68" fmla="*/ 601746 w 4401951"/>
                  <a:gd name="connsiteY68" fmla="*/ 3720191 h 7135557"/>
                  <a:gd name="connsiteX69" fmla="*/ 10305 w 4401951"/>
                  <a:gd name="connsiteY69" fmla="*/ 1963449 h 713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401951" h="7135557">
                    <a:moveTo>
                      <a:pt x="1574201" y="1307005"/>
                    </a:moveTo>
                    <a:lnTo>
                      <a:pt x="1595137" y="1308799"/>
                    </a:lnTo>
                    <a:lnTo>
                      <a:pt x="1596178" y="1307005"/>
                    </a:lnTo>
                    <a:close/>
                    <a:moveTo>
                      <a:pt x="1292196" y="1246107"/>
                    </a:moveTo>
                    <a:lnTo>
                      <a:pt x="1354627" y="1145598"/>
                    </a:lnTo>
                    <a:lnTo>
                      <a:pt x="1392692" y="1097590"/>
                    </a:lnTo>
                    <a:lnTo>
                      <a:pt x="1392692" y="698917"/>
                    </a:lnTo>
                    <a:close/>
                    <a:moveTo>
                      <a:pt x="10305" y="1963449"/>
                    </a:moveTo>
                    <a:cubicBezTo>
                      <a:pt x="35305" y="1737141"/>
                      <a:pt x="107341" y="1504847"/>
                      <a:pt x="243210" y="1270953"/>
                    </a:cubicBezTo>
                    <a:cubicBezTo>
                      <a:pt x="169779" y="1766302"/>
                      <a:pt x="247539" y="2226400"/>
                      <a:pt x="521312" y="2463671"/>
                    </a:cubicBezTo>
                    <a:cubicBezTo>
                      <a:pt x="290444" y="1194996"/>
                      <a:pt x="254291" y="837377"/>
                      <a:pt x="1032923" y="24092"/>
                    </a:cubicBezTo>
                    <a:cubicBezTo>
                      <a:pt x="1038793" y="11284"/>
                      <a:pt x="1042539" y="3412"/>
                      <a:pt x="1044438" y="0"/>
                    </a:cubicBezTo>
                    <a:lnTo>
                      <a:pt x="1093672" y="664478"/>
                    </a:lnTo>
                    <a:lnTo>
                      <a:pt x="1143670" y="593153"/>
                    </a:lnTo>
                    <a:cubicBezTo>
                      <a:pt x="1210644" y="509720"/>
                      <a:pt x="1291811" y="431141"/>
                      <a:pt x="1389562" y="359293"/>
                    </a:cubicBezTo>
                    <a:cubicBezTo>
                      <a:pt x="1199332" y="664152"/>
                      <a:pt x="1118671" y="989135"/>
                      <a:pt x="1230812" y="1223676"/>
                    </a:cubicBezTo>
                    <a:cubicBezTo>
                      <a:pt x="1283709" y="998470"/>
                      <a:pt x="1328298" y="814214"/>
                      <a:pt x="1377075" y="659632"/>
                    </a:cubicBezTo>
                    <a:lnTo>
                      <a:pt x="1392692" y="617304"/>
                    </a:lnTo>
                    <a:lnTo>
                      <a:pt x="1392692" y="391528"/>
                    </a:lnTo>
                    <a:lnTo>
                      <a:pt x="1418889" y="509430"/>
                    </a:lnTo>
                    <a:lnTo>
                      <a:pt x="1422175" y="537401"/>
                    </a:lnTo>
                    <a:lnTo>
                      <a:pt x="1422535" y="536423"/>
                    </a:lnTo>
                    <a:cubicBezTo>
                      <a:pt x="1422439" y="536949"/>
                      <a:pt x="1422342" y="537477"/>
                      <a:pt x="1422245" y="538004"/>
                    </a:cubicBezTo>
                    <a:lnTo>
                      <a:pt x="1447174" y="750227"/>
                    </a:lnTo>
                    <a:lnTo>
                      <a:pt x="1448990" y="775589"/>
                    </a:lnTo>
                    <a:lnTo>
                      <a:pt x="1465396" y="822804"/>
                    </a:lnTo>
                    <a:lnTo>
                      <a:pt x="1504879" y="989383"/>
                    </a:lnTo>
                    <a:lnTo>
                      <a:pt x="1525291" y="962032"/>
                    </a:lnTo>
                    <a:cubicBezTo>
                      <a:pt x="1557458" y="907490"/>
                      <a:pt x="1577556" y="846778"/>
                      <a:pt x="1586713" y="781661"/>
                    </a:cubicBezTo>
                    <a:cubicBezTo>
                      <a:pt x="1587442" y="768698"/>
                      <a:pt x="1588171" y="755737"/>
                      <a:pt x="1588900" y="742775"/>
                    </a:cubicBezTo>
                    <a:lnTo>
                      <a:pt x="1547037" y="655005"/>
                    </a:lnTo>
                    <a:cubicBezTo>
                      <a:pt x="1527714" y="619152"/>
                      <a:pt x="1506210" y="583330"/>
                      <a:pt x="1482690" y="547744"/>
                    </a:cubicBezTo>
                    <a:lnTo>
                      <a:pt x="1587215" y="625548"/>
                    </a:lnTo>
                    <a:lnTo>
                      <a:pt x="1582482" y="574855"/>
                    </a:lnTo>
                    <a:cubicBezTo>
                      <a:pt x="1565083" y="466606"/>
                      <a:pt x="1525602" y="352408"/>
                      <a:pt x="1467846" y="238210"/>
                    </a:cubicBezTo>
                    <a:cubicBezTo>
                      <a:pt x="1710374" y="439406"/>
                      <a:pt x="1825116" y="661256"/>
                      <a:pt x="1861129" y="883588"/>
                    </a:cubicBezTo>
                    <a:lnTo>
                      <a:pt x="1867608" y="952388"/>
                    </a:lnTo>
                    <a:lnTo>
                      <a:pt x="1901281" y="1014707"/>
                    </a:lnTo>
                    <a:lnTo>
                      <a:pt x="1931966" y="1099383"/>
                    </a:lnTo>
                    <a:lnTo>
                      <a:pt x="1935528" y="1036077"/>
                    </a:lnTo>
                    <a:cubicBezTo>
                      <a:pt x="1932520" y="897911"/>
                      <a:pt x="1887999" y="745647"/>
                      <a:pt x="1810993" y="593384"/>
                    </a:cubicBezTo>
                    <a:cubicBezTo>
                      <a:pt x="1908003" y="673863"/>
                      <a:pt x="1984569" y="757646"/>
                      <a:pt x="2043828" y="843442"/>
                    </a:cubicBezTo>
                    <a:lnTo>
                      <a:pt x="2112308" y="960153"/>
                    </a:lnTo>
                    <a:lnTo>
                      <a:pt x="2183813" y="879627"/>
                    </a:lnTo>
                    <a:cubicBezTo>
                      <a:pt x="2322640" y="717571"/>
                      <a:pt x="2486557" y="489948"/>
                      <a:pt x="2714982" y="21558"/>
                    </a:cubicBezTo>
                    <a:cubicBezTo>
                      <a:pt x="3240019" y="1209833"/>
                      <a:pt x="1631771" y="1832795"/>
                      <a:pt x="1715073" y="2645841"/>
                    </a:cubicBezTo>
                    <a:cubicBezTo>
                      <a:pt x="2045535" y="2037427"/>
                      <a:pt x="2319419" y="1566185"/>
                      <a:pt x="2784794" y="1156569"/>
                    </a:cubicBezTo>
                    <a:cubicBezTo>
                      <a:pt x="3117678" y="2938725"/>
                      <a:pt x="2267144" y="2835936"/>
                      <a:pt x="1969674" y="3737766"/>
                    </a:cubicBezTo>
                    <a:cubicBezTo>
                      <a:pt x="2204132" y="3553211"/>
                      <a:pt x="2311509" y="3203451"/>
                      <a:pt x="2540919" y="3073208"/>
                    </a:cubicBezTo>
                    <a:cubicBezTo>
                      <a:pt x="2781764" y="3802291"/>
                      <a:pt x="2294248" y="3762456"/>
                      <a:pt x="2241680" y="4524527"/>
                    </a:cubicBezTo>
                    <a:lnTo>
                      <a:pt x="2635972" y="3936651"/>
                    </a:lnTo>
                    <a:cubicBezTo>
                      <a:pt x="2747761" y="4010954"/>
                      <a:pt x="2965511" y="4438411"/>
                      <a:pt x="2980221" y="4653430"/>
                    </a:cubicBezTo>
                    <a:cubicBezTo>
                      <a:pt x="2994932" y="4868450"/>
                      <a:pt x="2868201" y="4856669"/>
                      <a:pt x="2724238" y="5226768"/>
                    </a:cubicBezTo>
                    <a:cubicBezTo>
                      <a:pt x="2879924" y="5084195"/>
                      <a:pt x="3180097" y="4801659"/>
                      <a:pt x="3269110" y="4904889"/>
                    </a:cubicBezTo>
                    <a:cubicBezTo>
                      <a:pt x="3572739" y="5194238"/>
                      <a:pt x="3288409" y="5620681"/>
                      <a:pt x="4062237" y="6863126"/>
                    </a:cubicBezTo>
                    <a:cubicBezTo>
                      <a:pt x="2180073" y="6016731"/>
                      <a:pt x="1166812" y="4088916"/>
                      <a:pt x="1163872" y="2381077"/>
                    </a:cubicBezTo>
                    <a:lnTo>
                      <a:pt x="1171818" y="2187765"/>
                    </a:lnTo>
                    <a:lnTo>
                      <a:pt x="1165562" y="2187901"/>
                    </a:lnTo>
                    <a:lnTo>
                      <a:pt x="1159676" y="2158334"/>
                    </a:lnTo>
                    <a:cubicBezTo>
                      <a:pt x="1151650" y="2111164"/>
                      <a:pt x="1145304" y="2063446"/>
                      <a:pt x="1140976" y="2015351"/>
                    </a:cubicBezTo>
                    <a:lnTo>
                      <a:pt x="1134897" y="1881299"/>
                    </a:lnTo>
                    <a:lnTo>
                      <a:pt x="1113671" y="2032179"/>
                    </a:lnTo>
                    <a:cubicBezTo>
                      <a:pt x="927929" y="3958603"/>
                      <a:pt x="2274745" y="6444895"/>
                      <a:pt x="4401951" y="7116709"/>
                    </a:cubicBezTo>
                    <a:cubicBezTo>
                      <a:pt x="2031981" y="7255286"/>
                      <a:pt x="1150032" y="6603410"/>
                      <a:pt x="820316" y="6024940"/>
                    </a:cubicBezTo>
                    <a:cubicBezTo>
                      <a:pt x="1359331" y="6159038"/>
                      <a:pt x="1370002" y="6176835"/>
                      <a:pt x="1563906" y="6099531"/>
                    </a:cubicBezTo>
                    <a:cubicBezTo>
                      <a:pt x="517037" y="5889014"/>
                      <a:pt x="393579" y="5232930"/>
                      <a:pt x="162104" y="4265506"/>
                    </a:cubicBezTo>
                    <a:cubicBezTo>
                      <a:pt x="342018" y="4353444"/>
                      <a:pt x="494429" y="4855174"/>
                      <a:pt x="884894" y="4858595"/>
                    </a:cubicBezTo>
                    <a:cubicBezTo>
                      <a:pt x="498053" y="4364291"/>
                      <a:pt x="-195081" y="3923696"/>
                      <a:pt x="59825" y="3067213"/>
                    </a:cubicBezTo>
                    <a:cubicBezTo>
                      <a:pt x="327943" y="3660046"/>
                      <a:pt x="203678" y="3405627"/>
                      <a:pt x="601746" y="3720191"/>
                    </a:cubicBezTo>
                    <a:cubicBezTo>
                      <a:pt x="283632" y="3267428"/>
                      <a:pt x="-64693" y="2642375"/>
                      <a:pt x="10305" y="1963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580D210-2CD9-43B1-85FA-78F07349B5A0}"/>
                  </a:ext>
                </a:extLst>
              </p:cNvPr>
              <p:cNvSpPr/>
              <p:nvPr/>
            </p:nvSpPr>
            <p:spPr>
              <a:xfrm rot="1520710">
                <a:off x="4733216" y="7292574"/>
                <a:ext cx="678947" cy="2025229"/>
              </a:xfrm>
              <a:custGeom>
                <a:avLst/>
                <a:gdLst>
                  <a:gd name="connsiteX0" fmla="*/ 541078 w 678947"/>
                  <a:gd name="connsiteY0" fmla="*/ 692150 h 1803619"/>
                  <a:gd name="connsiteX1" fmla="*/ 675744 w 678947"/>
                  <a:gd name="connsiteY1" fmla="*/ 1076908 h 1803619"/>
                  <a:gd name="connsiteX2" fmla="*/ 678947 w 678947"/>
                  <a:gd name="connsiteY2" fmla="*/ 1076908 h 1803619"/>
                  <a:gd name="connsiteX3" fmla="*/ 677934 w 678947"/>
                  <a:gd name="connsiteY3" fmla="*/ 1079426 h 1803619"/>
                  <a:gd name="connsiteX4" fmla="*/ 678947 w 678947"/>
                  <a:gd name="connsiteY4" fmla="*/ 1080591 h 1803619"/>
                  <a:gd name="connsiteX5" fmla="*/ 677465 w 678947"/>
                  <a:gd name="connsiteY5" fmla="*/ 1080591 h 1803619"/>
                  <a:gd name="connsiteX6" fmla="*/ 380803 w 678947"/>
                  <a:gd name="connsiteY6" fmla="*/ 1798594 h 1803619"/>
                  <a:gd name="connsiteX7" fmla="*/ 370346 w 678947"/>
                  <a:gd name="connsiteY7" fmla="*/ 1206657 h 1803619"/>
                  <a:gd name="connsiteX8" fmla="*/ 430248 w 678947"/>
                  <a:gd name="connsiteY8" fmla="*/ 1124930 h 1803619"/>
                  <a:gd name="connsiteX9" fmla="*/ 339473 w 678947"/>
                  <a:gd name="connsiteY9" fmla="*/ 1037677 h 1803619"/>
                  <a:gd name="connsiteX10" fmla="*/ 248698 w 678947"/>
                  <a:gd name="connsiteY10" fmla="*/ 1124930 h 1803619"/>
                  <a:gd name="connsiteX11" fmla="*/ 308601 w 678947"/>
                  <a:gd name="connsiteY11" fmla="*/ 1206658 h 1803619"/>
                  <a:gd name="connsiteX12" fmla="*/ 298145 w 678947"/>
                  <a:gd name="connsiteY12" fmla="*/ 1803619 h 1803619"/>
                  <a:gd name="connsiteX13" fmla="*/ 1482 w 678947"/>
                  <a:gd name="connsiteY13" fmla="*/ 1080591 h 1803619"/>
                  <a:gd name="connsiteX14" fmla="*/ 1 w 678947"/>
                  <a:gd name="connsiteY14" fmla="*/ 1080591 h 1803619"/>
                  <a:gd name="connsiteX15" fmla="*/ 977 w 678947"/>
                  <a:gd name="connsiteY15" fmla="*/ 1079335 h 1803619"/>
                  <a:gd name="connsiteX16" fmla="*/ 0 w 678947"/>
                  <a:gd name="connsiteY16" fmla="*/ 1076908 h 1803619"/>
                  <a:gd name="connsiteX17" fmla="*/ 2865 w 678947"/>
                  <a:gd name="connsiteY17" fmla="*/ 1076908 h 1803619"/>
                  <a:gd name="connsiteX18" fmla="*/ 128363 w 678947"/>
                  <a:gd name="connsiteY18" fmla="*/ 696719 h 1803619"/>
                  <a:gd name="connsiteX19" fmla="*/ 162613 w 678947"/>
                  <a:gd name="connsiteY19" fmla="*/ 573663 h 1803619"/>
                  <a:gd name="connsiteX20" fmla="*/ 516334 w 678947"/>
                  <a:gd name="connsiteY20" fmla="*/ 573663 h 1803619"/>
                  <a:gd name="connsiteX21" fmla="*/ 561325 w 678947"/>
                  <a:gd name="connsiteY21" fmla="*/ 618654 h 1803619"/>
                  <a:gd name="connsiteX22" fmla="*/ 516334 w 678947"/>
                  <a:gd name="connsiteY22" fmla="*/ 663645 h 1803619"/>
                  <a:gd name="connsiteX23" fmla="*/ 162613 w 678947"/>
                  <a:gd name="connsiteY23" fmla="*/ 663645 h 1803619"/>
                  <a:gd name="connsiteX24" fmla="*/ 117622 w 678947"/>
                  <a:gd name="connsiteY24" fmla="*/ 618654 h 1803619"/>
                  <a:gd name="connsiteX25" fmla="*/ 162613 w 678947"/>
                  <a:gd name="connsiteY25" fmla="*/ 573663 h 1803619"/>
                  <a:gd name="connsiteX26" fmla="*/ 346730 w 678947"/>
                  <a:gd name="connsiteY26" fmla="*/ 0 h 1803619"/>
                  <a:gd name="connsiteX27" fmla="*/ 477359 w 678947"/>
                  <a:gd name="connsiteY27" fmla="*/ 58057 h 1803619"/>
                  <a:gd name="connsiteX28" fmla="*/ 535416 w 678947"/>
                  <a:gd name="connsiteY28" fmla="*/ 508918 h 1803619"/>
                  <a:gd name="connsiteX29" fmla="*/ 143530 w 678947"/>
                  <a:gd name="connsiteY29" fmla="*/ 508918 h 1803619"/>
                  <a:gd name="connsiteX0" fmla="*/ 541078 w 678947"/>
                  <a:gd name="connsiteY0" fmla="*/ 913760 h 2025229"/>
                  <a:gd name="connsiteX1" fmla="*/ 675744 w 678947"/>
                  <a:gd name="connsiteY1" fmla="*/ 1298518 h 2025229"/>
                  <a:gd name="connsiteX2" fmla="*/ 678947 w 678947"/>
                  <a:gd name="connsiteY2" fmla="*/ 1298518 h 2025229"/>
                  <a:gd name="connsiteX3" fmla="*/ 677934 w 678947"/>
                  <a:gd name="connsiteY3" fmla="*/ 1301036 h 2025229"/>
                  <a:gd name="connsiteX4" fmla="*/ 678947 w 678947"/>
                  <a:gd name="connsiteY4" fmla="*/ 1302201 h 2025229"/>
                  <a:gd name="connsiteX5" fmla="*/ 677465 w 678947"/>
                  <a:gd name="connsiteY5" fmla="*/ 1302201 h 2025229"/>
                  <a:gd name="connsiteX6" fmla="*/ 380803 w 678947"/>
                  <a:gd name="connsiteY6" fmla="*/ 2020204 h 2025229"/>
                  <a:gd name="connsiteX7" fmla="*/ 370346 w 678947"/>
                  <a:gd name="connsiteY7" fmla="*/ 1428267 h 2025229"/>
                  <a:gd name="connsiteX8" fmla="*/ 430248 w 678947"/>
                  <a:gd name="connsiteY8" fmla="*/ 1346540 h 2025229"/>
                  <a:gd name="connsiteX9" fmla="*/ 339473 w 678947"/>
                  <a:gd name="connsiteY9" fmla="*/ 1259287 h 2025229"/>
                  <a:gd name="connsiteX10" fmla="*/ 248698 w 678947"/>
                  <a:gd name="connsiteY10" fmla="*/ 1346540 h 2025229"/>
                  <a:gd name="connsiteX11" fmla="*/ 308601 w 678947"/>
                  <a:gd name="connsiteY11" fmla="*/ 1428268 h 2025229"/>
                  <a:gd name="connsiteX12" fmla="*/ 298145 w 678947"/>
                  <a:gd name="connsiteY12" fmla="*/ 2025229 h 2025229"/>
                  <a:gd name="connsiteX13" fmla="*/ 1482 w 678947"/>
                  <a:gd name="connsiteY13" fmla="*/ 1302201 h 2025229"/>
                  <a:gd name="connsiteX14" fmla="*/ 1 w 678947"/>
                  <a:gd name="connsiteY14" fmla="*/ 1302201 h 2025229"/>
                  <a:gd name="connsiteX15" fmla="*/ 977 w 678947"/>
                  <a:gd name="connsiteY15" fmla="*/ 1300945 h 2025229"/>
                  <a:gd name="connsiteX16" fmla="*/ 0 w 678947"/>
                  <a:gd name="connsiteY16" fmla="*/ 1298518 h 2025229"/>
                  <a:gd name="connsiteX17" fmla="*/ 2865 w 678947"/>
                  <a:gd name="connsiteY17" fmla="*/ 1298518 h 2025229"/>
                  <a:gd name="connsiteX18" fmla="*/ 128363 w 678947"/>
                  <a:gd name="connsiteY18" fmla="*/ 918329 h 2025229"/>
                  <a:gd name="connsiteX19" fmla="*/ 541078 w 678947"/>
                  <a:gd name="connsiteY19" fmla="*/ 913760 h 2025229"/>
                  <a:gd name="connsiteX20" fmla="*/ 162613 w 678947"/>
                  <a:gd name="connsiteY20" fmla="*/ 795273 h 2025229"/>
                  <a:gd name="connsiteX21" fmla="*/ 516334 w 678947"/>
                  <a:gd name="connsiteY21" fmla="*/ 795273 h 2025229"/>
                  <a:gd name="connsiteX22" fmla="*/ 561325 w 678947"/>
                  <a:gd name="connsiteY22" fmla="*/ 840264 h 2025229"/>
                  <a:gd name="connsiteX23" fmla="*/ 516334 w 678947"/>
                  <a:gd name="connsiteY23" fmla="*/ 885255 h 2025229"/>
                  <a:gd name="connsiteX24" fmla="*/ 162613 w 678947"/>
                  <a:gd name="connsiteY24" fmla="*/ 885255 h 2025229"/>
                  <a:gd name="connsiteX25" fmla="*/ 117622 w 678947"/>
                  <a:gd name="connsiteY25" fmla="*/ 840264 h 2025229"/>
                  <a:gd name="connsiteX26" fmla="*/ 162613 w 678947"/>
                  <a:gd name="connsiteY26" fmla="*/ 795273 h 2025229"/>
                  <a:gd name="connsiteX27" fmla="*/ 306002 w 678947"/>
                  <a:gd name="connsiteY27" fmla="*/ 0 h 2025229"/>
                  <a:gd name="connsiteX28" fmla="*/ 477359 w 678947"/>
                  <a:gd name="connsiteY28" fmla="*/ 279667 h 2025229"/>
                  <a:gd name="connsiteX29" fmla="*/ 535416 w 678947"/>
                  <a:gd name="connsiteY29" fmla="*/ 730528 h 2025229"/>
                  <a:gd name="connsiteX30" fmla="*/ 143530 w 678947"/>
                  <a:gd name="connsiteY30" fmla="*/ 730528 h 2025229"/>
                  <a:gd name="connsiteX31" fmla="*/ 306002 w 678947"/>
                  <a:gd name="connsiteY31" fmla="*/ 0 h 202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78947" h="2025229">
                    <a:moveTo>
                      <a:pt x="541078" y="913760"/>
                    </a:moveTo>
                    <a:cubicBezTo>
                      <a:pt x="517510" y="1040676"/>
                      <a:pt x="540707" y="1154107"/>
                      <a:pt x="675744" y="1298518"/>
                    </a:cubicBezTo>
                    <a:lnTo>
                      <a:pt x="678947" y="1298518"/>
                    </a:lnTo>
                    <a:lnTo>
                      <a:pt x="677934" y="1301036"/>
                    </a:lnTo>
                    <a:lnTo>
                      <a:pt x="678947" y="1302201"/>
                    </a:lnTo>
                    <a:lnTo>
                      <a:pt x="677465" y="1302201"/>
                    </a:lnTo>
                    <a:lnTo>
                      <a:pt x="380803" y="2020204"/>
                    </a:lnTo>
                    <a:lnTo>
                      <a:pt x="370346" y="1428267"/>
                    </a:lnTo>
                    <a:cubicBezTo>
                      <a:pt x="405337" y="1416402"/>
                      <a:pt x="430248" y="1384267"/>
                      <a:pt x="430248" y="1346540"/>
                    </a:cubicBezTo>
                    <a:cubicBezTo>
                      <a:pt x="430248" y="1298351"/>
                      <a:pt x="389607" y="1259287"/>
                      <a:pt x="339473" y="1259287"/>
                    </a:cubicBezTo>
                    <a:cubicBezTo>
                      <a:pt x="289339" y="1259287"/>
                      <a:pt x="248698" y="1298351"/>
                      <a:pt x="248698" y="1346540"/>
                    </a:cubicBezTo>
                    <a:cubicBezTo>
                      <a:pt x="248698" y="1384267"/>
                      <a:pt x="273609" y="1416402"/>
                      <a:pt x="308601" y="1428268"/>
                    </a:cubicBezTo>
                    <a:cubicBezTo>
                      <a:pt x="308601" y="1640657"/>
                      <a:pt x="298145" y="1812840"/>
                      <a:pt x="298145" y="2025229"/>
                    </a:cubicBezTo>
                    <a:cubicBezTo>
                      <a:pt x="195772" y="1770818"/>
                      <a:pt x="103855" y="1556612"/>
                      <a:pt x="1482" y="1302201"/>
                    </a:cubicBezTo>
                    <a:lnTo>
                      <a:pt x="1" y="1302201"/>
                    </a:lnTo>
                    <a:cubicBezTo>
                      <a:pt x="335" y="1301788"/>
                      <a:pt x="668" y="1301375"/>
                      <a:pt x="977" y="1300945"/>
                    </a:cubicBezTo>
                    <a:lnTo>
                      <a:pt x="0" y="1298518"/>
                    </a:lnTo>
                    <a:lnTo>
                      <a:pt x="2865" y="1298518"/>
                    </a:lnTo>
                    <a:cubicBezTo>
                      <a:pt x="133453" y="1136606"/>
                      <a:pt x="156667" y="1063482"/>
                      <a:pt x="128363" y="918329"/>
                    </a:cubicBezTo>
                    <a:lnTo>
                      <a:pt x="541078" y="913760"/>
                    </a:lnTo>
                    <a:close/>
                    <a:moveTo>
                      <a:pt x="162613" y="795273"/>
                    </a:moveTo>
                    <a:lnTo>
                      <a:pt x="516334" y="795273"/>
                    </a:lnTo>
                    <a:cubicBezTo>
                      <a:pt x="541182" y="795273"/>
                      <a:pt x="561325" y="815416"/>
                      <a:pt x="561325" y="840264"/>
                    </a:cubicBezTo>
                    <a:cubicBezTo>
                      <a:pt x="561325" y="865112"/>
                      <a:pt x="541182" y="885255"/>
                      <a:pt x="516334" y="885255"/>
                    </a:cubicBezTo>
                    <a:lnTo>
                      <a:pt x="162613" y="885255"/>
                    </a:lnTo>
                    <a:cubicBezTo>
                      <a:pt x="137765" y="885255"/>
                      <a:pt x="117622" y="865112"/>
                      <a:pt x="117622" y="840264"/>
                    </a:cubicBezTo>
                    <a:cubicBezTo>
                      <a:pt x="117622" y="815416"/>
                      <a:pt x="137765" y="795273"/>
                      <a:pt x="162613" y="795273"/>
                    </a:cubicBezTo>
                    <a:close/>
                    <a:moveTo>
                      <a:pt x="306002" y="0"/>
                    </a:moveTo>
                    <a:lnTo>
                      <a:pt x="477359" y="279667"/>
                    </a:lnTo>
                    <a:lnTo>
                      <a:pt x="535416" y="730528"/>
                    </a:lnTo>
                    <a:lnTo>
                      <a:pt x="143530" y="730528"/>
                    </a:lnTo>
                    <a:cubicBezTo>
                      <a:pt x="211263" y="560889"/>
                      <a:pt x="238269" y="169639"/>
                      <a:pt x="30600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6DFCFE16-526C-47C1-B14C-19417738949B}"/>
                </a:ext>
              </a:extLst>
            </p:cNvPr>
            <p:cNvGrpSpPr/>
            <p:nvPr/>
          </p:nvGrpSpPr>
          <p:grpSpPr>
            <a:xfrm rot="74106" flipH="1">
              <a:off x="5717058" y="2916372"/>
              <a:ext cx="620178" cy="702830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910879F-CF3A-44E8-B2FF-D11FBF6A1E9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E3C82D8-AFC1-4C98-AAB0-185529CF214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90A934D2-5EDB-4C87-A7FA-AF6CC6803C0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B6EA919-BC41-4991-A307-9E8A35CF87EA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85C342A0-6481-4B23-83BC-73A50DA2271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2A34C572-A527-4C28-91D3-71F6CD632368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53B0857D-60D2-4D71-AA40-54CDA7DDA7B2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AD28C419-5E3C-4112-A7BC-7BBB4FA63B06}"/>
                </a:ext>
              </a:extLst>
            </p:cNvPr>
            <p:cNvGrpSpPr/>
            <p:nvPr/>
          </p:nvGrpSpPr>
          <p:grpSpPr>
            <a:xfrm rot="74106" flipH="1">
              <a:off x="5561635" y="2326422"/>
              <a:ext cx="692740" cy="785062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17EF1EA-18BA-461A-B9DF-A10067DB7DF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8B919F4-C083-4EFF-B512-5A61141AFF29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79095B2C-62FD-4B26-99F9-32960C8CAF2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6429BAF-BE8F-4F89-A651-E52C0F3EC5B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DC252DB2-04BF-444B-9BB4-286F410495AE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E24E55E-16CC-497B-B54A-391FE5CD20E7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729FCFE5-132A-4767-9983-6F467F124DDB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41" name="Group 24">
            <a:extLst>
              <a:ext uri="{FF2B5EF4-FFF2-40B4-BE49-F238E27FC236}">
                <a16:creationId xmlns:a16="http://schemas.microsoft.com/office/drawing/2014/main" id="{80072EA8-2832-4C08-9725-401CABC8A895}"/>
              </a:ext>
            </a:extLst>
          </p:cNvPr>
          <p:cNvGrpSpPr/>
          <p:nvPr/>
        </p:nvGrpSpPr>
        <p:grpSpPr>
          <a:xfrm>
            <a:off x="5401673" y="5049381"/>
            <a:ext cx="2581178" cy="1181845"/>
            <a:chOff x="395534" y="3558339"/>
            <a:chExt cx="3972999" cy="1471686"/>
          </a:xfrm>
          <a:noFill/>
        </p:grpSpPr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76054840-ECC9-4A53-A3E3-6CF51315DE02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34D5BD0F-294E-4C76-9E9D-231E2117E8F7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03479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4" name="Group 33">
            <a:extLst>
              <a:ext uri="{FF2B5EF4-FFF2-40B4-BE49-F238E27FC236}">
                <a16:creationId xmlns:a16="http://schemas.microsoft.com/office/drawing/2014/main" id="{55276ED4-D8D1-4A05-B412-8BAB7699DB57}"/>
              </a:ext>
            </a:extLst>
          </p:cNvPr>
          <p:cNvGrpSpPr/>
          <p:nvPr/>
        </p:nvGrpSpPr>
        <p:grpSpPr>
          <a:xfrm>
            <a:off x="8505860" y="5049381"/>
            <a:ext cx="2581178" cy="1181845"/>
            <a:chOff x="395534" y="3558339"/>
            <a:chExt cx="3972999" cy="1471686"/>
          </a:xfrm>
          <a:noFill/>
        </p:grpSpPr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5D89F189-2BED-42CA-8EFA-D0F1BFAD8321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3BAC96B7-F2FB-4F8A-A431-9E24B9848431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03479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7" name="TextBox 246">
            <a:extLst>
              <a:ext uri="{FF2B5EF4-FFF2-40B4-BE49-F238E27FC236}">
                <a16:creationId xmlns:a16="http://schemas.microsoft.com/office/drawing/2014/main" id="{F3DA40B4-8710-4D39-B17A-270F7D0DA613}"/>
              </a:ext>
            </a:extLst>
          </p:cNvPr>
          <p:cNvSpPr txBox="1"/>
          <p:nvPr/>
        </p:nvSpPr>
        <p:spPr>
          <a:xfrm>
            <a:off x="8179765" y="3946429"/>
            <a:ext cx="28252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EF35CD90-4116-41D9-A358-DB2F5FE081DD}"/>
              </a:ext>
            </a:extLst>
          </p:cNvPr>
          <p:cNvSpPr txBox="1"/>
          <p:nvPr/>
        </p:nvSpPr>
        <p:spPr>
          <a:xfrm>
            <a:off x="6778586" y="3884873"/>
            <a:ext cx="1482549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1"/>
                </a:solidFill>
                <a:cs typeface="B Nazanin" panose="00000700000000000000" pitchFamily="2" charset="-78"/>
              </a:rPr>
              <a:t>80K</a:t>
            </a:r>
            <a:endParaRPr lang="ko-KR" altLang="en-US" sz="48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5144517E-5750-4F91-9264-9B54D5E21CBB}"/>
              </a:ext>
            </a:extLst>
          </p:cNvPr>
          <p:cNvSpPr txBox="1"/>
          <p:nvPr/>
        </p:nvSpPr>
        <p:spPr>
          <a:xfrm>
            <a:off x="699825" y="377572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ارائه حرفه ای</a:t>
            </a:r>
            <a:endParaRPr lang="ko-KR" altLang="en-US" sz="36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334147A-F94D-468D-836C-213B97623D4F}"/>
              </a:ext>
            </a:extLst>
          </p:cNvPr>
          <p:cNvGrpSpPr/>
          <p:nvPr/>
        </p:nvGrpSpPr>
        <p:grpSpPr>
          <a:xfrm>
            <a:off x="6155525" y="188204"/>
            <a:ext cx="5030480" cy="3179530"/>
            <a:chOff x="6155525" y="188204"/>
            <a:chExt cx="5030480" cy="3179530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2CF47214-242D-476F-9803-0D2EEE1AE1CF}"/>
                </a:ext>
              </a:extLst>
            </p:cNvPr>
            <p:cNvGrpSpPr/>
            <p:nvPr/>
          </p:nvGrpSpPr>
          <p:grpSpPr>
            <a:xfrm rot="74106" flipH="1">
              <a:off x="7748957" y="1571359"/>
              <a:ext cx="497280" cy="594768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8564EBF6-2911-49BE-8791-884114392A62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5B7DF0F-9640-4B25-8EA2-E5068F1BC9E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DA23DB1-41C4-4F43-B2BD-F88B2D80D420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EE29058-DA03-4A06-B2C7-8F298B4D8BB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921B7AC-9FCB-4D3D-81DC-F0E678B1F261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39550C77-49B9-425D-B7DE-F115749FCF7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F7AD11E-6EAE-499F-B371-0D07A4908D4D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AAA8B949-27B7-4072-A2CC-97F9EFACD895}"/>
                </a:ext>
              </a:extLst>
            </p:cNvPr>
            <p:cNvGrpSpPr/>
            <p:nvPr/>
          </p:nvGrpSpPr>
          <p:grpSpPr>
            <a:xfrm rot="74106" flipH="1">
              <a:off x="10271025" y="188204"/>
              <a:ext cx="914980" cy="103692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DDB5A00-D313-48CB-BC32-52753917AF1D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D73A1EC-9626-4B1F-8ACB-ED3847C5C62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8B4CB0E-E27E-447E-9F7B-89E66C6B45B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BFD8643-CDF7-45EA-8F05-E9B845B52A6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FA4861A-EDE2-45A3-937B-35E097BC8749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8B337BE-AE6F-4DF4-AF18-ADBCA926DF9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BD4035F-526A-4EF8-8DF4-3A0992E43B8B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BF589CD0-F90F-4344-B2DA-1FE7304BB6D2}"/>
                </a:ext>
              </a:extLst>
            </p:cNvPr>
            <p:cNvGrpSpPr/>
            <p:nvPr/>
          </p:nvGrpSpPr>
          <p:grpSpPr>
            <a:xfrm rot="74106" flipH="1">
              <a:off x="7951360" y="2518753"/>
              <a:ext cx="330918" cy="341841"/>
              <a:chOff x="5365048" y="1982197"/>
              <a:chExt cx="7362621" cy="7605634"/>
            </a:xfrm>
            <a:solidFill>
              <a:schemeClr val="accent1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0E5F4DA-FB06-4F5C-965B-BEA90996C3D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0D8B719-E233-4713-94D2-DE4140BC9DA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1CC427B-4FAB-457F-884A-213C653BCF2F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9CA469A-27C7-4BB2-A7CD-8A7404112471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A312847-DC1C-4F07-B561-2CFA009AC3B4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6163808-D386-45A6-A825-C951534F5544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F31DCD9-069A-49A4-B82D-FB96F6384B8F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37BC636B-1636-470E-A953-BC51BF927121}"/>
                </a:ext>
              </a:extLst>
            </p:cNvPr>
            <p:cNvGrpSpPr/>
            <p:nvPr/>
          </p:nvGrpSpPr>
          <p:grpSpPr>
            <a:xfrm rot="74106" flipH="1">
              <a:off x="9002652" y="1882953"/>
              <a:ext cx="617534" cy="699832"/>
              <a:chOff x="5365051" y="479822"/>
              <a:chExt cx="8036930" cy="9108006"/>
            </a:xfrm>
            <a:solidFill>
              <a:schemeClr val="accent1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80C589F-CA6F-459F-9612-4DCCB0C6893A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B7713DF-98DC-4F59-852C-CC59254EEEBF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08405843-B215-4D6D-8BD1-A8BE6E43EF1A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DD054784-A64D-4FB1-9126-97A23063E5EB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8255D2D3-F1AF-4F95-8A66-10610B1EB63E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1E30ED22-F174-44AE-B43C-6776F310A299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9F35EB48-2D41-4489-80A7-BB6A7B690EF7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2E34D5F4-71C2-4B2C-8BD3-9C65AEFE19D6}"/>
                </a:ext>
              </a:extLst>
            </p:cNvPr>
            <p:cNvGrpSpPr/>
            <p:nvPr/>
          </p:nvGrpSpPr>
          <p:grpSpPr>
            <a:xfrm rot="21472320" flipH="1">
              <a:off x="8087579" y="2141000"/>
              <a:ext cx="807239" cy="555962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1C67305-974B-45E1-A750-DDC14E1F72E5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7A4C5C9-C3D5-4FC4-B101-9E9A78C7823F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2234547F-B189-4E3E-89E3-8ED1EFAD87C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0717D87A-31BF-49AE-8D37-E21978D623A7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F7946E9E-EC6B-458A-BCB3-2A46E0485E04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22137B7-A515-4757-A906-220E0906707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06E90BDD-C028-4560-AD96-E78E6A891815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C343BE74-9135-406C-8EDC-B5982C5B4DFF}"/>
                </a:ext>
              </a:extLst>
            </p:cNvPr>
            <p:cNvGrpSpPr/>
            <p:nvPr/>
          </p:nvGrpSpPr>
          <p:grpSpPr>
            <a:xfrm rot="21472320" flipH="1">
              <a:off x="8432790" y="1633419"/>
              <a:ext cx="505199" cy="347941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BAF7226-D958-446E-9BB0-B81267C20B56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9A79879-028A-4A33-A1EC-42E272776E1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3A172DB-7F50-457D-BF69-20E239E436FC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717B7318-87DE-4D4B-955F-6377B82A528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A8FDA4F-3427-4A04-BC94-819379B93CEE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EB1B2BE-38F1-4769-B6F5-59426DC36005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93DB7D9-F1A2-4B93-B092-A9AC45A6EE1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EE1FC3AE-F22E-4849-A87C-CB55F17B885C}"/>
                </a:ext>
              </a:extLst>
            </p:cNvPr>
            <p:cNvGrpSpPr/>
            <p:nvPr/>
          </p:nvGrpSpPr>
          <p:grpSpPr>
            <a:xfrm rot="74106" flipH="1">
              <a:off x="8764658" y="748947"/>
              <a:ext cx="729540" cy="826767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A3D54E3A-AAD9-4191-AC20-35D951D4EDC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B4260803-D828-4D88-942B-F20FA443F70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A8C79CE-F03C-4689-B4BC-C7ACDE64B46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339DB36-9A89-4EAC-A7C5-AB30BCCF1FC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8B21D2-19C0-413F-AC0F-DA2DF40A06F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23E3E52-78ED-496F-8FDA-0906701A648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359B2C3-6102-488F-BC7E-F2981F643939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64869C5F-DEA7-4237-9542-0A2DEDC8CBB3}"/>
                </a:ext>
              </a:extLst>
            </p:cNvPr>
            <p:cNvGrpSpPr/>
            <p:nvPr/>
          </p:nvGrpSpPr>
          <p:grpSpPr>
            <a:xfrm rot="74106" flipH="1">
              <a:off x="9412617" y="1263611"/>
              <a:ext cx="553051" cy="6267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9EA290A1-46B9-43C4-9714-17D1B3B8B29B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C6E65CB-6B2F-4BD0-90F3-C23DC64B218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A5FCDF65-46F3-4964-87C1-0965A727706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99D01EBF-E33E-474D-B428-933738CAF33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DD57CCB-AF38-4930-B427-E6FF20B716F4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798A67AC-6888-4703-9636-B03260A87DD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301FFEF-300F-467A-8FC4-1D2A9FE9FD67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1B06DBE9-ECF0-4E2B-B4BA-7EA02F751CE8}"/>
                </a:ext>
              </a:extLst>
            </p:cNvPr>
            <p:cNvGrpSpPr/>
            <p:nvPr/>
          </p:nvGrpSpPr>
          <p:grpSpPr>
            <a:xfrm rot="842146" flipH="1">
              <a:off x="9657273" y="923011"/>
              <a:ext cx="590277" cy="406537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AE3B33B8-5785-468A-BF09-6104A62BE880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DDC646F-6CD0-47FC-83BD-C064E988EFAD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79789057-5A9D-4015-825B-4F21352FEDFB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D12A835-A997-45C6-B3C4-8B7876D00E52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154E4DF-7E38-413F-BCE2-345F4A2360F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E3EF4C56-1692-4153-9F35-51D3B74A0276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7EFB846-4C2C-4B93-A0CC-3EFCE55AFE62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98D61CC-0391-4CEA-AD4F-308B3D0E9408}"/>
                </a:ext>
              </a:extLst>
            </p:cNvPr>
            <p:cNvGrpSpPr/>
            <p:nvPr/>
          </p:nvGrpSpPr>
          <p:grpSpPr>
            <a:xfrm rot="842146" flipH="1">
              <a:off x="7997516" y="1190595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9B3E1B8-1B1B-4FD3-B73F-C9492209C0D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34AADF49-B196-44A3-AAE3-8CC569F592AB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F8FF3BC4-2D4E-4ADD-BD23-781E9DF8743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C49589E5-FD5F-44CA-906F-FC47DA22B0C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EE41378-F9C6-4CF6-99E6-43082E92E54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BE0245A0-C82C-4B98-8E00-F6F65C92616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6550196-6E65-4920-B10B-4DDDFF65C9D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5F40BB1-5966-4AED-941F-81D2D7B430B4}"/>
                </a:ext>
              </a:extLst>
            </p:cNvPr>
            <p:cNvGrpSpPr/>
            <p:nvPr/>
          </p:nvGrpSpPr>
          <p:grpSpPr>
            <a:xfrm rot="74106" flipH="1">
              <a:off x="9996018" y="1278518"/>
              <a:ext cx="793748" cy="89953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05A362F-AD22-422E-BC71-1673B7FF2561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CEFC6B2-7435-4AE4-BD1B-B258C5EE6BF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41C0F2D-2829-49F4-B4BC-6FB3D33D24A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E6463C4-6DE4-48BB-8DE3-9E639E3C1C9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07A5479-8B32-4ECF-B6E1-2DA87932ABD1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97C24852-159E-492D-9BB8-27843FC1F84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579DC009-115D-4283-ABCD-14862A055B3E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C29D3D13-BF7D-4666-8B0E-856D8376DED7}"/>
                </a:ext>
              </a:extLst>
            </p:cNvPr>
            <p:cNvGrpSpPr/>
            <p:nvPr/>
          </p:nvGrpSpPr>
          <p:grpSpPr>
            <a:xfrm rot="20759991" flipH="1">
              <a:off x="9564261" y="1968741"/>
              <a:ext cx="424926" cy="292655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5E2A0221-484D-4D76-A730-60F6D70A93F5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490DED94-C7A8-40CC-8A5D-171966476EE0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E4598C4-C512-42A0-9463-B1EA9C93A2AA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7024D79C-204F-438E-A7EE-436881D8D5E6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B65BB49F-3A44-46B3-8639-C33502DE828C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8731C7D-39E4-49DD-83EE-B93B6EC2F92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8ADE5F85-EC66-471E-A10D-4E46DBA88628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70FA4E03-6F77-4630-BBF3-54251084B8DB}"/>
                </a:ext>
              </a:extLst>
            </p:cNvPr>
            <p:cNvGrpSpPr/>
            <p:nvPr/>
          </p:nvGrpSpPr>
          <p:grpSpPr>
            <a:xfrm rot="74106" flipH="1">
              <a:off x="6155525" y="2159706"/>
              <a:ext cx="678331" cy="768733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D5C245DD-BF2F-4B83-8378-23D10F67615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8119F9D8-5CCD-484D-B143-A68B0995F7E9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34B3996-F1C5-4A6C-8847-21F3926C57AA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3A96117-5D90-4773-B4EE-8227D7F86F1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B1976459-E9D7-40D5-8264-323ED2F49E32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017948E-75EC-453D-AAB2-78D5EBED372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14ACDBC-F04C-4349-A640-E93DC660B9FD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2ECEA4EB-7081-4398-9368-4881D6019AC8}"/>
                </a:ext>
              </a:extLst>
            </p:cNvPr>
            <p:cNvGrpSpPr/>
            <p:nvPr/>
          </p:nvGrpSpPr>
          <p:grpSpPr>
            <a:xfrm rot="937057" flipH="1">
              <a:off x="6280837" y="2765795"/>
              <a:ext cx="485360" cy="55004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4268755-4FFF-4F2C-9020-08E24BF60A8F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B893FF55-34E9-469E-BAC0-276D5B5BF46D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99977EC6-D929-4971-8063-AE50DE0C255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E09A6BC4-F6A1-4449-A5E0-46EEE56D971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B771FBFB-7610-499C-9545-704A8BC78B7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D173A182-370F-4B45-8ED5-92FDB7563299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81F174F-DEA8-4D08-8431-2961F9707EB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16CD8FA4-1746-48FC-AE8B-D88D655EF90E}"/>
                </a:ext>
              </a:extLst>
            </p:cNvPr>
            <p:cNvGrpSpPr/>
            <p:nvPr/>
          </p:nvGrpSpPr>
          <p:grpSpPr>
            <a:xfrm rot="937057" flipH="1">
              <a:off x="6896065" y="1972367"/>
              <a:ext cx="478645" cy="54243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9F3EBEC5-5B06-4ED5-93E0-F7A3F426590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5F9ED618-6701-4333-890F-C455B3BAB01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42CA05FB-7FBA-44A2-986F-C464336D5B8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C9D59659-B77B-471D-AF10-2A0435662DEC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84E750DA-17F9-49FE-9437-A9728A35460B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9C506A65-E2F1-4EBE-B36A-3320A22D9EE0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EC1E96B1-B2E7-4233-B717-DED6B76A0D84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9BD6A518-325E-4103-AC14-FC06F07DD686}"/>
                </a:ext>
              </a:extLst>
            </p:cNvPr>
            <p:cNvGrpSpPr/>
            <p:nvPr/>
          </p:nvGrpSpPr>
          <p:grpSpPr>
            <a:xfrm rot="937057" flipH="1">
              <a:off x="6899451" y="2409913"/>
              <a:ext cx="347802" cy="3941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7CD92031-0C14-4D35-9DFC-60F428306115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BA8CF315-2C08-460B-A2B2-61B03B94AD8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DAB4CE83-5857-487F-8889-5765E18643A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68F88F76-A2C8-48AD-BBE6-CE46FD2B0B3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313C04C-10A5-415D-9701-DEC17935FC3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40D3F58-4AD7-4F27-ADAE-C284CC3DC4C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DB1A3891-B718-404F-9BD3-34E324C7D332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2B1FC08B-721B-498F-8542-A7EA7C3DA8B5}"/>
                </a:ext>
              </a:extLst>
            </p:cNvPr>
            <p:cNvGrpSpPr/>
            <p:nvPr/>
          </p:nvGrpSpPr>
          <p:grpSpPr>
            <a:xfrm rot="842146" flipH="1">
              <a:off x="7218432" y="1894731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AC0AF2C-72F5-4E85-A862-173F90AAE570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2399B405-326B-4D15-A974-BB0BFC2C6A4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EFDA7BA7-C961-4023-B0A0-2E82A83F3557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68A81735-A26C-43C9-8288-CA40EE73EDEA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AEAA9473-75C7-42B8-AB1F-95AFE6C44829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9853A08-141C-4409-914E-849C2166F1B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517E3B30-EA71-4B95-B7E6-8AB1766468A9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338BC33A-5033-4FC3-A9F4-A4FA6794BFB2}"/>
                </a:ext>
              </a:extLst>
            </p:cNvPr>
            <p:cNvGrpSpPr/>
            <p:nvPr/>
          </p:nvGrpSpPr>
          <p:grpSpPr>
            <a:xfrm rot="842146" flipH="1">
              <a:off x="6949092" y="2797195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E58B44BA-B510-4401-88BD-C82FC084E88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6D462A3-F210-4A92-A680-EC410D03FD94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7EFFAA10-849D-43FF-8514-DF0F17604ED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A23DCC8A-165C-450D-9A9A-F2563190E169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2ACC1A6B-668D-4578-95A5-FA69A826AFAF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8F34EEF-8D49-4095-A529-7A9B230AD4F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EF7AC44-474A-4FB2-B431-D5E150FE06D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2D81E537-2030-4DC1-B708-335169ECF584}"/>
                </a:ext>
              </a:extLst>
            </p:cNvPr>
            <p:cNvGrpSpPr/>
            <p:nvPr/>
          </p:nvGrpSpPr>
          <p:grpSpPr>
            <a:xfrm rot="74106" flipH="1">
              <a:off x="7481200" y="2113001"/>
              <a:ext cx="493983" cy="590824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5C288EA9-83AE-47A7-8AFE-DCD65E925E0D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0C14B2C-2A50-4177-BBF6-716622A9142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2B701883-24B1-4434-B653-B14E2539A38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410F6BFD-BFBA-47A5-AD22-5B4B8FDE857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7CBDF47D-9296-476E-9327-AD07FBD9C367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C77BF594-E9EC-41A5-B950-DA559544222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B5603324-E1ED-4F61-8DE7-2E5B318EBC30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F6DB443A-4ADA-4A3A-B7B2-6B4AE84AC05D}"/>
                </a:ext>
              </a:extLst>
            </p:cNvPr>
            <p:cNvGrpSpPr/>
            <p:nvPr/>
          </p:nvGrpSpPr>
          <p:grpSpPr>
            <a:xfrm rot="74106" flipH="1">
              <a:off x="6791910" y="2911481"/>
              <a:ext cx="381469" cy="456253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2314B7DE-BE81-465D-87AE-C960E6A8CA26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7AAB74E-536D-4F78-899A-D12CC290987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0E2BA9CD-AC2F-41D6-96FB-AC2C5D866F4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A5177C13-96A7-4826-B34C-A26C3766F333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E33DD37-DC0F-49F7-B78D-DD0837BF771A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EB069C9F-1D4E-446B-BEC8-DF84C4ECA15A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09ACCD6-9C13-4570-800F-45F1CBD5140B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58" name="Rectangle 257">
            <a:extLst>
              <a:ext uri="{FF2B5EF4-FFF2-40B4-BE49-F238E27FC236}">
                <a16:creationId xmlns:a16="http://schemas.microsoft.com/office/drawing/2014/main" id="{4214AC7C-9A32-4B16-915F-3EF4AC0DDB21}"/>
              </a:ext>
            </a:extLst>
          </p:cNvPr>
          <p:cNvSpPr/>
          <p:nvPr/>
        </p:nvSpPr>
        <p:spPr>
          <a:xfrm>
            <a:off x="11582400" y="53"/>
            <a:ext cx="6096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B Nazanin" panose="00000700000000000000" pitchFamily="2" charset="-78"/>
            </a:endParaRPr>
          </a:p>
        </p:txBody>
      </p:sp>
      <p:sp>
        <p:nvSpPr>
          <p:cNvPr id="259" name="Freeform 13">
            <a:extLst>
              <a:ext uri="{FF2B5EF4-FFF2-40B4-BE49-F238E27FC236}">
                <a16:creationId xmlns:a16="http://schemas.microsoft.com/office/drawing/2014/main" id="{FD0D82FC-0A8C-4B0D-B349-310A239BF07F}"/>
              </a:ext>
            </a:extLst>
          </p:cNvPr>
          <p:cNvSpPr>
            <a:spLocks/>
          </p:cNvSpPr>
          <p:nvPr/>
        </p:nvSpPr>
        <p:spPr bwMode="auto">
          <a:xfrm rot="8950285" flipV="1">
            <a:off x="1596864" y="3619394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/>
              <a:t>سبک اینفوگرافیک</a:t>
            </a:r>
            <a:endParaRPr lang="en-US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1162645-820F-43F4-87C8-10CE682AB3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3669841"/>
              </p:ext>
            </p:extLst>
          </p:nvPr>
        </p:nvGraphicFramePr>
        <p:xfrm>
          <a:off x="838201" y="1647826"/>
          <a:ext cx="5610225" cy="4524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E97E4E72-1684-4E51-8D3D-65AA81067A0B}"/>
              </a:ext>
            </a:extLst>
          </p:cNvPr>
          <p:cNvGrpSpPr/>
          <p:nvPr/>
        </p:nvGrpSpPr>
        <p:grpSpPr>
          <a:xfrm>
            <a:off x="7533278" y="1882910"/>
            <a:ext cx="3906247" cy="876132"/>
            <a:chOff x="910640" y="3100886"/>
            <a:chExt cx="1527408" cy="164351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3DF73B5-CDF6-4D07-8357-29FC23EA4849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A9FC5B2-2E46-4C68-959A-77C59288E1ED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35BC8BBF-5813-4146-863A-15D0C67EF8F1}"/>
              </a:ext>
            </a:extLst>
          </p:cNvPr>
          <p:cNvSpPr txBox="1"/>
          <p:nvPr/>
        </p:nvSpPr>
        <p:spPr>
          <a:xfrm>
            <a:off x="6333320" y="1928562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78</a:t>
            </a:r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32F2AFD-7F79-46A4-9ABB-1E36E8F32F0B}"/>
              </a:ext>
            </a:extLst>
          </p:cNvPr>
          <p:cNvGrpSpPr/>
          <p:nvPr/>
        </p:nvGrpSpPr>
        <p:grpSpPr>
          <a:xfrm>
            <a:off x="7533278" y="3131049"/>
            <a:ext cx="3906247" cy="876132"/>
            <a:chOff x="910640" y="3100886"/>
            <a:chExt cx="1527408" cy="1643514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A70B358-2FB0-4139-9615-616A094E87DB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543D998-F252-4E03-8AA0-B511D1E87A55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857FA437-FA2C-4E5B-A70B-3E1BB7EF2DEF}"/>
              </a:ext>
            </a:extLst>
          </p:cNvPr>
          <p:cNvSpPr txBox="1"/>
          <p:nvPr/>
        </p:nvSpPr>
        <p:spPr>
          <a:xfrm>
            <a:off x="6332742" y="3176702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54</a:t>
            </a:r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EEAC541-CC5B-4C7F-A782-23589A2BFAB1}"/>
              </a:ext>
            </a:extLst>
          </p:cNvPr>
          <p:cNvGrpSpPr/>
          <p:nvPr/>
        </p:nvGrpSpPr>
        <p:grpSpPr>
          <a:xfrm>
            <a:off x="7533278" y="4445478"/>
            <a:ext cx="3906247" cy="876132"/>
            <a:chOff x="910640" y="3100886"/>
            <a:chExt cx="1527408" cy="164351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638E867-89BD-4432-BD0A-533FEDD87376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43181E7-D3A5-4C22-B838-53678E07EEA9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4F4653EF-0414-44F5-B193-1950A9F271A7}"/>
              </a:ext>
            </a:extLst>
          </p:cNvPr>
          <p:cNvSpPr txBox="1"/>
          <p:nvPr/>
        </p:nvSpPr>
        <p:spPr>
          <a:xfrm>
            <a:off x="6332164" y="4491130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3"/>
                </a:solidFill>
                <a:cs typeface="Arial" pitchFamily="34" charset="0"/>
              </a:rPr>
              <a:t>84</a:t>
            </a:r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C8AE014-C688-468B-BAD2-7BEDA1BBF665}"/>
              </a:ext>
            </a:extLst>
          </p:cNvPr>
          <p:cNvSpPr txBox="1"/>
          <p:nvPr/>
        </p:nvSpPr>
        <p:spPr>
          <a:xfrm flipH="1">
            <a:off x="6999446" y="1001625"/>
            <a:ext cx="44771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ارائه </a:t>
            </a:r>
            <a:r>
              <a:rPr lang="fa-IR" altLang="ko-KR" sz="3600" b="1" dirty="0">
                <a:solidFill>
                  <a:schemeClr val="accent1">
                    <a:lumMod val="75000"/>
                  </a:schemeClr>
                </a:solidFill>
                <a:latin typeface="+mj-lt"/>
                <a:cs typeface="Arial" pitchFamily="34" charset="0"/>
              </a:rPr>
              <a:t>نمونه کارها </a:t>
            </a:r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مدرن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A78AD6-80FD-47E0-B751-026C3DD41131}"/>
              </a:ext>
            </a:extLst>
          </p:cNvPr>
          <p:cNvSpPr txBox="1"/>
          <p:nvPr/>
        </p:nvSpPr>
        <p:spPr>
          <a:xfrm>
            <a:off x="6614476" y="2898562"/>
            <a:ext cx="3590944" cy="2637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AEA3180-52E3-440A-8564-F7A682364975}"/>
              </a:ext>
            </a:extLst>
          </p:cNvPr>
          <p:cNvSpPr txBox="1"/>
          <p:nvPr/>
        </p:nvSpPr>
        <p:spPr>
          <a:xfrm>
            <a:off x="6614476" y="2336536"/>
            <a:ext cx="34515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7CD004C-F781-4BBD-A0B7-0513D3002071}"/>
              </a:ext>
            </a:extLst>
          </p:cNvPr>
          <p:cNvSpPr txBox="1"/>
          <p:nvPr/>
        </p:nvSpPr>
        <p:spPr>
          <a:xfrm>
            <a:off x="7462729" y="6043935"/>
            <a:ext cx="2618704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bg1"/>
                </a:solidFill>
                <a:cs typeface="Arial" pitchFamily="34" charset="0"/>
              </a:rPr>
              <a:t>ارائه پاورپوینت مدرن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3045A3F-BC59-4405-83A3-E32A3DDF2EF6}"/>
              </a:ext>
            </a:extLst>
          </p:cNvPr>
          <p:cNvSpPr txBox="1"/>
          <p:nvPr/>
        </p:nvSpPr>
        <p:spPr>
          <a:xfrm rot="16200000">
            <a:off x="3094249" y="3177618"/>
            <a:ext cx="4463788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PowerPoint Presentation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994A716-461F-4AA7-A69A-95BD8B84DAC9}"/>
              </a:ext>
            </a:extLst>
          </p:cNvPr>
          <p:cNvSpPr/>
          <p:nvPr/>
        </p:nvSpPr>
        <p:spPr>
          <a:xfrm>
            <a:off x="10867023" y="2894687"/>
            <a:ext cx="609599" cy="3963313"/>
          </a:xfrm>
          <a:custGeom>
            <a:avLst/>
            <a:gdLst>
              <a:gd name="connsiteX0" fmla="*/ 0 w 914399"/>
              <a:gd name="connsiteY0" fmla="*/ 0 h 5944970"/>
              <a:gd name="connsiteX1" fmla="*/ 914399 w 914399"/>
              <a:gd name="connsiteY1" fmla="*/ 0 h 5944970"/>
              <a:gd name="connsiteX2" fmla="*/ 914399 w 914399"/>
              <a:gd name="connsiteY2" fmla="*/ 5944970 h 5944970"/>
              <a:gd name="connsiteX3" fmla="*/ 774341 w 914399"/>
              <a:gd name="connsiteY3" fmla="*/ 5944970 h 5944970"/>
              <a:gd name="connsiteX4" fmla="*/ 774341 w 914399"/>
              <a:gd name="connsiteY4" fmla="*/ 140059 h 5944970"/>
              <a:gd name="connsiteX5" fmla="*/ 140059 w 914399"/>
              <a:gd name="connsiteY5" fmla="*/ 140059 h 5944970"/>
              <a:gd name="connsiteX6" fmla="*/ 140059 w 914399"/>
              <a:gd name="connsiteY6" fmla="*/ 5944970 h 5944970"/>
              <a:gd name="connsiteX7" fmla="*/ 0 w 914399"/>
              <a:gd name="connsiteY7" fmla="*/ 5944970 h 594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399" h="5944970">
                <a:moveTo>
                  <a:pt x="0" y="0"/>
                </a:moveTo>
                <a:lnTo>
                  <a:pt x="914399" y="0"/>
                </a:lnTo>
                <a:lnTo>
                  <a:pt x="914399" y="5944970"/>
                </a:lnTo>
                <a:lnTo>
                  <a:pt x="774341" y="5944970"/>
                </a:lnTo>
                <a:lnTo>
                  <a:pt x="774341" y="140059"/>
                </a:lnTo>
                <a:lnTo>
                  <a:pt x="140059" y="140059"/>
                </a:lnTo>
                <a:lnTo>
                  <a:pt x="140059" y="5944970"/>
                </a:lnTo>
                <a:lnTo>
                  <a:pt x="0" y="594497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1"/>
              </a:solidFill>
            </a:endParaRPr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34CC5BE0-DA1D-B3E5-4A5B-405C1DE49244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BE096AE-D862-43DF-8F16-B19D365CB1BE}"/>
              </a:ext>
            </a:extLst>
          </p:cNvPr>
          <p:cNvSpPr/>
          <p:nvPr/>
        </p:nvSpPr>
        <p:spPr>
          <a:xfrm>
            <a:off x="7467523" y="2242341"/>
            <a:ext cx="2942926" cy="792000"/>
          </a:xfrm>
          <a:prstGeom prst="rect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0D68E52-820A-41AB-ABEB-63036FE2A49F}"/>
              </a:ext>
            </a:extLst>
          </p:cNvPr>
          <p:cNvSpPr/>
          <p:nvPr/>
        </p:nvSpPr>
        <p:spPr>
          <a:xfrm>
            <a:off x="957594" y="4770876"/>
            <a:ext cx="2942926" cy="792000"/>
          </a:xfrm>
          <a:prstGeom prst="rect">
            <a:avLst/>
          </a:prstGeom>
          <a:solidFill>
            <a:schemeClr val="accent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Bent-Up Arrow 129">
            <a:extLst>
              <a:ext uri="{FF2B5EF4-FFF2-40B4-BE49-F238E27FC236}">
                <a16:creationId xmlns:a16="http://schemas.microsoft.com/office/drawing/2014/main" id="{B380F367-BC2D-4D1A-A3AA-5B48CF9A822E}"/>
              </a:ext>
            </a:extLst>
          </p:cNvPr>
          <p:cNvSpPr/>
          <p:nvPr/>
        </p:nvSpPr>
        <p:spPr>
          <a:xfrm rot="16200000" flipV="1">
            <a:off x="2452165" y="4065201"/>
            <a:ext cx="597208" cy="813414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60D9AB-1FC9-4F18-BE92-F787B8BB69B8}"/>
              </a:ext>
            </a:extLst>
          </p:cNvPr>
          <p:cNvSpPr/>
          <p:nvPr/>
        </p:nvSpPr>
        <p:spPr>
          <a:xfrm>
            <a:off x="3127570" y="3928031"/>
            <a:ext cx="2942926" cy="792000"/>
          </a:xfrm>
          <a:prstGeom prst="rect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ent-Up Arrow 130">
            <a:extLst>
              <a:ext uri="{FF2B5EF4-FFF2-40B4-BE49-F238E27FC236}">
                <a16:creationId xmlns:a16="http://schemas.microsoft.com/office/drawing/2014/main" id="{678576DB-A9D0-4D32-86A1-1858E691C8F1}"/>
              </a:ext>
            </a:extLst>
          </p:cNvPr>
          <p:cNvSpPr/>
          <p:nvPr/>
        </p:nvSpPr>
        <p:spPr>
          <a:xfrm rot="16200000" flipV="1">
            <a:off x="4607188" y="3248588"/>
            <a:ext cx="597208" cy="813414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EA73F78-1244-40F0-BE13-30F87A240951}"/>
              </a:ext>
            </a:extLst>
          </p:cNvPr>
          <p:cNvSpPr/>
          <p:nvPr/>
        </p:nvSpPr>
        <p:spPr>
          <a:xfrm>
            <a:off x="5297546" y="3085186"/>
            <a:ext cx="2942926" cy="792000"/>
          </a:xfrm>
          <a:prstGeom prst="rect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Bent-Up Arrow 131">
            <a:extLst>
              <a:ext uri="{FF2B5EF4-FFF2-40B4-BE49-F238E27FC236}">
                <a16:creationId xmlns:a16="http://schemas.microsoft.com/office/drawing/2014/main" id="{5FD2A6D5-1BE6-4887-8E90-3BF8DA3D42E2}"/>
              </a:ext>
            </a:extLst>
          </p:cNvPr>
          <p:cNvSpPr/>
          <p:nvPr/>
        </p:nvSpPr>
        <p:spPr>
          <a:xfrm rot="16200000" flipV="1">
            <a:off x="6762211" y="2431973"/>
            <a:ext cx="597209" cy="813415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8203CB9-CF62-463D-A0FD-AAE82945467A}"/>
              </a:ext>
            </a:extLst>
          </p:cNvPr>
          <p:cNvGrpSpPr/>
          <p:nvPr/>
        </p:nvGrpSpPr>
        <p:grpSpPr>
          <a:xfrm>
            <a:off x="4066799" y="4740835"/>
            <a:ext cx="3067503" cy="906974"/>
            <a:chOff x="852873" y="3067505"/>
            <a:chExt cx="2342902" cy="90697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964DD2F-8009-4980-A33D-5B0823981F8C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0050164-C98F-46FB-A44E-5E4408F217CC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46D709-5333-4D58-8BA1-7CA46A70CE4B}"/>
              </a:ext>
            </a:extLst>
          </p:cNvPr>
          <p:cNvGrpSpPr/>
          <p:nvPr/>
        </p:nvGrpSpPr>
        <p:grpSpPr>
          <a:xfrm>
            <a:off x="6223860" y="3897922"/>
            <a:ext cx="3067503" cy="906974"/>
            <a:chOff x="852873" y="3067505"/>
            <a:chExt cx="2342902" cy="90697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FED269B-F034-4516-9628-237E4D57051D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3285019-3AAA-4708-9235-E20B4B2EAEA1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8213BD0-36AB-4712-9581-A911C20F8D97}"/>
              </a:ext>
            </a:extLst>
          </p:cNvPr>
          <p:cNvGrpSpPr/>
          <p:nvPr/>
        </p:nvGrpSpPr>
        <p:grpSpPr>
          <a:xfrm>
            <a:off x="8380920" y="3055009"/>
            <a:ext cx="3067503" cy="906974"/>
            <a:chOff x="852873" y="3067505"/>
            <a:chExt cx="2342902" cy="90697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992EF85-7AF4-4FA2-975A-1C54FD85E744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76E9958-4CEF-406E-924F-46A2DE75EC7F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09">
            <a:extLst>
              <a:ext uri="{FF2B5EF4-FFF2-40B4-BE49-F238E27FC236}">
                <a16:creationId xmlns:a16="http://schemas.microsoft.com/office/drawing/2014/main" id="{54231257-BC75-4779-91E2-4B746A4C66BA}"/>
              </a:ext>
            </a:extLst>
          </p:cNvPr>
          <p:cNvGrpSpPr/>
          <p:nvPr/>
        </p:nvGrpSpPr>
        <p:grpSpPr>
          <a:xfrm>
            <a:off x="1636286" y="4830670"/>
            <a:ext cx="1592588" cy="596272"/>
            <a:chOff x="3233964" y="1964137"/>
            <a:chExt cx="1410044" cy="48785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842C8A2-AC29-4323-AF3D-37D26195CAA7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030BC85-ACC0-4D62-B902-281C70483707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109">
            <a:extLst>
              <a:ext uri="{FF2B5EF4-FFF2-40B4-BE49-F238E27FC236}">
                <a16:creationId xmlns:a16="http://schemas.microsoft.com/office/drawing/2014/main" id="{1B5621B5-3D3B-4194-9760-96B651593923}"/>
              </a:ext>
            </a:extLst>
          </p:cNvPr>
          <p:cNvGrpSpPr/>
          <p:nvPr/>
        </p:nvGrpSpPr>
        <p:grpSpPr>
          <a:xfrm>
            <a:off x="3802739" y="3986746"/>
            <a:ext cx="1592588" cy="596272"/>
            <a:chOff x="3233964" y="1964137"/>
            <a:chExt cx="1410044" cy="48785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0C86E91-8731-463A-A61D-5F7146293BF3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C15DD35-C82D-4863-832A-767E246DDC04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109">
            <a:extLst>
              <a:ext uri="{FF2B5EF4-FFF2-40B4-BE49-F238E27FC236}">
                <a16:creationId xmlns:a16="http://schemas.microsoft.com/office/drawing/2014/main" id="{1100C156-6EF7-4388-83A8-7F5C92D162D6}"/>
              </a:ext>
            </a:extLst>
          </p:cNvPr>
          <p:cNvGrpSpPr/>
          <p:nvPr/>
        </p:nvGrpSpPr>
        <p:grpSpPr>
          <a:xfrm>
            <a:off x="5972715" y="3142820"/>
            <a:ext cx="1592588" cy="596272"/>
            <a:chOff x="3233964" y="1964137"/>
            <a:chExt cx="1410044" cy="48785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6BBFE9E-6A6D-44FF-868C-93F65423E209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5138EA0-D6BA-4F7C-A0AE-A72A9FE522DE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109">
            <a:extLst>
              <a:ext uri="{FF2B5EF4-FFF2-40B4-BE49-F238E27FC236}">
                <a16:creationId xmlns:a16="http://schemas.microsoft.com/office/drawing/2014/main" id="{7D174CD0-5B80-46EA-8F90-2D34014C2A46}"/>
              </a:ext>
            </a:extLst>
          </p:cNvPr>
          <p:cNvGrpSpPr/>
          <p:nvPr/>
        </p:nvGrpSpPr>
        <p:grpSpPr>
          <a:xfrm>
            <a:off x="8151421" y="2298896"/>
            <a:ext cx="1592588" cy="596272"/>
            <a:chOff x="3233964" y="1964137"/>
            <a:chExt cx="1410044" cy="48785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F154003-1D95-4E13-B084-A4C9DBE7B829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34102AD-8A51-4190-8209-09E875066EE3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9AB97FDB-F276-4835-8283-69E0F1D308F6}"/>
              </a:ext>
            </a:extLst>
          </p:cNvPr>
          <p:cNvSpPr/>
          <p:nvPr/>
        </p:nvSpPr>
        <p:spPr>
          <a:xfrm>
            <a:off x="3474452" y="4158437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Frame 17">
            <a:extLst>
              <a:ext uri="{FF2B5EF4-FFF2-40B4-BE49-F238E27FC236}">
                <a16:creationId xmlns:a16="http://schemas.microsoft.com/office/drawing/2014/main" id="{EA4ABD9D-DAB4-4718-B4DA-ED71B21AA1D2}"/>
              </a:ext>
            </a:extLst>
          </p:cNvPr>
          <p:cNvSpPr/>
          <p:nvPr/>
        </p:nvSpPr>
        <p:spPr>
          <a:xfrm>
            <a:off x="1161241" y="5010837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Donut 39">
            <a:extLst>
              <a:ext uri="{FF2B5EF4-FFF2-40B4-BE49-F238E27FC236}">
                <a16:creationId xmlns:a16="http://schemas.microsoft.com/office/drawing/2014/main" id="{4E3A1A1D-B0EC-4AE7-8714-EE3924F57DFC}"/>
              </a:ext>
            </a:extLst>
          </p:cNvPr>
          <p:cNvSpPr/>
          <p:nvPr/>
        </p:nvSpPr>
        <p:spPr>
          <a:xfrm>
            <a:off x="5535184" y="3288750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Rectangle 130">
            <a:extLst>
              <a:ext uri="{FF2B5EF4-FFF2-40B4-BE49-F238E27FC236}">
                <a16:creationId xmlns:a16="http://schemas.microsoft.com/office/drawing/2014/main" id="{2162A90A-C904-4D73-AE23-15516F744B97}"/>
              </a:ext>
            </a:extLst>
          </p:cNvPr>
          <p:cNvSpPr/>
          <p:nvPr/>
        </p:nvSpPr>
        <p:spPr>
          <a:xfrm>
            <a:off x="7684799" y="2495095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ACC6F62-A5A1-4A7C-AA30-DDE2F1A50D9E}"/>
              </a:ext>
            </a:extLst>
          </p:cNvPr>
          <p:cNvSpPr/>
          <p:nvPr/>
        </p:nvSpPr>
        <p:spPr>
          <a:xfrm>
            <a:off x="3638178" y="1857178"/>
            <a:ext cx="2227774" cy="417397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" name="그룹 52">
            <a:extLst>
              <a:ext uri="{FF2B5EF4-FFF2-40B4-BE49-F238E27FC236}">
                <a16:creationId xmlns:a16="http://schemas.microsoft.com/office/drawing/2014/main" id="{CCC12572-3B4E-4E47-80B2-8E54423E729D}"/>
              </a:ext>
            </a:extLst>
          </p:cNvPr>
          <p:cNvGrpSpPr/>
          <p:nvPr/>
        </p:nvGrpSpPr>
        <p:grpSpPr>
          <a:xfrm>
            <a:off x="3512614" y="5066102"/>
            <a:ext cx="2480014" cy="756000"/>
            <a:chOff x="460651" y="4988278"/>
            <a:chExt cx="2645023" cy="75600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7677D8B-C4A5-4F7B-95D4-738274822B40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6" name="Right Triangle 5">
              <a:extLst>
                <a:ext uri="{FF2B5EF4-FFF2-40B4-BE49-F238E27FC236}">
                  <a16:creationId xmlns:a16="http://schemas.microsoft.com/office/drawing/2014/main" id="{01599F68-3D3A-41D4-A2C2-C11F34C4C610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51">
            <a:extLst>
              <a:ext uri="{FF2B5EF4-FFF2-40B4-BE49-F238E27FC236}">
                <a16:creationId xmlns:a16="http://schemas.microsoft.com/office/drawing/2014/main" id="{BFDF6749-228E-4C3E-9389-ABF87E1A36CE}"/>
              </a:ext>
            </a:extLst>
          </p:cNvPr>
          <p:cNvGrpSpPr/>
          <p:nvPr/>
        </p:nvGrpSpPr>
        <p:grpSpPr>
          <a:xfrm>
            <a:off x="3503184" y="1910419"/>
            <a:ext cx="2581436" cy="882621"/>
            <a:chOff x="450595" y="2017425"/>
            <a:chExt cx="2753193" cy="88262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1E6B2B4-E8A7-4252-843E-B0F86B2DAF33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9" name="Right Triangle 8">
              <a:extLst>
                <a:ext uri="{FF2B5EF4-FFF2-40B4-BE49-F238E27FC236}">
                  <a16:creationId xmlns:a16="http://schemas.microsoft.com/office/drawing/2014/main" id="{9E8BDA29-35C9-4E25-A18F-E0F1F774283D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4B3A06E7-51BC-4426-9707-C60BFB7A0042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4388F907-4DB6-4D73-BE48-7E43ABDCB7E1}"/>
              </a:ext>
            </a:extLst>
          </p:cNvPr>
          <p:cNvSpPr txBox="1"/>
          <p:nvPr/>
        </p:nvSpPr>
        <p:spPr>
          <a:xfrm>
            <a:off x="3789139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그룹 44">
            <a:extLst>
              <a:ext uri="{FF2B5EF4-FFF2-40B4-BE49-F238E27FC236}">
                <a16:creationId xmlns:a16="http://schemas.microsoft.com/office/drawing/2014/main" id="{5DE72DBD-D513-44FD-9DFA-A0A3AB8443F0}"/>
              </a:ext>
            </a:extLst>
          </p:cNvPr>
          <p:cNvGrpSpPr/>
          <p:nvPr/>
        </p:nvGrpSpPr>
        <p:grpSpPr>
          <a:xfrm>
            <a:off x="3553052" y="2061898"/>
            <a:ext cx="2158420" cy="542623"/>
            <a:chOff x="503781" y="2168905"/>
            <a:chExt cx="2302031" cy="54262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2806997-0E22-420E-A3E9-6A4FD37EC480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BB397A5-4102-4A76-BC2E-6DF3D321EEAE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F2B8904-8BED-449F-BA34-7AFF7208027F}"/>
              </a:ext>
            </a:extLst>
          </p:cNvPr>
          <p:cNvSpPr txBox="1"/>
          <p:nvPr/>
        </p:nvSpPr>
        <p:spPr>
          <a:xfrm>
            <a:off x="3877248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62A0A6B-D6DE-455A-9C0F-439F9BA8F091}"/>
              </a:ext>
            </a:extLst>
          </p:cNvPr>
          <p:cNvSpPr/>
          <p:nvPr/>
        </p:nvSpPr>
        <p:spPr>
          <a:xfrm>
            <a:off x="6259742" y="1857178"/>
            <a:ext cx="2227774" cy="417397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grpSp>
        <p:nvGrpSpPr>
          <p:cNvPr id="17" name="그룹 53">
            <a:extLst>
              <a:ext uri="{FF2B5EF4-FFF2-40B4-BE49-F238E27FC236}">
                <a16:creationId xmlns:a16="http://schemas.microsoft.com/office/drawing/2014/main" id="{D60DA767-CFA7-4B34-A7C5-F815DA3EF28E}"/>
              </a:ext>
            </a:extLst>
          </p:cNvPr>
          <p:cNvGrpSpPr/>
          <p:nvPr/>
        </p:nvGrpSpPr>
        <p:grpSpPr>
          <a:xfrm>
            <a:off x="6134178" y="5066102"/>
            <a:ext cx="2480014" cy="756000"/>
            <a:chOff x="3277438" y="4988278"/>
            <a:chExt cx="2645023" cy="756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A642632-4CEB-44A7-8F28-6BD9DFFE0697}"/>
                </a:ext>
              </a:extLst>
            </p:cNvPr>
            <p:cNvSpPr/>
            <p:nvPr/>
          </p:nvSpPr>
          <p:spPr>
            <a:xfrm>
              <a:off x="3277438" y="5132278"/>
              <a:ext cx="2645023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9" name="Right Triangle 18">
              <a:extLst>
                <a:ext uri="{FF2B5EF4-FFF2-40B4-BE49-F238E27FC236}">
                  <a16:creationId xmlns:a16="http://schemas.microsoft.com/office/drawing/2014/main" id="{F335CBFB-6BEC-4C2F-B3E5-99539117E760}"/>
                </a:ext>
              </a:extLst>
            </p:cNvPr>
            <p:cNvSpPr/>
            <p:nvPr/>
          </p:nvSpPr>
          <p:spPr>
            <a:xfrm>
              <a:off x="5778461" y="4988278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그룹 50">
            <a:extLst>
              <a:ext uri="{FF2B5EF4-FFF2-40B4-BE49-F238E27FC236}">
                <a16:creationId xmlns:a16="http://schemas.microsoft.com/office/drawing/2014/main" id="{49172278-405C-4E84-B55C-3FC4D8F3D1A9}"/>
              </a:ext>
            </a:extLst>
          </p:cNvPr>
          <p:cNvGrpSpPr/>
          <p:nvPr/>
        </p:nvGrpSpPr>
        <p:grpSpPr>
          <a:xfrm>
            <a:off x="6124749" y="1910419"/>
            <a:ext cx="2581436" cy="882621"/>
            <a:chOff x="3267382" y="2017425"/>
            <a:chExt cx="2753193" cy="882621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253BEE2-859E-435E-9BC6-6ACDC2D4D347}"/>
                </a:ext>
              </a:extLst>
            </p:cNvPr>
            <p:cNvSpPr/>
            <p:nvPr/>
          </p:nvSpPr>
          <p:spPr>
            <a:xfrm rot="10800000">
              <a:off x="3267382" y="2144046"/>
              <a:ext cx="2015921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2" name="Right Triangle 21">
              <a:extLst>
                <a:ext uri="{FF2B5EF4-FFF2-40B4-BE49-F238E27FC236}">
                  <a16:creationId xmlns:a16="http://schemas.microsoft.com/office/drawing/2014/main" id="{0DD247FF-98B0-4036-873D-67F26434C7AC}"/>
                </a:ext>
              </a:extLst>
            </p:cNvPr>
            <p:cNvSpPr/>
            <p:nvPr/>
          </p:nvSpPr>
          <p:spPr>
            <a:xfrm rot="10800000">
              <a:off x="3277438" y="2756046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3" name="Isosceles Triangle 22">
              <a:extLst>
                <a:ext uri="{FF2B5EF4-FFF2-40B4-BE49-F238E27FC236}">
                  <a16:creationId xmlns:a16="http://schemas.microsoft.com/office/drawing/2014/main" id="{1C9862FD-FB06-4C06-9267-CD22CBFFFBF0}"/>
                </a:ext>
              </a:extLst>
            </p:cNvPr>
            <p:cNvSpPr/>
            <p:nvPr/>
          </p:nvSpPr>
          <p:spPr>
            <a:xfrm rot="5400000">
              <a:off x="5215005" y="2077097"/>
              <a:ext cx="865242" cy="74589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E3604457-84D4-4510-BE42-36EB90D4AD5A}"/>
              </a:ext>
            </a:extLst>
          </p:cNvPr>
          <p:cNvSpPr txBox="1"/>
          <p:nvPr/>
        </p:nvSpPr>
        <p:spPr>
          <a:xfrm>
            <a:off x="6402758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그룹 45">
            <a:extLst>
              <a:ext uri="{FF2B5EF4-FFF2-40B4-BE49-F238E27FC236}">
                <a16:creationId xmlns:a16="http://schemas.microsoft.com/office/drawing/2014/main" id="{E6B5F8EB-328A-42F0-8409-FD25EFA0F9BE}"/>
              </a:ext>
            </a:extLst>
          </p:cNvPr>
          <p:cNvGrpSpPr/>
          <p:nvPr/>
        </p:nvGrpSpPr>
        <p:grpSpPr>
          <a:xfrm>
            <a:off x="6180240" y="2061898"/>
            <a:ext cx="2158420" cy="542623"/>
            <a:chOff x="3326565" y="2168905"/>
            <a:chExt cx="2302031" cy="54262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CDDB33F-F06C-4953-94BE-7A305DDEC962}"/>
                </a:ext>
              </a:extLst>
            </p:cNvPr>
            <p:cNvSpPr txBox="1"/>
            <p:nvPr/>
          </p:nvSpPr>
          <p:spPr>
            <a:xfrm>
              <a:off x="3326565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85EBB97-333A-4071-9E1D-E2D0760D1A19}"/>
                </a:ext>
              </a:extLst>
            </p:cNvPr>
            <p:cNvSpPr txBox="1"/>
            <p:nvPr/>
          </p:nvSpPr>
          <p:spPr>
            <a:xfrm>
              <a:off x="3334074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E39E199B-42B9-444B-A93E-54D3CCD3D3B6}"/>
              </a:ext>
            </a:extLst>
          </p:cNvPr>
          <p:cNvSpPr txBox="1"/>
          <p:nvPr/>
        </p:nvSpPr>
        <p:spPr>
          <a:xfrm>
            <a:off x="6557232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123BC57-1CA9-4585-890C-7CE105365EE3}"/>
              </a:ext>
            </a:extLst>
          </p:cNvPr>
          <p:cNvSpPr/>
          <p:nvPr/>
        </p:nvSpPr>
        <p:spPr>
          <a:xfrm>
            <a:off x="8881306" y="1857178"/>
            <a:ext cx="2227774" cy="417397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grpSp>
        <p:nvGrpSpPr>
          <p:cNvPr id="30" name="그룹 54">
            <a:extLst>
              <a:ext uri="{FF2B5EF4-FFF2-40B4-BE49-F238E27FC236}">
                <a16:creationId xmlns:a16="http://schemas.microsoft.com/office/drawing/2014/main" id="{79E6046E-A6AB-42BB-9410-A98E32C21336}"/>
              </a:ext>
            </a:extLst>
          </p:cNvPr>
          <p:cNvGrpSpPr/>
          <p:nvPr/>
        </p:nvGrpSpPr>
        <p:grpSpPr>
          <a:xfrm>
            <a:off x="8755742" y="5066102"/>
            <a:ext cx="2480014" cy="756000"/>
            <a:chOff x="6094224" y="4988278"/>
            <a:chExt cx="2645023" cy="756000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E017E1F8-E7D8-46B8-B6FF-010B2619F61F}"/>
                </a:ext>
              </a:extLst>
            </p:cNvPr>
            <p:cNvSpPr/>
            <p:nvPr/>
          </p:nvSpPr>
          <p:spPr>
            <a:xfrm>
              <a:off x="6094224" y="5132278"/>
              <a:ext cx="2645023" cy="612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38BB9DD0-98B5-4432-9232-C9F068A4337F}"/>
                </a:ext>
              </a:extLst>
            </p:cNvPr>
            <p:cNvSpPr/>
            <p:nvPr/>
          </p:nvSpPr>
          <p:spPr>
            <a:xfrm>
              <a:off x="8595247" y="4988278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117368FE-66E7-4730-882F-9546B548DCAF}"/>
              </a:ext>
            </a:extLst>
          </p:cNvPr>
          <p:cNvSpPr/>
          <p:nvPr/>
        </p:nvSpPr>
        <p:spPr>
          <a:xfrm rot="10800000">
            <a:off x="8746314" y="2037038"/>
            <a:ext cx="1890158" cy="61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3CA9C0C-FCB3-4C77-BDF9-E78FC09F5634}"/>
              </a:ext>
            </a:extLst>
          </p:cNvPr>
          <p:cNvSpPr txBox="1"/>
          <p:nvPr/>
        </p:nvSpPr>
        <p:spPr>
          <a:xfrm>
            <a:off x="9049971" y="2858951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그룹 49">
            <a:extLst>
              <a:ext uri="{FF2B5EF4-FFF2-40B4-BE49-F238E27FC236}">
                <a16:creationId xmlns:a16="http://schemas.microsoft.com/office/drawing/2014/main" id="{10C103B4-8A78-45C2-9152-7290E077E91B}"/>
              </a:ext>
            </a:extLst>
          </p:cNvPr>
          <p:cNvGrpSpPr/>
          <p:nvPr/>
        </p:nvGrpSpPr>
        <p:grpSpPr>
          <a:xfrm>
            <a:off x="8755743" y="1910419"/>
            <a:ext cx="2572007" cy="882621"/>
            <a:chOff x="6094224" y="2017425"/>
            <a:chExt cx="2743137" cy="882621"/>
          </a:xfrm>
        </p:grpSpPr>
        <p:sp>
          <p:nvSpPr>
            <p:cNvPr id="36" name="Right Triangle 35">
              <a:extLst>
                <a:ext uri="{FF2B5EF4-FFF2-40B4-BE49-F238E27FC236}">
                  <a16:creationId xmlns:a16="http://schemas.microsoft.com/office/drawing/2014/main" id="{00800CEC-805C-4661-8DA6-69F73A5E02F9}"/>
                </a:ext>
              </a:extLst>
            </p:cNvPr>
            <p:cNvSpPr/>
            <p:nvPr/>
          </p:nvSpPr>
          <p:spPr>
            <a:xfrm rot="10800000">
              <a:off x="6094224" y="2756046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3E5AC823-C03A-4B9D-BE7C-024DCC7CD416}"/>
                </a:ext>
              </a:extLst>
            </p:cNvPr>
            <p:cNvSpPr/>
            <p:nvPr/>
          </p:nvSpPr>
          <p:spPr>
            <a:xfrm rot="5400000">
              <a:off x="8031791" y="2077097"/>
              <a:ext cx="865242" cy="745898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grpSp>
          <p:nvGrpSpPr>
            <p:cNvPr id="38" name="그룹 46">
              <a:extLst>
                <a:ext uri="{FF2B5EF4-FFF2-40B4-BE49-F238E27FC236}">
                  <a16:creationId xmlns:a16="http://schemas.microsoft.com/office/drawing/2014/main" id="{F85E7A98-2410-4DE0-977D-DC015D714307}"/>
                </a:ext>
              </a:extLst>
            </p:cNvPr>
            <p:cNvGrpSpPr/>
            <p:nvPr/>
          </p:nvGrpSpPr>
          <p:grpSpPr>
            <a:xfrm>
              <a:off x="6149349" y="2168905"/>
              <a:ext cx="2302031" cy="542623"/>
              <a:chOff x="6149349" y="2168905"/>
              <a:chExt cx="2302031" cy="542623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A7A1F828-5F27-4A71-A201-EB8F331D200B}"/>
                  </a:ext>
                </a:extLst>
              </p:cNvPr>
              <p:cNvSpPr txBox="1"/>
              <p:nvPr/>
            </p:nvSpPr>
            <p:spPr>
              <a:xfrm>
                <a:off x="6149349" y="2168905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altLang="ko-KR" sz="12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2B001DCA-DD36-48C9-A636-69F0B7F04B7D}"/>
                  </a:ext>
                </a:extLst>
              </p:cNvPr>
              <p:cNvSpPr txBox="1"/>
              <p:nvPr/>
            </p:nvSpPr>
            <p:spPr>
              <a:xfrm>
                <a:off x="6156858" y="2434529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7E962AE-C34A-4381-895F-2B526F9847ED}"/>
              </a:ext>
            </a:extLst>
          </p:cNvPr>
          <p:cNvSpPr txBox="1"/>
          <p:nvPr/>
        </p:nvSpPr>
        <p:spPr>
          <a:xfrm>
            <a:off x="9237214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0A31A7EE-7B3B-4DB4-A3D2-98BB6832F66D}"/>
              </a:ext>
            </a:extLst>
          </p:cNvPr>
          <p:cNvSpPr/>
          <p:nvPr/>
        </p:nvSpPr>
        <p:spPr>
          <a:xfrm>
            <a:off x="1016612" y="1857178"/>
            <a:ext cx="2227774" cy="417397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3" name="그룹 57">
            <a:extLst>
              <a:ext uri="{FF2B5EF4-FFF2-40B4-BE49-F238E27FC236}">
                <a16:creationId xmlns:a16="http://schemas.microsoft.com/office/drawing/2014/main" id="{F989801E-824E-4481-BB8D-4D3D39ED942D}"/>
              </a:ext>
            </a:extLst>
          </p:cNvPr>
          <p:cNvGrpSpPr/>
          <p:nvPr/>
        </p:nvGrpSpPr>
        <p:grpSpPr>
          <a:xfrm>
            <a:off x="891048" y="5066102"/>
            <a:ext cx="2480014" cy="756000"/>
            <a:chOff x="460651" y="4988278"/>
            <a:chExt cx="2645023" cy="756000"/>
          </a:xfrm>
        </p:grpSpPr>
        <p:sp>
          <p:nvSpPr>
            <p:cNvPr id="44" name="Rectangle 9">
              <a:extLst>
                <a:ext uri="{FF2B5EF4-FFF2-40B4-BE49-F238E27FC236}">
                  <a16:creationId xmlns:a16="http://schemas.microsoft.com/office/drawing/2014/main" id="{029EF97B-6982-4FB6-8381-A9BBECB221E1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45" name="Right Triangle 10">
              <a:extLst>
                <a:ext uri="{FF2B5EF4-FFF2-40B4-BE49-F238E27FC236}">
                  <a16:creationId xmlns:a16="http://schemas.microsoft.com/office/drawing/2014/main" id="{5CD6CDB5-D97C-47EE-8E3E-28B2B97ED8AB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그룹 60">
            <a:extLst>
              <a:ext uri="{FF2B5EF4-FFF2-40B4-BE49-F238E27FC236}">
                <a16:creationId xmlns:a16="http://schemas.microsoft.com/office/drawing/2014/main" id="{0DE24240-D872-4E75-A336-2ABA7F80F26E}"/>
              </a:ext>
            </a:extLst>
          </p:cNvPr>
          <p:cNvGrpSpPr/>
          <p:nvPr/>
        </p:nvGrpSpPr>
        <p:grpSpPr>
          <a:xfrm>
            <a:off x="881619" y="1910419"/>
            <a:ext cx="2581436" cy="882621"/>
            <a:chOff x="450595" y="2017425"/>
            <a:chExt cx="2753193" cy="882621"/>
          </a:xfrm>
        </p:grpSpPr>
        <p:sp>
          <p:nvSpPr>
            <p:cNvPr id="47" name="Rectangle 6">
              <a:extLst>
                <a:ext uri="{FF2B5EF4-FFF2-40B4-BE49-F238E27FC236}">
                  <a16:creationId xmlns:a16="http://schemas.microsoft.com/office/drawing/2014/main" id="{E2ED15C7-186B-4646-8606-2D9D8FCC50EB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48" name="Right Triangle 7">
              <a:extLst>
                <a:ext uri="{FF2B5EF4-FFF2-40B4-BE49-F238E27FC236}">
                  <a16:creationId xmlns:a16="http://schemas.microsoft.com/office/drawing/2014/main" id="{EDF26FC7-8291-455D-B7BD-9AF464869B82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49" name="Isosceles Triangle 8">
              <a:extLst>
                <a:ext uri="{FF2B5EF4-FFF2-40B4-BE49-F238E27FC236}">
                  <a16:creationId xmlns:a16="http://schemas.microsoft.com/office/drawing/2014/main" id="{32CAEC81-C561-4B3C-8374-F95502F879D3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9BDBD412-3202-4973-B293-A632E032455E}"/>
              </a:ext>
            </a:extLst>
          </p:cNvPr>
          <p:cNvSpPr txBox="1"/>
          <p:nvPr/>
        </p:nvSpPr>
        <p:spPr>
          <a:xfrm>
            <a:off x="1167574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1" name="그룹 65">
            <a:extLst>
              <a:ext uri="{FF2B5EF4-FFF2-40B4-BE49-F238E27FC236}">
                <a16:creationId xmlns:a16="http://schemas.microsoft.com/office/drawing/2014/main" id="{3AD0A207-5A16-45FC-BCFA-B712082E9FB8}"/>
              </a:ext>
            </a:extLst>
          </p:cNvPr>
          <p:cNvGrpSpPr/>
          <p:nvPr/>
        </p:nvGrpSpPr>
        <p:grpSpPr>
          <a:xfrm>
            <a:off x="931487" y="2061898"/>
            <a:ext cx="2158420" cy="542623"/>
            <a:chOff x="503781" y="2168905"/>
            <a:chExt cx="2302031" cy="542623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6DD33F3-89D9-45E4-A498-B45A85A96654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FACB55C3-296D-4DC6-B853-B92941A4C167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BB432F8F-2C07-467A-91B3-6CE51D7C0E8E}"/>
              </a:ext>
            </a:extLst>
          </p:cNvPr>
          <p:cNvSpPr txBox="1"/>
          <p:nvPr/>
        </p:nvSpPr>
        <p:spPr>
          <a:xfrm>
            <a:off x="1255684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F233C39-9236-4C4C-96A0-4AC653CB0D78}"/>
              </a:ext>
            </a:extLst>
          </p:cNvPr>
          <p:cNvSpPr/>
          <p:nvPr/>
        </p:nvSpPr>
        <p:spPr>
          <a:xfrm>
            <a:off x="4844356" y="1737304"/>
            <a:ext cx="2520000" cy="432000"/>
          </a:xfrm>
          <a:prstGeom prst="rect">
            <a:avLst/>
          </a:prstGeom>
          <a:solidFill>
            <a:schemeClr val="accent4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5075D91-DCC9-48E5-ABF9-386D0F19EF61}"/>
              </a:ext>
            </a:extLst>
          </p:cNvPr>
          <p:cNvSpPr/>
          <p:nvPr/>
        </p:nvSpPr>
        <p:spPr>
          <a:xfrm>
            <a:off x="4844356" y="2654174"/>
            <a:ext cx="2520000" cy="432000"/>
          </a:xfrm>
          <a:prstGeom prst="rect">
            <a:avLst/>
          </a:prstGeom>
          <a:solidFill>
            <a:schemeClr val="accent2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EA04C12-BADD-4137-BB9C-2D8CCD57F966}"/>
              </a:ext>
            </a:extLst>
          </p:cNvPr>
          <p:cNvSpPr/>
          <p:nvPr/>
        </p:nvSpPr>
        <p:spPr>
          <a:xfrm>
            <a:off x="8776462" y="2654174"/>
            <a:ext cx="2520000" cy="432000"/>
          </a:xfrm>
          <a:prstGeom prst="rect">
            <a:avLst/>
          </a:prstGeom>
          <a:solidFill>
            <a:schemeClr val="accent3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074DD67-1A80-4315-BE90-0C09DA877823}"/>
              </a:ext>
            </a:extLst>
          </p:cNvPr>
          <p:cNvSpPr/>
          <p:nvPr/>
        </p:nvSpPr>
        <p:spPr>
          <a:xfrm>
            <a:off x="913079" y="2654174"/>
            <a:ext cx="2520000" cy="432000"/>
          </a:xfrm>
          <a:prstGeom prst="rect">
            <a:avLst/>
          </a:prstGeom>
          <a:solidFill>
            <a:schemeClr val="accent1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73A7E74-4C2E-40E6-A68D-AB11F87DB09B}"/>
              </a:ext>
            </a:extLst>
          </p:cNvPr>
          <p:cNvSpPr/>
          <p:nvPr/>
        </p:nvSpPr>
        <p:spPr>
          <a:xfrm>
            <a:off x="4844356" y="3766661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6A6EEA5-2536-4C1C-A7B6-C6FC8C66A86A}"/>
              </a:ext>
            </a:extLst>
          </p:cNvPr>
          <p:cNvSpPr/>
          <p:nvPr/>
        </p:nvSpPr>
        <p:spPr>
          <a:xfrm>
            <a:off x="8768568" y="3766661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0337EF3-4FA1-4579-A426-B1A22632291F}"/>
              </a:ext>
            </a:extLst>
          </p:cNvPr>
          <p:cNvSpPr/>
          <p:nvPr/>
        </p:nvSpPr>
        <p:spPr>
          <a:xfrm>
            <a:off x="905185" y="3766661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A72C72A-1277-4EEC-B49E-60BBBC3D463D}"/>
              </a:ext>
            </a:extLst>
          </p:cNvPr>
          <p:cNvSpPr/>
          <p:nvPr/>
        </p:nvSpPr>
        <p:spPr>
          <a:xfrm>
            <a:off x="4844356" y="4374475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1328D52-DC91-4397-AE1D-208AD7272513}"/>
              </a:ext>
            </a:extLst>
          </p:cNvPr>
          <p:cNvSpPr/>
          <p:nvPr/>
        </p:nvSpPr>
        <p:spPr>
          <a:xfrm>
            <a:off x="8767584" y="4374475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2105198-188A-4B95-BE91-27595B5EDB17}"/>
              </a:ext>
            </a:extLst>
          </p:cNvPr>
          <p:cNvSpPr/>
          <p:nvPr/>
        </p:nvSpPr>
        <p:spPr>
          <a:xfrm>
            <a:off x="904201" y="4374475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0C8F82E-3522-46D8-88E0-FF93D9B239BC}"/>
              </a:ext>
            </a:extLst>
          </p:cNvPr>
          <p:cNvSpPr/>
          <p:nvPr/>
        </p:nvSpPr>
        <p:spPr>
          <a:xfrm>
            <a:off x="4844356" y="4982289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03346A2-4612-46C5-8266-589692B7B768}"/>
              </a:ext>
            </a:extLst>
          </p:cNvPr>
          <p:cNvSpPr/>
          <p:nvPr/>
        </p:nvSpPr>
        <p:spPr>
          <a:xfrm>
            <a:off x="8766600" y="4982289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75FD2D7-9023-4FE4-A7A0-02A6DA493736}"/>
              </a:ext>
            </a:extLst>
          </p:cNvPr>
          <p:cNvSpPr/>
          <p:nvPr/>
        </p:nvSpPr>
        <p:spPr>
          <a:xfrm>
            <a:off x="903217" y="4982289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27DD4A5-6579-45B9-8A1B-8B4E98861F41}"/>
              </a:ext>
            </a:extLst>
          </p:cNvPr>
          <p:cNvSpPr/>
          <p:nvPr/>
        </p:nvSpPr>
        <p:spPr>
          <a:xfrm>
            <a:off x="4844356" y="5590103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256512E-B768-42B9-A4F0-B543ACBB692B}"/>
              </a:ext>
            </a:extLst>
          </p:cNvPr>
          <p:cNvSpPr/>
          <p:nvPr/>
        </p:nvSpPr>
        <p:spPr>
          <a:xfrm>
            <a:off x="8765616" y="5590103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AC87CBB-7894-419C-A6B5-823C2361F1D9}"/>
              </a:ext>
            </a:extLst>
          </p:cNvPr>
          <p:cNvSpPr/>
          <p:nvPr/>
        </p:nvSpPr>
        <p:spPr>
          <a:xfrm>
            <a:off x="902233" y="5590103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D3A1DEE-B842-4187-A742-8A1B33E55776}"/>
              </a:ext>
            </a:extLst>
          </p:cNvPr>
          <p:cNvCxnSpPr>
            <a:cxnSpLocks/>
            <a:stCxn id="3" idx="2"/>
            <a:endCxn id="4" idx="0"/>
          </p:cNvCxnSpPr>
          <p:nvPr/>
        </p:nvCxnSpPr>
        <p:spPr>
          <a:xfrm>
            <a:off x="6104356" y="2169304"/>
            <a:ext cx="0" cy="48487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7E26DB4-D09E-4A82-A126-A44DBD16AD55}"/>
              </a:ext>
            </a:extLst>
          </p:cNvPr>
          <p:cNvCxnSpPr>
            <a:cxnSpLocks/>
          </p:cNvCxnSpPr>
          <p:nvPr/>
        </p:nvCxnSpPr>
        <p:spPr>
          <a:xfrm>
            <a:off x="2162234" y="3550390"/>
            <a:ext cx="7863383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3727D35-33D3-423D-83EB-08C6B7233A8A}"/>
              </a:ext>
            </a:extLst>
          </p:cNvPr>
          <p:cNvCxnSpPr>
            <a:cxnSpLocks/>
            <a:endCxn id="8" idx="0"/>
          </p:cNvCxnSpPr>
          <p:nvPr/>
        </p:nvCxnSpPr>
        <p:spPr>
          <a:xfrm>
            <a:off x="10028568" y="3550391"/>
            <a:ext cx="0" cy="216271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0249F5A-FFCF-4A69-AF88-3736258220D2}"/>
              </a:ext>
            </a:extLst>
          </p:cNvPr>
          <p:cNvCxnSpPr>
            <a:cxnSpLocks/>
            <a:endCxn id="9" idx="0"/>
          </p:cNvCxnSpPr>
          <p:nvPr/>
        </p:nvCxnSpPr>
        <p:spPr>
          <a:xfrm>
            <a:off x="2162233" y="3550391"/>
            <a:ext cx="2952" cy="216271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52C91D5-0DB5-4CE5-AE48-8426C2DD9AE7}"/>
              </a:ext>
            </a:extLst>
          </p:cNvPr>
          <p:cNvCxnSpPr>
            <a:stCxn id="8" idx="2"/>
            <a:endCxn id="11" idx="0"/>
          </p:cNvCxnSpPr>
          <p:nvPr/>
        </p:nvCxnSpPr>
        <p:spPr>
          <a:xfrm flipH="1">
            <a:off x="10027584" y="4198662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9F308FCB-20B6-4CDE-B2A4-7CDDBC9ABBCB}"/>
              </a:ext>
            </a:extLst>
          </p:cNvPr>
          <p:cNvCxnSpPr>
            <a:stCxn id="11" idx="2"/>
            <a:endCxn id="14" idx="0"/>
          </p:cNvCxnSpPr>
          <p:nvPr/>
        </p:nvCxnSpPr>
        <p:spPr>
          <a:xfrm flipH="1">
            <a:off x="10026600" y="4806476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F7DBD47-0F41-4FCB-8D07-B790075C6C13}"/>
              </a:ext>
            </a:extLst>
          </p:cNvPr>
          <p:cNvCxnSpPr>
            <a:stCxn id="14" idx="2"/>
            <a:endCxn id="17" idx="0"/>
          </p:cNvCxnSpPr>
          <p:nvPr/>
        </p:nvCxnSpPr>
        <p:spPr>
          <a:xfrm flipH="1">
            <a:off x="10025616" y="5414290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0C0EB1E7-09B0-4882-B0BD-25E8BDA0CB32}"/>
              </a:ext>
            </a:extLst>
          </p:cNvPr>
          <p:cNvCxnSpPr>
            <a:stCxn id="7" idx="2"/>
            <a:endCxn id="10" idx="0"/>
          </p:cNvCxnSpPr>
          <p:nvPr/>
        </p:nvCxnSpPr>
        <p:spPr>
          <a:xfrm>
            <a:off x="6104356" y="4198662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37F637F-14A8-4928-9289-254056DF0E54}"/>
              </a:ext>
            </a:extLst>
          </p:cNvPr>
          <p:cNvCxnSpPr>
            <a:stCxn id="10" idx="2"/>
            <a:endCxn id="13" idx="0"/>
          </p:cNvCxnSpPr>
          <p:nvPr/>
        </p:nvCxnSpPr>
        <p:spPr>
          <a:xfrm>
            <a:off x="6104356" y="4806476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DEF3AA8-8CAE-4AB4-ADE8-4177A1149256}"/>
              </a:ext>
            </a:extLst>
          </p:cNvPr>
          <p:cNvCxnSpPr>
            <a:stCxn id="13" idx="2"/>
            <a:endCxn id="16" idx="0"/>
          </p:cNvCxnSpPr>
          <p:nvPr/>
        </p:nvCxnSpPr>
        <p:spPr>
          <a:xfrm>
            <a:off x="6104356" y="5414290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AED26F28-A00B-4206-A9DC-C3DBF574289B}"/>
              </a:ext>
            </a:extLst>
          </p:cNvPr>
          <p:cNvCxnSpPr>
            <a:stCxn id="9" idx="2"/>
            <a:endCxn id="12" idx="0"/>
          </p:cNvCxnSpPr>
          <p:nvPr/>
        </p:nvCxnSpPr>
        <p:spPr>
          <a:xfrm flipH="1">
            <a:off x="2164201" y="4198662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58EEDC8-9A4F-47B8-A370-E49A89A63FC2}"/>
              </a:ext>
            </a:extLst>
          </p:cNvPr>
          <p:cNvCxnSpPr>
            <a:stCxn id="12" idx="2"/>
            <a:endCxn id="15" idx="0"/>
          </p:cNvCxnSpPr>
          <p:nvPr/>
        </p:nvCxnSpPr>
        <p:spPr>
          <a:xfrm flipH="1">
            <a:off x="2163217" y="4806476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4161698-5C49-45CF-A044-52E4B8FDDC60}"/>
              </a:ext>
            </a:extLst>
          </p:cNvPr>
          <p:cNvCxnSpPr>
            <a:stCxn id="15" idx="2"/>
            <a:endCxn id="18" idx="0"/>
          </p:cNvCxnSpPr>
          <p:nvPr/>
        </p:nvCxnSpPr>
        <p:spPr>
          <a:xfrm flipH="1">
            <a:off x="2162233" y="5414290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399CAEC-170C-4D29-8807-D8DF3212A136}"/>
              </a:ext>
            </a:extLst>
          </p:cNvPr>
          <p:cNvCxnSpPr>
            <a:cxnSpLocks/>
            <a:stCxn id="5" idx="1"/>
            <a:endCxn id="4" idx="3"/>
          </p:cNvCxnSpPr>
          <p:nvPr/>
        </p:nvCxnSpPr>
        <p:spPr>
          <a:xfrm flipH="1">
            <a:off x="7364356" y="2870174"/>
            <a:ext cx="1412106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42A7477-A838-4528-9251-19C9FD50FE5F}"/>
              </a:ext>
            </a:extLst>
          </p:cNvPr>
          <p:cNvCxnSpPr>
            <a:cxnSpLocks/>
            <a:stCxn id="4" idx="1"/>
            <a:endCxn id="6" idx="3"/>
          </p:cNvCxnSpPr>
          <p:nvPr/>
        </p:nvCxnSpPr>
        <p:spPr>
          <a:xfrm flipH="1">
            <a:off x="3433080" y="2870174"/>
            <a:ext cx="1411277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20">
            <a:extLst>
              <a:ext uri="{FF2B5EF4-FFF2-40B4-BE49-F238E27FC236}">
                <a16:creationId xmlns:a16="http://schemas.microsoft.com/office/drawing/2014/main" id="{561DC729-4D8D-43E4-8D32-CC1B61D7EE84}"/>
              </a:ext>
            </a:extLst>
          </p:cNvPr>
          <p:cNvCxnSpPr>
            <a:cxnSpLocks/>
            <a:stCxn id="4" idx="2"/>
            <a:endCxn id="7" idx="0"/>
          </p:cNvCxnSpPr>
          <p:nvPr/>
        </p:nvCxnSpPr>
        <p:spPr>
          <a:xfrm>
            <a:off x="6104356" y="3086175"/>
            <a:ext cx="0" cy="680487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F58904F0-C984-4B4D-B954-F99BE039B5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2049969"/>
              </p:ext>
            </p:extLst>
          </p:nvPr>
        </p:nvGraphicFramePr>
        <p:xfrm>
          <a:off x="880217" y="2056397"/>
          <a:ext cx="10460052" cy="31121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그룹 4">
            <a:extLst>
              <a:ext uri="{FF2B5EF4-FFF2-40B4-BE49-F238E27FC236}">
                <a16:creationId xmlns:a16="http://schemas.microsoft.com/office/drawing/2014/main" id="{E8D33E80-C07A-40A6-B62E-E99292D5EEBD}"/>
              </a:ext>
            </a:extLst>
          </p:cNvPr>
          <p:cNvGrpSpPr/>
          <p:nvPr/>
        </p:nvGrpSpPr>
        <p:grpSpPr>
          <a:xfrm>
            <a:off x="1380493" y="5204249"/>
            <a:ext cx="2520000" cy="1163292"/>
            <a:chOff x="1380493" y="5204245"/>
            <a:chExt cx="2520000" cy="116329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73DC4CC-5275-4170-8B74-FADA0AF00217}"/>
                </a:ext>
              </a:extLst>
            </p:cNvPr>
            <p:cNvSpPr txBox="1"/>
            <p:nvPr/>
          </p:nvSpPr>
          <p:spPr>
            <a:xfrm>
              <a:off x="1380493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 مطالب </a:t>
              </a:r>
              <a:r>
                <a:rPr lang="en-US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A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683407E-4B19-457E-A565-1F0895E4587C}"/>
                </a:ext>
              </a:extLst>
            </p:cNvPr>
            <p:cNvSpPr txBox="1"/>
            <p:nvPr/>
          </p:nvSpPr>
          <p:spPr>
            <a:xfrm>
              <a:off x="1380493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5">
            <a:extLst>
              <a:ext uri="{FF2B5EF4-FFF2-40B4-BE49-F238E27FC236}">
                <a16:creationId xmlns:a16="http://schemas.microsoft.com/office/drawing/2014/main" id="{8EA35D97-4BA5-49A3-8571-E036E7CB9207}"/>
              </a:ext>
            </a:extLst>
          </p:cNvPr>
          <p:cNvGrpSpPr/>
          <p:nvPr/>
        </p:nvGrpSpPr>
        <p:grpSpPr>
          <a:xfrm>
            <a:off x="5103813" y="5204249"/>
            <a:ext cx="2520000" cy="1163292"/>
            <a:chOff x="5347343" y="5204245"/>
            <a:chExt cx="2520000" cy="116329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AA2624D-2D83-46EF-B3C7-5AD64AF86C23}"/>
                </a:ext>
              </a:extLst>
            </p:cNvPr>
            <p:cNvSpPr txBox="1"/>
            <p:nvPr/>
          </p:nvSpPr>
          <p:spPr>
            <a:xfrm>
              <a:off x="5347343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فهرست </a:t>
              </a:r>
              <a:r>
                <a:rPr lang="en-US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 B 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45A6729-62A0-4ED4-9D70-5C6E3B8E7AAD}"/>
                </a:ext>
              </a:extLst>
            </p:cNvPr>
            <p:cNvSpPr txBox="1"/>
            <p:nvPr/>
          </p:nvSpPr>
          <p:spPr>
            <a:xfrm>
              <a:off x="5347343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그룹 8">
            <a:extLst>
              <a:ext uri="{FF2B5EF4-FFF2-40B4-BE49-F238E27FC236}">
                <a16:creationId xmlns:a16="http://schemas.microsoft.com/office/drawing/2014/main" id="{A54456B3-A808-40B5-823C-A8AD7586B690}"/>
              </a:ext>
            </a:extLst>
          </p:cNvPr>
          <p:cNvGrpSpPr/>
          <p:nvPr/>
        </p:nvGrpSpPr>
        <p:grpSpPr>
          <a:xfrm>
            <a:off x="8827134" y="5204249"/>
            <a:ext cx="2520000" cy="1163292"/>
            <a:chOff x="8690400" y="5204245"/>
            <a:chExt cx="2520000" cy="116329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7D13EB2-4A10-48A0-B990-5078FDF208CB}"/>
                </a:ext>
              </a:extLst>
            </p:cNvPr>
            <p:cNvSpPr txBox="1"/>
            <p:nvPr/>
          </p:nvSpPr>
          <p:spPr>
            <a:xfrm>
              <a:off x="8690400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فهرست </a:t>
              </a:r>
              <a:r>
                <a:rPr lang="en-US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 C 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BC94FCC-C588-43A7-88E3-D56414113F16}"/>
                </a:ext>
              </a:extLst>
            </p:cNvPr>
            <p:cNvSpPr txBox="1"/>
            <p:nvPr/>
          </p:nvSpPr>
          <p:spPr>
            <a:xfrm>
              <a:off x="8690400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F7062C-45E4-4D3A-B738-329E44D51C40}"/>
              </a:ext>
            </a:extLst>
          </p:cNvPr>
          <p:cNvGrpSpPr/>
          <p:nvPr/>
        </p:nvGrpSpPr>
        <p:grpSpPr>
          <a:xfrm>
            <a:off x="6755992" y="1747149"/>
            <a:ext cx="4626167" cy="276999"/>
            <a:chOff x="2302349" y="1400535"/>
            <a:chExt cx="4626167" cy="276999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6AB472E-2D2E-40D9-8B00-4B1BF4FCA0C3}"/>
                </a:ext>
              </a:extLst>
            </p:cNvPr>
            <p:cNvGrpSpPr/>
            <p:nvPr/>
          </p:nvGrpSpPr>
          <p:grpSpPr>
            <a:xfrm>
              <a:off x="2302349" y="1400535"/>
              <a:ext cx="1457815" cy="276999"/>
              <a:chOff x="5658150" y="2096795"/>
              <a:chExt cx="1457815" cy="276999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58F2CD75-0E19-4E43-B857-7AB0D9A2BAFD}"/>
                  </a:ext>
                </a:extLst>
              </p:cNvPr>
              <p:cNvSpPr/>
              <p:nvPr/>
            </p:nvSpPr>
            <p:spPr>
              <a:xfrm>
                <a:off x="5658150" y="2167215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0582C98-B6C4-4E06-B1AB-C5E2F6740037}"/>
                  </a:ext>
                </a:extLst>
              </p:cNvPr>
              <p:cNvSpPr txBox="1"/>
              <p:nvPr/>
            </p:nvSpPr>
            <p:spPr>
              <a:xfrm>
                <a:off x="5806616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9F592B6-FF51-46B1-A284-8324AEE4314D}"/>
                </a:ext>
              </a:extLst>
            </p:cNvPr>
            <p:cNvGrpSpPr/>
            <p:nvPr/>
          </p:nvGrpSpPr>
          <p:grpSpPr>
            <a:xfrm>
              <a:off x="3886525" y="1400535"/>
              <a:ext cx="1457815" cy="276999"/>
              <a:chOff x="5388820" y="2096795"/>
              <a:chExt cx="1457815" cy="276999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8100DC0E-9DEE-4FF6-804B-850E7DD98808}"/>
                  </a:ext>
                </a:extLst>
              </p:cNvPr>
              <p:cNvSpPr/>
              <p:nvPr/>
            </p:nvSpPr>
            <p:spPr>
              <a:xfrm>
                <a:off x="5388820" y="2167215"/>
                <a:ext cx="152039" cy="1432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1043F07F-07B1-4E5C-BA10-1B67212251FE}"/>
                  </a:ext>
                </a:extLst>
              </p:cNvPr>
              <p:cNvSpPr txBox="1"/>
              <p:nvPr/>
            </p:nvSpPr>
            <p:spPr>
              <a:xfrm>
                <a:off x="5537286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6C3F715-BA14-4ECE-ABBA-C309F52975D9}"/>
                </a:ext>
              </a:extLst>
            </p:cNvPr>
            <p:cNvGrpSpPr/>
            <p:nvPr/>
          </p:nvGrpSpPr>
          <p:grpSpPr>
            <a:xfrm>
              <a:off x="5470701" y="1400535"/>
              <a:ext cx="1457815" cy="276999"/>
              <a:chOff x="5119489" y="2096795"/>
              <a:chExt cx="1457815" cy="276999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644D39AF-4721-47AE-A885-F7E99F3ACEDB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C491B513-A632-4C9E-BD33-8579139AB078}"/>
                  </a:ext>
                </a:extLst>
              </p:cNvPr>
              <p:cNvSpPr txBox="1"/>
              <p:nvPr/>
            </p:nvSpPr>
            <p:spPr>
              <a:xfrm>
                <a:off x="5267955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3" name="Rounded Rectangle 25">
            <a:extLst>
              <a:ext uri="{FF2B5EF4-FFF2-40B4-BE49-F238E27FC236}">
                <a16:creationId xmlns:a16="http://schemas.microsoft.com/office/drawing/2014/main" id="{49975565-DDFB-4D16-8425-D32F813E37A7}"/>
              </a:ext>
            </a:extLst>
          </p:cNvPr>
          <p:cNvSpPr/>
          <p:nvPr/>
        </p:nvSpPr>
        <p:spPr>
          <a:xfrm>
            <a:off x="4550758" y="5383164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Trapezoid 22">
            <a:extLst>
              <a:ext uri="{FF2B5EF4-FFF2-40B4-BE49-F238E27FC236}">
                <a16:creationId xmlns:a16="http://schemas.microsoft.com/office/drawing/2014/main" id="{359884A7-3550-431D-AEA9-0CE603D24E11}"/>
              </a:ext>
            </a:extLst>
          </p:cNvPr>
          <p:cNvSpPr>
            <a:spLocks noChangeAspect="1"/>
          </p:cNvSpPr>
          <p:nvPr/>
        </p:nvSpPr>
        <p:spPr>
          <a:xfrm>
            <a:off x="8263802" y="5383164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Freeform 53">
            <a:extLst>
              <a:ext uri="{FF2B5EF4-FFF2-40B4-BE49-F238E27FC236}">
                <a16:creationId xmlns:a16="http://schemas.microsoft.com/office/drawing/2014/main" id="{CD90589C-B21B-4222-8F0B-5CCF1BA8C69E}"/>
              </a:ext>
            </a:extLst>
          </p:cNvPr>
          <p:cNvSpPr/>
          <p:nvPr/>
        </p:nvSpPr>
        <p:spPr>
          <a:xfrm>
            <a:off x="880217" y="5351524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2BA5309-BAF9-08C5-DB47-7109BCEA5AE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sp>
        <p:nvSpPr>
          <p:cNvPr id="5" name="Oval 4"/>
          <p:cNvSpPr/>
          <p:nvPr/>
        </p:nvSpPr>
        <p:spPr>
          <a:xfrm>
            <a:off x="9619607" y="2436973"/>
            <a:ext cx="1751546" cy="1751546"/>
          </a:xfrm>
          <a:prstGeom prst="ellipse">
            <a:avLst/>
          </a:prstGeom>
          <a:solidFill>
            <a:schemeClr val="tx1"/>
          </a:solidFill>
          <a:ln w="603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07938" y="4551214"/>
            <a:ext cx="73587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07939" y="3645024"/>
            <a:ext cx="5940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5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5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096000" y="5745854"/>
            <a:ext cx="2592288" cy="620688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0" y="5745854"/>
            <a:ext cx="6096000" cy="62068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accent6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07939" y="5825366"/>
            <a:ext cx="51134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888088" y="5909476"/>
            <a:ext cx="1800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Rounded Rectangle 51">
            <a:extLst>
              <a:ext uri="{FF2B5EF4-FFF2-40B4-BE49-F238E27FC236}">
                <a16:creationId xmlns:a16="http://schemas.microsoft.com/office/drawing/2014/main" id="{7FAD2FA5-CAA4-4B70-BD32-B6FAA13DAB09}"/>
              </a:ext>
            </a:extLst>
          </p:cNvPr>
          <p:cNvSpPr/>
          <p:nvPr/>
        </p:nvSpPr>
        <p:spPr>
          <a:xfrm rot="16200000" flipH="1">
            <a:off x="10005748" y="2800953"/>
            <a:ext cx="987004" cy="929522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Oval 32">
            <a:extLst>
              <a:ext uri="{FF2B5EF4-FFF2-40B4-BE49-F238E27FC236}">
                <a16:creationId xmlns:a16="http://schemas.microsoft.com/office/drawing/2014/main" id="{70F9B2D8-6CD9-466C-B169-7597344D7703}"/>
              </a:ext>
            </a:extLst>
          </p:cNvPr>
          <p:cNvSpPr/>
          <p:nvPr/>
        </p:nvSpPr>
        <p:spPr>
          <a:xfrm>
            <a:off x="6529322" y="5883933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368721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C09EC00-36CC-4E05-AA43-9D7BBD39AFFA}"/>
              </a:ext>
            </a:extLst>
          </p:cNvPr>
          <p:cNvGrpSpPr/>
          <p:nvPr/>
        </p:nvGrpSpPr>
        <p:grpSpPr>
          <a:xfrm>
            <a:off x="917641" y="3334821"/>
            <a:ext cx="3366592" cy="2472764"/>
            <a:chOff x="3131840" y="2780928"/>
            <a:chExt cx="2880320" cy="280831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C158C0B-9F7B-46B8-872F-E49A59DF81C6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0E910D5-86A3-4283-967B-FF3B47B0D83F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2680766-4BF0-48F5-9DD5-1B1B2B6E7B64}"/>
              </a:ext>
            </a:extLst>
          </p:cNvPr>
          <p:cNvGrpSpPr/>
          <p:nvPr/>
        </p:nvGrpSpPr>
        <p:grpSpPr>
          <a:xfrm>
            <a:off x="7923310" y="3349307"/>
            <a:ext cx="3366592" cy="2472764"/>
            <a:chOff x="3131840" y="2780928"/>
            <a:chExt cx="2880320" cy="2808312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9679F58-E73C-4886-AF90-0A8C327A4302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DB6D198-1BCE-473B-89E0-B642A0D7906A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4295BD-85D5-40BB-AA0F-786230202EAE}"/>
              </a:ext>
            </a:extLst>
          </p:cNvPr>
          <p:cNvGrpSpPr/>
          <p:nvPr/>
        </p:nvGrpSpPr>
        <p:grpSpPr>
          <a:xfrm>
            <a:off x="4460584" y="3183791"/>
            <a:ext cx="3291426" cy="2808312"/>
            <a:chOff x="3131840" y="2780928"/>
            <a:chExt cx="2880320" cy="2808312"/>
          </a:xfrm>
          <a:effectLst/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F138AA1-3513-4CC7-B139-A24CEEAF9A7B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90F6B98-9745-45C0-BF05-F46120B1F7D1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1819103-BEF3-44DE-B27C-C4A87CD6FA15}"/>
              </a:ext>
            </a:extLst>
          </p:cNvPr>
          <p:cNvGrpSpPr/>
          <p:nvPr/>
        </p:nvGrpSpPr>
        <p:grpSpPr>
          <a:xfrm>
            <a:off x="4460586" y="1827022"/>
            <a:ext cx="3293154" cy="1319689"/>
            <a:chOff x="3131840" y="1484784"/>
            <a:chExt cx="2881833" cy="1159371"/>
          </a:xfrm>
        </p:grpSpPr>
        <p:sp>
          <p:nvSpPr>
            <p:cNvPr id="13" name="Rectangle 3">
              <a:extLst>
                <a:ext uri="{FF2B5EF4-FFF2-40B4-BE49-F238E27FC236}">
                  <a16:creationId xmlns:a16="http://schemas.microsoft.com/office/drawing/2014/main" id="{848B870F-127F-46A3-AA37-D9525B8FF53D}"/>
                </a:ext>
              </a:extLst>
            </p:cNvPr>
            <p:cNvSpPr/>
            <p:nvPr/>
          </p:nvSpPr>
          <p:spPr>
            <a:xfrm rot="5400000">
              <a:off x="3992314" y="624310"/>
              <a:ext cx="1159371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42BB995-5D11-4872-B2B7-509A518B3223}"/>
                </a:ext>
              </a:extLst>
            </p:cNvPr>
            <p:cNvSpPr/>
            <p:nvPr/>
          </p:nvSpPr>
          <p:spPr>
            <a:xfrm>
              <a:off x="3133353" y="1484784"/>
              <a:ext cx="2880320" cy="360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3E5CF91-5439-4042-BEDF-35399859C33E}"/>
              </a:ext>
            </a:extLst>
          </p:cNvPr>
          <p:cNvSpPr txBox="1"/>
          <p:nvPr/>
        </p:nvSpPr>
        <p:spPr>
          <a:xfrm>
            <a:off x="4655840" y="3235765"/>
            <a:ext cx="288032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اصلی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489DD73-4EF9-4464-AC38-50D8F1F3470F}"/>
              </a:ext>
            </a:extLst>
          </p:cNvPr>
          <p:cNvSpPr txBox="1"/>
          <p:nvPr/>
        </p:nvSpPr>
        <p:spPr>
          <a:xfrm>
            <a:off x="5017214" y="1843053"/>
            <a:ext cx="215757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اصلی</a:t>
            </a:r>
            <a:endParaRPr lang="en-US" altLang="ko-KR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08866B1-83C0-4948-8958-BF567EE55FAB}"/>
              </a:ext>
            </a:extLst>
          </p:cNvPr>
          <p:cNvSpPr txBox="1"/>
          <p:nvPr/>
        </p:nvSpPr>
        <p:spPr>
          <a:xfrm>
            <a:off x="4664623" y="2283936"/>
            <a:ext cx="28715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D788559-6D4D-40A3-BB64-9EECB302DD96}"/>
              </a:ext>
            </a:extLst>
          </p:cNvPr>
          <p:cNvSpPr txBox="1"/>
          <p:nvPr/>
        </p:nvSpPr>
        <p:spPr>
          <a:xfrm>
            <a:off x="4727849" y="3867706"/>
            <a:ext cx="27363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C796039-59F1-4A29-9CAD-FD0679B4FD4A}"/>
              </a:ext>
            </a:extLst>
          </p:cNvPr>
          <p:cNvGrpSpPr/>
          <p:nvPr/>
        </p:nvGrpSpPr>
        <p:grpSpPr>
          <a:xfrm>
            <a:off x="1095118" y="2146113"/>
            <a:ext cx="3011638" cy="1030113"/>
            <a:chOff x="3131840" y="1484784"/>
            <a:chExt cx="2881833" cy="1152128"/>
          </a:xfrm>
        </p:grpSpPr>
        <p:sp>
          <p:nvSpPr>
            <p:cNvPr id="20" name="Rectangle 3">
              <a:extLst>
                <a:ext uri="{FF2B5EF4-FFF2-40B4-BE49-F238E27FC236}">
                  <a16:creationId xmlns:a16="http://schemas.microsoft.com/office/drawing/2014/main" id="{E598FDB2-96BC-4896-AAEA-8494C66D2D47}"/>
                </a:ext>
              </a:extLst>
            </p:cNvPr>
            <p:cNvSpPr/>
            <p:nvPr/>
          </p:nvSpPr>
          <p:spPr>
            <a:xfrm rot="5400000">
              <a:off x="3995936" y="620688"/>
              <a:ext cx="1152128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D09A5A7-3513-45CB-9649-DBEBD6F39005}"/>
                </a:ext>
              </a:extLst>
            </p:cNvPr>
            <p:cNvSpPr/>
            <p:nvPr/>
          </p:nvSpPr>
          <p:spPr>
            <a:xfrm>
              <a:off x="3133353" y="1484784"/>
              <a:ext cx="2880320" cy="3600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그룹 35">
            <a:extLst>
              <a:ext uri="{FF2B5EF4-FFF2-40B4-BE49-F238E27FC236}">
                <a16:creationId xmlns:a16="http://schemas.microsoft.com/office/drawing/2014/main" id="{8F73BF3A-95FD-4758-8E5E-463644D4B6D4}"/>
              </a:ext>
            </a:extLst>
          </p:cNvPr>
          <p:cNvGrpSpPr/>
          <p:nvPr/>
        </p:nvGrpSpPr>
        <p:grpSpPr>
          <a:xfrm>
            <a:off x="1313297" y="2153677"/>
            <a:ext cx="2575283" cy="963784"/>
            <a:chOff x="1372495" y="2153677"/>
            <a:chExt cx="2575283" cy="96378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4A23BAC-9521-464A-9096-DE09726B2CDA}"/>
                </a:ext>
              </a:extLst>
            </p:cNvPr>
            <p:cNvSpPr txBox="1"/>
            <p:nvPr/>
          </p:nvSpPr>
          <p:spPr>
            <a:xfrm>
              <a:off x="1372495" y="2153677"/>
              <a:ext cx="257528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مطالب اصلی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6EE54BB-8D73-426F-84C9-8EEEA55D8A09}"/>
                </a:ext>
              </a:extLst>
            </p:cNvPr>
            <p:cNvSpPr txBox="1"/>
            <p:nvPr/>
          </p:nvSpPr>
          <p:spPr>
            <a:xfrm>
              <a:off x="1379763" y="2471130"/>
              <a:ext cx="2567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8E64B07-23B9-4580-862B-88C8E0D3B857}"/>
              </a:ext>
            </a:extLst>
          </p:cNvPr>
          <p:cNvGrpSpPr/>
          <p:nvPr/>
        </p:nvGrpSpPr>
        <p:grpSpPr>
          <a:xfrm>
            <a:off x="8095920" y="2153678"/>
            <a:ext cx="3021374" cy="1030113"/>
            <a:chOff x="3122700" y="1484784"/>
            <a:chExt cx="2891151" cy="1152128"/>
          </a:xfrm>
        </p:grpSpPr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10E83B2C-5E00-4816-862C-B72370CD566F}"/>
                </a:ext>
              </a:extLst>
            </p:cNvPr>
            <p:cNvSpPr/>
            <p:nvPr/>
          </p:nvSpPr>
          <p:spPr>
            <a:xfrm rot="5400000">
              <a:off x="3995936" y="620688"/>
              <a:ext cx="1152128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2640FCF-8352-4C78-A3A1-F69A90CF5725}"/>
                </a:ext>
              </a:extLst>
            </p:cNvPr>
            <p:cNvSpPr/>
            <p:nvPr/>
          </p:nvSpPr>
          <p:spPr>
            <a:xfrm>
              <a:off x="3122700" y="1484784"/>
              <a:ext cx="2891151" cy="3600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그룹 36">
            <a:extLst>
              <a:ext uri="{FF2B5EF4-FFF2-40B4-BE49-F238E27FC236}">
                <a16:creationId xmlns:a16="http://schemas.microsoft.com/office/drawing/2014/main" id="{CC248807-ADA8-4AA2-A8C6-860B0B609269}"/>
              </a:ext>
            </a:extLst>
          </p:cNvPr>
          <p:cNvGrpSpPr/>
          <p:nvPr/>
        </p:nvGrpSpPr>
        <p:grpSpPr>
          <a:xfrm>
            <a:off x="8318966" y="2173423"/>
            <a:ext cx="2575283" cy="951604"/>
            <a:chOff x="9230402" y="2173422"/>
            <a:chExt cx="2575283" cy="95160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6E891BF-8479-415E-8DE9-200EF3C7C760}"/>
                </a:ext>
              </a:extLst>
            </p:cNvPr>
            <p:cNvSpPr txBox="1"/>
            <p:nvPr/>
          </p:nvSpPr>
          <p:spPr>
            <a:xfrm>
              <a:off x="9230402" y="2173422"/>
              <a:ext cx="257528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مطالب اصلی</a:t>
              </a:r>
              <a:endParaRPr lang="en-US" altLang="ko-KR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C3E57EB-833E-4ED9-B15A-1470915E6358}"/>
                </a:ext>
              </a:extLst>
            </p:cNvPr>
            <p:cNvSpPr txBox="1"/>
            <p:nvPr/>
          </p:nvSpPr>
          <p:spPr>
            <a:xfrm>
              <a:off x="9237670" y="2478695"/>
              <a:ext cx="2567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2CDC23B-8A44-4BB2-877F-2763E943D2EB}"/>
              </a:ext>
            </a:extLst>
          </p:cNvPr>
          <p:cNvSpPr txBox="1"/>
          <p:nvPr/>
        </p:nvSpPr>
        <p:spPr>
          <a:xfrm>
            <a:off x="1443627" y="3347399"/>
            <a:ext cx="231462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فرعی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2885C66-B113-42B9-8CDF-BA791FFA8753}"/>
              </a:ext>
            </a:extLst>
          </p:cNvPr>
          <p:cNvSpPr txBox="1"/>
          <p:nvPr/>
        </p:nvSpPr>
        <p:spPr>
          <a:xfrm>
            <a:off x="1301930" y="4060146"/>
            <a:ext cx="259801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5E9C6D7-2B0D-4F99-B647-15F4D6915E8D}"/>
              </a:ext>
            </a:extLst>
          </p:cNvPr>
          <p:cNvSpPr txBox="1"/>
          <p:nvPr/>
        </p:nvSpPr>
        <p:spPr>
          <a:xfrm>
            <a:off x="8487186" y="3372806"/>
            <a:ext cx="22388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فرعی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D799196-E090-4193-A639-7F18FCB2D469}"/>
              </a:ext>
            </a:extLst>
          </p:cNvPr>
          <p:cNvSpPr txBox="1"/>
          <p:nvPr/>
        </p:nvSpPr>
        <p:spPr>
          <a:xfrm>
            <a:off x="8350128" y="4102780"/>
            <a:ext cx="2512959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 rtl="1">
              <a:lnSpc>
                <a:spcPct val="150000"/>
              </a:lnSpc>
            </a:pP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olded Corner 2">
            <a:extLst>
              <a:ext uri="{FF2B5EF4-FFF2-40B4-BE49-F238E27FC236}">
                <a16:creationId xmlns:a16="http://schemas.microsoft.com/office/drawing/2014/main" id="{0CA8A798-6BB4-402B-99EC-FDA1B1AF0D7A}"/>
              </a:ext>
            </a:extLst>
          </p:cNvPr>
          <p:cNvSpPr/>
          <p:nvPr/>
        </p:nvSpPr>
        <p:spPr>
          <a:xfrm>
            <a:off x="969844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4" name="Folded Corner 3">
            <a:extLst>
              <a:ext uri="{FF2B5EF4-FFF2-40B4-BE49-F238E27FC236}">
                <a16:creationId xmlns:a16="http://schemas.microsoft.com/office/drawing/2014/main" id="{2473E453-C056-453A-B914-AFE7634D2693}"/>
              </a:ext>
            </a:extLst>
          </p:cNvPr>
          <p:cNvSpPr/>
          <p:nvPr/>
        </p:nvSpPr>
        <p:spPr>
          <a:xfrm>
            <a:off x="6325456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5" name="Folded Corner 4">
            <a:extLst>
              <a:ext uri="{FF2B5EF4-FFF2-40B4-BE49-F238E27FC236}">
                <a16:creationId xmlns:a16="http://schemas.microsoft.com/office/drawing/2014/main" id="{0AD1C90D-0FB0-4251-B1ED-E9A90F74ACDF}"/>
              </a:ext>
            </a:extLst>
          </p:cNvPr>
          <p:cNvSpPr/>
          <p:nvPr/>
        </p:nvSpPr>
        <p:spPr>
          <a:xfrm>
            <a:off x="3647650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6" name="Folded Corner 5">
            <a:extLst>
              <a:ext uri="{FF2B5EF4-FFF2-40B4-BE49-F238E27FC236}">
                <a16:creationId xmlns:a16="http://schemas.microsoft.com/office/drawing/2014/main" id="{E46AD12C-34C3-40B3-BD21-6834E683F3DA}"/>
              </a:ext>
            </a:extLst>
          </p:cNvPr>
          <p:cNvSpPr/>
          <p:nvPr/>
        </p:nvSpPr>
        <p:spPr>
          <a:xfrm>
            <a:off x="9003263" y="2058923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E51189-E19B-443F-9394-D823ED79EC0E}"/>
              </a:ext>
            </a:extLst>
          </p:cNvPr>
          <p:cNvGrpSpPr/>
          <p:nvPr/>
        </p:nvGrpSpPr>
        <p:grpSpPr>
          <a:xfrm>
            <a:off x="1159693" y="2286148"/>
            <a:ext cx="1871192" cy="493983"/>
            <a:chOff x="3233964" y="1954419"/>
            <a:chExt cx="1410044" cy="49398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E1B38D0-937C-4393-9F6B-0AD6CF9042C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BCB33E2-2CE3-4978-9E07-1169D5DBE154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B062056-E889-4690-976B-E2529AFBE497}"/>
              </a:ext>
            </a:extLst>
          </p:cNvPr>
          <p:cNvGrpSpPr/>
          <p:nvPr/>
        </p:nvGrpSpPr>
        <p:grpSpPr>
          <a:xfrm>
            <a:off x="3837499" y="2286148"/>
            <a:ext cx="1871192" cy="493983"/>
            <a:chOff x="3233964" y="1954419"/>
            <a:chExt cx="1410044" cy="4939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9F48EFC-0950-4A20-BB51-9C71F2D521A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C90BA07-458C-4268-94CB-533CF301D27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E9088A9-4DF5-48A3-9FBA-A8F7942C7D53}"/>
              </a:ext>
            </a:extLst>
          </p:cNvPr>
          <p:cNvGrpSpPr/>
          <p:nvPr/>
        </p:nvGrpSpPr>
        <p:grpSpPr>
          <a:xfrm>
            <a:off x="6515305" y="2286148"/>
            <a:ext cx="1871192" cy="493983"/>
            <a:chOff x="3233964" y="1954419"/>
            <a:chExt cx="1410044" cy="49398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3D58C45-9AC7-4723-83EB-135A0027AA3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FB44049-961E-43D0-86A1-A503E039DC5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5D33F7D-1AE7-4969-B641-3AC6184D542B}"/>
              </a:ext>
            </a:extLst>
          </p:cNvPr>
          <p:cNvGrpSpPr/>
          <p:nvPr/>
        </p:nvGrpSpPr>
        <p:grpSpPr>
          <a:xfrm>
            <a:off x="9193112" y="2286148"/>
            <a:ext cx="1871192" cy="493983"/>
            <a:chOff x="3233964" y="1954419"/>
            <a:chExt cx="1410044" cy="49398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E22AC7A-2910-45E0-B52D-4338CEC3E7B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B618602-7364-4211-ACFB-4974E37D9A4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2106AE42-381B-4181-99FF-C01ED1B820A7}"/>
              </a:ext>
            </a:extLst>
          </p:cNvPr>
          <p:cNvSpPr txBox="1"/>
          <p:nvPr/>
        </p:nvSpPr>
        <p:spPr>
          <a:xfrm>
            <a:off x="1184250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00FF22C-3235-4DFA-BF9A-9CB73C4508F3}"/>
              </a:ext>
            </a:extLst>
          </p:cNvPr>
          <p:cNvSpPr txBox="1"/>
          <p:nvPr/>
        </p:nvSpPr>
        <p:spPr>
          <a:xfrm>
            <a:off x="3862056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9D2C99A-716C-4A27-8DF6-DBC94CEB2B5D}"/>
              </a:ext>
            </a:extLst>
          </p:cNvPr>
          <p:cNvSpPr txBox="1"/>
          <p:nvPr/>
        </p:nvSpPr>
        <p:spPr>
          <a:xfrm>
            <a:off x="6539862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6BC6D76-9940-405F-B10B-CBF9B3113787}"/>
              </a:ext>
            </a:extLst>
          </p:cNvPr>
          <p:cNvSpPr txBox="1"/>
          <p:nvPr/>
        </p:nvSpPr>
        <p:spPr>
          <a:xfrm>
            <a:off x="9217670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B9E29C8-3AD5-40A6-AB23-CAA6AF5A80D6}"/>
              </a:ext>
            </a:extLst>
          </p:cNvPr>
          <p:cNvSpPr/>
          <p:nvPr/>
        </p:nvSpPr>
        <p:spPr>
          <a:xfrm>
            <a:off x="3664345" y="3368037"/>
            <a:ext cx="108000" cy="2664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7E94344-11F7-4F72-8E6B-827D2E8E3B21}"/>
              </a:ext>
            </a:extLst>
          </p:cNvPr>
          <p:cNvSpPr/>
          <p:nvPr/>
        </p:nvSpPr>
        <p:spPr>
          <a:xfrm>
            <a:off x="994886" y="3368037"/>
            <a:ext cx="108000" cy="2664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4A621BE3-07F4-472E-A949-FE27AEB73D3D}"/>
              </a:ext>
            </a:extLst>
          </p:cNvPr>
          <p:cNvSpPr/>
          <p:nvPr/>
        </p:nvSpPr>
        <p:spPr>
          <a:xfrm>
            <a:off x="6333804" y="3368037"/>
            <a:ext cx="108000" cy="2664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71CFBAE7-54A8-4707-ACC0-D53D0442A254}"/>
              </a:ext>
            </a:extLst>
          </p:cNvPr>
          <p:cNvSpPr/>
          <p:nvPr/>
        </p:nvSpPr>
        <p:spPr>
          <a:xfrm>
            <a:off x="9003263" y="3368037"/>
            <a:ext cx="108000" cy="2664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جدول زمانی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877B7D8-D765-4A5B-B555-1599403E73F8}"/>
              </a:ext>
            </a:extLst>
          </p:cNvPr>
          <p:cNvSpPr/>
          <p:nvPr/>
        </p:nvSpPr>
        <p:spPr>
          <a:xfrm>
            <a:off x="9120039" y="4093588"/>
            <a:ext cx="749248" cy="749248"/>
          </a:xfrm>
          <a:prstGeom prst="rect">
            <a:avLst/>
          </a:prstGeom>
          <a:solidFill>
            <a:schemeClr val="accent5"/>
          </a:solidFill>
          <a:ln>
            <a:noFill/>
          </a:ln>
          <a:scene3d>
            <a:camera prst="obliqueTopRight"/>
            <a:lightRig rig="balanced" dir="t"/>
          </a:scene3d>
          <a:sp3d extrusionH="527050" prstMaterial="matte">
            <a:extrusionClr>
              <a:schemeClr val="accent5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2954296-53DD-4983-B807-53A553568167}"/>
              </a:ext>
            </a:extLst>
          </p:cNvPr>
          <p:cNvSpPr/>
          <p:nvPr/>
        </p:nvSpPr>
        <p:spPr>
          <a:xfrm>
            <a:off x="7344986" y="2992001"/>
            <a:ext cx="749248" cy="749248"/>
          </a:xfrm>
          <a:prstGeom prst="rect">
            <a:avLst/>
          </a:prstGeom>
          <a:solidFill>
            <a:schemeClr val="accent4"/>
          </a:solidFill>
          <a:ln>
            <a:noFill/>
          </a:ln>
          <a:scene3d>
            <a:camera prst="obliqueBottomRight">
              <a:rot lat="21299999" lon="0" rev="0"/>
            </a:camera>
            <a:lightRig rig="balanced" dir="t"/>
          </a:scene3d>
          <a:sp3d extrusionH="457200" prstMaterial="matte">
            <a:extrusionClr>
              <a:schemeClr val="accent4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75F1AFD-96F3-4E4C-BA85-A30803B3DF35}"/>
              </a:ext>
            </a:extLst>
          </p:cNvPr>
          <p:cNvSpPr/>
          <p:nvPr/>
        </p:nvSpPr>
        <p:spPr>
          <a:xfrm>
            <a:off x="5569932" y="4099198"/>
            <a:ext cx="749248" cy="749248"/>
          </a:xfrm>
          <a:prstGeom prst="rect">
            <a:avLst/>
          </a:prstGeom>
          <a:solidFill>
            <a:schemeClr val="accent3"/>
          </a:solidFill>
          <a:ln>
            <a:noFill/>
          </a:ln>
          <a:scene3d>
            <a:camera prst="obliqueTopRight"/>
            <a:lightRig rig="balanced" dir="t"/>
          </a:scene3d>
          <a:sp3d extrusionH="558800" prstMaterial="matte">
            <a:extrusionClr>
              <a:schemeClr val="accent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84E7464-6FAE-4311-AF64-366104A56B67}"/>
              </a:ext>
            </a:extLst>
          </p:cNvPr>
          <p:cNvSpPr/>
          <p:nvPr/>
        </p:nvSpPr>
        <p:spPr>
          <a:xfrm>
            <a:off x="2019824" y="4096393"/>
            <a:ext cx="749248" cy="749248"/>
          </a:xfrm>
          <a:prstGeom prst="rect">
            <a:avLst/>
          </a:prstGeom>
          <a:solidFill>
            <a:schemeClr val="accent1"/>
          </a:solidFill>
          <a:ln>
            <a:noFill/>
          </a:ln>
          <a:scene3d>
            <a:camera prst="obliqueTopRight"/>
            <a:lightRig rig="balanced" dir="t"/>
          </a:scene3d>
          <a:sp3d extrusionH="558800" prstMaterial="matte">
            <a:extrusionClr>
              <a:schemeClr val="accent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646FD09-32BF-4C9A-AF2F-58E3F302015A}"/>
              </a:ext>
            </a:extLst>
          </p:cNvPr>
          <p:cNvSpPr/>
          <p:nvPr/>
        </p:nvSpPr>
        <p:spPr>
          <a:xfrm>
            <a:off x="3794878" y="2992001"/>
            <a:ext cx="749248" cy="749248"/>
          </a:xfrm>
          <a:prstGeom prst="rect">
            <a:avLst/>
          </a:prstGeom>
          <a:solidFill>
            <a:schemeClr val="accent2"/>
          </a:solidFill>
          <a:ln>
            <a:noFill/>
          </a:ln>
          <a:scene3d>
            <a:camera prst="obliqueBottomRight">
              <a:rot lat="21299999" lon="0" rev="0"/>
            </a:camera>
            <a:lightRig rig="balanced" dir="t"/>
          </a:scene3d>
          <a:sp3d extrusionH="457200" prstMaterial="matte">
            <a:extrusionClr>
              <a:schemeClr val="accent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D1CCF08-197B-4E8C-9073-3757D46CD27C}"/>
              </a:ext>
            </a:extLst>
          </p:cNvPr>
          <p:cNvGrpSpPr/>
          <p:nvPr/>
        </p:nvGrpSpPr>
        <p:grpSpPr>
          <a:xfrm>
            <a:off x="891612" y="4919469"/>
            <a:ext cx="2676651" cy="923330"/>
            <a:chOff x="2783326" y="4283314"/>
            <a:chExt cx="2125382" cy="92333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62C46B5-9566-42ED-B615-9C38E8E8C432}"/>
                </a:ext>
              </a:extLst>
            </p:cNvPr>
            <p:cNvSpPr txBox="1"/>
            <p:nvPr/>
          </p:nvSpPr>
          <p:spPr>
            <a:xfrm>
              <a:off x="2783326" y="4560313"/>
              <a:ext cx="21253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BA1A5E1-4F83-4597-B6E4-2686A4E8F143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E4B3D3D-0B69-4E7C-8F45-E97E9E8FABAA}"/>
              </a:ext>
            </a:extLst>
          </p:cNvPr>
          <p:cNvGrpSpPr/>
          <p:nvPr/>
        </p:nvGrpSpPr>
        <p:grpSpPr>
          <a:xfrm>
            <a:off x="8304021" y="4919469"/>
            <a:ext cx="2695970" cy="923330"/>
            <a:chOff x="3017859" y="4283314"/>
            <a:chExt cx="2140722" cy="92333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731B672-E1A5-4702-838E-572423DE4844}"/>
                </a:ext>
              </a:extLst>
            </p:cNvPr>
            <p:cNvSpPr txBox="1"/>
            <p:nvPr/>
          </p:nvSpPr>
          <p:spPr>
            <a:xfrm>
              <a:off x="3021856" y="4560313"/>
              <a:ext cx="2136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7C18321-91D5-4E83-AAB2-CB9E958E438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6B2363A-000F-48CB-BA73-885C891D0F45}"/>
              </a:ext>
            </a:extLst>
          </p:cNvPr>
          <p:cNvGrpSpPr/>
          <p:nvPr/>
        </p:nvGrpSpPr>
        <p:grpSpPr>
          <a:xfrm>
            <a:off x="4544125" y="4919469"/>
            <a:ext cx="2745028" cy="923330"/>
            <a:chOff x="2729031" y="4283314"/>
            <a:chExt cx="2179677" cy="92333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467C9D-6EB8-43EC-B346-1EFECF40C408}"/>
                </a:ext>
              </a:extLst>
            </p:cNvPr>
            <p:cNvSpPr txBox="1"/>
            <p:nvPr/>
          </p:nvSpPr>
          <p:spPr>
            <a:xfrm>
              <a:off x="2729031" y="4560313"/>
              <a:ext cx="217967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A563111-B830-4678-8F3E-6B87DF37F6AF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5383FD9-A5FD-48F4-80D1-8DC7E1C50874}"/>
              </a:ext>
            </a:extLst>
          </p:cNvPr>
          <p:cNvGrpSpPr/>
          <p:nvPr/>
        </p:nvGrpSpPr>
        <p:grpSpPr>
          <a:xfrm>
            <a:off x="3123028" y="1817353"/>
            <a:ext cx="2833978" cy="923330"/>
            <a:chOff x="2658401" y="4283314"/>
            <a:chExt cx="2250307" cy="92333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F0BD9A2-4E82-43EB-97A6-CF301B62019C}"/>
                </a:ext>
              </a:extLst>
            </p:cNvPr>
            <p:cNvSpPr txBox="1"/>
            <p:nvPr/>
          </p:nvSpPr>
          <p:spPr>
            <a:xfrm>
              <a:off x="2658401" y="4560313"/>
              <a:ext cx="225030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26C0A89-8815-46FA-B61C-E13A6303EAE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5A25AD0-280C-4A49-BF56-59D37436BE7E}"/>
              </a:ext>
            </a:extLst>
          </p:cNvPr>
          <p:cNvGrpSpPr/>
          <p:nvPr/>
        </p:nvGrpSpPr>
        <p:grpSpPr>
          <a:xfrm>
            <a:off x="6294022" y="1817353"/>
            <a:ext cx="2718302" cy="923330"/>
            <a:chOff x="3017859" y="4283314"/>
            <a:chExt cx="2158455" cy="92333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F84AA85-9888-4F0C-BC04-097F7DDA0500}"/>
                </a:ext>
              </a:extLst>
            </p:cNvPr>
            <p:cNvSpPr txBox="1"/>
            <p:nvPr/>
          </p:nvSpPr>
          <p:spPr>
            <a:xfrm>
              <a:off x="3021856" y="4560313"/>
              <a:ext cx="2154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9E353F1-5DC5-444F-80DF-D28BF6D26AC6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Oval 21">
            <a:extLst>
              <a:ext uri="{FF2B5EF4-FFF2-40B4-BE49-F238E27FC236}">
                <a16:creationId xmlns:a16="http://schemas.microsoft.com/office/drawing/2014/main" id="{CAF889E8-53B5-4B34-A77A-CEACBFE54186}"/>
              </a:ext>
            </a:extLst>
          </p:cNvPr>
          <p:cNvSpPr/>
          <p:nvPr/>
        </p:nvSpPr>
        <p:spPr>
          <a:xfrm rot="20700000">
            <a:off x="2184963" y="4277896"/>
            <a:ext cx="424009" cy="371614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Isosceles Triangle 41">
            <a:extLst>
              <a:ext uri="{FF2B5EF4-FFF2-40B4-BE49-F238E27FC236}">
                <a16:creationId xmlns:a16="http://schemas.microsoft.com/office/drawing/2014/main" id="{662E8E2D-0FEE-479D-AE5A-D6B8AE3A30CD}"/>
              </a:ext>
            </a:extLst>
          </p:cNvPr>
          <p:cNvSpPr/>
          <p:nvPr/>
        </p:nvSpPr>
        <p:spPr>
          <a:xfrm>
            <a:off x="4026343" y="3185920"/>
            <a:ext cx="259592" cy="372887"/>
          </a:xfrm>
          <a:custGeom>
            <a:avLst/>
            <a:gdLst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63436 w 2736000"/>
              <a:gd name="connsiteY1" fmla="*/ 2564418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32752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36000" h="3930092">
                <a:moveTo>
                  <a:pt x="1367278" y="2418044"/>
                </a:moveTo>
                <a:cubicBezTo>
                  <a:pt x="1475622" y="2496498"/>
                  <a:pt x="1442256" y="2523346"/>
                  <a:pt x="1552576" y="2576139"/>
                </a:cubicBezTo>
                <a:cubicBezTo>
                  <a:pt x="1866725" y="2636040"/>
                  <a:pt x="2088000" y="3057033"/>
                  <a:pt x="2088000" y="3520946"/>
                </a:cubicBezTo>
                <a:lnTo>
                  <a:pt x="648080" y="3506285"/>
                </a:lnTo>
                <a:cubicBezTo>
                  <a:pt x="653073" y="3048089"/>
                  <a:pt x="871005" y="2673776"/>
                  <a:pt x="1182763" y="2571640"/>
                </a:cubicBezTo>
                <a:cubicBezTo>
                  <a:pt x="1280064" y="2508169"/>
                  <a:pt x="1254632" y="2499927"/>
                  <a:pt x="1367278" y="2418044"/>
                </a:cubicBezTo>
                <a:close/>
                <a:moveTo>
                  <a:pt x="648003" y="793859"/>
                </a:moveTo>
                <a:lnTo>
                  <a:pt x="2087849" y="808518"/>
                </a:lnTo>
                <a:cubicBezTo>
                  <a:pt x="2081743" y="1099400"/>
                  <a:pt x="1898532" y="1346081"/>
                  <a:pt x="1641214" y="1449982"/>
                </a:cubicBezTo>
                <a:cubicBezTo>
                  <a:pt x="1581100" y="1476031"/>
                  <a:pt x="1454311" y="1749732"/>
                  <a:pt x="1368003" y="1937706"/>
                </a:cubicBezTo>
                <a:cubicBezTo>
                  <a:pt x="1290978" y="1744554"/>
                  <a:pt x="1168712" y="1479962"/>
                  <a:pt x="1094068" y="1448735"/>
                </a:cubicBezTo>
                <a:cubicBezTo>
                  <a:pt x="831917" y="1343398"/>
                  <a:pt x="648003" y="1089607"/>
                  <a:pt x="648003" y="793859"/>
                </a:cubicBezTo>
                <a:close/>
                <a:moveTo>
                  <a:pt x="516625" y="299874"/>
                </a:moveTo>
                <a:lnTo>
                  <a:pt x="516625" y="449580"/>
                </a:lnTo>
                <a:cubicBezTo>
                  <a:pt x="516625" y="947043"/>
                  <a:pt x="728081" y="1374116"/>
                  <a:pt x="1029987" y="1557992"/>
                </a:cubicBezTo>
                <a:cubicBezTo>
                  <a:pt x="1152140" y="1645374"/>
                  <a:pt x="1146996" y="1879118"/>
                  <a:pt x="1146996" y="2057479"/>
                </a:cubicBezTo>
                <a:cubicBezTo>
                  <a:pt x="1146996" y="2199170"/>
                  <a:pt x="1165085" y="2330604"/>
                  <a:pt x="1055065" y="2431585"/>
                </a:cubicBezTo>
                <a:cubicBezTo>
                  <a:pt x="746548" y="2590263"/>
                  <a:pt x="539378" y="3004916"/>
                  <a:pt x="539378" y="3468615"/>
                </a:cubicBezTo>
                <a:lnTo>
                  <a:pt x="539378" y="3604591"/>
                </a:lnTo>
                <a:lnTo>
                  <a:pt x="2196077" y="3604591"/>
                </a:lnTo>
                <a:lnTo>
                  <a:pt x="2196077" y="3468615"/>
                </a:lnTo>
                <a:cubicBezTo>
                  <a:pt x="2196077" y="3023625"/>
                  <a:pt x="1980552" y="2629673"/>
                  <a:pt x="1695313" y="2440912"/>
                </a:cubicBezTo>
                <a:cubicBezTo>
                  <a:pt x="1597256" y="2355530"/>
                  <a:pt x="1621109" y="2199255"/>
                  <a:pt x="1617547" y="2049252"/>
                </a:cubicBezTo>
                <a:cubicBezTo>
                  <a:pt x="1614246" y="1910233"/>
                  <a:pt x="1594005" y="1638458"/>
                  <a:pt x="1719395" y="1540961"/>
                </a:cubicBezTo>
                <a:cubicBezTo>
                  <a:pt x="2008283" y="1349911"/>
                  <a:pt x="2207952" y="932979"/>
                  <a:pt x="2207952" y="449580"/>
                </a:cubicBezTo>
                <a:lnTo>
                  <a:pt x="2207952" y="299874"/>
                </a:lnTo>
                <a:lnTo>
                  <a:pt x="516625" y="299874"/>
                </a:lnTo>
                <a:close/>
                <a:moveTo>
                  <a:pt x="144000" y="0"/>
                </a:moveTo>
                <a:lnTo>
                  <a:pt x="2592000" y="0"/>
                </a:lnTo>
                <a:cubicBezTo>
                  <a:pt x="2671529" y="0"/>
                  <a:pt x="2736000" y="64471"/>
                  <a:pt x="2736000" y="144000"/>
                </a:cubicBezTo>
                <a:cubicBezTo>
                  <a:pt x="2736000" y="223529"/>
                  <a:pt x="2671529" y="288000"/>
                  <a:pt x="2592000" y="288000"/>
                </a:cubicBezTo>
                <a:lnTo>
                  <a:pt x="2396702" y="288000"/>
                </a:lnTo>
                <a:lnTo>
                  <a:pt x="2396702" y="413234"/>
                </a:lnTo>
                <a:cubicBezTo>
                  <a:pt x="2396702" y="964640"/>
                  <a:pt x="2159804" y="1441170"/>
                  <a:pt x="1815389" y="1665324"/>
                </a:cubicBezTo>
                <a:cubicBezTo>
                  <a:pt x="1718143" y="1767020"/>
                  <a:pt x="1749155" y="1822697"/>
                  <a:pt x="1753098" y="1974987"/>
                </a:cubicBezTo>
                <a:cubicBezTo>
                  <a:pt x="1757412" y="2141597"/>
                  <a:pt x="1739638" y="2200230"/>
                  <a:pt x="1825752" y="2312143"/>
                </a:cubicBezTo>
                <a:cubicBezTo>
                  <a:pt x="2164142" y="2539312"/>
                  <a:pt x="2395980" y="3011520"/>
                  <a:pt x="2395980" y="3557007"/>
                </a:cubicBezTo>
                <a:lnTo>
                  <a:pt x="2395980" y="3642092"/>
                </a:lnTo>
                <a:lnTo>
                  <a:pt x="2592000" y="3642092"/>
                </a:lnTo>
                <a:cubicBezTo>
                  <a:pt x="2671529" y="3642092"/>
                  <a:pt x="2736000" y="3706563"/>
                  <a:pt x="2736000" y="3786092"/>
                </a:cubicBezTo>
                <a:cubicBezTo>
                  <a:pt x="2736000" y="3865621"/>
                  <a:pt x="2671529" y="3930092"/>
                  <a:pt x="2592000" y="3930092"/>
                </a:cubicBezTo>
                <a:lnTo>
                  <a:pt x="144000" y="3930092"/>
                </a:lnTo>
                <a:cubicBezTo>
                  <a:pt x="64471" y="3930092"/>
                  <a:pt x="0" y="3865621"/>
                  <a:pt x="0" y="3786092"/>
                </a:cubicBezTo>
                <a:cubicBezTo>
                  <a:pt x="0" y="3706563"/>
                  <a:pt x="64471" y="3642092"/>
                  <a:pt x="144000" y="3642092"/>
                </a:cubicBezTo>
                <a:lnTo>
                  <a:pt x="338578" y="3642092"/>
                </a:lnTo>
                <a:lnTo>
                  <a:pt x="338578" y="3557007"/>
                </a:lnTo>
                <a:cubicBezTo>
                  <a:pt x="338578" y="2988551"/>
                  <a:pt x="590352" y="2499674"/>
                  <a:pt x="951672" y="2284199"/>
                </a:cubicBezTo>
                <a:cubicBezTo>
                  <a:pt x="1026597" y="2195332"/>
                  <a:pt x="1008559" y="2142287"/>
                  <a:pt x="1012216" y="1995181"/>
                </a:cubicBezTo>
                <a:cubicBezTo>
                  <a:pt x="1001243" y="1843296"/>
                  <a:pt x="1013640" y="1774963"/>
                  <a:pt x="943195" y="1693402"/>
                </a:cubicBezTo>
                <a:cubicBezTo>
                  <a:pt x="584785" y="1476413"/>
                  <a:pt x="339300" y="978710"/>
                  <a:pt x="339300" y="413234"/>
                </a:cubicBezTo>
                <a:lnTo>
                  <a:pt x="339300" y="288000"/>
                </a:lnTo>
                <a:lnTo>
                  <a:pt x="144000" y="288000"/>
                </a:lnTo>
                <a:cubicBezTo>
                  <a:pt x="64471" y="288000"/>
                  <a:pt x="0" y="223529"/>
                  <a:pt x="0" y="144000"/>
                </a:cubicBezTo>
                <a:cubicBezTo>
                  <a:pt x="0" y="64471"/>
                  <a:pt x="64471" y="0"/>
                  <a:pt x="144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Rounded Rectangle 29">
            <a:extLst>
              <a:ext uri="{FF2B5EF4-FFF2-40B4-BE49-F238E27FC236}">
                <a16:creationId xmlns:a16="http://schemas.microsoft.com/office/drawing/2014/main" id="{A7FCC6DF-8FDD-417E-8A4E-A9FE35B71BE5}"/>
              </a:ext>
            </a:extLst>
          </p:cNvPr>
          <p:cNvSpPr/>
          <p:nvPr/>
        </p:nvSpPr>
        <p:spPr>
          <a:xfrm>
            <a:off x="5780222" y="4285878"/>
            <a:ext cx="388726" cy="354774"/>
          </a:xfrm>
          <a:custGeom>
            <a:avLst/>
            <a:gdLst/>
            <a:ahLst/>
            <a:cxnLst/>
            <a:rect l="l" t="t" r="r" b="b"/>
            <a:pathLst>
              <a:path w="3912285" h="3570584">
                <a:moveTo>
                  <a:pt x="1735286" y="1923802"/>
                </a:moveTo>
                <a:cubicBezTo>
                  <a:pt x="1696807" y="1923802"/>
                  <a:pt x="1665614" y="1954995"/>
                  <a:pt x="1665614" y="1993474"/>
                </a:cubicBezTo>
                <a:lnTo>
                  <a:pt x="1665614" y="2272151"/>
                </a:lnTo>
                <a:cubicBezTo>
                  <a:pt x="1665614" y="2310630"/>
                  <a:pt x="1696807" y="2341823"/>
                  <a:pt x="1735286" y="2341823"/>
                </a:cubicBezTo>
                <a:lnTo>
                  <a:pt x="2120746" y="2341823"/>
                </a:lnTo>
                <a:cubicBezTo>
                  <a:pt x="2159225" y="2341823"/>
                  <a:pt x="2190418" y="2310630"/>
                  <a:pt x="2190418" y="2272151"/>
                </a:cubicBezTo>
                <a:lnTo>
                  <a:pt x="2190418" y="1993474"/>
                </a:lnTo>
                <a:cubicBezTo>
                  <a:pt x="2190418" y="1954995"/>
                  <a:pt x="2159225" y="1923802"/>
                  <a:pt x="2120746" y="1923802"/>
                </a:cubicBezTo>
                <a:close/>
                <a:moveTo>
                  <a:pt x="1562868" y="288032"/>
                </a:moveTo>
                <a:cubicBezTo>
                  <a:pt x="1509767" y="288032"/>
                  <a:pt x="1466720" y="331079"/>
                  <a:pt x="1466720" y="384180"/>
                </a:cubicBezTo>
                <a:lnTo>
                  <a:pt x="1466720" y="665962"/>
                </a:lnTo>
                <a:lnTo>
                  <a:pt x="2398596" y="665962"/>
                </a:lnTo>
                <a:lnTo>
                  <a:pt x="2398596" y="384180"/>
                </a:lnTo>
                <a:cubicBezTo>
                  <a:pt x="2398596" y="331079"/>
                  <a:pt x="2355549" y="288032"/>
                  <a:pt x="2302448" y="288032"/>
                </a:cubicBezTo>
                <a:close/>
                <a:moveTo>
                  <a:pt x="1328618" y="0"/>
                </a:moveTo>
                <a:lnTo>
                  <a:pt x="2528746" y="0"/>
                </a:lnTo>
                <a:cubicBezTo>
                  <a:pt x="2614913" y="0"/>
                  <a:pt x="2684766" y="69853"/>
                  <a:pt x="2684766" y="156020"/>
                </a:cubicBezTo>
                <a:lnTo>
                  <a:pt x="2684766" y="665962"/>
                </a:lnTo>
                <a:lnTo>
                  <a:pt x="3428172" y="665962"/>
                </a:lnTo>
                <a:cubicBezTo>
                  <a:pt x="3695540" y="665962"/>
                  <a:pt x="3912285" y="882707"/>
                  <a:pt x="3912285" y="1150075"/>
                </a:cubicBezTo>
                <a:lnTo>
                  <a:pt x="3912285" y="2061141"/>
                </a:lnTo>
                <a:lnTo>
                  <a:pt x="2398595" y="2061141"/>
                </a:lnTo>
                <a:lnTo>
                  <a:pt x="2398595" y="2204482"/>
                </a:lnTo>
                <a:lnTo>
                  <a:pt x="3912285" y="2204482"/>
                </a:lnTo>
                <a:lnTo>
                  <a:pt x="3912285" y="3086471"/>
                </a:lnTo>
                <a:cubicBezTo>
                  <a:pt x="3912285" y="3353839"/>
                  <a:pt x="3695540" y="3570584"/>
                  <a:pt x="3428172" y="3570584"/>
                </a:cubicBezTo>
                <a:lnTo>
                  <a:pt x="484113" y="3570584"/>
                </a:lnTo>
                <a:cubicBezTo>
                  <a:pt x="216745" y="3570584"/>
                  <a:pt x="0" y="3353839"/>
                  <a:pt x="0" y="3086471"/>
                </a:cubicBezTo>
                <a:lnTo>
                  <a:pt x="0" y="2204482"/>
                </a:lnTo>
                <a:lnTo>
                  <a:pt x="1495037" y="2204482"/>
                </a:lnTo>
                <a:lnTo>
                  <a:pt x="1495037" y="2061141"/>
                </a:lnTo>
                <a:lnTo>
                  <a:pt x="0" y="2061141"/>
                </a:lnTo>
                <a:lnTo>
                  <a:pt x="0" y="1150075"/>
                </a:lnTo>
                <a:cubicBezTo>
                  <a:pt x="0" y="882707"/>
                  <a:pt x="216745" y="665962"/>
                  <a:pt x="484113" y="665962"/>
                </a:cubicBezTo>
                <a:lnTo>
                  <a:pt x="1172598" y="665962"/>
                </a:lnTo>
                <a:lnTo>
                  <a:pt x="1172598" y="156020"/>
                </a:lnTo>
                <a:cubicBezTo>
                  <a:pt x="1172598" y="69853"/>
                  <a:pt x="1242451" y="0"/>
                  <a:pt x="13286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Rounded Rectangle 24">
            <a:extLst>
              <a:ext uri="{FF2B5EF4-FFF2-40B4-BE49-F238E27FC236}">
                <a16:creationId xmlns:a16="http://schemas.microsoft.com/office/drawing/2014/main" id="{A38F3F05-D8BD-40A8-8F27-23862BE66F21}"/>
              </a:ext>
            </a:extLst>
          </p:cNvPr>
          <p:cNvSpPr/>
          <p:nvPr/>
        </p:nvSpPr>
        <p:spPr>
          <a:xfrm>
            <a:off x="7535044" y="3227122"/>
            <a:ext cx="375422" cy="290481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Donut 15">
            <a:extLst>
              <a:ext uri="{FF2B5EF4-FFF2-40B4-BE49-F238E27FC236}">
                <a16:creationId xmlns:a16="http://schemas.microsoft.com/office/drawing/2014/main" id="{33A96503-CA82-48B6-A520-146133617B59}"/>
              </a:ext>
            </a:extLst>
          </p:cNvPr>
          <p:cNvSpPr/>
          <p:nvPr/>
        </p:nvSpPr>
        <p:spPr>
          <a:xfrm>
            <a:off x="9302201" y="4281244"/>
            <a:ext cx="376557" cy="373936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직사각형 113">
            <a:extLst>
              <a:ext uri="{FF2B5EF4-FFF2-40B4-BE49-F238E27FC236}">
                <a16:creationId xmlns:a16="http://schemas.microsoft.com/office/drawing/2014/main" id="{0217C180-7CB3-48EA-9FEC-94C28A4B6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042" y="3443740"/>
            <a:ext cx="8404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2017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E59997B-D3EC-4367-9A1A-A03043DF3EF2}"/>
              </a:ext>
            </a:extLst>
          </p:cNvPr>
          <p:cNvSpPr txBox="1"/>
          <p:nvPr/>
        </p:nvSpPr>
        <p:spPr>
          <a:xfrm>
            <a:off x="4421759" y="402913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2018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64696BD-C48E-41B5-B39B-3B4964A36D3F}"/>
              </a:ext>
            </a:extLst>
          </p:cNvPr>
          <p:cNvSpPr txBox="1"/>
          <p:nvPr/>
        </p:nvSpPr>
        <p:spPr>
          <a:xfrm>
            <a:off x="5794467" y="344374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2019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89D0A89-4D76-4897-B39F-6C44D5D9AB35}"/>
              </a:ext>
            </a:extLst>
          </p:cNvPr>
          <p:cNvSpPr txBox="1"/>
          <p:nvPr/>
        </p:nvSpPr>
        <p:spPr>
          <a:xfrm>
            <a:off x="7167175" y="402913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2020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1366FC3-DF25-4180-AAC7-0498F7E8FC2C}"/>
              </a:ext>
            </a:extLst>
          </p:cNvPr>
          <p:cNvSpPr txBox="1"/>
          <p:nvPr/>
        </p:nvSpPr>
        <p:spPr>
          <a:xfrm>
            <a:off x="9163726" y="344374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2021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F8559C0-0FFF-45E1-A546-DDEFEEFB1D59}"/>
              </a:ext>
            </a:extLst>
          </p:cNvPr>
          <p:cNvSpPr/>
          <p:nvPr/>
        </p:nvSpPr>
        <p:spPr>
          <a:xfrm>
            <a:off x="891611" y="3872893"/>
            <a:ext cx="1995464" cy="1117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14D2D8FE-0FE0-4478-ACF8-0943BAA7EB88}"/>
              </a:ext>
            </a:extLst>
          </p:cNvPr>
          <p:cNvSpPr/>
          <p:nvPr/>
        </p:nvSpPr>
        <p:spPr>
          <a:xfrm>
            <a:off x="2887076" y="3872493"/>
            <a:ext cx="1748868" cy="1117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87FEB40-DA39-49C4-9464-1637D30BA56D}"/>
              </a:ext>
            </a:extLst>
          </p:cNvPr>
          <p:cNvSpPr/>
          <p:nvPr/>
        </p:nvSpPr>
        <p:spPr>
          <a:xfrm>
            <a:off x="4635944" y="3872893"/>
            <a:ext cx="1803222" cy="11173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EF8CB0A-259C-4E06-8736-9F5A1FC3ED7D}"/>
              </a:ext>
            </a:extLst>
          </p:cNvPr>
          <p:cNvSpPr/>
          <p:nvPr/>
        </p:nvSpPr>
        <p:spPr>
          <a:xfrm>
            <a:off x="6439167" y="3872893"/>
            <a:ext cx="1752067" cy="11173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0225696-425F-4C02-A742-42D294CF6901}"/>
              </a:ext>
            </a:extLst>
          </p:cNvPr>
          <p:cNvSpPr/>
          <p:nvPr/>
        </p:nvSpPr>
        <p:spPr>
          <a:xfrm>
            <a:off x="8191234" y="3872893"/>
            <a:ext cx="3083523" cy="111732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1299848" y="796017"/>
            <a:ext cx="286575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سبک ستون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6229B0-16EE-40BC-AB24-00835EDE4E66}"/>
              </a:ext>
            </a:extLst>
          </p:cNvPr>
          <p:cNvSpPr txBox="1"/>
          <p:nvPr/>
        </p:nvSpPr>
        <p:spPr>
          <a:xfrm>
            <a:off x="6096000" y="796017"/>
            <a:ext cx="5460274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91A392-5961-4355-B6F3-87AE4424E1F1}"/>
              </a:ext>
            </a:extLst>
          </p:cNvPr>
          <p:cNvSpPr txBox="1"/>
          <p:nvPr/>
        </p:nvSpPr>
        <p:spPr>
          <a:xfrm>
            <a:off x="6096000" y="1436513"/>
            <a:ext cx="5460274" cy="4339650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sz="1200" dirty="0">
                <a:solidFill>
                  <a:schemeClr val="bg1"/>
                </a:solidFill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>
                <a:solidFill>
                  <a:schemeClr val="bg1"/>
                </a:solidFill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>
                <a:solidFill>
                  <a:schemeClr val="bg1"/>
                </a:solidFill>
              </a:rPr>
              <a:t>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>
                <a:solidFill>
                  <a:schemeClr val="bg1"/>
                </a:solidFill>
              </a:rPr>
              <a:t>آسان برای تغییر رنگ، عکس و متن.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4000" r="-1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ED4C395-9FDA-4FC3-9CCC-7965B306F6C6}"/>
              </a:ext>
            </a:extLst>
          </p:cNvPr>
          <p:cNvSpPr/>
          <p:nvPr/>
        </p:nvSpPr>
        <p:spPr>
          <a:xfrm>
            <a:off x="187234" y="221252"/>
            <a:ext cx="11817531" cy="6548846"/>
          </a:xfrm>
          <a:prstGeom prst="rect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558475" y="829595"/>
            <a:ext cx="389401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سبک ستون ها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5AC74C3-0634-4085-B20D-64FEE970A1DC}"/>
              </a:ext>
            </a:extLst>
          </p:cNvPr>
          <p:cNvSpPr txBox="1"/>
          <p:nvPr/>
        </p:nvSpPr>
        <p:spPr>
          <a:xfrm>
            <a:off x="6493113" y="466098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00346D-4EC6-489B-98F2-B98E6CCAF024}"/>
              </a:ext>
            </a:extLst>
          </p:cNvPr>
          <p:cNvSpPr txBox="1"/>
          <p:nvPr/>
        </p:nvSpPr>
        <p:spPr>
          <a:xfrm>
            <a:off x="6493113" y="1106594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  <a:p>
            <a:pPr algn="r" rtl="1"/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A44ECB0-21BC-4574-B13A-D1D11886C25D}"/>
              </a:ext>
            </a:extLst>
          </p:cNvPr>
          <p:cNvSpPr txBox="1"/>
          <p:nvPr/>
        </p:nvSpPr>
        <p:spPr>
          <a:xfrm>
            <a:off x="6493113" y="3499489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6822317-ABF0-4DF7-B5C1-5E5BFE404564}"/>
              </a:ext>
            </a:extLst>
          </p:cNvPr>
          <p:cNvSpPr txBox="1"/>
          <p:nvPr/>
        </p:nvSpPr>
        <p:spPr>
          <a:xfrm>
            <a:off x="6493113" y="4139985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A84C061-7156-4C9F-A04C-71CD1C530CA3}"/>
              </a:ext>
            </a:extLst>
          </p:cNvPr>
          <p:cNvSpPr txBox="1"/>
          <p:nvPr/>
        </p:nvSpPr>
        <p:spPr>
          <a:xfrm>
            <a:off x="392729" y="3495675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44A1EBD-69FD-4FC1-B69E-607997C8103B}"/>
              </a:ext>
            </a:extLst>
          </p:cNvPr>
          <p:cNvSpPr txBox="1"/>
          <p:nvPr/>
        </p:nvSpPr>
        <p:spPr>
          <a:xfrm>
            <a:off x="392729" y="4136171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4000" r="-1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-134911" y="3429000"/>
            <a:ext cx="121919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6000" dirty="0">
                <a:cs typeface="B Nazanin" panose="00000700000000000000" pitchFamily="2" charset="-78"/>
              </a:rPr>
              <a:t>با تشکر از حسن توجه شما دستان عزیز</a:t>
            </a:r>
            <a:endParaRPr lang="ko-KR" altLang="en-US" sz="6000" dirty="0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5231567" y="4444663"/>
            <a:ext cx="483168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dirty="0"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1867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F2CF21F-4BE7-B555-79B3-4BA1FC5913DD}"/>
              </a:ext>
            </a:extLst>
          </p:cNvPr>
          <p:cNvSpPr txBox="1">
            <a:spLocks/>
          </p:cNvSpPr>
          <p:nvPr/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sz="360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>
                <a:cs typeface="B Nazanin" panose="00000700000000000000" pitchFamily="2" charset="-78"/>
              </a:rPr>
              <a:t>A</a:t>
            </a:r>
            <a:endParaRPr lang="en-US" sz="3600" dirty="0">
              <a:cs typeface="B Nazanin" panose="00000700000000000000" pitchFamily="2" charset="-78"/>
            </a:endParaRP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60CAA177-DD2B-FC58-1776-C163D1081757}"/>
              </a:ext>
            </a:extLst>
          </p:cNvPr>
          <p:cNvSpPr/>
          <p:nvPr/>
        </p:nvSpPr>
        <p:spPr>
          <a:xfrm>
            <a:off x="4234288" y="1445659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B3D0FE26-D95E-FB05-2C75-B457A200FA0E}"/>
              </a:ext>
            </a:extLst>
          </p:cNvPr>
          <p:cNvSpPr/>
          <p:nvPr/>
        </p:nvSpPr>
        <p:spPr>
          <a:xfrm>
            <a:off x="3395534" y="1516193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55DEB20B-2538-515E-548F-053CF4431F6F}"/>
              </a:ext>
            </a:extLst>
          </p:cNvPr>
          <p:cNvSpPr/>
          <p:nvPr/>
        </p:nvSpPr>
        <p:spPr>
          <a:xfrm>
            <a:off x="4236374" y="4473713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 dirty="0">
              <a:cs typeface="B Nazanin" panose="00000700000000000000" pitchFamily="2" charset="-78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53C08726-CCC4-3E97-F8E0-CF858ABB488F}"/>
              </a:ext>
            </a:extLst>
          </p:cNvPr>
          <p:cNvSpPr/>
          <p:nvPr/>
        </p:nvSpPr>
        <p:spPr>
          <a:xfrm rot="18900000">
            <a:off x="7707953" y="3608065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B7E6CE8D-B75A-740B-F54D-2858D0F90C71}"/>
              </a:ext>
            </a:extLst>
          </p:cNvPr>
          <p:cNvSpPr/>
          <p:nvPr/>
        </p:nvSpPr>
        <p:spPr>
          <a:xfrm flipH="1">
            <a:off x="3389244" y="4595416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6883666F-1FDF-0370-7F2C-D89B9F5B95CB}"/>
              </a:ext>
            </a:extLst>
          </p:cNvPr>
          <p:cNvSpPr/>
          <p:nvPr/>
        </p:nvSpPr>
        <p:spPr>
          <a:xfrm>
            <a:off x="5867628" y="3596013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393239C7-69EF-EFF1-C7C9-7C13225BC260}"/>
              </a:ext>
            </a:extLst>
          </p:cNvPr>
          <p:cNvSpPr/>
          <p:nvPr/>
        </p:nvSpPr>
        <p:spPr>
          <a:xfrm>
            <a:off x="9185919" y="3554073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4D93241B-9E73-A65B-3088-A510BDC979A4}"/>
              </a:ext>
            </a:extLst>
          </p:cNvPr>
          <p:cNvSpPr/>
          <p:nvPr/>
        </p:nvSpPr>
        <p:spPr>
          <a:xfrm>
            <a:off x="5073042" y="1472223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015CDB21-2D9B-A04E-D18F-5AE8393E17C5}"/>
              </a:ext>
            </a:extLst>
          </p:cNvPr>
          <p:cNvSpPr/>
          <p:nvPr/>
        </p:nvSpPr>
        <p:spPr>
          <a:xfrm rot="5400000">
            <a:off x="5859902" y="1472222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35045F03-81D9-D9EB-02F9-EDA960E8AB03}"/>
              </a:ext>
            </a:extLst>
          </p:cNvPr>
          <p:cNvSpPr/>
          <p:nvPr/>
        </p:nvSpPr>
        <p:spPr>
          <a:xfrm>
            <a:off x="4932145" y="4572491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Parallelogram 30">
            <a:extLst>
              <a:ext uri="{FF2B5EF4-FFF2-40B4-BE49-F238E27FC236}">
                <a16:creationId xmlns:a16="http://schemas.microsoft.com/office/drawing/2014/main" id="{35530E06-AB85-9C4B-B7D7-EAC6AB51875B}"/>
              </a:ext>
            </a:extLst>
          </p:cNvPr>
          <p:cNvSpPr/>
          <p:nvPr/>
        </p:nvSpPr>
        <p:spPr>
          <a:xfrm flipH="1">
            <a:off x="9160676" y="2481273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4" name="Block Arc 14">
            <a:extLst>
              <a:ext uri="{FF2B5EF4-FFF2-40B4-BE49-F238E27FC236}">
                <a16:creationId xmlns:a16="http://schemas.microsoft.com/office/drawing/2014/main" id="{868F82D7-3D86-9CB6-B972-917A34E6DE67}"/>
              </a:ext>
            </a:extLst>
          </p:cNvPr>
          <p:cNvSpPr/>
          <p:nvPr/>
        </p:nvSpPr>
        <p:spPr>
          <a:xfrm rot="16200000">
            <a:off x="6647576" y="1424119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Block Arc 41">
            <a:extLst>
              <a:ext uri="{FF2B5EF4-FFF2-40B4-BE49-F238E27FC236}">
                <a16:creationId xmlns:a16="http://schemas.microsoft.com/office/drawing/2014/main" id="{A8AD0D03-F901-9D01-6E93-BB5D97A9172D}"/>
              </a:ext>
            </a:extLst>
          </p:cNvPr>
          <p:cNvSpPr/>
          <p:nvPr/>
        </p:nvSpPr>
        <p:spPr>
          <a:xfrm>
            <a:off x="7530769" y="1377809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ight Triangle 17">
            <a:extLst>
              <a:ext uri="{FF2B5EF4-FFF2-40B4-BE49-F238E27FC236}">
                <a16:creationId xmlns:a16="http://schemas.microsoft.com/office/drawing/2014/main" id="{F3ACA3E6-698E-9B7F-E05D-EEFAEA364D0B}"/>
              </a:ext>
            </a:extLst>
          </p:cNvPr>
          <p:cNvSpPr/>
          <p:nvPr/>
        </p:nvSpPr>
        <p:spPr>
          <a:xfrm>
            <a:off x="5827964" y="4554466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7" name="Oval 27">
            <a:extLst>
              <a:ext uri="{FF2B5EF4-FFF2-40B4-BE49-F238E27FC236}">
                <a16:creationId xmlns:a16="http://schemas.microsoft.com/office/drawing/2014/main" id="{C0AD4BC1-C446-F165-8EAD-3CFFF7FD3C74}"/>
              </a:ext>
            </a:extLst>
          </p:cNvPr>
          <p:cNvSpPr/>
          <p:nvPr/>
        </p:nvSpPr>
        <p:spPr>
          <a:xfrm>
            <a:off x="2540714" y="5422691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8" name="Parallelogram 15">
            <a:extLst>
              <a:ext uri="{FF2B5EF4-FFF2-40B4-BE49-F238E27FC236}">
                <a16:creationId xmlns:a16="http://schemas.microsoft.com/office/drawing/2014/main" id="{740C065C-460E-DC22-1F94-4A498A7FC2CE}"/>
              </a:ext>
            </a:extLst>
          </p:cNvPr>
          <p:cNvSpPr/>
          <p:nvPr/>
        </p:nvSpPr>
        <p:spPr>
          <a:xfrm rot="16200000">
            <a:off x="6659081" y="3498638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9" name="Round Same Side Corner Rectangle 21">
            <a:extLst>
              <a:ext uri="{FF2B5EF4-FFF2-40B4-BE49-F238E27FC236}">
                <a16:creationId xmlns:a16="http://schemas.microsoft.com/office/drawing/2014/main" id="{9199E56B-4EDB-B3F8-8C15-04B8431CD225}"/>
              </a:ext>
            </a:extLst>
          </p:cNvPr>
          <p:cNvSpPr/>
          <p:nvPr/>
        </p:nvSpPr>
        <p:spPr>
          <a:xfrm rot="10800000">
            <a:off x="7433281" y="2497439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0" name="Oval 26">
            <a:extLst>
              <a:ext uri="{FF2B5EF4-FFF2-40B4-BE49-F238E27FC236}">
                <a16:creationId xmlns:a16="http://schemas.microsoft.com/office/drawing/2014/main" id="{82E405BD-754F-2BFD-2CA8-4D48E0DED666}"/>
              </a:ext>
            </a:extLst>
          </p:cNvPr>
          <p:cNvSpPr/>
          <p:nvPr/>
        </p:nvSpPr>
        <p:spPr>
          <a:xfrm>
            <a:off x="5089160" y="3540782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1" name="Freeform 32">
            <a:extLst>
              <a:ext uri="{FF2B5EF4-FFF2-40B4-BE49-F238E27FC236}">
                <a16:creationId xmlns:a16="http://schemas.microsoft.com/office/drawing/2014/main" id="{967AE3A3-494E-223E-A374-00E0FBFE3695}"/>
              </a:ext>
            </a:extLst>
          </p:cNvPr>
          <p:cNvSpPr/>
          <p:nvPr/>
        </p:nvSpPr>
        <p:spPr>
          <a:xfrm>
            <a:off x="2482441" y="1434367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2" name="Rounded Rectangle 10">
            <a:extLst>
              <a:ext uri="{FF2B5EF4-FFF2-40B4-BE49-F238E27FC236}">
                <a16:creationId xmlns:a16="http://schemas.microsoft.com/office/drawing/2014/main" id="{E4CB2940-F993-1DC7-E9B9-1424640019F4}"/>
              </a:ext>
            </a:extLst>
          </p:cNvPr>
          <p:cNvSpPr/>
          <p:nvPr/>
        </p:nvSpPr>
        <p:spPr>
          <a:xfrm>
            <a:off x="6656420" y="2469494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3" name="Rounded Rectangle 32">
            <a:extLst>
              <a:ext uri="{FF2B5EF4-FFF2-40B4-BE49-F238E27FC236}">
                <a16:creationId xmlns:a16="http://schemas.microsoft.com/office/drawing/2014/main" id="{D5AF964F-339D-D7DF-CE63-B60CE96ADAC9}"/>
              </a:ext>
            </a:extLst>
          </p:cNvPr>
          <p:cNvSpPr/>
          <p:nvPr/>
        </p:nvSpPr>
        <p:spPr>
          <a:xfrm>
            <a:off x="8301812" y="3576962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4" name="Trapezoid 13">
            <a:extLst>
              <a:ext uri="{FF2B5EF4-FFF2-40B4-BE49-F238E27FC236}">
                <a16:creationId xmlns:a16="http://schemas.microsoft.com/office/drawing/2014/main" id="{195ECFC5-232B-0D2F-9046-57A91BBE7901}"/>
              </a:ext>
            </a:extLst>
          </p:cNvPr>
          <p:cNvSpPr/>
          <p:nvPr/>
        </p:nvSpPr>
        <p:spPr>
          <a:xfrm>
            <a:off x="3446434" y="2491750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5" name="Rounded Rectangle 7">
            <a:extLst>
              <a:ext uri="{FF2B5EF4-FFF2-40B4-BE49-F238E27FC236}">
                <a16:creationId xmlns:a16="http://schemas.microsoft.com/office/drawing/2014/main" id="{DE50BB08-C504-115C-692E-1C498C352E60}"/>
              </a:ext>
            </a:extLst>
          </p:cNvPr>
          <p:cNvSpPr/>
          <p:nvPr/>
        </p:nvSpPr>
        <p:spPr>
          <a:xfrm>
            <a:off x="5980434" y="2481011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6" name="Rectangle 18">
            <a:extLst>
              <a:ext uri="{FF2B5EF4-FFF2-40B4-BE49-F238E27FC236}">
                <a16:creationId xmlns:a16="http://schemas.microsoft.com/office/drawing/2014/main" id="{F256EEE2-5CE3-2646-4490-74928B8109CA}"/>
              </a:ext>
            </a:extLst>
          </p:cNvPr>
          <p:cNvSpPr/>
          <p:nvPr/>
        </p:nvSpPr>
        <p:spPr>
          <a:xfrm>
            <a:off x="4380970" y="2520682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7" name="Rounded Rectangle 25">
            <a:extLst>
              <a:ext uri="{FF2B5EF4-FFF2-40B4-BE49-F238E27FC236}">
                <a16:creationId xmlns:a16="http://schemas.microsoft.com/office/drawing/2014/main" id="{04E8452F-2BEF-7908-E376-F7C9AC412F68}"/>
              </a:ext>
            </a:extLst>
          </p:cNvPr>
          <p:cNvSpPr/>
          <p:nvPr/>
        </p:nvSpPr>
        <p:spPr>
          <a:xfrm>
            <a:off x="5276716" y="2505529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8" name="Chord 14">
            <a:extLst>
              <a:ext uri="{FF2B5EF4-FFF2-40B4-BE49-F238E27FC236}">
                <a16:creationId xmlns:a16="http://schemas.microsoft.com/office/drawing/2014/main" id="{689D8ADF-192C-4690-F2D3-6A35EEF358C0}"/>
              </a:ext>
            </a:extLst>
          </p:cNvPr>
          <p:cNvSpPr/>
          <p:nvPr/>
        </p:nvSpPr>
        <p:spPr>
          <a:xfrm>
            <a:off x="4042163" y="5488845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9" name="Rounded Rectangle 6">
            <a:extLst>
              <a:ext uri="{FF2B5EF4-FFF2-40B4-BE49-F238E27FC236}">
                <a16:creationId xmlns:a16="http://schemas.microsoft.com/office/drawing/2014/main" id="{54C567C5-AD32-A3CC-6143-7423CB313EB2}"/>
              </a:ext>
            </a:extLst>
          </p:cNvPr>
          <p:cNvSpPr/>
          <p:nvPr/>
        </p:nvSpPr>
        <p:spPr>
          <a:xfrm>
            <a:off x="2533591" y="2425143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0" name="Oval 66">
            <a:extLst>
              <a:ext uri="{FF2B5EF4-FFF2-40B4-BE49-F238E27FC236}">
                <a16:creationId xmlns:a16="http://schemas.microsoft.com/office/drawing/2014/main" id="{1EB8727A-45CE-AE2E-F45A-3F85E5CAD860}"/>
              </a:ext>
            </a:extLst>
          </p:cNvPr>
          <p:cNvSpPr/>
          <p:nvPr/>
        </p:nvSpPr>
        <p:spPr>
          <a:xfrm rot="20700000">
            <a:off x="4259754" y="3587713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1" name="Isosceles Triangle 13">
            <a:extLst>
              <a:ext uri="{FF2B5EF4-FFF2-40B4-BE49-F238E27FC236}">
                <a16:creationId xmlns:a16="http://schemas.microsoft.com/office/drawing/2014/main" id="{56AE47CC-AB89-6236-3565-A4C9790E88EF}"/>
              </a:ext>
            </a:extLst>
          </p:cNvPr>
          <p:cNvSpPr/>
          <p:nvPr/>
        </p:nvSpPr>
        <p:spPr>
          <a:xfrm rot="10800000">
            <a:off x="3310438" y="5439450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2" name="Smiley Face 14">
            <a:extLst>
              <a:ext uri="{FF2B5EF4-FFF2-40B4-BE49-F238E27FC236}">
                <a16:creationId xmlns:a16="http://schemas.microsoft.com/office/drawing/2014/main" id="{25E9E4A3-981E-0C89-D146-C1E646D9E624}"/>
              </a:ext>
            </a:extLst>
          </p:cNvPr>
          <p:cNvSpPr/>
          <p:nvPr/>
        </p:nvSpPr>
        <p:spPr>
          <a:xfrm>
            <a:off x="5739260" y="5532333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3" name="Smiley Face 12">
            <a:extLst>
              <a:ext uri="{FF2B5EF4-FFF2-40B4-BE49-F238E27FC236}">
                <a16:creationId xmlns:a16="http://schemas.microsoft.com/office/drawing/2014/main" id="{B83AAA15-F7ED-9D3D-8E17-48C0E9172FD8}"/>
              </a:ext>
            </a:extLst>
          </p:cNvPr>
          <p:cNvSpPr/>
          <p:nvPr/>
        </p:nvSpPr>
        <p:spPr>
          <a:xfrm>
            <a:off x="8282840" y="5532333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4" name="Smiley Face 15">
            <a:extLst>
              <a:ext uri="{FF2B5EF4-FFF2-40B4-BE49-F238E27FC236}">
                <a16:creationId xmlns:a16="http://schemas.microsoft.com/office/drawing/2014/main" id="{423395BA-726B-A2D3-4748-60033ABBCB1C}"/>
              </a:ext>
            </a:extLst>
          </p:cNvPr>
          <p:cNvSpPr/>
          <p:nvPr/>
        </p:nvSpPr>
        <p:spPr>
          <a:xfrm>
            <a:off x="6591213" y="5535404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5" name="Oval 37">
            <a:extLst>
              <a:ext uri="{FF2B5EF4-FFF2-40B4-BE49-F238E27FC236}">
                <a16:creationId xmlns:a16="http://schemas.microsoft.com/office/drawing/2014/main" id="{AD1FE86A-FA48-0337-526E-D71D97B8C232}"/>
              </a:ext>
            </a:extLst>
          </p:cNvPr>
          <p:cNvSpPr/>
          <p:nvPr/>
        </p:nvSpPr>
        <p:spPr>
          <a:xfrm>
            <a:off x="9134794" y="5528931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6" name="Smiley Face 14">
            <a:extLst>
              <a:ext uri="{FF2B5EF4-FFF2-40B4-BE49-F238E27FC236}">
                <a16:creationId xmlns:a16="http://schemas.microsoft.com/office/drawing/2014/main" id="{3DB14D18-80B7-CE5B-D227-94DCE954DB23}"/>
              </a:ext>
            </a:extLst>
          </p:cNvPr>
          <p:cNvSpPr/>
          <p:nvPr/>
        </p:nvSpPr>
        <p:spPr>
          <a:xfrm>
            <a:off x="7437026" y="5535404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44219F70-5A69-346A-C35B-2EEFF4A3359B}"/>
              </a:ext>
            </a:extLst>
          </p:cNvPr>
          <p:cNvSpPr/>
          <p:nvPr/>
        </p:nvSpPr>
        <p:spPr>
          <a:xfrm rot="2700000">
            <a:off x="3447916" y="3473657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F51261AF-EFF3-662D-C1F0-7733E506D700}"/>
              </a:ext>
            </a:extLst>
          </p:cNvPr>
          <p:cNvSpPr/>
          <p:nvPr/>
        </p:nvSpPr>
        <p:spPr>
          <a:xfrm>
            <a:off x="2523392" y="3498754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9" name="Round Same Side Corner Rectangle 6">
            <a:extLst>
              <a:ext uri="{FF2B5EF4-FFF2-40B4-BE49-F238E27FC236}">
                <a16:creationId xmlns:a16="http://schemas.microsoft.com/office/drawing/2014/main" id="{A8D7C13B-7AF4-DC4E-E0F2-03DFEB4DFB58}"/>
              </a:ext>
            </a:extLst>
          </p:cNvPr>
          <p:cNvSpPr/>
          <p:nvPr/>
        </p:nvSpPr>
        <p:spPr>
          <a:xfrm rot="2700000">
            <a:off x="5101246" y="5429989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0" name="Frame 17">
            <a:extLst>
              <a:ext uri="{FF2B5EF4-FFF2-40B4-BE49-F238E27FC236}">
                <a16:creationId xmlns:a16="http://schemas.microsoft.com/office/drawing/2014/main" id="{4E2E1F9B-8BC9-B267-5312-13867C14FBC8}"/>
              </a:ext>
            </a:extLst>
          </p:cNvPr>
          <p:cNvSpPr/>
          <p:nvPr/>
        </p:nvSpPr>
        <p:spPr>
          <a:xfrm>
            <a:off x="2498453" y="4566924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Rounded Rectangle 5">
            <a:extLst>
              <a:ext uri="{FF2B5EF4-FFF2-40B4-BE49-F238E27FC236}">
                <a16:creationId xmlns:a16="http://schemas.microsoft.com/office/drawing/2014/main" id="{6FBBD54D-D2A8-33D3-19A7-DEF94D6365E7}"/>
              </a:ext>
            </a:extLst>
          </p:cNvPr>
          <p:cNvSpPr/>
          <p:nvPr/>
        </p:nvSpPr>
        <p:spPr>
          <a:xfrm flipH="1">
            <a:off x="8224638" y="2507613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2" name="Teardrop 1">
            <a:extLst>
              <a:ext uri="{FF2B5EF4-FFF2-40B4-BE49-F238E27FC236}">
                <a16:creationId xmlns:a16="http://schemas.microsoft.com/office/drawing/2014/main" id="{8BF3566A-4BB5-BBE6-6B8A-E6802AB6C7A1}"/>
              </a:ext>
            </a:extLst>
          </p:cNvPr>
          <p:cNvSpPr/>
          <p:nvPr/>
        </p:nvSpPr>
        <p:spPr>
          <a:xfrm rot="18805991">
            <a:off x="8248910" y="1492855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Rectangle 130">
            <a:extLst>
              <a:ext uri="{FF2B5EF4-FFF2-40B4-BE49-F238E27FC236}">
                <a16:creationId xmlns:a16="http://schemas.microsoft.com/office/drawing/2014/main" id="{72B9FF61-B917-C477-34A9-2C7089770B5C}"/>
              </a:ext>
            </a:extLst>
          </p:cNvPr>
          <p:cNvSpPr/>
          <p:nvPr/>
        </p:nvSpPr>
        <p:spPr>
          <a:xfrm>
            <a:off x="9055038" y="1492921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ight Triangle 17">
            <a:extLst>
              <a:ext uri="{FF2B5EF4-FFF2-40B4-BE49-F238E27FC236}">
                <a16:creationId xmlns:a16="http://schemas.microsoft.com/office/drawing/2014/main" id="{C36290CC-A298-F371-FCB8-46CA1DEB9C16}"/>
              </a:ext>
            </a:extLst>
          </p:cNvPr>
          <p:cNvSpPr>
            <a:spLocks noChangeAspect="1"/>
          </p:cNvSpPr>
          <p:nvPr/>
        </p:nvSpPr>
        <p:spPr>
          <a:xfrm>
            <a:off x="7485691" y="4531533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5" name="Right Triangle 17">
            <a:extLst>
              <a:ext uri="{FF2B5EF4-FFF2-40B4-BE49-F238E27FC236}">
                <a16:creationId xmlns:a16="http://schemas.microsoft.com/office/drawing/2014/main" id="{510180A2-24AC-96DB-8081-E54F81156D06}"/>
              </a:ext>
            </a:extLst>
          </p:cNvPr>
          <p:cNvSpPr>
            <a:spLocks noChangeAspect="1"/>
          </p:cNvSpPr>
          <p:nvPr/>
        </p:nvSpPr>
        <p:spPr>
          <a:xfrm>
            <a:off x="6610649" y="4531533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id="{3470608F-537B-899D-D448-F143B3C9FBFC}"/>
              </a:ext>
            </a:extLst>
          </p:cNvPr>
          <p:cNvSpPr>
            <a:spLocks noChangeAspect="1"/>
          </p:cNvSpPr>
          <p:nvPr/>
        </p:nvSpPr>
        <p:spPr>
          <a:xfrm>
            <a:off x="8360733" y="4531533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7" name="Oval 44">
            <a:extLst>
              <a:ext uri="{FF2B5EF4-FFF2-40B4-BE49-F238E27FC236}">
                <a16:creationId xmlns:a16="http://schemas.microsoft.com/office/drawing/2014/main" id="{D9C7A1FE-F78D-373B-05E0-FF1100FFD879}"/>
              </a:ext>
            </a:extLst>
          </p:cNvPr>
          <p:cNvSpPr>
            <a:spLocks noChangeAspect="1"/>
          </p:cNvSpPr>
          <p:nvPr/>
        </p:nvSpPr>
        <p:spPr>
          <a:xfrm>
            <a:off x="9235774" y="4531533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771066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4063E71-DE67-0537-5EB8-C8B6E2C2A7BF}"/>
              </a:ext>
            </a:extLst>
          </p:cNvPr>
          <p:cNvSpPr txBox="1">
            <a:spLocks/>
          </p:cNvSpPr>
          <p:nvPr/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sz="360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>
                <a:cs typeface="B Nazanin" panose="00000700000000000000" pitchFamily="2" charset="-78"/>
              </a:rPr>
              <a:t>B</a:t>
            </a:r>
            <a:endParaRPr lang="en-US" sz="3600" dirty="0">
              <a:cs typeface="B Nazanin" panose="00000700000000000000" pitchFamily="2" charset="-78"/>
            </a:endParaRPr>
          </a:p>
        </p:txBody>
      </p:sp>
      <p:sp>
        <p:nvSpPr>
          <p:cNvPr id="3" name="Freeform 47">
            <a:extLst>
              <a:ext uri="{FF2B5EF4-FFF2-40B4-BE49-F238E27FC236}">
                <a16:creationId xmlns:a16="http://schemas.microsoft.com/office/drawing/2014/main" id="{421B438F-E3A7-D5D5-D60A-D12948D5C2CC}"/>
              </a:ext>
            </a:extLst>
          </p:cNvPr>
          <p:cNvSpPr>
            <a:spLocks noChangeAspect="1"/>
          </p:cNvSpPr>
          <p:nvPr/>
        </p:nvSpPr>
        <p:spPr>
          <a:xfrm>
            <a:off x="2400582" y="1240080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" name="Freeform 48">
            <a:extLst>
              <a:ext uri="{FF2B5EF4-FFF2-40B4-BE49-F238E27FC236}">
                <a16:creationId xmlns:a16="http://schemas.microsoft.com/office/drawing/2014/main" id="{B31C2130-FBC4-0151-ADE6-0809EAF81EAD}"/>
              </a:ext>
            </a:extLst>
          </p:cNvPr>
          <p:cNvSpPr>
            <a:spLocks noChangeAspect="1"/>
          </p:cNvSpPr>
          <p:nvPr/>
        </p:nvSpPr>
        <p:spPr>
          <a:xfrm>
            <a:off x="3247724" y="1284368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5" name="Freeform 49">
            <a:extLst>
              <a:ext uri="{FF2B5EF4-FFF2-40B4-BE49-F238E27FC236}">
                <a16:creationId xmlns:a16="http://schemas.microsoft.com/office/drawing/2014/main" id="{FCBD5418-01EC-7A7C-E9BC-62EBD7A4FCEF}"/>
              </a:ext>
            </a:extLst>
          </p:cNvPr>
          <p:cNvSpPr>
            <a:spLocks noChangeAspect="1"/>
          </p:cNvSpPr>
          <p:nvPr/>
        </p:nvSpPr>
        <p:spPr>
          <a:xfrm>
            <a:off x="4965154" y="1269534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6" name="Freeform 50">
            <a:extLst>
              <a:ext uri="{FF2B5EF4-FFF2-40B4-BE49-F238E27FC236}">
                <a16:creationId xmlns:a16="http://schemas.microsoft.com/office/drawing/2014/main" id="{4C2DB595-EAE9-C535-B493-FFA75D810526}"/>
              </a:ext>
            </a:extLst>
          </p:cNvPr>
          <p:cNvSpPr>
            <a:spLocks noChangeAspect="1"/>
          </p:cNvSpPr>
          <p:nvPr/>
        </p:nvSpPr>
        <p:spPr>
          <a:xfrm>
            <a:off x="4085709" y="1281288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7" name="Teardrop 9">
            <a:extLst>
              <a:ext uri="{FF2B5EF4-FFF2-40B4-BE49-F238E27FC236}">
                <a16:creationId xmlns:a16="http://schemas.microsoft.com/office/drawing/2014/main" id="{AB3EEAEB-F11E-9FC3-02D6-B308A88F954F}"/>
              </a:ext>
            </a:extLst>
          </p:cNvPr>
          <p:cNvSpPr>
            <a:spLocks noChangeAspect="1"/>
          </p:cNvSpPr>
          <p:nvPr/>
        </p:nvSpPr>
        <p:spPr>
          <a:xfrm rot="18900000">
            <a:off x="5810478" y="2304661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8" name="Freeform 97">
            <a:extLst>
              <a:ext uri="{FF2B5EF4-FFF2-40B4-BE49-F238E27FC236}">
                <a16:creationId xmlns:a16="http://schemas.microsoft.com/office/drawing/2014/main" id="{D6EC6EB2-DD1E-9390-B9D4-89687A973CD9}"/>
              </a:ext>
            </a:extLst>
          </p:cNvPr>
          <p:cNvSpPr>
            <a:spLocks noChangeAspect="1"/>
          </p:cNvSpPr>
          <p:nvPr/>
        </p:nvSpPr>
        <p:spPr>
          <a:xfrm>
            <a:off x="6530530" y="1273669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9" name="Donut 22">
            <a:extLst>
              <a:ext uri="{FF2B5EF4-FFF2-40B4-BE49-F238E27FC236}">
                <a16:creationId xmlns:a16="http://schemas.microsoft.com/office/drawing/2014/main" id="{FE6D9140-17A6-3F85-0666-C797EF62D970}"/>
              </a:ext>
            </a:extLst>
          </p:cNvPr>
          <p:cNvSpPr>
            <a:spLocks noChangeAspect="1"/>
          </p:cNvSpPr>
          <p:nvPr/>
        </p:nvSpPr>
        <p:spPr>
          <a:xfrm>
            <a:off x="8247151" y="1369302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Freeform 99">
            <a:extLst>
              <a:ext uri="{FF2B5EF4-FFF2-40B4-BE49-F238E27FC236}">
                <a16:creationId xmlns:a16="http://schemas.microsoft.com/office/drawing/2014/main" id="{F7E927CE-1281-9509-E1DA-15921205842C}"/>
              </a:ext>
            </a:extLst>
          </p:cNvPr>
          <p:cNvSpPr>
            <a:spLocks noChangeAspect="1"/>
          </p:cNvSpPr>
          <p:nvPr/>
        </p:nvSpPr>
        <p:spPr>
          <a:xfrm>
            <a:off x="5872532" y="1261766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BD8B42E-BC21-ED2B-CD21-9D163D812F73}"/>
              </a:ext>
            </a:extLst>
          </p:cNvPr>
          <p:cNvSpPr/>
          <p:nvPr/>
        </p:nvSpPr>
        <p:spPr>
          <a:xfrm>
            <a:off x="7430024" y="1262783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2" name="Freeform 101">
            <a:extLst>
              <a:ext uri="{FF2B5EF4-FFF2-40B4-BE49-F238E27FC236}">
                <a16:creationId xmlns:a16="http://schemas.microsoft.com/office/drawing/2014/main" id="{2D9FAC5A-5769-9F8B-83E9-877C261AD78F}"/>
              </a:ext>
            </a:extLst>
          </p:cNvPr>
          <p:cNvSpPr/>
          <p:nvPr/>
        </p:nvSpPr>
        <p:spPr>
          <a:xfrm>
            <a:off x="9150257" y="1315473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grpSp>
        <p:nvGrpSpPr>
          <p:cNvPr id="13" name="Group 102">
            <a:extLst>
              <a:ext uri="{FF2B5EF4-FFF2-40B4-BE49-F238E27FC236}">
                <a16:creationId xmlns:a16="http://schemas.microsoft.com/office/drawing/2014/main" id="{3B254B3E-77B4-D226-FDA1-ADF9165683F1}"/>
              </a:ext>
            </a:extLst>
          </p:cNvPr>
          <p:cNvGrpSpPr>
            <a:grpSpLocks noChangeAspect="1"/>
          </p:cNvGrpSpPr>
          <p:nvPr/>
        </p:nvGrpSpPr>
        <p:grpSpPr>
          <a:xfrm>
            <a:off x="6677216" y="2258619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4" name="Freeform 103">
              <a:extLst>
                <a:ext uri="{FF2B5EF4-FFF2-40B4-BE49-F238E27FC236}">
                  <a16:creationId xmlns:a16="http://schemas.microsoft.com/office/drawing/2014/main" id="{67354DA6-FE0F-6A36-4F1C-A3BE92F22813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3200">
                <a:cs typeface="B Nazanin" panose="00000700000000000000" pitchFamily="2" charset="-78"/>
              </a:endParaRPr>
            </a:p>
          </p:txBody>
        </p:sp>
        <p:sp>
          <p:nvSpPr>
            <p:cNvPr id="15" name="Freeform 104">
              <a:extLst>
                <a:ext uri="{FF2B5EF4-FFF2-40B4-BE49-F238E27FC236}">
                  <a16:creationId xmlns:a16="http://schemas.microsoft.com/office/drawing/2014/main" id="{D6773D8C-2F52-D60E-34C8-33E59CDD8D54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3200">
                <a:cs typeface="B Nazanin" panose="00000700000000000000" pitchFamily="2" charset="-78"/>
              </a:endParaRPr>
            </a:p>
          </p:txBody>
        </p:sp>
        <p:sp>
          <p:nvSpPr>
            <p:cNvPr id="16" name="Freeform 105">
              <a:extLst>
                <a:ext uri="{FF2B5EF4-FFF2-40B4-BE49-F238E27FC236}">
                  <a16:creationId xmlns:a16="http://schemas.microsoft.com/office/drawing/2014/main" id="{143D09E6-000F-F140-BADE-473C25C67D88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3200">
                <a:cs typeface="B Nazanin" panose="00000700000000000000" pitchFamily="2" charset="-78"/>
              </a:endParaRPr>
            </a:p>
          </p:txBody>
        </p:sp>
        <p:sp>
          <p:nvSpPr>
            <p:cNvPr id="17" name="Freeform 106">
              <a:extLst>
                <a:ext uri="{FF2B5EF4-FFF2-40B4-BE49-F238E27FC236}">
                  <a16:creationId xmlns:a16="http://schemas.microsoft.com/office/drawing/2014/main" id="{55875676-06A4-7F5E-B724-3896E3418F3A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3200">
                <a:cs typeface="B Nazanin" panose="00000700000000000000" pitchFamily="2" charset="-78"/>
              </a:endParaRPr>
            </a:p>
          </p:txBody>
        </p:sp>
      </p:grpSp>
      <p:sp>
        <p:nvSpPr>
          <p:cNvPr id="18" name="Freeform 107">
            <a:extLst>
              <a:ext uri="{FF2B5EF4-FFF2-40B4-BE49-F238E27FC236}">
                <a16:creationId xmlns:a16="http://schemas.microsoft.com/office/drawing/2014/main" id="{555E4366-12DE-7C06-D3B3-625985E17D8F}"/>
              </a:ext>
            </a:extLst>
          </p:cNvPr>
          <p:cNvSpPr>
            <a:spLocks noChangeAspect="1"/>
          </p:cNvSpPr>
          <p:nvPr/>
        </p:nvSpPr>
        <p:spPr>
          <a:xfrm>
            <a:off x="7588404" y="2258619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9" name="Freeform 108">
            <a:extLst>
              <a:ext uri="{FF2B5EF4-FFF2-40B4-BE49-F238E27FC236}">
                <a16:creationId xmlns:a16="http://schemas.microsoft.com/office/drawing/2014/main" id="{860A394F-7F09-7CDE-2F9D-096CFFBFCD28}"/>
              </a:ext>
            </a:extLst>
          </p:cNvPr>
          <p:cNvSpPr/>
          <p:nvPr/>
        </p:nvSpPr>
        <p:spPr>
          <a:xfrm>
            <a:off x="4099689" y="2246248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0" name="Oval 8">
            <a:extLst>
              <a:ext uri="{FF2B5EF4-FFF2-40B4-BE49-F238E27FC236}">
                <a16:creationId xmlns:a16="http://schemas.microsoft.com/office/drawing/2014/main" id="{F3E0B563-6F45-8836-E3D5-3FB337209170}"/>
              </a:ext>
            </a:extLst>
          </p:cNvPr>
          <p:cNvSpPr/>
          <p:nvPr/>
        </p:nvSpPr>
        <p:spPr>
          <a:xfrm>
            <a:off x="4937030" y="2258590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grpSp>
        <p:nvGrpSpPr>
          <p:cNvPr id="21" name="Group 110">
            <a:extLst>
              <a:ext uri="{FF2B5EF4-FFF2-40B4-BE49-F238E27FC236}">
                <a16:creationId xmlns:a16="http://schemas.microsoft.com/office/drawing/2014/main" id="{C4340C32-466D-0FDC-5271-F4C319A56D9D}"/>
              </a:ext>
            </a:extLst>
          </p:cNvPr>
          <p:cNvGrpSpPr/>
          <p:nvPr/>
        </p:nvGrpSpPr>
        <p:grpSpPr>
          <a:xfrm>
            <a:off x="3261703" y="2246248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2" name="Freeform 111">
              <a:extLst>
                <a:ext uri="{FF2B5EF4-FFF2-40B4-BE49-F238E27FC236}">
                  <a16:creationId xmlns:a16="http://schemas.microsoft.com/office/drawing/2014/main" id="{C2B425FA-7CCF-4D0E-B688-232942523CD7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3200">
                <a:cs typeface="B Nazanin" panose="00000700000000000000" pitchFamily="2" charset="-78"/>
              </a:endParaRPr>
            </a:p>
          </p:txBody>
        </p:sp>
        <p:sp>
          <p:nvSpPr>
            <p:cNvPr id="23" name="Oval 37">
              <a:extLst>
                <a:ext uri="{FF2B5EF4-FFF2-40B4-BE49-F238E27FC236}">
                  <a16:creationId xmlns:a16="http://schemas.microsoft.com/office/drawing/2014/main" id="{BD452D65-679B-217C-81F2-462DE0DB3732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3200">
                <a:cs typeface="B Nazanin" panose="00000700000000000000" pitchFamily="2" charset="-78"/>
              </a:endParaRPr>
            </a:p>
          </p:txBody>
        </p:sp>
      </p:grpSp>
      <p:sp>
        <p:nvSpPr>
          <p:cNvPr id="24" name="Rectangle 19">
            <a:extLst>
              <a:ext uri="{FF2B5EF4-FFF2-40B4-BE49-F238E27FC236}">
                <a16:creationId xmlns:a16="http://schemas.microsoft.com/office/drawing/2014/main" id="{E2C0A65D-561D-6CCD-50EE-8429AB385760}"/>
              </a:ext>
            </a:extLst>
          </p:cNvPr>
          <p:cNvSpPr/>
          <p:nvPr/>
        </p:nvSpPr>
        <p:spPr>
          <a:xfrm>
            <a:off x="2440774" y="2276340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5" name="Freeform 114">
            <a:extLst>
              <a:ext uri="{FF2B5EF4-FFF2-40B4-BE49-F238E27FC236}">
                <a16:creationId xmlns:a16="http://schemas.microsoft.com/office/drawing/2014/main" id="{21EA9901-758A-946E-27B3-FA50E7940074}"/>
              </a:ext>
            </a:extLst>
          </p:cNvPr>
          <p:cNvSpPr>
            <a:spLocks noChangeAspect="1"/>
          </p:cNvSpPr>
          <p:nvPr/>
        </p:nvSpPr>
        <p:spPr>
          <a:xfrm>
            <a:off x="8237368" y="2258619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6" name="Rounded Rectangle 31">
            <a:extLst>
              <a:ext uri="{FF2B5EF4-FFF2-40B4-BE49-F238E27FC236}">
                <a16:creationId xmlns:a16="http://schemas.microsoft.com/office/drawing/2014/main" id="{1A52B5A3-FE41-1BC1-66BC-11E5F4A0C922}"/>
              </a:ext>
            </a:extLst>
          </p:cNvPr>
          <p:cNvSpPr>
            <a:spLocks noChangeAspect="1"/>
          </p:cNvSpPr>
          <p:nvPr/>
        </p:nvSpPr>
        <p:spPr>
          <a:xfrm>
            <a:off x="2479332" y="3400524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7" name="Oval 47">
            <a:extLst>
              <a:ext uri="{FF2B5EF4-FFF2-40B4-BE49-F238E27FC236}">
                <a16:creationId xmlns:a16="http://schemas.microsoft.com/office/drawing/2014/main" id="{5E3FB9F1-ED6E-2018-800C-D670809CAD70}"/>
              </a:ext>
            </a:extLst>
          </p:cNvPr>
          <p:cNvSpPr>
            <a:spLocks noChangeAspect="1"/>
          </p:cNvSpPr>
          <p:nvPr/>
        </p:nvSpPr>
        <p:spPr>
          <a:xfrm>
            <a:off x="9027696" y="2258619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8" name="Oval 50">
            <a:extLst>
              <a:ext uri="{FF2B5EF4-FFF2-40B4-BE49-F238E27FC236}">
                <a16:creationId xmlns:a16="http://schemas.microsoft.com/office/drawing/2014/main" id="{F511CF77-5EFF-73B4-62FF-3BD4621541E9}"/>
              </a:ext>
            </a:extLst>
          </p:cNvPr>
          <p:cNvSpPr>
            <a:spLocks noChangeAspect="1"/>
          </p:cNvSpPr>
          <p:nvPr/>
        </p:nvSpPr>
        <p:spPr>
          <a:xfrm>
            <a:off x="3278084" y="3400524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9" name="Heart 17">
            <a:extLst>
              <a:ext uri="{FF2B5EF4-FFF2-40B4-BE49-F238E27FC236}">
                <a16:creationId xmlns:a16="http://schemas.microsoft.com/office/drawing/2014/main" id="{60836E5B-1351-F9CA-31C3-F3CAC1ED8378}"/>
              </a:ext>
            </a:extLst>
          </p:cNvPr>
          <p:cNvSpPr/>
          <p:nvPr/>
        </p:nvSpPr>
        <p:spPr>
          <a:xfrm>
            <a:off x="5816266" y="3418014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0" name="Rounded Rectangle 25">
            <a:extLst>
              <a:ext uri="{FF2B5EF4-FFF2-40B4-BE49-F238E27FC236}">
                <a16:creationId xmlns:a16="http://schemas.microsoft.com/office/drawing/2014/main" id="{D2672C32-DA10-C32F-FC91-288BB4785691}"/>
              </a:ext>
            </a:extLst>
          </p:cNvPr>
          <p:cNvSpPr/>
          <p:nvPr/>
        </p:nvSpPr>
        <p:spPr>
          <a:xfrm>
            <a:off x="4951770" y="3455715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1" name="Chord 32">
            <a:extLst>
              <a:ext uri="{FF2B5EF4-FFF2-40B4-BE49-F238E27FC236}">
                <a16:creationId xmlns:a16="http://schemas.microsoft.com/office/drawing/2014/main" id="{B2B22FD7-703F-73AB-309F-0C6C3BF6C2EC}"/>
              </a:ext>
            </a:extLst>
          </p:cNvPr>
          <p:cNvSpPr/>
          <p:nvPr/>
        </p:nvSpPr>
        <p:spPr>
          <a:xfrm>
            <a:off x="4101780" y="3418778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2" name="Rounded Rectangle 40">
            <a:extLst>
              <a:ext uri="{FF2B5EF4-FFF2-40B4-BE49-F238E27FC236}">
                <a16:creationId xmlns:a16="http://schemas.microsoft.com/office/drawing/2014/main" id="{4D0BE1E1-EB8B-2562-167E-2ACD358E6917}"/>
              </a:ext>
            </a:extLst>
          </p:cNvPr>
          <p:cNvSpPr/>
          <p:nvPr/>
        </p:nvSpPr>
        <p:spPr>
          <a:xfrm rot="2942052">
            <a:off x="6608781" y="3419360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3" name="Rounded Rectangle 7">
            <a:extLst>
              <a:ext uri="{FF2B5EF4-FFF2-40B4-BE49-F238E27FC236}">
                <a16:creationId xmlns:a16="http://schemas.microsoft.com/office/drawing/2014/main" id="{121BEE88-097F-50C6-9DCC-00DB28E3C688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269338" y="4451506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4" name="Rounded Rectangle 17">
            <a:extLst>
              <a:ext uri="{FF2B5EF4-FFF2-40B4-BE49-F238E27FC236}">
                <a16:creationId xmlns:a16="http://schemas.microsoft.com/office/drawing/2014/main" id="{DFEBE54C-0310-A467-7788-6642FCDD6660}"/>
              </a:ext>
            </a:extLst>
          </p:cNvPr>
          <p:cNvSpPr>
            <a:spLocks noChangeAspect="1"/>
          </p:cNvSpPr>
          <p:nvPr/>
        </p:nvSpPr>
        <p:spPr>
          <a:xfrm>
            <a:off x="9126108" y="3400524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5" name="Oval 21">
            <a:extLst>
              <a:ext uri="{FF2B5EF4-FFF2-40B4-BE49-F238E27FC236}">
                <a16:creationId xmlns:a16="http://schemas.microsoft.com/office/drawing/2014/main" id="{A88D1F61-7F4A-A5A9-0EE6-EA49DBB8F978}"/>
              </a:ext>
            </a:extLst>
          </p:cNvPr>
          <p:cNvSpPr>
            <a:spLocks noChangeAspect="1"/>
          </p:cNvSpPr>
          <p:nvPr/>
        </p:nvSpPr>
        <p:spPr>
          <a:xfrm>
            <a:off x="7408443" y="3400524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6" name="Oval 25">
            <a:extLst>
              <a:ext uri="{FF2B5EF4-FFF2-40B4-BE49-F238E27FC236}">
                <a16:creationId xmlns:a16="http://schemas.microsoft.com/office/drawing/2014/main" id="{2620AF91-A6E6-67F3-9566-EF923072EA1D}"/>
              </a:ext>
            </a:extLst>
          </p:cNvPr>
          <p:cNvSpPr>
            <a:spLocks noChangeAspect="1"/>
          </p:cNvSpPr>
          <p:nvPr/>
        </p:nvSpPr>
        <p:spPr>
          <a:xfrm>
            <a:off x="8247512" y="3400524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7" name="Block Arc 20">
            <a:extLst>
              <a:ext uri="{FF2B5EF4-FFF2-40B4-BE49-F238E27FC236}">
                <a16:creationId xmlns:a16="http://schemas.microsoft.com/office/drawing/2014/main" id="{B40B13C0-341C-1EA5-E19A-9177AB6FD423}"/>
              </a:ext>
            </a:extLst>
          </p:cNvPr>
          <p:cNvSpPr>
            <a:spLocks noChangeAspect="1"/>
          </p:cNvSpPr>
          <p:nvPr/>
        </p:nvSpPr>
        <p:spPr>
          <a:xfrm rot="10800000">
            <a:off x="3268323" y="4504486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Block Arc 11">
            <a:extLst>
              <a:ext uri="{FF2B5EF4-FFF2-40B4-BE49-F238E27FC236}">
                <a16:creationId xmlns:a16="http://schemas.microsoft.com/office/drawing/2014/main" id="{C2B65120-8EC9-6B95-F9DE-C3989A9678FF}"/>
              </a:ext>
            </a:extLst>
          </p:cNvPr>
          <p:cNvSpPr/>
          <p:nvPr/>
        </p:nvSpPr>
        <p:spPr>
          <a:xfrm rot="10800000">
            <a:off x="6680031" y="4488830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ectangle 21">
            <a:extLst>
              <a:ext uri="{FF2B5EF4-FFF2-40B4-BE49-F238E27FC236}">
                <a16:creationId xmlns:a16="http://schemas.microsoft.com/office/drawing/2014/main" id="{7AA51707-3AEF-96B3-2CB4-B5B68238EC1E}"/>
              </a:ext>
            </a:extLst>
          </p:cNvPr>
          <p:cNvSpPr/>
          <p:nvPr/>
        </p:nvSpPr>
        <p:spPr>
          <a:xfrm>
            <a:off x="4947658" y="4627694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0" name="Round Same Side Corner Rectangle 8">
            <a:extLst>
              <a:ext uri="{FF2B5EF4-FFF2-40B4-BE49-F238E27FC236}">
                <a16:creationId xmlns:a16="http://schemas.microsoft.com/office/drawing/2014/main" id="{79EEED40-1BD4-1920-FC21-E9FE351F4C97}"/>
              </a:ext>
            </a:extLst>
          </p:cNvPr>
          <p:cNvSpPr/>
          <p:nvPr/>
        </p:nvSpPr>
        <p:spPr>
          <a:xfrm>
            <a:off x="9031382" y="4529608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1" name="Rounded Rectangle 51">
            <a:extLst>
              <a:ext uri="{FF2B5EF4-FFF2-40B4-BE49-F238E27FC236}">
                <a16:creationId xmlns:a16="http://schemas.microsoft.com/office/drawing/2014/main" id="{41E9AB12-E23B-38A5-B740-A81B8E1216C2}"/>
              </a:ext>
            </a:extLst>
          </p:cNvPr>
          <p:cNvSpPr/>
          <p:nvPr/>
        </p:nvSpPr>
        <p:spPr>
          <a:xfrm rot="16200000" flipH="1">
            <a:off x="7412458" y="5457744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Isosceles Triangle 5">
            <a:extLst>
              <a:ext uri="{FF2B5EF4-FFF2-40B4-BE49-F238E27FC236}">
                <a16:creationId xmlns:a16="http://schemas.microsoft.com/office/drawing/2014/main" id="{BAD633E7-9578-B286-3B57-14B7FE4DC94C}"/>
              </a:ext>
            </a:extLst>
          </p:cNvPr>
          <p:cNvSpPr>
            <a:spLocks noChangeAspect="1"/>
          </p:cNvSpPr>
          <p:nvPr/>
        </p:nvSpPr>
        <p:spPr>
          <a:xfrm>
            <a:off x="5864805" y="4567503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3" name="Trapezoid 22">
            <a:extLst>
              <a:ext uri="{FF2B5EF4-FFF2-40B4-BE49-F238E27FC236}">
                <a16:creationId xmlns:a16="http://schemas.microsoft.com/office/drawing/2014/main" id="{2FA7CB33-2B96-7619-7500-88DFA638FE19}"/>
              </a:ext>
            </a:extLst>
          </p:cNvPr>
          <p:cNvSpPr>
            <a:spLocks noChangeAspect="1"/>
          </p:cNvSpPr>
          <p:nvPr/>
        </p:nvSpPr>
        <p:spPr>
          <a:xfrm>
            <a:off x="7408443" y="4634631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4" name="Rounded Rectangle 20">
            <a:extLst>
              <a:ext uri="{FF2B5EF4-FFF2-40B4-BE49-F238E27FC236}">
                <a16:creationId xmlns:a16="http://schemas.microsoft.com/office/drawing/2014/main" id="{4F5F9718-09FB-C54A-CDA4-F7CE7A684172}"/>
              </a:ext>
            </a:extLst>
          </p:cNvPr>
          <p:cNvSpPr>
            <a:spLocks noChangeAspect="1"/>
          </p:cNvSpPr>
          <p:nvPr/>
        </p:nvSpPr>
        <p:spPr>
          <a:xfrm rot="2160000">
            <a:off x="8266544" y="4504486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5" name="Trapezoid 28">
            <a:extLst>
              <a:ext uri="{FF2B5EF4-FFF2-40B4-BE49-F238E27FC236}">
                <a16:creationId xmlns:a16="http://schemas.microsoft.com/office/drawing/2014/main" id="{177C869A-FEE6-8C19-1864-98EFDD67D044}"/>
              </a:ext>
            </a:extLst>
          </p:cNvPr>
          <p:cNvSpPr>
            <a:spLocks noChangeAspect="1"/>
          </p:cNvSpPr>
          <p:nvPr/>
        </p:nvSpPr>
        <p:spPr>
          <a:xfrm>
            <a:off x="2447062" y="4504486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6" name="Rounded Rectangle 2">
            <a:extLst>
              <a:ext uri="{FF2B5EF4-FFF2-40B4-BE49-F238E27FC236}">
                <a16:creationId xmlns:a16="http://schemas.microsoft.com/office/drawing/2014/main" id="{834E5DE1-2463-01FC-8C27-53AAAA02A0EB}"/>
              </a:ext>
            </a:extLst>
          </p:cNvPr>
          <p:cNvSpPr/>
          <p:nvPr/>
        </p:nvSpPr>
        <p:spPr>
          <a:xfrm>
            <a:off x="3252998" y="5464274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7" name="Rounded Rectangle 8">
            <a:extLst>
              <a:ext uri="{FF2B5EF4-FFF2-40B4-BE49-F238E27FC236}">
                <a16:creationId xmlns:a16="http://schemas.microsoft.com/office/drawing/2014/main" id="{8F6E2A3D-D910-5661-64A9-EBFD5CF965DD}"/>
              </a:ext>
            </a:extLst>
          </p:cNvPr>
          <p:cNvSpPr/>
          <p:nvPr/>
        </p:nvSpPr>
        <p:spPr>
          <a:xfrm>
            <a:off x="2405989" y="5464274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Rounded Rectangle 2">
            <a:extLst>
              <a:ext uri="{FF2B5EF4-FFF2-40B4-BE49-F238E27FC236}">
                <a16:creationId xmlns:a16="http://schemas.microsoft.com/office/drawing/2014/main" id="{5ED6A4B0-E098-BADA-DCA9-9D1160655411}"/>
              </a:ext>
            </a:extLst>
          </p:cNvPr>
          <p:cNvSpPr/>
          <p:nvPr/>
        </p:nvSpPr>
        <p:spPr>
          <a:xfrm>
            <a:off x="4940974" y="5464274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Rounded Rectangle 3">
            <a:extLst>
              <a:ext uri="{FF2B5EF4-FFF2-40B4-BE49-F238E27FC236}">
                <a16:creationId xmlns:a16="http://schemas.microsoft.com/office/drawing/2014/main" id="{60A8030C-A0C6-ABBB-92A9-5A47C151CD3D}"/>
              </a:ext>
            </a:extLst>
          </p:cNvPr>
          <p:cNvSpPr>
            <a:spLocks noChangeAspect="1"/>
          </p:cNvSpPr>
          <p:nvPr/>
        </p:nvSpPr>
        <p:spPr>
          <a:xfrm>
            <a:off x="4090984" y="5464274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Rounded Rectangle 10">
            <a:extLst>
              <a:ext uri="{FF2B5EF4-FFF2-40B4-BE49-F238E27FC236}">
                <a16:creationId xmlns:a16="http://schemas.microsoft.com/office/drawing/2014/main" id="{27D3E428-42AF-2B38-C8BC-21AE89C88C7C}"/>
              </a:ext>
            </a:extLst>
          </p:cNvPr>
          <p:cNvSpPr>
            <a:spLocks noChangeAspect="1"/>
          </p:cNvSpPr>
          <p:nvPr/>
        </p:nvSpPr>
        <p:spPr>
          <a:xfrm>
            <a:off x="5806359" y="5453726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51" name="Block Arc 6">
            <a:extLst>
              <a:ext uri="{FF2B5EF4-FFF2-40B4-BE49-F238E27FC236}">
                <a16:creationId xmlns:a16="http://schemas.microsoft.com/office/drawing/2014/main" id="{3064DA13-ADFC-6B2F-32A8-3AC52FCB6861}"/>
              </a:ext>
            </a:extLst>
          </p:cNvPr>
          <p:cNvSpPr/>
          <p:nvPr/>
        </p:nvSpPr>
        <p:spPr>
          <a:xfrm>
            <a:off x="6595824" y="5490216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Left Arrow 1">
            <a:extLst>
              <a:ext uri="{FF2B5EF4-FFF2-40B4-BE49-F238E27FC236}">
                <a16:creationId xmlns:a16="http://schemas.microsoft.com/office/drawing/2014/main" id="{FF344213-C0BC-02A8-F199-55F9E3AA852E}"/>
              </a:ext>
            </a:extLst>
          </p:cNvPr>
          <p:cNvSpPr>
            <a:spLocks noChangeAspect="1"/>
          </p:cNvSpPr>
          <p:nvPr/>
        </p:nvSpPr>
        <p:spPr>
          <a:xfrm>
            <a:off x="9058702" y="5453726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53" name="Oval 35">
            <a:extLst>
              <a:ext uri="{FF2B5EF4-FFF2-40B4-BE49-F238E27FC236}">
                <a16:creationId xmlns:a16="http://schemas.microsoft.com/office/drawing/2014/main" id="{AC54A37F-E349-FC2B-1DBA-1644C8A1B084}"/>
              </a:ext>
            </a:extLst>
          </p:cNvPr>
          <p:cNvSpPr/>
          <p:nvPr/>
        </p:nvSpPr>
        <p:spPr>
          <a:xfrm>
            <a:off x="8328917" y="5454793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548460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9A15B04-B020-039D-7D50-EFAAF623E750}"/>
              </a:ext>
            </a:extLst>
          </p:cNvPr>
          <p:cNvSpPr txBox="1">
            <a:spLocks/>
          </p:cNvSpPr>
          <p:nvPr/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sz="360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>
                <a:cs typeface="B Nazanin" panose="00000700000000000000" pitchFamily="2" charset="-78"/>
              </a:rPr>
              <a:t>C</a:t>
            </a:r>
            <a:endParaRPr lang="en-US" sz="3600" dirty="0">
              <a:cs typeface="B Nazanin" panose="00000700000000000000" pitchFamily="2" charset="-78"/>
            </a:endParaRP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A7E0CE8C-6AB2-1C38-0EFB-9179A142BFF6}"/>
              </a:ext>
            </a:extLst>
          </p:cNvPr>
          <p:cNvSpPr/>
          <p:nvPr/>
        </p:nvSpPr>
        <p:spPr>
          <a:xfrm rot="10800000">
            <a:off x="6105128" y="4501752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694E8F50-3BC2-A2A3-D823-113DDD690357}"/>
              </a:ext>
            </a:extLst>
          </p:cNvPr>
          <p:cNvSpPr/>
          <p:nvPr/>
        </p:nvSpPr>
        <p:spPr>
          <a:xfrm>
            <a:off x="6668734" y="4581106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5" name="Isosceles Triangle 8">
            <a:extLst>
              <a:ext uri="{FF2B5EF4-FFF2-40B4-BE49-F238E27FC236}">
                <a16:creationId xmlns:a16="http://schemas.microsoft.com/office/drawing/2014/main" id="{69AE77D2-E870-0CD3-A9F6-1D4925F33592}"/>
              </a:ext>
            </a:extLst>
          </p:cNvPr>
          <p:cNvSpPr/>
          <p:nvPr/>
        </p:nvSpPr>
        <p:spPr>
          <a:xfrm rot="16200000">
            <a:off x="2592502" y="3525883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6" name="Donut 8">
            <a:extLst>
              <a:ext uri="{FF2B5EF4-FFF2-40B4-BE49-F238E27FC236}">
                <a16:creationId xmlns:a16="http://schemas.microsoft.com/office/drawing/2014/main" id="{24CC562D-96B7-B551-DD67-6ED018991BF5}"/>
              </a:ext>
            </a:extLst>
          </p:cNvPr>
          <p:cNvSpPr/>
          <p:nvPr/>
        </p:nvSpPr>
        <p:spPr>
          <a:xfrm>
            <a:off x="7708328" y="3500060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Freeform 18">
            <a:extLst>
              <a:ext uri="{FF2B5EF4-FFF2-40B4-BE49-F238E27FC236}">
                <a16:creationId xmlns:a16="http://schemas.microsoft.com/office/drawing/2014/main" id="{0C5E30CA-FD62-9660-DF75-3016B794CC3F}"/>
              </a:ext>
            </a:extLst>
          </p:cNvPr>
          <p:cNvSpPr/>
          <p:nvPr/>
        </p:nvSpPr>
        <p:spPr>
          <a:xfrm>
            <a:off x="8338134" y="4639071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1B2C076-42C7-BA3F-0A93-B4B5D136139F}"/>
              </a:ext>
            </a:extLst>
          </p:cNvPr>
          <p:cNvSpPr/>
          <p:nvPr/>
        </p:nvSpPr>
        <p:spPr>
          <a:xfrm>
            <a:off x="8485465" y="3533401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9" name="Freeform 20">
            <a:extLst>
              <a:ext uri="{FF2B5EF4-FFF2-40B4-BE49-F238E27FC236}">
                <a16:creationId xmlns:a16="http://schemas.microsoft.com/office/drawing/2014/main" id="{353AC0A7-BE0C-BDA1-473F-B275C1BE5780}"/>
              </a:ext>
            </a:extLst>
          </p:cNvPr>
          <p:cNvSpPr/>
          <p:nvPr/>
        </p:nvSpPr>
        <p:spPr>
          <a:xfrm>
            <a:off x="9231411" y="5544284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0" name="Rounded Rectangle 25">
            <a:extLst>
              <a:ext uri="{FF2B5EF4-FFF2-40B4-BE49-F238E27FC236}">
                <a16:creationId xmlns:a16="http://schemas.microsoft.com/office/drawing/2014/main" id="{14DF19AC-6D4F-7FDA-ACDB-E5E376441F8D}"/>
              </a:ext>
            </a:extLst>
          </p:cNvPr>
          <p:cNvSpPr/>
          <p:nvPr/>
        </p:nvSpPr>
        <p:spPr>
          <a:xfrm>
            <a:off x="9206133" y="2532331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1" name="Block Arc 41">
            <a:extLst>
              <a:ext uri="{FF2B5EF4-FFF2-40B4-BE49-F238E27FC236}">
                <a16:creationId xmlns:a16="http://schemas.microsoft.com/office/drawing/2014/main" id="{2607A058-1C81-CD97-CFB6-B62A5FD4A56C}"/>
              </a:ext>
            </a:extLst>
          </p:cNvPr>
          <p:cNvSpPr/>
          <p:nvPr/>
        </p:nvSpPr>
        <p:spPr>
          <a:xfrm>
            <a:off x="7687279" y="5545703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Round Same Side Corner Rectangle 11">
            <a:extLst>
              <a:ext uri="{FF2B5EF4-FFF2-40B4-BE49-F238E27FC236}">
                <a16:creationId xmlns:a16="http://schemas.microsoft.com/office/drawing/2014/main" id="{B55F7493-06A7-9061-ACF8-67599D5890FA}"/>
              </a:ext>
            </a:extLst>
          </p:cNvPr>
          <p:cNvSpPr/>
          <p:nvPr/>
        </p:nvSpPr>
        <p:spPr>
          <a:xfrm rot="9900000">
            <a:off x="8442104" y="1426499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3" name="Donut 39">
            <a:extLst>
              <a:ext uri="{FF2B5EF4-FFF2-40B4-BE49-F238E27FC236}">
                <a16:creationId xmlns:a16="http://schemas.microsoft.com/office/drawing/2014/main" id="{ED590D63-F8E8-CFED-BF0B-9D30372C7CA0}"/>
              </a:ext>
            </a:extLst>
          </p:cNvPr>
          <p:cNvSpPr/>
          <p:nvPr/>
        </p:nvSpPr>
        <p:spPr>
          <a:xfrm>
            <a:off x="2479495" y="4557640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eeform 25">
            <a:extLst>
              <a:ext uri="{FF2B5EF4-FFF2-40B4-BE49-F238E27FC236}">
                <a16:creationId xmlns:a16="http://schemas.microsoft.com/office/drawing/2014/main" id="{86F60FAF-0FB2-4F8A-A08C-C5D0966F7DD4}"/>
              </a:ext>
            </a:extLst>
          </p:cNvPr>
          <p:cNvSpPr/>
          <p:nvPr/>
        </p:nvSpPr>
        <p:spPr>
          <a:xfrm>
            <a:off x="6999552" y="3532118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5" name="Rectangle 36">
            <a:extLst>
              <a:ext uri="{FF2B5EF4-FFF2-40B4-BE49-F238E27FC236}">
                <a16:creationId xmlns:a16="http://schemas.microsoft.com/office/drawing/2014/main" id="{C8476544-039F-38AD-0AA5-D1357EBD80BE}"/>
              </a:ext>
            </a:extLst>
          </p:cNvPr>
          <p:cNvSpPr/>
          <p:nvPr/>
        </p:nvSpPr>
        <p:spPr>
          <a:xfrm>
            <a:off x="3397934" y="4600427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6" name="Rounded Rectangle 27">
            <a:extLst>
              <a:ext uri="{FF2B5EF4-FFF2-40B4-BE49-F238E27FC236}">
                <a16:creationId xmlns:a16="http://schemas.microsoft.com/office/drawing/2014/main" id="{14BCA580-BE9B-A548-AD99-2068902BB322}"/>
              </a:ext>
            </a:extLst>
          </p:cNvPr>
          <p:cNvSpPr/>
          <p:nvPr/>
        </p:nvSpPr>
        <p:spPr>
          <a:xfrm>
            <a:off x="6549649" y="1440258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7" name="Rounded Rectangle 7">
            <a:extLst>
              <a:ext uri="{FF2B5EF4-FFF2-40B4-BE49-F238E27FC236}">
                <a16:creationId xmlns:a16="http://schemas.microsoft.com/office/drawing/2014/main" id="{56B96BC0-C610-7139-3441-169B57C0BDBB}"/>
              </a:ext>
            </a:extLst>
          </p:cNvPr>
          <p:cNvSpPr/>
          <p:nvPr/>
        </p:nvSpPr>
        <p:spPr>
          <a:xfrm>
            <a:off x="7490825" y="1407192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8" name="Chord 15">
            <a:extLst>
              <a:ext uri="{FF2B5EF4-FFF2-40B4-BE49-F238E27FC236}">
                <a16:creationId xmlns:a16="http://schemas.microsoft.com/office/drawing/2014/main" id="{E015F3FB-B6B8-FEE2-94C9-4FA19D2A9C46}"/>
              </a:ext>
            </a:extLst>
          </p:cNvPr>
          <p:cNvSpPr/>
          <p:nvPr/>
        </p:nvSpPr>
        <p:spPr>
          <a:xfrm>
            <a:off x="9357834" y="1363600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19" name="Rectangle 16">
            <a:extLst>
              <a:ext uri="{FF2B5EF4-FFF2-40B4-BE49-F238E27FC236}">
                <a16:creationId xmlns:a16="http://schemas.microsoft.com/office/drawing/2014/main" id="{C84F80E3-9C81-B5E2-9F54-BE480D9E64E6}"/>
              </a:ext>
            </a:extLst>
          </p:cNvPr>
          <p:cNvSpPr/>
          <p:nvPr/>
        </p:nvSpPr>
        <p:spPr>
          <a:xfrm>
            <a:off x="4326974" y="4643178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0" name="Rounded Rectangle 6">
            <a:extLst>
              <a:ext uri="{FF2B5EF4-FFF2-40B4-BE49-F238E27FC236}">
                <a16:creationId xmlns:a16="http://schemas.microsoft.com/office/drawing/2014/main" id="{D11D59C6-2C39-45F2-6E46-16CAB162D30E}"/>
              </a:ext>
            </a:extLst>
          </p:cNvPr>
          <p:cNvSpPr/>
          <p:nvPr/>
        </p:nvSpPr>
        <p:spPr>
          <a:xfrm>
            <a:off x="3370266" y="364220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D347AC0A-E91E-1924-B622-685E386278E1}"/>
              </a:ext>
            </a:extLst>
          </p:cNvPr>
          <p:cNvSpPr/>
          <p:nvPr/>
        </p:nvSpPr>
        <p:spPr>
          <a:xfrm>
            <a:off x="4277588" y="364220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35BB1150-5054-15FD-231E-21ED46BEFFCC}"/>
              </a:ext>
            </a:extLst>
          </p:cNvPr>
          <p:cNvSpPr/>
          <p:nvPr/>
        </p:nvSpPr>
        <p:spPr>
          <a:xfrm>
            <a:off x="5184910" y="364220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F2653880-E028-779D-C6EF-EDF3B00BA190}"/>
              </a:ext>
            </a:extLst>
          </p:cNvPr>
          <p:cNvSpPr/>
          <p:nvPr/>
        </p:nvSpPr>
        <p:spPr>
          <a:xfrm>
            <a:off x="6092230" y="364220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4" name="Teardrop 6">
            <a:extLst>
              <a:ext uri="{FF2B5EF4-FFF2-40B4-BE49-F238E27FC236}">
                <a16:creationId xmlns:a16="http://schemas.microsoft.com/office/drawing/2014/main" id="{522AF05D-78DD-8054-EA68-A85B95CF81A1}"/>
              </a:ext>
            </a:extLst>
          </p:cNvPr>
          <p:cNvSpPr/>
          <p:nvPr/>
        </p:nvSpPr>
        <p:spPr>
          <a:xfrm rot="8100000">
            <a:off x="9290887" y="3581914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5" name="Donut 24">
            <a:extLst>
              <a:ext uri="{FF2B5EF4-FFF2-40B4-BE49-F238E27FC236}">
                <a16:creationId xmlns:a16="http://schemas.microsoft.com/office/drawing/2014/main" id="{38FA6868-D304-1DA6-70D6-8EC7168AD2B4}"/>
              </a:ext>
            </a:extLst>
          </p:cNvPr>
          <p:cNvSpPr/>
          <p:nvPr/>
        </p:nvSpPr>
        <p:spPr>
          <a:xfrm>
            <a:off x="4006798" y="2436147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Chord 38">
            <a:extLst>
              <a:ext uri="{FF2B5EF4-FFF2-40B4-BE49-F238E27FC236}">
                <a16:creationId xmlns:a16="http://schemas.microsoft.com/office/drawing/2014/main" id="{2D158582-37AC-A71D-3A8D-7B1932241829}"/>
              </a:ext>
            </a:extLst>
          </p:cNvPr>
          <p:cNvSpPr/>
          <p:nvPr/>
        </p:nvSpPr>
        <p:spPr>
          <a:xfrm>
            <a:off x="4966642" y="2435620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7" name="Heart 38">
            <a:extLst>
              <a:ext uri="{FF2B5EF4-FFF2-40B4-BE49-F238E27FC236}">
                <a16:creationId xmlns:a16="http://schemas.microsoft.com/office/drawing/2014/main" id="{0223E33E-C35C-99E7-22DE-D4DC5648A8F8}"/>
              </a:ext>
            </a:extLst>
          </p:cNvPr>
          <p:cNvSpPr/>
          <p:nvPr/>
        </p:nvSpPr>
        <p:spPr>
          <a:xfrm>
            <a:off x="5669511" y="1400604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8" name="Round Same Side Corner Rectangle 19">
            <a:extLst>
              <a:ext uri="{FF2B5EF4-FFF2-40B4-BE49-F238E27FC236}">
                <a16:creationId xmlns:a16="http://schemas.microsoft.com/office/drawing/2014/main" id="{03F9233C-A70A-67C8-BFB4-1ACFCABFFE9B}"/>
              </a:ext>
            </a:extLst>
          </p:cNvPr>
          <p:cNvSpPr/>
          <p:nvPr/>
        </p:nvSpPr>
        <p:spPr>
          <a:xfrm>
            <a:off x="8535154" y="5576596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29" name="Rectangle 23">
            <a:extLst>
              <a:ext uri="{FF2B5EF4-FFF2-40B4-BE49-F238E27FC236}">
                <a16:creationId xmlns:a16="http://schemas.microsoft.com/office/drawing/2014/main" id="{7B5D4B3B-AA25-183C-D08E-861E45DA4BAA}"/>
              </a:ext>
            </a:extLst>
          </p:cNvPr>
          <p:cNvSpPr/>
          <p:nvPr/>
        </p:nvSpPr>
        <p:spPr>
          <a:xfrm>
            <a:off x="2475524" y="5631494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0" name="Oval 31">
            <a:extLst>
              <a:ext uri="{FF2B5EF4-FFF2-40B4-BE49-F238E27FC236}">
                <a16:creationId xmlns:a16="http://schemas.microsoft.com/office/drawing/2014/main" id="{DDDBF50D-5EDE-803A-5805-6A3384A74B1D}"/>
              </a:ext>
            </a:extLst>
          </p:cNvPr>
          <p:cNvSpPr/>
          <p:nvPr/>
        </p:nvSpPr>
        <p:spPr>
          <a:xfrm>
            <a:off x="6898224" y="5576306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1" name="Rectangle 23">
            <a:extLst>
              <a:ext uri="{FF2B5EF4-FFF2-40B4-BE49-F238E27FC236}">
                <a16:creationId xmlns:a16="http://schemas.microsoft.com/office/drawing/2014/main" id="{229A87E6-51BD-8D4D-2179-77F0DA09941A}"/>
              </a:ext>
            </a:extLst>
          </p:cNvPr>
          <p:cNvSpPr/>
          <p:nvPr/>
        </p:nvSpPr>
        <p:spPr>
          <a:xfrm>
            <a:off x="4196368" y="5607986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FAA98B7-D9B8-B4A5-BF11-1FC1EA768F64}"/>
              </a:ext>
            </a:extLst>
          </p:cNvPr>
          <p:cNvSpPr/>
          <p:nvPr/>
        </p:nvSpPr>
        <p:spPr>
          <a:xfrm>
            <a:off x="5172800" y="5544892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3" name="Teardrop 17">
            <a:extLst>
              <a:ext uri="{FF2B5EF4-FFF2-40B4-BE49-F238E27FC236}">
                <a16:creationId xmlns:a16="http://schemas.microsoft.com/office/drawing/2014/main" id="{87E7C79C-6B5F-B420-5E90-C007644F5EAD}"/>
              </a:ext>
            </a:extLst>
          </p:cNvPr>
          <p:cNvSpPr/>
          <p:nvPr/>
        </p:nvSpPr>
        <p:spPr>
          <a:xfrm rot="18900000">
            <a:off x="3438176" y="5590392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4" name="Rectangle 23">
            <a:extLst>
              <a:ext uri="{FF2B5EF4-FFF2-40B4-BE49-F238E27FC236}">
                <a16:creationId xmlns:a16="http://schemas.microsoft.com/office/drawing/2014/main" id="{8A5DCE75-3402-640C-EFCF-6DD5FF7A0A19}"/>
              </a:ext>
            </a:extLst>
          </p:cNvPr>
          <p:cNvSpPr/>
          <p:nvPr/>
        </p:nvSpPr>
        <p:spPr>
          <a:xfrm>
            <a:off x="6037224" y="5541004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5" name="Round Same Side Corner Rectangle 8">
            <a:extLst>
              <a:ext uri="{FF2B5EF4-FFF2-40B4-BE49-F238E27FC236}">
                <a16:creationId xmlns:a16="http://schemas.microsoft.com/office/drawing/2014/main" id="{CE1919F1-2CA1-61D8-53EB-42D6D3B03C8B}"/>
              </a:ext>
            </a:extLst>
          </p:cNvPr>
          <p:cNvSpPr/>
          <p:nvPr/>
        </p:nvSpPr>
        <p:spPr>
          <a:xfrm>
            <a:off x="2688924" y="1341807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6" name="Round Same Side Corner Rectangle 20">
            <a:extLst>
              <a:ext uri="{FF2B5EF4-FFF2-40B4-BE49-F238E27FC236}">
                <a16:creationId xmlns:a16="http://schemas.microsoft.com/office/drawing/2014/main" id="{49DB3291-B80A-F1EC-BE3D-540C6F94E0A3}"/>
              </a:ext>
            </a:extLst>
          </p:cNvPr>
          <p:cNvSpPr/>
          <p:nvPr/>
        </p:nvSpPr>
        <p:spPr>
          <a:xfrm rot="10800000">
            <a:off x="3276087" y="1338751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37" name="Donut 87">
            <a:extLst>
              <a:ext uri="{FF2B5EF4-FFF2-40B4-BE49-F238E27FC236}">
                <a16:creationId xmlns:a16="http://schemas.microsoft.com/office/drawing/2014/main" id="{70036707-0C4B-9E28-0645-96EF6722D829}"/>
              </a:ext>
            </a:extLst>
          </p:cNvPr>
          <p:cNvSpPr/>
          <p:nvPr/>
        </p:nvSpPr>
        <p:spPr>
          <a:xfrm>
            <a:off x="3925087" y="1431454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Donut 90">
            <a:extLst>
              <a:ext uri="{FF2B5EF4-FFF2-40B4-BE49-F238E27FC236}">
                <a16:creationId xmlns:a16="http://schemas.microsoft.com/office/drawing/2014/main" id="{928AA779-F016-09D3-BE0F-2A14B0C5EC58}"/>
              </a:ext>
            </a:extLst>
          </p:cNvPr>
          <p:cNvSpPr/>
          <p:nvPr/>
        </p:nvSpPr>
        <p:spPr>
          <a:xfrm>
            <a:off x="4801596" y="1393389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Oval 6">
            <a:extLst>
              <a:ext uri="{FF2B5EF4-FFF2-40B4-BE49-F238E27FC236}">
                <a16:creationId xmlns:a16="http://schemas.microsoft.com/office/drawing/2014/main" id="{EF173636-83D4-8572-2EBD-E865E4E21139}"/>
              </a:ext>
            </a:extLst>
          </p:cNvPr>
          <p:cNvSpPr/>
          <p:nvPr/>
        </p:nvSpPr>
        <p:spPr>
          <a:xfrm>
            <a:off x="5793904" y="2496095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0" name="Block Arc 25">
            <a:extLst>
              <a:ext uri="{FF2B5EF4-FFF2-40B4-BE49-F238E27FC236}">
                <a16:creationId xmlns:a16="http://schemas.microsoft.com/office/drawing/2014/main" id="{03F31925-DB16-089E-56FB-64F6230FB930}"/>
              </a:ext>
            </a:extLst>
          </p:cNvPr>
          <p:cNvSpPr/>
          <p:nvPr/>
        </p:nvSpPr>
        <p:spPr>
          <a:xfrm>
            <a:off x="3314991" y="2494972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Block Arc 31">
            <a:extLst>
              <a:ext uri="{FF2B5EF4-FFF2-40B4-BE49-F238E27FC236}">
                <a16:creationId xmlns:a16="http://schemas.microsoft.com/office/drawing/2014/main" id="{3CC6DD34-EF65-4F44-1321-F20955DB5E47}"/>
              </a:ext>
            </a:extLst>
          </p:cNvPr>
          <p:cNvSpPr/>
          <p:nvPr/>
        </p:nvSpPr>
        <p:spPr>
          <a:xfrm>
            <a:off x="6644199" y="2494972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Freeform 53">
            <a:extLst>
              <a:ext uri="{FF2B5EF4-FFF2-40B4-BE49-F238E27FC236}">
                <a16:creationId xmlns:a16="http://schemas.microsoft.com/office/drawing/2014/main" id="{80350D3D-3AEA-AC31-2B37-A6F284A645BB}"/>
              </a:ext>
            </a:extLst>
          </p:cNvPr>
          <p:cNvSpPr/>
          <p:nvPr/>
        </p:nvSpPr>
        <p:spPr>
          <a:xfrm>
            <a:off x="8364133" y="2491260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3" name="Block Arc 10">
            <a:extLst>
              <a:ext uri="{FF2B5EF4-FFF2-40B4-BE49-F238E27FC236}">
                <a16:creationId xmlns:a16="http://schemas.microsoft.com/office/drawing/2014/main" id="{B7808D45-4EE9-7EC9-72EA-D3B3EF9AA66D}"/>
              </a:ext>
            </a:extLst>
          </p:cNvPr>
          <p:cNvSpPr/>
          <p:nvPr/>
        </p:nvSpPr>
        <p:spPr>
          <a:xfrm>
            <a:off x="9192362" y="4637286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Freeform 55">
            <a:extLst>
              <a:ext uri="{FF2B5EF4-FFF2-40B4-BE49-F238E27FC236}">
                <a16:creationId xmlns:a16="http://schemas.microsoft.com/office/drawing/2014/main" id="{2C43BE4D-9DA1-37C3-A86D-813EE9614CC1}"/>
              </a:ext>
            </a:extLst>
          </p:cNvPr>
          <p:cNvSpPr/>
          <p:nvPr/>
        </p:nvSpPr>
        <p:spPr>
          <a:xfrm>
            <a:off x="2656494" y="2360062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5" name="Round Same Side Corner Rectangle 36">
            <a:extLst>
              <a:ext uri="{FF2B5EF4-FFF2-40B4-BE49-F238E27FC236}">
                <a16:creationId xmlns:a16="http://schemas.microsoft.com/office/drawing/2014/main" id="{96FCD534-8B6E-FA15-3A0B-891E663808B5}"/>
              </a:ext>
            </a:extLst>
          </p:cNvPr>
          <p:cNvSpPr/>
          <p:nvPr/>
        </p:nvSpPr>
        <p:spPr>
          <a:xfrm>
            <a:off x="7442494" y="2518410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6" name="Oval 21">
            <a:extLst>
              <a:ext uri="{FF2B5EF4-FFF2-40B4-BE49-F238E27FC236}">
                <a16:creationId xmlns:a16="http://schemas.microsoft.com/office/drawing/2014/main" id="{B371DC0E-0F60-7FE4-A4F7-5B50833E4DB5}"/>
              </a:ext>
            </a:extLst>
          </p:cNvPr>
          <p:cNvSpPr>
            <a:spLocks noChangeAspect="1"/>
          </p:cNvSpPr>
          <p:nvPr/>
        </p:nvSpPr>
        <p:spPr>
          <a:xfrm>
            <a:off x="5285294" y="4604950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  <p:sp>
        <p:nvSpPr>
          <p:cNvPr id="47" name="Oval 32">
            <a:extLst>
              <a:ext uri="{FF2B5EF4-FFF2-40B4-BE49-F238E27FC236}">
                <a16:creationId xmlns:a16="http://schemas.microsoft.com/office/drawing/2014/main" id="{04A64C12-2420-E58A-FC6A-712B48A0D82C}"/>
              </a:ext>
            </a:extLst>
          </p:cNvPr>
          <p:cNvSpPr/>
          <p:nvPr/>
        </p:nvSpPr>
        <p:spPr>
          <a:xfrm>
            <a:off x="7541102" y="4572245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3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036427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EEB2BA4-1F39-4DE8-ADC8-2B701BD2233B}"/>
              </a:ext>
            </a:extLst>
          </p:cNvPr>
          <p:cNvGrpSpPr/>
          <p:nvPr/>
        </p:nvGrpSpPr>
        <p:grpSpPr>
          <a:xfrm>
            <a:off x="9599021" y="1940231"/>
            <a:ext cx="2578350" cy="4052320"/>
            <a:chOff x="9508727" y="2147107"/>
            <a:chExt cx="2683273" cy="421722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DFBE825-22EF-4EED-84E0-15531A5BB7BD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7FD50C1-E2B8-4A31-B877-9876DE8E7B82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84C27EA-630D-4534-BE82-EE776F053EBB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586A33A-B77A-46C7-8160-BF7F3D5378B7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FEF814A-9442-4241-A526-3862B16662FA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B366C5E-8308-42AE-B329-874A2B990675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253FD53-7873-4041-A915-0AB5865915B0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20">
            <a:extLst>
              <a:ext uri="{FF2B5EF4-FFF2-40B4-BE49-F238E27FC236}">
                <a16:creationId xmlns:a16="http://schemas.microsoft.com/office/drawing/2014/main" id="{2E617B19-36A5-4821-A392-FF0F7BD7EC8B}"/>
              </a:ext>
            </a:extLst>
          </p:cNvPr>
          <p:cNvGrpSpPr/>
          <p:nvPr/>
        </p:nvGrpSpPr>
        <p:grpSpPr>
          <a:xfrm>
            <a:off x="7019112" y="2341950"/>
            <a:ext cx="1890758" cy="3323854"/>
            <a:chOff x="445712" y="1449040"/>
            <a:chExt cx="2113018" cy="3924176"/>
          </a:xfrm>
        </p:grpSpPr>
        <p:sp>
          <p:nvSpPr>
            <p:cNvPr id="14" name="Rounded Rectangle 21">
              <a:extLst>
                <a:ext uri="{FF2B5EF4-FFF2-40B4-BE49-F238E27FC236}">
                  <a16:creationId xmlns:a16="http://schemas.microsoft.com/office/drawing/2014/main" id="{2E86A04C-45A6-49D1-ABF1-1F87AB2989C4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>
                <a:cs typeface="B Nazanin" panose="00000700000000000000" pitchFamily="2" charset="-78"/>
              </a:endParaRPr>
            </a:p>
          </p:txBody>
        </p:sp>
        <p:sp>
          <p:nvSpPr>
            <p:cNvPr id="15" name="Rectangle 22">
              <a:extLst>
                <a:ext uri="{FF2B5EF4-FFF2-40B4-BE49-F238E27FC236}">
                  <a16:creationId xmlns:a16="http://schemas.microsoft.com/office/drawing/2014/main" id="{E53A9054-7BA6-4812-AEEE-3EBDD6CDBFF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grpSp>
          <p:nvGrpSpPr>
            <p:cNvPr id="16" name="Group 23">
              <a:extLst>
                <a:ext uri="{FF2B5EF4-FFF2-40B4-BE49-F238E27FC236}">
                  <a16:creationId xmlns:a16="http://schemas.microsoft.com/office/drawing/2014/main" id="{99404FCF-FDE8-410C-9EB0-2765792D4703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7" name="Oval 24">
                <a:extLst>
                  <a:ext uri="{FF2B5EF4-FFF2-40B4-BE49-F238E27FC236}">
                    <a16:creationId xmlns:a16="http://schemas.microsoft.com/office/drawing/2014/main" id="{24B7B31C-CCD8-431A-AC52-8616F5D76465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Rounded Rectangle 25">
                <a:extLst>
                  <a:ext uri="{FF2B5EF4-FFF2-40B4-BE49-F238E27FC236}">
                    <a16:creationId xmlns:a16="http://schemas.microsoft.com/office/drawing/2014/main" id="{A11B22D1-26DC-47AD-9923-55FDE1EB2959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4B6EC34-C290-498D-A2AE-12F8B54C9F4D}"/>
              </a:ext>
            </a:extLst>
          </p:cNvPr>
          <p:cNvGrpSpPr/>
          <p:nvPr/>
        </p:nvGrpSpPr>
        <p:grpSpPr>
          <a:xfrm>
            <a:off x="471094" y="1883037"/>
            <a:ext cx="5141550" cy="3825533"/>
            <a:chOff x="1210933" y="1907281"/>
            <a:chExt cx="5141550" cy="382553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A9012F5C-8579-4797-927F-1208BD5BACC9}"/>
                </a:ext>
              </a:extLst>
            </p:cNvPr>
            <p:cNvGrpSpPr/>
            <p:nvPr/>
          </p:nvGrpSpPr>
          <p:grpSpPr>
            <a:xfrm>
              <a:off x="1210933" y="1907281"/>
              <a:ext cx="5141550" cy="3825533"/>
              <a:chOff x="4733216" y="3486970"/>
              <a:chExt cx="7836692" cy="5830833"/>
            </a:xfrm>
            <a:solidFill>
              <a:schemeClr val="accent1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184AE30-2FA3-47C6-9C57-26F9E2355A52}"/>
                  </a:ext>
                </a:extLst>
              </p:cNvPr>
              <p:cNvSpPr/>
              <p:nvPr/>
            </p:nvSpPr>
            <p:spPr>
              <a:xfrm rot="5400000">
                <a:off x="6801154" y="2120167"/>
                <a:ext cx="4401951" cy="7135557"/>
              </a:xfrm>
              <a:custGeom>
                <a:avLst/>
                <a:gdLst>
                  <a:gd name="connsiteX0" fmla="*/ 1574201 w 4401951"/>
                  <a:gd name="connsiteY0" fmla="*/ 1307005 h 7135557"/>
                  <a:gd name="connsiteX1" fmla="*/ 1595137 w 4401951"/>
                  <a:gd name="connsiteY1" fmla="*/ 1308799 h 7135557"/>
                  <a:gd name="connsiteX2" fmla="*/ 1596178 w 4401951"/>
                  <a:gd name="connsiteY2" fmla="*/ 1307005 h 7135557"/>
                  <a:gd name="connsiteX3" fmla="*/ 1292196 w 4401951"/>
                  <a:gd name="connsiteY3" fmla="*/ 1246107 h 7135557"/>
                  <a:gd name="connsiteX4" fmla="*/ 1354627 w 4401951"/>
                  <a:gd name="connsiteY4" fmla="*/ 1145598 h 7135557"/>
                  <a:gd name="connsiteX5" fmla="*/ 1392692 w 4401951"/>
                  <a:gd name="connsiteY5" fmla="*/ 1097590 h 7135557"/>
                  <a:gd name="connsiteX6" fmla="*/ 1392692 w 4401951"/>
                  <a:gd name="connsiteY6" fmla="*/ 698917 h 7135557"/>
                  <a:gd name="connsiteX7" fmla="*/ 10305 w 4401951"/>
                  <a:gd name="connsiteY7" fmla="*/ 1963449 h 7135557"/>
                  <a:gd name="connsiteX8" fmla="*/ 243210 w 4401951"/>
                  <a:gd name="connsiteY8" fmla="*/ 1270953 h 7135557"/>
                  <a:gd name="connsiteX9" fmla="*/ 521312 w 4401951"/>
                  <a:gd name="connsiteY9" fmla="*/ 2463671 h 7135557"/>
                  <a:gd name="connsiteX10" fmla="*/ 1032923 w 4401951"/>
                  <a:gd name="connsiteY10" fmla="*/ 24092 h 7135557"/>
                  <a:gd name="connsiteX11" fmla="*/ 1044438 w 4401951"/>
                  <a:gd name="connsiteY11" fmla="*/ 0 h 7135557"/>
                  <a:gd name="connsiteX12" fmla="*/ 1093672 w 4401951"/>
                  <a:gd name="connsiteY12" fmla="*/ 664478 h 7135557"/>
                  <a:gd name="connsiteX13" fmla="*/ 1143670 w 4401951"/>
                  <a:gd name="connsiteY13" fmla="*/ 593153 h 7135557"/>
                  <a:gd name="connsiteX14" fmla="*/ 1389562 w 4401951"/>
                  <a:gd name="connsiteY14" fmla="*/ 359293 h 7135557"/>
                  <a:gd name="connsiteX15" fmla="*/ 1230812 w 4401951"/>
                  <a:gd name="connsiteY15" fmla="*/ 1223676 h 7135557"/>
                  <a:gd name="connsiteX16" fmla="*/ 1377075 w 4401951"/>
                  <a:gd name="connsiteY16" fmla="*/ 659632 h 7135557"/>
                  <a:gd name="connsiteX17" fmla="*/ 1392692 w 4401951"/>
                  <a:gd name="connsiteY17" fmla="*/ 617304 h 7135557"/>
                  <a:gd name="connsiteX18" fmla="*/ 1392692 w 4401951"/>
                  <a:gd name="connsiteY18" fmla="*/ 391528 h 7135557"/>
                  <a:gd name="connsiteX19" fmla="*/ 1418889 w 4401951"/>
                  <a:gd name="connsiteY19" fmla="*/ 509430 h 7135557"/>
                  <a:gd name="connsiteX20" fmla="*/ 1422175 w 4401951"/>
                  <a:gd name="connsiteY20" fmla="*/ 537401 h 7135557"/>
                  <a:gd name="connsiteX21" fmla="*/ 1422535 w 4401951"/>
                  <a:gd name="connsiteY21" fmla="*/ 536423 h 7135557"/>
                  <a:gd name="connsiteX22" fmla="*/ 1422245 w 4401951"/>
                  <a:gd name="connsiteY22" fmla="*/ 538004 h 7135557"/>
                  <a:gd name="connsiteX23" fmla="*/ 1447174 w 4401951"/>
                  <a:gd name="connsiteY23" fmla="*/ 750227 h 7135557"/>
                  <a:gd name="connsiteX24" fmla="*/ 1448990 w 4401951"/>
                  <a:gd name="connsiteY24" fmla="*/ 775589 h 7135557"/>
                  <a:gd name="connsiteX25" fmla="*/ 1465396 w 4401951"/>
                  <a:gd name="connsiteY25" fmla="*/ 822804 h 7135557"/>
                  <a:gd name="connsiteX26" fmla="*/ 1504879 w 4401951"/>
                  <a:gd name="connsiteY26" fmla="*/ 989383 h 7135557"/>
                  <a:gd name="connsiteX27" fmla="*/ 1525291 w 4401951"/>
                  <a:gd name="connsiteY27" fmla="*/ 962032 h 7135557"/>
                  <a:gd name="connsiteX28" fmla="*/ 1586713 w 4401951"/>
                  <a:gd name="connsiteY28" fmla="*/ 781661 h 7135557"/>
                  <a:gd name="connsiteX29" fmla="*/ 1588900 w 4401951"/>
                  <a:gd name="connsiteY29" fmla="*/ 742775 h 7135557"/>
                  <a:gd name="connsiteX30" fmla="*/ 1547037 w 4401951"/>
                  <a:gd name="connsiteY30" fmla="*/ 655005 h 7135557"/>
                  <a:gd name="connsiteX31" fmla="*/ 1482690 w 4401951"/>
                  <a:gd name="connsiteY31" fmla="*/ 547744 h 7135557"/>
                  <a:gd name="connsiteX32" fmla="*/ 1587215 w 4401951"/>
                  <a:gd name="connsiteY32" fmla="*/ 625548 h 7135557"/>
                  <a:gd name="connsiteX33" fmla="*/ 1582482 w 4401951"/>
                  <a:gd name="connsiteY33" fmla="*/ 574855 h 7135557"/>
                  <a:gd name="connsiteX34" fmla="*/ 1467846 w 4401951"/>
                  <a:gd name="connsiteY34" fmla="*/ 238210 h 7135557"/>
                  <a:gd name="connsiteX35" fmla="*/ 1861129 w 4401951"/>
                  <a:gd name="connsiteY35" fmla="*/ 883588 h 7135557"/>
                  <a:gd name="connsiteX36" fmla="*/ 1867608 w 4401951"/>
                  <a:gd name="connsiteY36" fmla="*/ 952388 h 7135557"/>
                  <a:gd name="connsiteX37" fmla="*/ 1901281 w 4401951"/>
                  <a:gd name="connsiteY37" fmla="*/ 1014707 h 7135557"/>
                  <a:gd name="connsiteX38" fmla="*/ 1931966 w 4401951"/>
                  <a:gd name="connsiteY38" fmla="*/ 1099383 h 7135557"/>
                  <a:gd name="connsiteX39" fmla="*/ 1935528 w 4401951"/>
                  <a:gd name="connsiteY39" fmla="*/ 1036077 h 7135557"/>
                  <a:gd name="connsiteX40" fmla="*/ 1810993 w 4401951"/>
                  <a:gd name="connsiteY40" fmla="*/ 593384 h 7135557"/>
                  <a:gd name="connsiteX41" fmla="*/ 2043828 w 4401951"/>
                  <a:gd name="connsiteY41" fmla="*/ 843442 h 7135557"/>
                  <a:gd name="connsiteX42" fmla="*/ 2112308 w 4401951"/>
                  <a:gd name="connsiteY42" fmla="*/ 960153 h 7135557"/>
                  <a:gd name="connsiteX43" fmla="*/ 2183813 w 4401951"/>
                  <a:gd name="connsiteY43" fmla="*/ 879627 h 7135557"/>
                  <a:gd name="connsiteX44" fmla="*/ 2714982 w 4401951"/>
                  <a:gd name="connsiteY44" fmla="*/ 21558 h 7135557"/>
                  <a:gd name="connsiteX45" fmla="*/ 1715073 w 4401951"/>
                  <a:gd name="connsiteY45" fmla="*/ 2645841 h 7135557"/>
                  <a:gd name="connsiteX46" fmla="*/ 2784794 w 4401951"/>
                  <a:gd name="connsiteY46" fmla="*/ 1156569 h 7135557"/>
                  <a:gd name="connsiteX47" fmla="*/ 1969674 w 4401951"/>
                  <a:gd name="connsiteY47" fmla="*/ 3737766 h 7135557"/>
                  <a:gd name="connsiteX48" fmla="*/ 2540919 w 4401951"/>
                  <a:gd name="connsiteY48" fmla="*/ 3073208 h 7135557"/>
                  <a:gd name="connsiteX49" fmla="*/ 2241680 w 4401951"/>
                  <a:gd name="connsiteY49" fmla="*/ 4524527 h 7135557"/>
                  <a:gd name="connsiteX50" fmla="*/ 2635972 w 4401951"/>
                  <a:gd name="connsiteY50" fmla="*/ 3936651 h 7135557"/>
                  <a:gd name="connsiteX51" fmla="*/ 2980221 w 4401951"/>
                  <a:gd name="connsiteY51" fmla="*/ 4653430 h 7135557"/>
                  <a:gd name="connsiteX52" fmla="*/ 2724238 w 4401951"/>
                  <a:gd name="connsiteY52" fmla="*/ 5226768 h 7135557"/>
                  <a:gd name="connsiteX53" fmla="*/ 3269110 w 4401951"/>
                  <a:gd name="connsiteY53" fmla="*/ 4904889 h 7135557"/>
                  <a:gd name="connsiteX54" fmla="*/ 4062237 w 4401951"/>
                  <a:gd name="connsiteY54" fmla="*/ 6863126 h 7135557"/>
                  <a:gd name="connsiteX55" fmla="*/ 1163872 w 4401951"/>
                  <a:gd name="connsiteY55" fmla="*/ 2381077 h 7135557"/>
                  <a:gd name="connsiteX56" fmla="*/ 1171818 w 4401951"/>
                  <a:gd name="connsiteY56" fmla="*/ 2187765 h 7135557"/>
                  <a:gd name="connsiteX57" fmla="*/ 1165562 w 4401951"/>
                  <a:gd name="connsiteY57" fmla="*/ 2187901 h 7135557"/>
                  <a:gd name="connsiteX58" fmla="*/ 1159676 w 4401951"/>
                  <a:gd name="connsiteY58" fmla="*/ 2158334 h 7135557"/>
                  <a:gd name="connsiteX59" fmla="*/ 1140976 w 4401951"/>
                  <a:gd name="connsiteY59" fmla="*/ 2015351 h 7135557"/>
                  <a:gd name="connsiteX60" fmla="*/ 1134897 w 4401951"/>
                  <a:gd name="connsiteY60" fmla="*/ 1881299 h 7135557"/>
                  <a:gd name="connsiteX61" fmla="*/ 1113671 w 4401951"/>
                  <a:gd name="connsiteY61" fmla="*/ 2032179 h 7135557"/>
                  <a:gd name="connsiteX62" fmla="*/ 4401951 w 4401951"/>
                  <a:gd name="connsiteY62" fmla="*/ 7116709 h 7135557"/>
                  <a:gd name="connsiteX63" fmla="*/ 820316 w 4401951"/>
                  <a:gd name="connsiteY63" fmla="*/ 6024940 h 7135557"/>
                  <a:gd name="connsiteX64" fmla="*/ 1563906 w 4401951"/>
                  <a:gd name="connsiteY64" fmla="*/ 6099531 h 7135557"/>
                  <a:gd name="connsiteX65" fmla="*/ 162104 w 4401951"/>
                  <a:gd name="connsiteY65" fmla="*/ 4265506 h 7135557"/>
                  <a:gd name="connsiteX66" fmla="*/ 884894 w 4401951"/>
                  <a:gd name="connsiteY66" fmla="*/ 4858595 h 7135557"/>
                  <a:gd name="connsiteX67" fmla="*/ 59825 w 4401951"/>
                  <a:gd name="connsiteY67" fmla="*/ 3067213 h 7135557"/>
                  <a:gd name="connsiteX68" fmla="*/ 601746 w 4401951"/>
                  <a:gd name="connsiteY68" fmla="*/ 3720191 h 7135557"/>
                  <a:gd name="connsiteX69" fmla="*/ 10305 w 4401951"/>
                  <a:gd name="connsiteY69" fmla="*/ 1963449 h 713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401951" h="7135557">
                    <a:moveTo>
                      <a:pt x="1574201" y="1307005"/>
                    </a:moveTo>
                    <a:lnTo>
                      <a:pt x="1595137" y="1308799"/>
                    </a:lnTo>
                    <a:lnTo>
                      <a:pt x="1596178" y="1307005"/>
                    </a:lnTo>
                    <a:close/>
                    <a:moveTo>
                      <a:pt x="1292196" y="1246107"/>
                    </a:moveTo>
                    <a:lnTo>
                      <a:pt x="1354627" y="1145598"/>
                    </a:lnTo>
                    <a:lnTo>
                      <a:pt x="1392692" y="1097590"/>
                    </a:lnTo>
                    <a:lnTo>
                      <a:pt x="1392692" y="698917"/>
                    </a:lnTo>
                    <a:close/>
                    <a:moveTo>
                      <a:pt x="10305" y="1963449"/>
                    </a:moveTo>
                    <a:cubicBezTo>
                      <a:pt x="35305" y="1737141"/>
                      <a:pt x="107341" y="1504847"/>
                      <a:pt x="243210" y="1270953"/>
                    </a:cubicBezTo>
                    <a:cubicBezTo>
                      <a:pt x="169779" y="1766302"/>
                      <a:pt x="247539" y="2226400"/>
                      <a:pt x="521312" y="2463671"/>
                    </a:cubicBezTo>
                    <a:cubicBezTo>
                      <a:pt x="290444" y="1194996"/>
                      <a:pt x="254291" y="837377"/>
                      <a:pt x="1032923" y="24092"/>
                    </a:cubicBezTo>
                    <a:cubicBezTo>
                      <a:pt x="1038793" y="11284"/>
                      <a:pt x="1042539" y="3412"/>
                      <a:pt x="1044438" y="0"/>
                    </a:cubicBezTo>
                    <a:lnTo>
                      <a:pt x="1093672" y="664478"/>
                    </a:lnTo>
                    <a:lnTo>
                      <a:pt x="1143670" y="593153"/>
                    </a:lnTo>
                    <a:cubicBezTo>
                      <a:pt x="1210644" y="509720"/>
                      <a:pt x="1291811" y="431141"/>
                      <a:pt x="1389562" y="359293"/>
                    </a:cubicBezTo>
                    <a:cubicBezTo>
                      <a:pt x="1199332" y="664152"/>
                      <a:pt x="1118671" y="989135"/>
                      <a:pt x="1230812" y="1223676"/>
                    </a:cubicBezTo>
                    <a:cubicBezTo>
                      <a:pt x="1283709" y="998470"/>
                      <a:pt x="1328298" y="814214"/>
                      <a:pt x="1377075" y="659632"/>
                    </a:cubicBezTo>
                    <a:lnTo>
                      <a:pt x="1392692" y="617304"/>
                    </a:lnTo>
                    <a:lnTo>
                      <a:pt x="1392692" y="391528"/>
                    </a:lnTo>
                    <a:lnTo>
                      <a:pt x="1418889" y="509430"/>
                    </a:lnTo>
                    <a:lnTo>
                      <a:pt x="1422175" y="537401"/>
                    </a:lnTo>
                    <a:lnTo>
                      <a:pt x="1422535" y="536423"/>
                    </a:lnTo>
                    <a:cubicBezTo>
                      <a:pt x="1422439" y="536949"/>
                      <a:pt x="1422342" y="537477"/>
                      <a:pt x="1422245" y="538004"/>
                    </a:cubicBezTo>
                    <a:lnTo>
                      <a:pt x="1447174" y="750227"/>
                    </a:lnTo>
                    <a:lnTo>
                      <a:pt x="1448990" y="775589"/>
                    </a:lnTo>
                    <a:lnTo>
                      <a:pt x="1465396" y="822804"/>
                    </a:lnTo>
                    <a:lnTo>
                      <a:pt x="1504879" y="989383"/>
                    </a:lnTo>
                    <a:lnTo>
                      <a:pt x="1525291" y="962032"/>
                    </a:lnTo>
                    <a:cubicBezTo>
                      <a:pt x="1557458" y="907490"/>
                      <a:pt x="1577556" y="846778"/>
                      <a:pt x="1586713" y="781661"/>
                    </a:cubicBezTo>
                    <a:cubicBezTo>
                      <a:pt x="1587442" y="768698"/>
                      <a:pt x="1588171" y="755737"/>
                      <a:pt x="1588900" y="742775"/>
                    </a:cubicBezTo>
                    <a:lnTo>
                      <a:pt x="1547037" y="655005"/>
                    </a:lnTo>
                    <a:cubicBezTo>
                      <a:pt x="1527714" y="619152"/>
                      <a:pt x="1506210" y="583330"/>
                      <a:pt x="1482690" y="547744"/>
                    </a:cubicBezTo>
                    <a:lnTo>
                      <a:pt x="1587215" y="625548"/>
                    </a:lnTo>
                    <a:lnTo>
                      <a:pt x="1582482" y="574855"/>
                    </a:lnTo>
                    <a:cubicBezTo>
                      <a:pt x="1565083" y="466606"/>
                      <a:pt x="1525602" y="352408"/>
                      <a:pt x="1467846" y="238210"/>
                    </a:cubicBezTo>
                    <a:cubicBezTo>
                      <a:pt x="1710374" y="439406"/>
                      <a:pt x="1825116" y="661256"/>
                      <a:pt x="1861129" y="883588"/>
                    </a:cubicBezTo>
                    <a:lnTo>
                      <a:pt x="1867608" y="952388"/>
                    </a:lnTo>
                    <a:lnTo>
                      <a:pt x="1901281" y="1014707"/>
                    </a:lnTo>
                    <a:lnTo>
                      <a:pt x="1931966" y="1099383"/>
                    </a:lnTo>
                    <a:lnTo>
                      <a:pt x="1935528" y="1036077"/>
                    </a:lnTo>
                    <a:cubicBezTo>
                      <a:pt x="1932520" y="897911"/>
                      <a:pt x="1887999" y="745647"/>
                      <a:pt x="1810993" y="593384"/>
                    </a:cubicBezTo>
                    <a:cubicBezTo>
                      <a:pt x="1908003" y="673863"/>
                      <a:pt x="1984569" y="757646"/>
                      <a:pt x="2043828" y="843442"/>
                    </a:cubicBezTo>
                    <a:lnTo>
                      <a:pt x="2112308" y="960153"/>
                    </a:lnTo>
                    <a:lnTo>
                      <a:pt x="2183813" y="879627"/>
                    </a:lnTo>
                    <a:cubicBezTo>
                      <a:pt x="2322640" y="717571"/>
                      <a:pt x="2486557" y="489948"/>
                      <a:pt x="2714982" y="21558"/>
                    </a:cubicBezTo>
                    <a:cubicBezTo>
                      <a:pt x="3240019" y="1209833"/>
                      <a:pt x="1631771" y="1832795"/>
                      <a:pt x="1715073" y="2645841"/>
                    </a:cubicBezTo>
                    <a:cubicBezTo>
                      <a:pt x="2045535" y="2037427"/>
                      <a:pt x="2319419" y="1566185"/>
                      <a:pt x="2784794" y="1156569"/>
                    </a:cubicBezTo>
                    <a:cubicBezTo>
                      <a:pt x="3117678" y="2938725"/>
                      <a:pt x="2267144" y="2835936"/>
                      <a:pt x="1969674" y="3737766"/>
                    </a:cubicBezTo>
                    <a:cubicBezTo>
                      <a:pt x="2204132" y="3553211"/>
                      <a:pt x="2311509" y="3203451"/>
                      <a:pt x="2540919" y="3073208"/>
                    </a:cubicBezTo>
                    <a:cubicBezTo>
                      <a:pt x="2781764" y="3802291"/>
                      <a:pt x="2294248" y="3762456"/>
                      <a:pt x="2241680" y="4524527"/>
                    </a:cubicBezTo>
                    <a:lnTo>
                      <a:pt x="2635972" y="3936651"/>
                    </a:lnTo>
                    <a:cubicBezTo>
                      <a:pt x="2747761" y="4010954"/>
                      <a:pt x="2965511" y="4438411"/>
                      <a:pt x="2980221" y="4653430"/>
                    </a:cubicBezTo>
                    <a:cubicBezTo>
                      <a:pt x="2994932" y="4868450"/>
                      <a:pt x="2868201" y="4856669"/>
                      <a:pt x="2724238" y="5226768"/>
                    </a:cubicBezTo>
                    <a:cubicBezTo>
                      <a:pt x="2879924" y="5084195"/>
                      <a:pt x="3180097" y="4801659"/>
                      <a:pt x="3269110" y="4904889"/>
                    </a:cubicBezTo>
                    <a:cubicBezTo>
                      <a:pt x="3572739" y="5194238"/>
                      <a:pt x="3288409" y="5620681"/>
                      <a:pt x="4062237" y="6863126"/>
                    </a:cubicBezTo>
                    <a:cubicBezTo>
                      <a:pt x="2180073" y="6016731"/>
                      <a:pt x="1166812" y="4088916"/>
                      <a:pt x="1163872" y="2381077"/>
                    </a:cubicBezTo>
                    <a:lnTo>
                      <a:pt x="1171818" y="2187765"/>
                    </a:lnTo>
                    <a:lnTo>
                      <a:pt x="1165562" y="2187901"/>
                    </a:lnTo>
                    <a:lnTo>
                      <a:pt x="1159676" y="2158334"/>
                    </a:lnTo>
                    <a:cubicBezTo>
                      <a:pt x="1151650" y="2111164"/>
                      <a:pt x="1145304" y="2063446"/>
                      <a:pt x="1140976" y="2015351"/>
                    </a:cubicBezTo>
                    <a:lnTo>
                      <a:pt x="1134897" y="1881299"/>
                    </a:lnTo>
                    <a:lnTo>
                      <a:pt x="1113671" y="2032179"/>
                    </a:lnTo>
                    <a:cubicBezTo>
                      <a:pt x="927929" y="3958603"/>
                      <a:pt x="2274745" y="6444895"/>
                      <a:pt x="4401951" y="7116709"/>
                    </a:cubicBezTo>
                    <a:cubicBezTo>
                      <a:pt x="2031981" y="7255286"/>
                      <a:pt x="1150032" y="6603410"/>
                      <a:pt x="820316" y="6024940"/>
                    </a:cubicBezTo>
                    <a:cubicBezTo>
                      <a:pt x="1359331" y="6159038"/>
                      <a:pt x="1370002" y="6176835"/>
                      <a:pt x="1563906" y="6099531"/>
                    </a:cubicBezTo>
                    <a:cubicBezTo>
                      <a:pt x="517037" y="5889014"/>
                      <a:pt x="393579" y="5232930"/>
                      <a:pt x="162104" y="4265506"/>
                    </a:cubicBezTo>
                    <a:cubicBezTo>
                      <a:pt x="342018" y="4353444"/>
                      <a:pt x="494429" y="4855174"/>
                      <a:pt x="884894" y="4858595"/>
                    </a:cubicBezTo>
                    <a:cubicBezTo>
                      <a:pt x="498053" y="4364291"/>
                      <a:pt x="-195081" y="3923696"/>
                      <a:pt x="59825" y="3067213"/>
                    </a:cubicBezTo>
                    <a:cubicBezTo>
                      <a:pt x="327943" y="3660046"/>
                      <a:pt x="203678" y="3405627"/>
                      <a:pt x="601746" y="3720191"/>
                    </a:cubicBezTo>
                    <a:cubicBezTo>
                      <a:pt x="283632" y="3267428"/>
                      <a:pt x="-64693" y="2642375"/>
                      <a:pt x="10305" y="1963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19FBBD4E-85D6-4669-B7E4-A9C3160E6DE6}"/>
                  </a:ext>
                </a:extLst>
              </p:cNvPr>
              <p:cNvSpPr/>
              <p:nvPr/>
            </p:nvSpPr>
            <p:spPr>
              <a:xfrm rot="1520710">
                <a:off x="4733216" y="7292574"/>
                <a:ext cx="678947" cy="2025229"/>
              </a:xfrm>
              <a:custGeom>
                <a:avLst/>
                <a:gdLst>
                  <a:gd name="connsiteX0" fmla="*/ 541078 w 678947"/>
                  <a:gd name="connsiteY0" fmla="*/ 692150 h 1803619"/>
                  <a:gd name="connsiteX1" fmla="*/ 675744 w 678947"/>
                  <a:gd name="connsiteY1" fmla="*/ 1076908 h 1803619"/>
                  <a:gd name="connsiteX2" fmla="*/ 678947 w 678947"/>
                  <a:gd name="connsiteY2" fmla="*/ 1076908 h 1803619"/>
                  <a:gd name="connsiteX3" fmla="*/ 677934 w 678947"/>
                  <a:gd name="connsiteY3" fmla="*/ 1079426 h 1803619"/>
                  <a:gd name="connsiteX4" fmla="*/ 678947 w 678947"/>
                  <a:gd name="connsiteY4" fmla="*/ 1080591 h 1803619"/>
                  <a:gd name="connsiteX5" fmla="*/ 677465 w 678947"/>
                  <a:gd name="connsiteY5" fmla="*/ 1080591 h 1803619"/>
                  <a:gd name="connsiteX6" fmla="*/ 380803 w 678947"/>
                  <a:gd name="connsiteY6" fmla="*/ 1798594 h 1803619"/>
                  <a:gd name="connsiteX7" fmla="*/ 370346 w 678947"/>
                  <a:gd name="connsiteY7" fmla="*/ 1206657 h 1803619"/>
                  <a:gd name="connsiteX8" fmla="*/ 430248 w 678947"/>
                  <a:gd name="connsiteY8" fmla="*/ 1124930 h 1803619"/>
                  <a:gd name="connsiteX9" fmla="*/ 339473 w 678947"/>
                  <a:gd name="connsiteY9" fmla="*/ 1037677 h 1803619"/>
                  <a:gd name="connsiteX10" fmla="*/ 248698 w 678947"/>
                  <a:gd name="connsiteY10" fmla="*/ 1124930 h 1803619"/>
                  <a:gd name="connsiteX11" fmla="*/ 308601 w 678947"/>
                  <a:gd name="connsiteY11" fmla="*/ 1206658 h 1803619"/>
                  <a:gd name="connsiteX12" fmla="*/ 298145 w 678947"/>
                  <a:gd name="connsiteY12" fmla="*/ 1803619 h 1803619"/>
                  <a:gd name="connsiteX13" fmla="*/ 1482 w 678947"/>
                  <a:gd name="connsiteY13" fmla="*/ 1080591 h 1803619"/>
                  <a:gd name="connsiteX14" fmla="*/ 1 w 678947"/>
                  <a:gd name="connsiteY14" fmla="*/ 1080591 h 1803619"/>
                  <a:gd name="connsiteX15" fmla="*/ 977 w 678947"/>
                  <a:gd name="connsiteY15" fmla="*/ 1079335 h 1803619"/>
                  <a:gd name="connsiteX16" fmla="*/ 0 w 678947"/>
                  <a:gd name="connsiteY16" fmla="*/ 1076908 h 1803619"/>
                  <a:gd name="connsiteX17" fmla="*/ 2865 w 678947"/>
                  <a:gd name="connsiteY17" fmla="*/ 1076908 h 1803619"/>
                  <a:gd name="connsiteX18" fmla="*/ 128363 w 678947"/>
                  <a:gd name="connsiteY18" fmla="*/ 696719 h 1803619"/>
                  <a:gd name="connsiteX19" fmla="*/ 162613 w 678947"/>
                  <a:gd name="connsiteY19" fmla="*/ 573663 h 1803619"/>
                  <a:gd name="connsiteX20" fmla="*/ 516334 w 678947"/>
                  <a:gd name="connsiteY20" fmla="*/ 573663 h 1803619"/>
                  <a:gd name="connsiteX21" fmla="*/ 561325 w 678947"/>
                  <a:gd name="connsiteY21" fmla="*/ 618654 h 1803619"/>
                  <a:gd name="connsiteX22" fmla="*/ 516334 w 678947"/>
                  <a:gd name="connsiteY22" fmla="*/ 663645 h 1803619"/>
                  <a:gd name="connsiteX23" fmla="*/ 162613 w 678947"/>
                  <a:gd name="connsiteY23" fmla="*/ 663645 h 1803619"/>
                  <a:gd name="connsiteX24" fmla="*/ 117622 w 678947"/>
                  <a:gd name="connsiteY24" fmla="*/ 618654 h 1803619"/>
                  <a:gd name="connsiteX25" fmla="*/ 162613 w 678947"/>
                  <a:gd name="connsiteY25" fmla="*/ 573663 h 1803619"/>
                  <a:gd name="connsiteX26" fmla="*/ 346730 w 678947"/>
                  <a:gd name="connsiteY26" fmla="*/ 0 h 1803619"/>
                  <a:gd name="connsiteX27" fmla="*/ 477359 w 678947"/>
                  <a:gd name="connsiteY27" fmla="*/ 58057 h 1803619"/>
                  <a:gd name="connsiteX28" fmla="*/ 535416 w 678947"/>
                  <a:gd name="connsiteY28" fmla="*/ 508918 h 1803619"/>
                  <a:gd name="connsiteX29" fmla="*/ 143530 w 678947"/>
                  <a:gd name="connsiteY29" fmla="*/ 508918 h 1803619"/>
                  <a:gd name="connsiteX0" fmla="*/ 541078 w 678947"/>
                  <a:gd name="connsiteY0" fmla="*/ 913760 h 2025229"/>
                  <a:gd name="connsiteX1" fmla="*/ 675744 w 678947"/>
                  <a:gd name="connsiteY1" fmla="*/ 1298518 h 2025229"/>
                  <a:gd name="connsiteX2" fmla="*/ 678947 w 678947"/>
                  <a:gd name="connsiteY2" fmla="*/ 1298518 h 2025229"/>
                  <a:gd name="connsiteX3" fmla="*/ 677934 w 678947"/>
                  <a:gd name="connsiteY3" fmla="*/ 1301036 h 2025229"/>
                  <a:gd name="connsiteX4" fmla="*/ 678947 w 678947"/>
                  <a:gd name="connsiteY4" fmla="*/ 1302201 h 2025229"/>
                  <a:gd name="connsiteX5" fmla="*/ 677465 w 678947"/>
                  <a:gd name="connsiteY5" fmla="*/ 1302201 h 2025229"/>
                  <a:gd name="connsiteX6" fmla="*/ 380803 w 678947"/>
                  <a:gd name="connsiteY6" fmla="*/ 2020204 h 2025229"/>
                  <a:gd name="connsiteX7" fmla="*/ 370346 w 678947"/>
                  <a:gd name="connsiteY7" fmla="*/ 1428267 h 2025229"/>
                  <a:gd name="connsiteX8" fmla="*/ 430248 w 678947"/>
                  <a:gd name="connsiteY8" fmla="*/ 1346540 h 2025229"/>
                  <a:gd name="connsiteX9" fmla="*/ 339473 w 678947"/>
                  <a:gd name="connsiteY9" fmla="*/ 1259287 h 2025229"/>
                  <a:gd name="connsiteX10" fmla="*/ 248698 w 678947"/>
                  <a:gd name="connsiteY10" fmla="*/ 1346540 h 2025229"/>
                  <a:gd name="connsiteX11" fmla="*/ 308601 w 678947"/>
                  <a:gd name="connsiteY11" fmla="*/ 1428268 h 2025229"/>
                  <a:gd name="connsiteX12" fmla="*/ 298145 w 678947"/>
                  <a:gd name="connsiteY12" fmla="*/ 2025229 h 2025229"/>
                  <a:gd name="connsiteX13" fmla="*/ 1482 w 678947"/>
                  <a:gd name="connsiteY13" fmla="*/ 1302201 h 2025229"/>
                  <a:gd name="connsiteX14" fmla="*/ 1 w 678947"/>
                  <a:gd name="connsiteY14" fmla="*/ 1302201 h 2025229"/>
                  <a:gd name="connsiteX15" fmla="*/ 977 w 678947"/>
                  <a:gd name="connsiteY15" fmla="*/ 1300945 h 2025229"/>
                  <a:gd name="connsiteX16" fmla="*/ 0 w 678947"/>
                  <a:gd name="connsiteY16" fmla="*/ 1298518 h 2025229"/>
                  <a:gd name="connsiteX17" fmla="*/ 2865 w 678947"/>
                  <a:gd name="connsiteY17" fmla="*/ 1298518 h 2025229"/>
                  <a:gd name="connsiteX18" fmla="*/ 128363 w 678947"/>
                  <a:gd name="connsiteY18" fmla="*/ 918329 h 2025229"/>
                  <a:gd name="connsiteX19" fmla="*/ 541078 w 678947"/>
                  <a:gd name="connsiteY19" fmla="*/ 913760 h 2025229"/>
                  <a:gd name="connsiteX20" fmla="*/ 162613 w 678947"/>
                  <a:gd name="connsiteY20" fmla="*/ 795273 h 2025229"/>
                  <a:gd name="connsiteX21" fmla="*/ 516334 w 678947"/>
                  <a:gd name="connsiteY21" fmla="*/ 795273 h 2025229"/>
                  <a:gd name="connsiteX22" fmla="*/ 561325 w 678947"/>
                  <a:gd name="connsiteY22" fmla="*/ 840264 h 2025229"/>
                  <a:gd name="connsiteX23" fmla="*/ 516334 w 678947"/>
                  <a:gd name="connsiteY23" fmla="*/ 885255 h 2025229"/>
                  <a:gd name="connsiteX24" fmla="*/ 162613 w 678947"/>
                  <a:gd name="connsiteY24" fmla="*/ 885255 h 2025229"/>
                  <a:gd name="connsiteX25" fmla="*/ 117622 w 678947"/>
                  <a:gd name="connsiteY25" fmla="*/ 840264 h 2025229"/>
                  <a:gd name="connsiteX26" fmla="*/ 162613 w 678947"/>
                  <a:gd name="connsiteY26" fmla="*/ 795273 h 2025229"/>
                  <a:gd name="connsiteX27" fmla="*/ 306002 w 678947"/>
                  <a:gd name="connsiteY27" fmla="*/ 0 h 2025229"/>
                  <a:gd name="connsiteX28" fmla="*/ 477359 w 678947"/>
                  <a:gd name="connsiteY28" fmla="*/ 279667 h 2025229"/>
                  <a:gd name="connsiteX29" fmla="*/ 535416 w 678947"/>
                  <a:gd name="connsiteY29" fmla="*/ 730528 h 2025229"/>
                  <a:gd name="connsiteX30" fmla="*/ 143530 w 678947"/>
                  <a:gd name="connsiteY30" fmla="*/ 730528 h 2025229"/>
                  <a:gd name="connsiteX31" fmla="*/ 306002 w 678947"/>
                  <a:gd name="connsiteY31" fmla="*/ 0 h 202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78947" h="2025229">
                    <a:moveTo>
                      <a:pt x="541078" y="913760"/>
                    </a:moveTo>
                    <a:cubicBezTo>
                      <a:pt x="517510" y="1040676"/>
                      <a:pt x="540707" y="1154107"/>
                      <a:pt x="675744" y="1298518"/>
                    </a:cubicBezTo>
                    <a:lnTo>
                      <a:pt x="678947" y="1298518"/>
                    </a:lnTo>
                    <a:lnTo>
                      <a:pt x="677934" y="1301036"/>
                    </a:lnTo>
                    <a:lnTo>
                      <a:pt x="678947" y="1302201"/>
                    </a:lnTo>
                    <a:lnTo>
                      <a:pt x="677465" y="1302201"/>
                    </a:lnTo>
                    <a:lnTo>
                      <a:pt x="380803" y="2020204"/>
                    </a:lnTo>
                    <a:lnTo>
                      <a:pt x="370346" y="1428267"/>
                    </a:lnTo>
                    <a:cubicBezTo>
                      <a:pt x="405337" y="1416402"/>
                      <a:pt x="430248" y="1384267"/>
                      <a:pt x="430248" y="1346540"/>
                    </a:cubicBezTo>
                    <a:cubicBezTo>
                      <a:pt x="430248" y="1298351"/>
                      <a:pt x="389607" y="1259287"/>
                      <a:pt x="339473" y="1259287"/>
                    </a:cubicBezTo>
                    <a:cubicBezTo>
                      <a:pt x="289339" y="1259287"/>
                      <a:pt x="248698" y="1298351"/>
                      <a:pt x="248698" y="1346540"/>
                    </a:cubicBezTo>
                    <a:cubicBezTo>
                      <a:pt x="248698" y="1384267"/>
                      <a:pt x="273609" y="1416402"/>
                      <a:pt x="308601" y="1428268"/>
                    </a:cubicBezTo>
                    <a:cubicBezTo>
                      <a:pt x="308601" y="1640657"/>
                      <a:pt x="298145" y="1812840"/>
                      <a:pt x="298145" y="2025229"/>
                    </a:cubicBezTo>
                    <a:cubicBezTo>
                      <a:pt x="195772" y="1770818"/>
                      <a:pt x="103855" y="1556612"/>
                      <a:pt x="1482" y="1302201"/>
                    </a:cubicBezTo>
                    <a:lnTo>
                      <a:pt x="1" y="1302201"/>
                    </a:lnTo>
                    <a:cubicBezTo>
                      <a:pt x="335" y="1301788"/>
                      <a:pt x="668" y="1301375"/>
                      <a:pt x="977" y="1300945"/>
                    </a:cubicBezTo>
                    <a:lnTo>
                      <a:pt x="0" y="1298518"/>
                    </a:lnTo>
                    <a:lnTo>
                      <a:pt x="2865" y="1298518"/>
                    </a:lnTo>
                    <a:cubicBezTo>
                      <a:pt x="133453" y="1136606"/>
                      <a:pt x="156667" y="1063482"/>
                      <a:pt x="128363" y="918329"/>
                    </a:cubicBezTo>
                    <a:lnTo>
                      <a:pt x="541078" y="913760"/>
                    </a:lnTo>
                    <a:close/>
                    <a:moveTo>
                      <a:pt x="162613" y="795273"/>
                    </a:moveTo>
                    <a:lnTo>
                      <a:pt x="516334" y="795273"/>
                    </a:lnTo>
                    <a:cubicBezTo>
                      <a:pt x="541182" y="795273"/>
                      <a:pt x="561325" y="815416"/>
                      <a:pt x="561325" y="840264"/>
                    </a:cubicBezTo>
                    <a:cubicBezTo>
                      <a:pt x="561325" y="865112"/>
                      <a:pt x="541182" y="885255"/>
                      <a:pt x="516334" y="885255"/>
                    </a:cubicBezTo>
                    <a:lnTo>
                      <a:pt x="162613" y="885255"/>
                    </a:lnTo>
                    <a:cubicBezTo>
                      <a:pt x="137765" y="885255"/>
                      <a:pt x="117622" y="865112"/>
                      <a:pt x="117622" y="840264"/>
                    </a:cubicBezTo>
                    <a:cubicBezTo>
                      <a:pt x="117622" y="815416"/>
                      <a:pt x="137765" y="795273"/>
                      <a:pt x="162613" y="795273"/>
                    </a:cubicBezTo>
                    <a:close/>
                    <a:moveTo>
                      <a:pt x="306002" y="0"/>
                    </a:moveTo>
                    <a:lnTo>
                      <a:pt x="477359" y="279667"/>
                    </a:lnTo>
                    <a:lnTo>
                      <a:pt x="535416" y="730528"/>
                    </a:lnTo>
                    <a:lnTo>
                      <a:pt x="143530" y="730528"/>
                    </a:lnTo>
                    <a:cubicBezTo>
                      <a:pt x="211263" y="560889"/>
                      <a:pt x="238269" y="169639"/>
                      <a:pt x="30600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2AFAB4DD-38CA-49A9-A6D4-43BE409A1AFB}"/>
                </a:ext>
              </a:extLst>
            </p:cNvPr>
            <p:cNvGrpSpPr/>
            <p:nvPr/>
          </p:nvGrpSpPr>
          <p:grpSpPr>
            <a:xfrm rot="74106" flipH="1">
              <a:off x="5717058" y="2916372"/>
              <a:ext cx="620178" cy="702830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84A0171-45BC-422F-8130-3EA3E6BF9EFF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19AA983-5A84-4DA6-85C3-4F8C3FE82B9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E54E47F-8CBE-4438-9242-5D37EA574277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E5F37A9-0AF0-445C-B4A4-EF67B840DE5E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2B4CAD7-33F9-4AB2-AE18-C064213ABCF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0D916C8C-5846-48AD-833C-0FA64E9B3CA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E0FF63B-4370-4284-AB18-F839BB7ABD4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D207158F-C324-416D-9DF3-BB9FE1D7C249}"/>
                </a:ext>
              </a:extLst>
            </p:cNvPr>
            <p:cNvGrpSpPr/>
            <p:nvPr/>
          </p:nvGrpSpPr>
          <p:grpSpPr>
            <a:xfrm rot="74106" flipH="1">
              <a:off x="5561635" y="2326422"/>
              <a:ext cx="692740" cy="785062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772C921-2DE3-431A-B322-5D54A211B0A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5BE1347-ECED-418F-8A00-67E9711DDB9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267338A8-98B6-40DE-AB54-D2EFEAAFF9E4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1688C31-4A13-41C3-8462-3EAF908A2C4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3991599-028B-48B2-9667-D8C56519530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BD0BE9F6-AA2B-4BE0-9A12-6627B0288D8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FEB29291-1D56-418D-AC51-BA0E046C765A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B6EEF07B-B0E0-40C4-A0D3-5D61694061EE}"/>
              </a:ext>
            </a:extLst>
          </p:cNvPr>
          <p:cNvGrpSpPr/>
          <p:nvPr/>
        </p:nvGrpSpPr>
        <p:grpSpPr>
          <a:xfrm>
            <a:off x="4637287" y="851663"/>
            <a:ext cx="2421347" cy="2073192"/>
            <a:chOff x="8033817" y="581972"/>
            <a:chExt cx="2421347" cy="2073192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708A84AF-4487-4497-9F42-D9827CD23C04}"/>
                </a:ext>
              </a:extLst>
            </p:cNvPr>
            <p:cNvGrpSpPr/>
            <p:nvPr/>
          </p:nvGrpSpPr>
          <p:grpSpPr>
            <a:xfrm rot="74106" flipH="1">
              <a:off x="9540184" y="581972"/>
              <a:ext cx="914980" cy="103692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9AB2E768-929F-4A31-A87D-11205CE924C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390C852A-83CA-47C5-9474-A28E7939F7C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3148480A-BBB6-46E7-9AE8-6DB2EA4AEB6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ACEB1414-3040-4734-BCC4-1BF93024B99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7BB0CF3-EE4E-4DA3-BA70-1246CFEA797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2924F542-51E4-4F74-96D5-460F548C235E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77E800CE-19D5-40F3-866F-0AF12013B0A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DFE74A6D-31D6-4C0F-8020-073B87554F38}"/>
                </a:ext>
              </a:extLst>
            </p:cNvPr>
            <p:cNvGrpSpPr/>
            <p:nvPr/>
          </p:nvGrpSpPr>
          <p:grpSpPr>
            <a:xfrm rot="74106" flipH="1">
              <a:off x="8033817" y="1142715"/>
              <a:ext cx="729540" cy="826767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861CD3B-42D1-4030-9879-AA698408B569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24BAE508-5CEE-43D5-81F5-AC4CD107E96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ADC8B077-61AE-4CC3-BCA4-96BA0EAB7AA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9776CAEE-D177-45D1-A1F3-8AE11AF57E2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88B796C-97FA-46A4-8C86-29CE2F0407C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49851BC4-79ED-4B99-A3B1-F0E86EC4AB7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2F857D76-A074-48EC-8D74-B5FF676EE29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16E48AA5-0C51-45EF-A8F4-BF1F73CC475D}"/>
                </a:ext>
              </a:extLst>
            </p:cNvPr>
            <p:cNvGrpSpPr/>
            <p:nvPr/>
          </p:nvGrpSpPr>
          <p:grpSpPr>
            <a:xfrm rot="74106" flipH="1">
              <a:off x="8681776" y="1657379"/>
              <a:ext cx="553051" cy="6267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580C922-6540-4517-9FB2-08CC939FE2C9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52BB424-98B1-4C38-9DFD-7C54EA7B4170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FB8FC3C6-CAF8-49C0-B4A0-8F202A2589C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4D71184-0B59-4216-A724-7C7B68D2DDF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F08D714-2014-4A86-B8B4-3B2A541E7DE4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618FB406-9BC5-413A-87AC-52BF824BA93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F7DAF90-3A7A-42AA-8799-E603F3D6360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2C0483E0-E5BB-487C-97F2-7B7A508A879C}"/>
                </a:ext>
              </a:extLst>
            </p:cNvPr>
            <p:cNvGrpSpPr/>
            <p:nvPr/>
          </p:nvGrpSpPr>
          <p:grpSpPr>
            <a:xfrm rot="842146" flipH="1">
              <a:off x="8926432" y="1316779"/>
              <a:ext cx="590277" cy="406537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59E8A82-6AB6-4710-947A-D95D410B13BF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754C3BD-C40C-4655-A8DD-902F498B999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B9EA7F83-761D-47C5-96DD-D48E8558E11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B33BBD7-7D98-4DD8-8E71-8E52A3995A0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6E0BA4-0939-49C9-A242-C466A187FACA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0285BED1-2200-4E7A-B005-F4408244D127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2E9931C-8D18-42CD-A40B-74F0884D967A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FE30FF9B-202E-48B5-B20F-05940594F591}"/>
                </a:ext>
              </a:extLst>
            </p:cNvPr>
            <p:cNvGrpSpPr/>
            <p:nvPr/>
          </p:nvGrpSpPr>
          <p:grpSpPr>
            <a:xfrm rot="74106" flipH="1">
              <a:off x="9265177" y="1672286"/>
              <a:ext cx="793748" cy="89953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641E1C0-FD4B-45B4-8798-34515484FF0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CFE0DB8-D70A-4B42-9267-6F7B3CF170CC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7F67730-8286-4A43-A545-C4007F254F3A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08063510-4A9D-4EDE-9F67-320E4683520E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3EC4D74-6E84-42E4-BD34-DD0847C2072E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A8575D6-DD83-4903-A49B-3CE81C66C068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2A9DE5B-D131-478A-88AC-5335745DC80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76CDEE8-D12C-4F17-A61B-8CF97D39ACC3}"/>
                </a:ext>
              </a:extLst>
            </p:cNvPr>
            <p:cNvGrpSpPr/>
            <p:nvPr/>
          </p:nvGrpSpPr>
          <p:grpSpPr>
            <a:xfrm rot="20759991" flipH="1">
              <a:off x="8833420" y="2362509"/>
              <a:ext cx="424926" cy="292655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4F93275-790F-4AEB-ACCE-260CD3027D7E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1EABC2-79ED-469F-B9DF-38896D6883D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EACDDF9-0C98-4427-A418-CF0DF05D62E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68880B5-1378-4466-8BCB-8CAF423D276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A205691-FB24-43A9-A5E6-3A8BFD6B61B0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C9362E8D-6D1D-42FF-BD7E-C6A555791B1D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4826932-78FA-4B9F-9B32-47EC89CB64C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03" name="Freeform 13">
            <a:extLst>
              <a:ext uri="{FF2B5EF4-FFF2-40B4-BE49-F238E27FC236}">
                <a16:creationId xmlns:a16="http://schemas.microsoft.com/office/drawing/2014/main" id="{E0174F9E-4141-4434-B7C5-85BC74C91202}"/>
              </a:ext>
            </a:extLst>
          </p:cNvPr>
          <p:cNvSpPr>
            <a:spLocks/>
          </p:cNvSpPr>
          <p:nvPr/>
        </p:nvSpPr>
        <p:spPr bwMode="auto">
          <a:xfrm rot="8950285" flipV="1">
            <a:off x="857025" y="3595150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 جستجو کنید.</a:t>
            </a:r>
            <a:endParaRPr sz="1467" dirty="0">
              <a:solidFill>
                <a:srgbClr val="FFFFFF"/>
              </a:solidFill>
            </a:endParaRP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  <a:solidFill>
            <a:schemeClr val="accent5">
              <a:lumMod val="50000"/>
            </a:schemeClr>
          </a:solidFill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</a:rPr>
              <a:t>از منابع گرافیکی قابل ویرایش ما استفاده کنید...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تیمی ما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7DE529D-8765-4392-993A-BFA804F3B558}"/>
              </a:ext>
            </a:extLst>
          </p:cNvPr>
          <p:cNvSpPr/>
          <p:nvPr/>
        </p:nvSpPr>
        <p:spPr>
          <a:xfrm>
            <a:off x="896983" y="3869568"/>
            <a:ext cx="2124000" cy="504000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B13BF4E-D24B-4B48-B566-407BB5074D7C}"/>
              </a:ext>
            </a:extLst>
          </p:cNvPr>
          <p:cNvSpPr/>
          <p:nvPr/>
        </p:nvSpPr>
        <p:spPr>
          <a:xfrm>
            <a:off x="9156603" y="3869568"/>
            <a:ext cx="2124000" cy="50400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7595E62E-CD44-455B-95C2-878EEA7C191A}"/>
              </a:ext>
            </a:extLst>
          </p:cNvPr>
          <p:cNvSpPr/>
          <p:nvPr/>
        </p:nvSpPr>
        <p:spPr>
          <a:xfrm>
            <a:off x="896983" y="4375960"/>
            <a:ext cx="2124000" cy="1512000"/>
          </a:xfrm>
          <a:custGeom>
            <a:avLst/>
            <a:gdLst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290771 h 1584176"/>
              <a:gd name="connsiteX5" fmla="*/ 684000 w 1944000"/>
              <a:gd name="connsiteY5" fmla="*/ 1584176 h 1584176"/>
              <a:gd name="connsiteX6" fmla="*/ 0 w 1944000"/>
              <a:gd name="connsiteY6" fmla="*/ 1584176 h 1584176"/>
              <a:gd name="connsiteX7" fmla="*/ 0 w 1944000"/>
              <a:gd name="connsiteY7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584176 h 1584176"/>
              <a:gd name="connsiteX5" fmla="*/ 0 w 1944000"/>
              <a:gd name="connsiteY5" fmla="*/ 1584176 h 1584176"/>
              <a:gd name="connsiteX6" fmla="*/ 0 w 1944000"/>
              <a:gd name="connsiteY6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0 w 1944000"/>
              <a:gd name="connsiteY4" fmla="*/ 1584176 h 1584176"/>
              <a:gd name="connsiteX5" fmla="*/ 0 w 1944000"/>
              <a:gd name="connsiteY5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0 w 1944000"/>
              <a:gd name="connsiteY3" fmla="*/ 1584176 h 1584176"/>
              <a:gd name="connsiteX4" fmla="*/ 0 w 1944000"/>
              <a:gd name="connsiteY4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4000" h="1584176">
                <a:moveTo>
                  <a:pt x="0" y="0"/>
                </a:moveTo>
                <a:lnTo>
                  <a:pt x="1944000" y="0"/>
                </a:lnTo>
                <a:lnTo>
                  <a:pt x="1944000" y="1584176"/>
                </a:lnTo>
                <a:lnTo>
                  <a:pt x="0" y="158417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4" name="Rectangle 8">
            <a:extLst>
              <a:ext uri="{FF2B5EF4-FFF2-40B4-BE49-F238E27FC236}">
                <a16:creationId xmlns:a16="http://schemas.microsoft.com/office/drawing/2014/main" id="{BD781572-101D-4074-B40F-A81C262EFB0A}"/>
              </a:ext>
            </a:extLst>
          </p:cNvPr>
          <p:cNvSpPr/>
          <p:nvPr/>
        </p:nvSpPr>
        <p:spPr>
          <a:xfrm>
            <a:off x="9156603" y="4375960"/>
            <a:ext cx="2124000" cy="1512000"/>
          </a:xfrm>
          <a:custGeom>
            <a:avLst/>
            <a:gdLst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290771 h 1584176"/>
              <a:gd name="connsiteX5" fmla="*/ 684000 w 1944000"/>
              <a:gd name="connsiteY5" fmla="*/ 1584176 h 1584176"/>
              <a:gd name="connsiteX6" fmla="*/ 0 w 1944000"/>
              <a:gd name="connsiteY6" fmla="*/ 1584176 h 1584176"/>
              <a:gd name="connsiteX7" fmla="*/ 0 w 1944000"/>
              <a:gd name="connsiteY7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584176 h 1584176"/>
              <a:gd name="connsiteX5" fmla="*/ 0 w 1944000"/>
              <a:gd name="connsiteY5" fmla="*/ 1584176 h 1584176"/>
              <a:gd name="connsiteX6" fmla="*/ 0 w 1944000"/>
              <a:gd name="connsiteY6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684000 w 1944000"/>
              <a:gd name="connsiteY3" fmla="*/ 1584176 h 1584176"/>
              <a:gd name="connsiteX4" fmla="*/ 0 w 1944000"/>
              <a:gd name="connsiteY4" fmla="*/ 1584176 h 1584176"/>
              <a:gd name="connsiteX5" fmla="*/ 0 w 1944000"/>
              <a:gd name="connsiteY5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0 w 1944000"/>
              <a:gd name="connsiteY3" fmla="*/ 1584176 h 1584176"/>
              <a:gd name="connsiteX4" fmla="*/ 0 w 1944000"/>
              <a:gd name="connsiteY4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4000" h="1584176">
                <a:moveTo>
                  <a:pt x="0" y="0"/>
                </a:moveTo>
                <a:lnTo>
                  <a:pt x="1944000" y="0"/>
                </a:lnTo>
                <a:lnTo>
                  <a:pt x="1944000" y="1584176"/>
                </a:lnTo>
                <a:lnTo>
                  <a:pt x="0" y="158417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1474EAB-F2A4-4DF3-AE63-84503535C0A9}"/>
              </a:ext>
            </a:extLst>
          </p:cNvPr>
          <p:cNvSpPr/>
          <p:nvPr/>
        </p:nvSpPr>
        <p:spPr>
          <a:xfrm>
            <a:off x="1706983" y="5614477"/>
            <a:ext cx="504000" cy="504000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2E125C9-4822-43ED-81B6-AF919C300230}"/>
              </a:ext>
            </a:extLst>
          </p:cNvPr>
          <p:cNvSpPr/>
          <p:nvPr/>
        </p:nvSpPr>
        <p:spPr>
          <a:xfrm>
            <a:off x="9966603" y="5614477"/>
            <a:ext cx="504000" cy="50400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A14B1CCC-F9FA-42D9-84FF-B2D9C106A86B}"/>
              </a:ext>
            </a:extLst>
          </p:cNvPr>
          <p:cNvSpPr txBox="1">
            <a:spLocks/>
          </p:cNvSpPr>
          <p:nvPr/>
        </p:nvSpPr>
        <p:spPr>
          <a:xfrm>
            <a:off x="1130983" y="4425145"/>
            <a:ext cx="1656000" cy="31630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کارگردان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27802F7-AE28-48F0-8E34-37723DDD88EA}"/>
              </a:ext>
            </a:extLst>
          </p:cNvPr>
          <p:cNvSpPr txBox="1"/>
          <p:nvPr/>
        </p:nvSpPr>
        <p:spPr>
          <a:xfrm>
            <a:off x="1130983" y="4741448"/>
            <a:ext cx="16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D77F5AC8-0F70-40D5-88B5-D881D5956102}"/>
              </a:ext>
            </a:extLst>
          </p:cNvPr>
          <p:cNvSpPr txBox="1">
            <a:spLocks/>
          </p:cNvSpPr>
          <p:nvPr/>
        </p:nvSpPr>
        <p:spPr>
          <a:xfrm>
            <a:off x="1130983" y="3977734"/>
            <a:ext cx="1656000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نام اینجا</a:t>
            </a:r>
            <a:endParaRPr lang="en-US" sz="1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 Placeholder 18">
            <a:extLst>
              <a:ext uri="{FF2B5EF4-FFF2-40B4-BE49-F238E27FC236}">
                <a16:creationId xmlns:a16="http://schemas.microsoft.com/office/drawing/2014/main" id="{B987D2C7-EFFC-42B8-B468-1E531E8D4C08}"/>
              </a:ext>
            </a:extLst>
          </p:cNvPr>
          <p:cNvSpPr txBox="1">
            <a:spLocks/>
          </p:cNvSpPr>
          <p:nvPr/>
        </p:nvSpPr>
        <p:spPr>
          <a:xfrm>
            <a:off x="9390603" y="4425145"/>
            <a:ext cx="1656000" cy="31630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برنامه نویس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68242AF-6E54-4310-B122-29F755F711D6}"/>
              </a:ext>
            </a:extLst>
          </p:cNvPr>
          <p:cNvSpPr txBox="1"/>
          <p:nvPr/>
        </p:nvSpPr>
        <p:spPr>
          <a:xfrm>
            <a:off x="9390603" y="4741448"/>
            <a:ext cx="16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9DC07CDE-FB69-4E03-AB64-F7E4CFAF0BE1}"/>
              </a:ext>
            </a:extLst>
          </p:cNvPr>
          <p:cNvSpPr txBox="1">
            <a:spLocks/>
          </p:cNvSpPr>
          <p:nvPr/>
        </p:nvSpPr>
        <p:spPr>
          <a:xfrm>
            <a:off x="9390603" y="3977734"/>
            <a:ext cx="1656000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نام اینجا</a:t>
            </a:r>
            <a:endParaRPr lang="en-US" sz="1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9DB2D06-8FB7-42B4-BB4D-96F89C510B97}"/>
              </a:ext>
            </a:extLst>
          </p:cNvPr>
          <p:cNvGrpSpPr/>
          <p:nvPr/>
        </p:nvGrpSpPr>
        <p:grpSpPr>
          <a:xfrm>
            <a:off x="6417812" y="3864440"/>
            <a:ext cx="2124000" cy="2248909"/>
            <a:chOff x="3650190" y="3869568"/>
            <a:chExt cx="2124000" cy="2248909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01CA8114-48BE-491F-A6D8-D30F38A44BA1}"/>
                </a:ext>
              </a:extLst>
            </p:cNvPr>
            <p:cNvSpPr/>
            <p:nvPr/>
          </p:nvSpPr>
          <p:spPr>
            <a:xfrm>
              <a:off x="3650190" y="3869568"/>
              <a:ext cx="2124000" cy="504000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2" name="Rectangle 8">
              <a:extLst>
                <a:ext uri="{FF2B5EF4-FFF2-40B4-BE49-F238E27FC236}">
                  <a16:creationId xmlns:a16="http://schemas.microsoft.com/office/drawing/2014/main" id="{C563FEB6-E915-4550-86AD-570B3C6D6F66}"/>
                </a:ext>
              </a:extLst>
            </p:cNvPr>
            <p:cNvSpPr/>
            <p:nvPr/>
          </p:nvSpPr>
          <p:spPr>
            <a:xfrm>
              <a:off x="3650190" y="4375960"/>
              <a:ext cx="2124000" cy="1512000"/>
            </a:xfrm>
            <a:custGeom>
              <a:avLst/>
              <a:gdLst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290771 h 1584176"/>
                <a:gd name="connsiteX5" fmla="*/ 684000 w 1944000"/>
                <a:gd name="connsiteY5" fmla="*/ 1584176 h 1584176"/>
                <a:gd name="connsiteX6" fmla="*/ 0 w 1944000"/>
                <a:gd name="connsiteY6" fmla="*/ 1584176 h 1584176"/>
                <a:gd name="connsiteX7" fmla="*/ 0 w 1944000"/>
                <a:gd name="connsiteY7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584176 h 1584176"/>
                <a:gd name="connsiteX5" fmla="*/ 0 w 1944000"/>
                <a:gd name="connsiteY5" fmla="*/ 1584176 h 1584176"/>
                <a:gd name="connsiteX6" fmla="*/ 0 w 1944000"/>
                <a:gd name="connsiteY6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0 w 1944000"/>
                <a:gd name="connsiteY4" fmla="*/ 1584176 h 1584176"/>
                <a:gd name="connsiteX5" fmla="*/ 0 w 1944000"/>
                <a:gd name="connsiteY5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0 w 1944000"/>
                <a:gd name="connsiteY3" fmla="*/ 1584176 h 1584176"/>
                <a:gd name="connsiteX4" fmla="*/ 0 w 1944000"/>
                <a:gd name="connsiteY4" fmla="*/ 0 h 158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000" h="1584176">
                  <a:moveTo>
                    <a:pt x="0" y="0"/>
                  </a:moveTo>
                  <a:lnTo>
                    <a:pt x="1944000" y="0"/>
                  </a:lnTo>
                  <a:lnTo>
                    <a:pt x="1944000" y="1584176"/>
                  </a:lnTo>
                  <a:lnTo>
                    <a:pt x="0" y="1584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18366F5-5533-460E-B17E-DDB4D00E2B70}"/>
                </a:ext>
              </a:extLst>
            </p:cNvPr>
            <p:cNvSpPr/>
            <p:nvPr/>
          </p:nvSpPr>
          <p:spPr>
            <a:xfrm>
              <a:off x="4460190" y="5614477"/>
              <a:ext cx="504000" cy="504000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22" name="Text Placeholder 18">
              <a:extLst>
                <a:ext uri="{FF2B5EF4-FFF2-40B4-BE49-F238E27FC236}">
                  <a16:creationId xmlns:a16="http://schemas.microsoft.com/office/drawing/2014/main" id="{E40E90B1-464C-4F3D-815B-47A6BED1B2F6}"/>
                </a:ext>
              </a:extLst>
            </p:cNvPr>
            <p:cNvSpPr txBox="1">
              <a:spLocks/>
            </p:cNvSpPr>
            <p:nvPr/>
          </p:nvSpPr>
          <p:spPr>
            <a:xfrm>
              <a:off x="3884190" y="4425145"/>
              <a:ext cx="1656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برنامه نویس</a:t>
              </a:r>
              <a:endPara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64A4275-F7D3-4A49-A827-9B31AC43915A}"/>
                </a:ext>
              </a:extLst>
            </p:cNvPr>
            <p:cNvSpPr txBox="1"/>
            <p:nvPr/>
          </p:nvSpPr>
          <p:spPr>
            <a:xfrm>
              <a:off x="3884190" y="4741448"/>
              <a:ext cx="1656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 Placeholder 17">
              <a:extLst>
                <a:ext uri="{FF2B5EF4-FFF2-40B4-BE49-F238E27FC236}">
                  <a16:creationId xmlns:a16="http://schemas.microsoft.com/office/drawing/2014/main" id="{8E78FC80-1367-4BCC-BBFB-3663FB049A65}"/>
                </a:ext>
              </a:extLst>
            </p:cNvPr>
            <p:cNvSpPr txBox="1">
              <a:spLocks/>
            </p:cNvSpPr>
            <p:nvPr/>
          </p:nvSpPr>
          <p:spPr>
            <a:xfrm>
              <a:off x="3884190" y="3977734"/>
              <a:ext cx="1656000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Rectangle 16">
              <a:extLst>
                <a:ext uri="{FF2B5EF4-FFF2-40B4-BE49-F238E27FC236}">
                  <a16:creationId xmlns:a16="http://schemas.microsoft.com/office/drawing/2014/main" id="{47EBAF57-DD05-438D-92D0-5C3B593D8159}"/>
                </a:ext>
              </a:extLst>
            </p:cNvPr>
            <p:cNvSpPr/>
            <p:nvPr/>
          </p:nvSpPr>
          <p:spPr>
            <a:xfrm rot="2700000">
              <a:off x="4589646" y="5665704"/>
              <a:ext cx="245088" cy="439397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32" name="Rectangle 9">
            <a:extLst>
              <a:ext uri="{FF2B5EF4-FFF2-40B4-BE49-F238E27FC236}">
                <a16:creationId xmlns:a16="http://schemas.microsoft.com/office/drawing/2014/main" id="{57D43709-CDC4-4B6F-92CC-0AD77622D31F}"/>
              </a:ext>
            </a:extLst>
          </p:cNvPr>
          <p:cNvSpPr/>
          <p:nvPr/>
        </p:nvSpPr>
        <p:spPr>
          <a:xfrm>
            <a:off x="1786490" y="5720193"/>
            <a:ext cx="331913" cy="31070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71CFBEEA-5AE6-4AEC-98DD-95E7801FCB5F}"/>
              </a:ext>
            </a:extLst>
          </p:cNvPr>
          <p:cNvSpPr/>
          <p:nvPr/>
        </p:nvSpPr>
        <p:spPr>
          <a:xfrm flipH="1">
            <a:off x="10057701" y="5746603"/>
            <a:ext cx="344621" cy="284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B527A57-2695-44C4-AF99-C11D6A4BFABB}"/>
              </a:ext>
            </a:extLst>
          </p:cNvPr>
          <p:cNvGrpSpPr/>
          <p:nvPr/>
        </p:nvGrpSpPr>
        <p:grpSpPr>
          <a:xfrm>
            <a:off x="3651393" y="3873368"/>
            <a:ext cx="2124000" cy="2248909"/>
            <a:chOff x="6403397" y="3869568"/>
            <a:chExt cx="2124000" cy="224890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0DB2EE5-3DE7-4127-9452-2BECA0A5DDA3}"/>
                </a:ext>
              </a:extLst>
            </p:cNvPr>
            <p:cNvSpPr/>
            <p:nvPr/>
          </p:nvSpPr>
          <p:spPr>
            <a:xfrm>
              <a:off x="6403397" y="3869568"/>
              <a:ext cx="2124000" cy="504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3" name="Rectangle 8">
              <a:extLst>
                <a:ext uri="{FF2B5EF4-FFF2-40B4-BE49-F238E27FC236}">
                  <a16:creationId xmlns:a16="http://schemas.microsoft.com/office/drawing/2014/main" id="{92EDA621-3C16-42AB-8191-9DD45F3333E6}"/>
                </a:ext>
              </a:extLst>
            </p:cNvPr>
            <p:cNvSpPr/>
            <p:nvPr/>
          </p:nvSpPr>
          <p:spPr>
            <a:xfrm>
              <a:off x="6403397" y="4375960"/>
              <a:ext cx="2124000" cy="1512000"/>
            </a:xfrm>
            <a:custGeom>
              <a:avLst/>
              <a:gdLst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290771 h 1584176"/>
                <a:gd name="connsiteX5" fmla="*/ 684000 w 1944000"/>
                <a:gd name="connsiteY5" fmla="*/ 1584176 h 1584176"/>
                <a:gd name="connsiteX6" fmla="*/ 0 w 1944000"/>
                <a:gd name="connsiteY6" fmla="*/ 1584176 h 1584176"/>
                <a:gd name="connsiteX7" fmla="*/ 0 w 1944000"/>
                <a:gd name="connsiteY7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584176 h 1584176"/>
                <a:gd name="connsiteX5" fmla="*/ 0 w 1944000"/>
                <a:gd name="connsiteY5" fmla="*/ 1584176 h 1584176"/>
                <a:gd name="connsiteX6" fmla="*/ 0 w 1944000"/>
                <a:gd name="connsiteY6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0 w 1944000"/>
                <a:gd name="connsiteY4" fmla="*/ 1584176 h 1584176"/>
                <a:gd name="connsiteX5" fmla="*/ 0 w 1944000"/>
                <a:gd name="connsiteY5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0 w 1944000"/>
                <a:gd name="connsiteY3" fmla="*/ 1584176 h 1584176"/>
                <a:gd name="connsiteX4" fmla="*/ 0 w 1944000"/>
                <a:gd name="connsiteY4" fmla="*/ 0 h 158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000" h="1584176">
                  <a:moveTo>
                    <a:pt x="0" y="0"/>
                  </a:moveTo>
                  <a:lnTo>
                    <a:pt x="1944000" y="0"/>
                  </a:lnTo>
                  <a:lnTo>
                    <a:pt x="1944000" y="1584176"/>
                  </a:lnTo>
                  <a:lnTo>
                    <a:pt x="0" y="1584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160FC5F2-E31C-4082-9283-F1D59ECC8775}"/>
                </a:ext>
              </a:extLst>
            </p:cNvPr>
            <p:cNvSpPr/>
            <p:nvPr/>
          </p:nvSpPr>
          <p:spPr>
            <a:xfrm>
              <a:off x="7213397" y="5614477"/>
              <a:ext cx="504000" cy="504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25" name="Text Placeholder 18">
              <a:extLst>
                <a:ext uri="{FF2B5EF4-FFF2-40B4-BE49-F238E27FC236}">
                  <a16:creationId xmlns:a16="http://schemas.microsoft.com/office/drawing/2014/main" id="{69672CF9-2D57-402C-82C5-71955A446FC3}"/>
                </a:ext>
              </a:extLst>
            </p:cNvPr>
            <p:cNvSpPr txBox="1">
              <a:spLocks/>
            </p:cNvSpPr>
            <p:nvPr/>
          </p:nvSpPr>
          <p:spPr>
            <a:xfrm>
              <a:off x="6637397" y="4425145"/>
              <a:ext cx="1656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09CB2C3-9F00-4646-9F29-D5D0C57B0985}"/>
                </a:ext>
              </a:extLst>
            </p:cNvPr>
            <p:cNvSpPr txBox="1"/>
            <p:nvPr/>
          </p:nvSpPr>
          <p:spPr>
            <a:xfrm>
              <a:off x="6637397" y="4741448"/>
              <a:ext cx="1656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 Placeholder 17">
              <a:extLst>
                <a:ext uri="{FF2B5EF4-FFF2-40B4-BE49-F238E27FC236}">
                  <a16:creationId xmlns:a16="http://schemas.microsoft.com/office/drawing/2014/main" id="{A38F06B0-56B8-4A55-99A0-BFBCBAB12DFA}"/>
                </a:ext>
              </a:extLst>
            </p:cNvPr>
            <p:cNvSpPr txBox="1">
              <a:spLocks/>
            </p:cNvSpPr>
            <p:nvPr/>
          </p:nvSpPr>
          <p:spPr>
            <a:xfrm>
              <a:off x="6637397" y="3977734"/>
              <a:ext cx="1656000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ardrop 1">
              <a:extLst>
                <a:ext uri="{FF2B5EF4-FFF2-40B4-BE49-F238E27FC236}">
                  <a16:creationId xmlns:a16="http://schemas.microsoft.com/office/drawing/2014/main" id="{E7024E6F-2373-45C4-93F3-C1002DC9184B}"/>
                </a:ext>
              </a:extLst>
            </p:cNvPr>
            <p:cNvSpPr/>
            <p:nvPr/>
          </p:nvSpPr>
          <p:spPr>
            <a:xfrm rot="18805991">
              <a:off x="7278324" y="5675908"/>
              <a:ext cx="376862" cy="37293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38" name="Picture Placeholder 37">
            <a:extLst>
              <a:ext uri="{FF2B5EF4-FFF2-40B4-BE49-F238E27FC236}">
                <a16:creationId xmlns:a16="http://schemas.microsoft.com/office/drawing/2014/main" id="{58173E98-3676-57FC-3A89-992B5830CC42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48" name="Picture Placeholder 47">
            <a:extLst>
              <a:ext uri="{FF2B5EF4-FFF2-40B4-BE49-F238E27FC236}">
                <a16:creationId xmlns:a16="http://schemas.microsoft.com/office/drawing/2014/main" id="{5F4693C4-8E9F-18F5-38C7-CFC48B8F51C8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52" name="Picture Placeholder 51">
            <a:extLst>
              <a:ext uri="{FF2B5EF4-FFF2-40B4-BE49-F238E27FC236}">
                <a16:creationId xmlns:a16="http://schemas.microsoft.com/office/drawing/2014/main" id="{0177324F-0583-54D7-914F-09293E507A3A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56" name="Picture Placeholder 55">
            <a:extLst>
              <a:ext uri="{FF2B5EF4-FFF2-40B4-BE49-F238E27FC236}">
                <a16:creationId xmlns:a16="http://schemas.microsoft.com/office/drawing/2014/main" id="{35F32934-5988-81B1-670C-1502EF262A68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en" sz="1467" dirty="0">
                <a:solidFill>
                  <a:schemeClr val="lt1"/>
                </a:solidFill>
              </a:rPr>
              <a:t>You can </a:t>
            </a:r>
            <a:r>
              <a:rPr lang="en" sz="1467" b="1" dirty="0">
                <a:solidFill>
                  <a:schemeClr val="hlink"/>
                </a:solidFill>
              </a:rPr>
              <a:t>resize </a:t>
            </a:r>
            <a:r>
              <a:rPr lang="en" sz="1467" dirty="0">
                <a:solidFill>
                  <a:schemeClr val="lt1"/>
                </a:solidFill>
              </a:rPr>
              <a:t>these icons without losing quality.</a:t>
            </a:r>
            <a:endParaRPr sz="1467" dirty="0">
              <a:solidFill>
                <a:schemeClr val="lt1"/>
              </a:solidFill>
            </a:endParaRPr>
          </a:p>
          <a:p>
            <a:pPr algn="ctr">
              <a:buClr>
                <a:schemeClr val="dk1"/>
              </a:buClr>
              <a:buSzPts val="1100"/>
            </a:pPr>
            <a:r>
              <a:rPr lang="en" sz="1467" dirty="0">
                <a:solidFill>
                  <a:schemeClr val="lt1"/>
                </a:solidFill>
              </a:rPr>
              <a:t>You can </a:t>
            </a:r>
            <a:r>
              <a:rPr lang="en" sz="1467" b="1" dirty="0">
                <a:solidFill>
                  <a:schemeClr val="hlink"/>
                </a:solidFill>
              </a:rPr>
              <a:t>change the stroke and fill color</a:t>
            </a:r>
            <a:r>
              <a:rPr lang="en" sz="1467" dirty="0">
                <a:solidFill>
                  <a:schemeClr val="lt1"/>
                </a:solidFill>
              </a:rPr>
              <a:t>; just select the icon and click on the </a:t>
            </a:r>
            <a:r>
              <a:rPr lang="en" sz="1467" b="1" dirty="0">
                <a:solidFill>
                  <a:schemeClr val="hlink"/>
                </a:solidFill>
              </a:rPr>
              <a:t>paint bucket/pen</a:t>
            </a:r>
            <a:r>
              <a:rPr lang="en" sz="1467" dirty="0">
                <a:solidFill>
                  <a:schemeClr val="lt1"/>
                </a:solidFill>
              </a:rPr>
              <a:t>.</a:t>
            </a:r>
            <a:endParaRPr sz="1467" dirty="0">
              <a:solidFill>
                <a:schemeClr val="lt1"/>
              </a:solidFill>
            </a:endParaRPr>
          </a:p>
          <a:p>
            <a:pPr algn="ctr"/>
            <a:r>
              <a:rPr lang="en" sz="1467" dirty="0">
                <a:solidFill>
                  <a:schemeClr val="lt1"/>
                </a:solidFill>
              </a:rPr>
              <a:t>In Google Slides, you can also use </a:t>
            </a:r>
            <a:r>
              <a:rPr lang="en" sz="1467" b="1" dirty="0">
                <a:solidFill>
                  <a:schemeClr val="hlink"/>
                </a:solidFill>
                <a:uFill>
                  <a:noFill/>
                </a:uFill>
                <a:hlinkClick r:id="rId3"/>
              </a:rPr>
              <a:t>Flaticon’s extension</a:t>
            </a:r>
            <a:r>
              <a:rPr lang="en" sz="1467" dirty="0">
                <a:solidFill>
                  <a:schemeClr val="lt1"/>
                </a:solidFill>
              </a:rPr>
              <a:t>, allowing you to customize and add even more icons.</a:t>
            </a:r>
            <a:br>
              <a:rPr lang="en" sz="1467" dirty="0">
                <a:solidFill>
                  <a:srgbClr val="435D74"/>
                </a:solidFill>
              </a:rPr>
            </a:br>
            <a:endParaRPr sz="1467" dirty="0">
              <a:solidFill>
                <a:srgbClr val="435D74"/>
              </a:solidFill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</a:rPr>
              <a:t>... و مجموعه آیکون های قابل ویرایش ما</a:t>
            </a:r>
            <a:endParaRPr dirty="0"/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آیکون های آموزشی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پزشکی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کسب و کار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کار تیمی</a:t>
            </a:r>
            <a:endParaRPr sz="3200" dirty="0">
              <a:solidFill>
                <a:srgbClr val="FFFFFF"/>
              </a:solidFill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راهنما و پشتیبانی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آواتار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فرآیند خلاق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هنرهای نمایشی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/>
              <a:t>نمادهای طبیعت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/>
              <a:t>نمادهای سئو و بازاریابی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1326CB2-019C-4A06-92AA-C75D706041C8}"/>
              </a:ext>
            </a:extLst>
          </p:cNvPr>
          <p:cNvSpPr/>
          <p:nvPr/>
        </p:nvSpPr>
        <p:spPr>
          <a:xfrm>
            <a:off x="5455887" y="1838597"/>
            <a:ext cx="504000" cy="5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b="1" dirty="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A82EC54-BEA8-4460-B927-C9D0CCA502A8}"/>
              </a:ext>
            </a:extLst>
          </p:cNvPr>
          <p:cNvSpPr txBox="1"/>
          <p:nvPr/>
        </p:nvSpPr>
        <p:spPr>
          <a:xfrm>
            <a:off x="2322521" y="1767435"/>
            <a:ext cx="30435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D2FC772-4720-4D62-B3BA-C9DF05242AC3}"/>
              </a:ext>
            </a:extLst>
          </p:cNvPr>
          <p:cNvSpPr/>
          <p:nvPr/>
        </p:nvSpPr>
        <p:spPr>
          <a:xfrm>
            <a:off x="6219400" y="1838597"/>
            <a:ext cx="504000" cy="5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b="1" dirty="0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F762B7-9119-471E-ACD0-13ED89C167E9}"/>
              </a:ext>
            </a:extLst>
          </p:cNvPr>
          <p:cNvSpPr txBox="1"/>
          <p:nvPr/>
        </p:nvSpPr>
        <p:spPr>
          <a:xfrm>
            <a:off x="6833530" y="1767435"/>
            <a:ext cx="348834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그룹 42">
            <a:extLst>
              <a:ext uri="{FF2B5EF4-FFF2-40B4-BE49-F238E27FC236}">
                <a16:creationId xmlns:a16="http://schemas.microsoft.com/office/drawing/2014/main" id="{97CB015D-FB28-4BC8-B24B-E1BE0026E239}"/>
              </a:ext>
            </a:extLst>
          </p:cNvPr>
          <p:cNvGrpSpPr/>
          <p:nvPr/>
        </p:nvGrpSpPr>
        <p:grpSpPr>
          <a:xfrm>
            <a:off x="912508" y="5146898"/>
            <a:ext cx="4230407" cy="1129576"/>
            <a:chOff x="2279575" y="5092585"/>
            <a:chExt cx="4230407" cy="112957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1A759C0-CB0F-40B7-BEB0-2964B2C8C6F5}"/>
                </a:ext>
              </a:extLst>
            </p:cNvPr>
            <p:cNvSpPr txBox="1"/>
            <p:nvPr/>
          </p:nvSpPr>
          <p:spPr>
            <a:xfrm>
              <a:off x="2279575" y="5092585"/>
              <a:ext cx="4230407" cy="338554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51887BB-2CE7-4045-B75E-FBD3C2B2E3E1}"/>
                </a:ext>
              </a:extLst>
            </p:cNvPr>
            <p:cNvSpPr txBox="1"/>
            <p:nvPr/>
          </p:nvSpPr>
          <p:spPr>
            <a:xfrm>
              <a:off x="2279575" y="5391164"/>
              <a:ext cx="4230407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그룹 41">
            <a:extLst>
              <a:ext uri="{FF2B5EF4-FFF2-40B4-BE49-F238E27FC236}">
                <a16:creationId xmlns:a16="http://schemas.microsoft.com/office/drawing/2014/main" id="{F28DB45F-7737-4329-8819-2C1D308498E4}"/>
              </a:ext>
            </a:extLst>
          </p:cNvPr>
          <p:cNvGrpSpPr/>
          <p:nvPr/>
        </p:nvGrpSpPr>
        <p:grpSpPr>
          <a:xfrm>
            <a:off x="7032105" y="5146898"/>
            <a:ext cx="4230407" cy="1129576"/>
            <a:chOff x="7032103" y="5083387"/>
            <a:chExt cx="4230407" cy="112957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8068D8-21A5-435F-9471-15083AAAD19C}"/>
                </a:ext>
              </a:extLst>
            </p:cNvPr>
            <p:cNvSpPr txBox="1"/>
            <p:nvPr/>
          </p:nvSpPr>
          <p:spPr>
            <a:xfrm>
              <a:off x="7032103" y="5083387"/>
              <a:ext cx="4230407" cy="338554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6968635-FFB8-4749-A552-EA6E1AD74A5B}"/>
                </a:ext>
              </a:extLst>
            </p:cNvPr>
            <p:cNvSpPr txBox="1"/>
            <p:nvPr/>
          </p:nvSpPr>
          <p:spPr>
            <a:xfrm>
              <a:off x="7032103" y="5381966"/>
              <a:ext cx="4230407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1">
            <a:extLst>
              <a:ext uri="{FF2B5EF4-FFF2-40B4-BE49-F238E27FC236}">
                <a16:creationId xmlns:a16="http://schemas.microsoft.com/office/drawing/2014/main" id="{5F6A954A-5CAD-47C0-B424-54EACADCF3EC}"/>
              </a:ext>
            </a:extLst>
          </p:cNvPr>
          <p:cNvSpPr>
            <a:spLocks noChangeAspect="1"/>
          </p:cNvSpPr>
          <p:nvPr/>
        </p:nvSpPr>
        <p:spPr>
          <a:xfrm>
            <a:off x="5545888" y="1928597"/>
            <a:ext cx="324002" cy="324000"/>
          </a:xfrm>
          <a:custGeom>
            <a:avLst/>
            <a:gdLst/>
            <a:ahLst/>
            <a:cxnLst/>
            <a:rect l="l" t="t" r="r" b="b"/>
            <a:pathLst>
              <a:path w="3848188" h="3848188">
                <a:moveTo>
                  <a:pt x="1531053" y="504131"/>
                </a:moveTo>
                <a:lnTo>
                  <a:pt x="1531053" y="1481511"/>
                </a:lnTo>
                <a:lnTo>
                  <a:pt x="553673" y="1481511"/>
                </a:lnTo>
                <a:lnTo>
                  <a:pt x="553673" y="2263055"/>
                </a:lnTo>
                <a:lnTo>
                  <a:pt x="1531053" y="2263055"/>
                </a:lnTo>
                <a:lnTo>
                  <a:pt x="1531053" y="3240435"/>
                </a:lnTo>
                <a:lnTo>
                  <a:pt x="2312597" y="3240435"/>
                </a:lnTo>
                <a:lnTo>
                  <a:pt x="2312597" y="2263055"/>
                </a:lnTo>
                <a:lnTo>
                  <a:pt x="3289977" y="2263055"/>
                </a:lnTo>
                <a:lnTo>
                  <a:pt x="3289977" y="1481511"/>
                </a:lnTo>
                <a:lnTo>
                  <a:pt x="2312597" y="1481511"/>
                </a:lnTo>
                <a:lnTo>
                  <a:pt x="2312597" y="504131"/>
                </a:lnTo>
                <a:close/>
                <a:moveTo>
                  <a:pt x="1924094" y="0"/>
                </a:moveTo>
                <a:cubicBezTo>
                  <a:pt x="2986742" y="0"/>
                  <a:pt x="3848188" y="861446"/>
                  <a:pt x="3848188" y="1924094"/>
                </a:cubicBezTo>
                <a:cubicBezTo>
                  <a:pt x="3848188" y="2986742"/>
                  <a:pt x="2986742" y="3848188"/>
                  <a:pt x="1924094" y="3848188"/>
                </a:cubicBezTo>
                <a:cubicBezTo>
                  <a:pt x="861446" y="3848188"/>
                  <a:pt x="0" y="2986742"/>
                  <a:pt x="0" y="1924094"/>
                </a:cubicBezTo>
                <a:cubicBezTo>
                  <a:pt x="0" y="861446"/>
                  <a:pt x="861446" y="0"/>
                  <a:pt x="19240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3EB11C59-EAD6-4732-B180-BC8397F43F66}"/>
              </a:ext>
            </a:extLst>
          </p:cNvPr>
          <p:cNvSpPr>
            <a:spLocks noChangeAspect="1"/>
          </p:cNvSpPr>
          <p:nvPr/>
        </p:nvSpPr>
        <p:spPr>
          <a:xfrm>
            <a:off x="6322352" y="1928597"/>
            <a:ext cx="298096" cy="324000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pic>
        <p:nvPicPr>
          <p:cNvPr id="28" name="Picture Placeholder 9">
            <a:extLst>
              <a:ext uri="{FF2B5EF4-FFF2-40B4-BE49-F238E27FC236}">
                <a16:creationId xmlns:a16="http://schemas.microsoft.com/office/drawing/2014/main" id="{5A9BD7EA-6067-8775-5493-8B3A635F38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7637" y="2712345"/>
            <a:ext cx="11896726" cy="236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085ABCA-37AA-4321-8C6E-BE98195EC576}"/>
              </a:ext>
            </a:extLst>
          </p:cNvPr>
          <p:cNvGrpSpPr/>
          <p:nvPr/>
        </p:nvGrpSpPr>
        <p:grpSpPr>
          <a:xfrm>
            <a:off x="7372515" y="5410390"/>
            <a:ext cx="4062015" cy="738664"/>
            <a:chOff x="3017859" y="4283314"/>
            <a:chExt cx="2579765" cy="73866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5408513-3C1D-44C9-A3E5-EB326BA8735D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98BD7A6-F133-430B-B574-13E13EE393E6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E3E2609-FB7F-4B12-A633-6C324BF6A267}"/>
              </a:ext>
            </a:extLst>
          </p:cNvPr>
          <p:cNvGrpSpPr/>
          <p:nvPr/>
        </p:nvGrpSpPr>
        <p:grpSpPr>
          <a:xfrm>
            <a:off x="7372515" y="1701803"/>
            <a:ext cx="4062015" cy="738664"/>
            <a:chOff x="3017859" y="4283314"/>
            <a:chExt cx="2579765" cy="73866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598B93A-C183-4B5F-B75B-FB88B6ECAB7C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43997AA-366C-4002-B0FD-967BCBDAA30B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BD5B14C-3F38-4F1D-BC5E-C69AE1B9CC5C}"/>
              </a:ext>
            </a:extLst>
          </p:cNvPr>
          <p:cNvGrpSpPr/>
          <p:nvPr/>
        </p:nvGrpSpPr>
        <p:grpSpPr>
          <a:xfrm>
            <a:off x="7372515" y="2628950"/>
            <a:ext cx="4062015" cy="738664"/>
            <a:chOff x="3017859" y="4283314"/>
            <a:chExt cx="2579765" cy="738663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F433DAF-70F1-4136-928E-044C6FF8095A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06F8D38-7FD5-4BE0-A721-AC08C2DD8477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C4804BB-0AC7-4E62-9CBD-B1322545A321}"/>
              </a:ext>
            </a:extLst>
          </p:cNvPr>
          <p:cNvGrpSpPr/>
          <p:nvPr/>
        </p:nvGrpSpPr>
        <p:grpSpPr>
          <a:xfrm>
            <a:off x="7372515" y="3556096"/>
            <a:ext cx="4062015" cy="738664"/>
            <a:chOff x="3017859" y="4283314"/>
            <a:chExt cx="2579765" cy="73866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1E64338-2684-444D-85D9-0F2156D0000A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9588822-45AB-4622-AF4F-570975288B57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7CA1505-C2A6-4CA9-A150-FB0C6EBD1E73}"/>
              </a:ext>
            </a:extLst>
          </p:cNvPr>
          <p:cNvGrpSpPr/>
          <p:nvPr/>
        </p:nvGrpSpPr>
        <p:grpSpPr>
          <a:xfrm>
            <a:off x="7372515" y="4483243"/>
            <a:ext cx="4062015" cy="738664"/>
            <a:chOff x="3017859" y="4283314"/>
            <a:chExt cx="2579765" cy="73866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3DE5761-6CC2-4089-ABDC-C125702CADBF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3C5B027-B0BD-4582-8C4E-247E8F8D8229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F125DDF-54C0-44F1-9312-CC567147E6D6}"/>
              </a:ext>
            </a:extLst>
          </p:cNvPr>
          <p:cNvGrpSpPr/>
          <p:nvPr/>
        </p:nvGrpSpPr>
        <p:grpSpPr>
          <a:xfrm rot="10800000" flipH="1">
            <a:off x="610098" y="2848602"/>
            <a:ext cx="2127533" cy="2127533"/>
            <a:chOff x="6876256" y="3063517"/>
            <a:chExt cx="1944216" cy="1944216"/>
          </a:xfrm>
          <a:scene3d>
            <a:camera prst="perspectiveLeft">
              <a:rot lat="0" lon="3900000" rev="0"/>
            </a:camera>
            <a:lightRig rig="threePt" dir="t"/>
          </a:scene3d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D4F344A5-D92C-4603-A473-E966BA62A68D}"/>
                </a:ext>
              </a:extLst>
            </p:cNvPr>
            <p:cNvSpPr/>
            <p:nvPr/>
          </p:nvSpPr>
          <p:spPr>
            <a:xfrm>
              <a:off x="6876256" y="3063517"/>
              <a:ext cx="1944216" cy="1944216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3D9F7C8-DFDE-4FE7-9999-7B888487F58A}"/>
                </a:ext>
              </a:extLst>
            </p:cNvPr>
            <p:cNvSpPr/>
            <p:nvPr/>
          </p:nvSpPr>
          <p:spPr>
            <a:xfrm>
              <a:off x="7165759" y="3353020"/>
              <a:ext cx="1365211" cy="1365211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4D964D23-0A44-4C3A-8202-130EAAE36554}"/>
                </a:ext>
              </a:extLst>
            </p:cNvPr>
            <p:cNvSpPr/>
            <p:nvPr/>
          </p:nvSpPr>
          <p:spPr>
            <a:xfrm>
              <a:off x="7487073" y="3674334"/>
              <a:ext cx="722583" cy="722583"/>
            </a:xfrm>
            <a:prstGeom prst="ellipse">
              <a:avLst/>
            </a:prstGeom>
            <a:solidFill>
              <a:schemeClr val="accent4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9F42F8BA-36EB-4CDA-9C34-2FBFA3D0D547}"/>
              </a:ext>
            </a:extLst>
          </p:cNvPr>
          <p:cNvSpPr/>
          <p:nvPr/>
        </p:nvSpPr>
        <p:spPr>
          <a:xfrm>
            <a:off x="6656598" y="4549699"/>
            <a:ext cx="594864" cy="59486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F0270141-EAEF-4DB8-BE02-068A9E67E9FC}"/>
              </a:ext>
            </a:extLst>
          </p:cNvPr>
          <p:cNvSpPr/>
          <p:nvPr/>
        </p:nvSpPr>
        <p:spPr>
          <a:xfrm>
            <a:off x="6656598" y="3626846"/>
            <a:ext cx="594864" cy="59486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8E337CC-A763-4D05-9509-C4A9D2828580}"/>
              </a:ext>
            </a:extLst>
          </p:cNvPr>
          <p:cNvSpPr/>
          <p:nvPr/>
        </p:nvSpPr>
        <p:spPr>
          <a:xfrm>
            <a:off x="6656598" y="2703994"/>
            <a:ext cx="594864" cy="59486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5" name="Parallelogram 24">
            <a:extLst>
              <a:ext uri="{FF2B5EF4-FFF2-40B4-BE49-F238E27FC236}">
                <a16:creationId xmlns:a16="http://schemas.microsoft.com/office/drawing/2014/main" id="{3BE05377-4603-403A-A13B-77D1DF41A42C}"/>
              </a:ext>
            </a:extLst>
          </p:cNvPr>
          <p:cNvSpPr/>
          <p:nvPr/>
        </p:nvSpPr>
        <p:spPr>
          <a:xfrm rot="10800000">
            <a:off x="3615054" y="3654339"/>
            <a:ext cx="1400486" cy="276883"/>
          </a:xfrm>
          <a:prstGeom prst="parallelogram">
            <a:avLst>
              <a:gd name="adj" fmla="val 19222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B20DF86-2CE8-449A-9346-3AA4C54078C2}"/>
              </a:ext>
            </a:extLst>
          </p:cNvPr>
          <p:cNvSpPr/>
          <p:nvPr/>
        </p:nvSpPr>
        <p:spPr>
          <a:xfrm>
            <a:off x="6656598" y="5472554"/>
            <a:ext cx="594864" cy="5948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AD4AE32-2565-486C-BF53-0B038014A932}"/>
              </a:ext>
            </a:extLst>
          </p:cNvPr>
          <p:cNvSpPr/>
          <p:nvPr/>
        </p:nvSpPr>
        <p:spPr>
          <a:xfrm>
            <a:off x="6656598" y="1781141"/>
            <a:ext cx="594864" cy="594864"/>
          </a:xfrm>
          <a:prstGeom prst="rect">
            <a:avLst/>
          </a:prstGeom>
          <a:solidFill>
            <a:schemeClr val="accent4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8" name="Down Arrow 1">
            <a:extLst>
              <a:ext uri="{FF2B5EF4-FFF2-40B4-BE49-F238E27FC236}">
                <a16:creationId xmlns:a16="http://schemas.microsoft.com/office/drawing/2014/main" id="{3766BDF5-EFD6-495F-B0D3-3C1954E30463}"/>
              </a:ext>
            </a:extLst>
          </p:cNvPr>
          <p:cNvSpPr/>
          <p:nvPr/>
        </p:nvSpPr>
        <p:spPr>
          <a:xfrm rot="10800000" flipH="1">
            <a:off x="6766719" y="5560009"/>
            <a:ext cx="373963" cy="419960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Donut 15">
            <a:extLst>
              <a:ext uri="{FF2B5EF4-FFF2-40B4-BE49-F238E27FC236}">
                <a16:creationId xmlns:a16="http://schemas.microsoft.com/office/drawing/2014/main" id="{3DF46610-DACB-4655-9E27-6303C15CF9D1}"/>
              </a:ext>
            </a:extLst>
          </p:cNvPr>
          <p:cNvSpPr/>
          <p:nvPr/>
        </p:nvSpPr>
        <p:spPr>
          <a:xfrm>
            <a:off x="6781332" y="1905484"/>
            <a:ext cx="344733" cy="34618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Rectangle 1">
            <a:extLst>
              <a:ext uri="{FF2B5EF4-FFF2-40B4-BE49-F238E27FC236}">
                <a16:creationId xmlns:a16="http://schemas.microsoft.com/office/drawing/2014/main" id="{D883F40A-F0E2-4360-B804-5E0397A9798F}"/>
              </a:ext>
            </a:extLst>
          </p:cNvPr>
          <p:cNvSpPr>
            <a:spLocks noChangeAspect="1"/>
          </p:cNvSpPr>
          <p:nvPr/>
        </p:nvSpPr>
        <p:spPr>
          <a:xfrm>
            <a:off x="6784782" y="4645996"/>
            <a:ext cx="352355" cy="351677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Rounded Rectangle 24">
            <a:extLst>
              <a:ext uri="{FF2B5EF4-FFF2-40B4-BE49-F238E27FC236}">
                <a16:creationId xmlns:a16="http://schemas.microsoft.com/office/drawing/2014/main" id="{77F18C11-B6DB-430E-8122-3CB9C2348FF3}"/>
              </a:ext>
            </a:extLst>
          </p:cNvPr>
          <p:cNvSpPr>
            <a:spLocks noChangeAspect="1"/>
          </p:cNvSpPr>
          <p:nvPr/>
        </p:nvSpPr>
        <p:spPr>
          <a:xfrm>
            <a:off x="6788799" y="3793801"/>
            <a:ext cx="337264" cy="260957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Freeform 35">
            <a:extLst>
              <a:ext uri="{FF2B5EF4-FFF2-40B4-BE49-F238E27FC236}">
                <a16:creationId xmlns:a16="http://schemas.microsoft.com/office/drawing/2014/main" id="{DCC16741-899C-4C47-8E8F-45E9E56D2107}"/>
              </a:ext>
            </a:extLst>
          </p:cNvPr>
          <p:cNvSpPr>
            <a:spLocks noChangeAspect="1"/>
          </p:cNvSpPr>
          <p:nvPr/>
        </p:nvSpPr>
        <p:spPr>
          <a:xfrm rot="8580000">
            <a:off x="6788325" y="2836159"/>
            <a:ext cx="331419" cy="330536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84459F8-5881-4DEB-8A81-B89DA92F1CB7}"/>
              </a:ext>
            </a:extLst>
          </p:cNvPr>
          <p:cNvSpPr/>
          <p:nvPr/>
        </p:nvSpPr>
        <p:spPr>
          <a:xfrm>
            <a:off x="4488662" y="3741945"/>
            <a:ext cx="966653" cy="5576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249C4E87-AE40-4F8D-B76D-0F3FE3C5E753}"/>
              </a:ext>
            </a:extLst>
          </p:cNvPr>
          <p:cNvSpPr/>
          <p:nvPr/>
        </p:nvSpPr>
        <p:spPr>
          <a:xfrm>
            <a:off x="4488662" y="3819197"/>
            <a:ext cx="966653" cy="5576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CEBC72B-82D4-4B5A-9E29-9A6C7DF9679D}"/>
              </a:ext>
            </a:extLst>
          </p:cNvPr>
          <p:cNvSpPr/>
          <p:nvPr/>
        </p:nvSpPr>
        <p:spPr>
          <a:xfrm>
            <a:off x="4488662" y="3896449"/>
            <a:ext cx="966653" cy="55762"/>
          </a:xfrm>
          <a:prstGeom prst="rect">
            <a:avLst/>
          </a:pr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F5405A9-7AFD-4CD6-895B-4CC9E600198B}"/>
              </a:ext>
            </a:extLst>
          </p:cNvPr>
          <p:cNvSpPr/>
          <p:nvPr/>
        </p:nvSpPr>
        <p:spPr>
          <a:xfrm>
            <a:off x="4488662" y="3973701"/>
            <a:ext cx="966653" cy="5576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E68A8935-BBBB-4065-80B9-2A9DD8DE3D40}"/>
              </a:ext>
            </a:extLst>
          </p:cNvPr>
          <p:cNvSpPr/>
          <p:nvPr/>
        </p:nvSpPr>
        <p:spPr>
          <a:xfrm>
            <a:off x="4488662" y="4050952"/>
            <a:ext cx="966653" cy="5576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33B169F-B6F7-48B5-B5C3-3FAAAF1B142C}"/>
              </a:ext>
            </a:extLst>
          </p:cNvPr>
          <p:cNvGrpSpPr/>
          <p:nvPr/>
        </p:nvGrpSpPr>
        <p:grpSpPr>
          <a:xfrm>
            <a:off x="1673863" y="3262299"/>
            <a:ext cx="3404656" cy="1346565"/>
            <a:chOff x="903886" y="3331350"/>
            <a:chExt cx="3297058" cy="1304009"/>
          </a:xfrm>
        </p:grpSpPr>
        <p:sp>
          <p:nvSpPr>
            <p:cNvPr id="39" name="Rectangle 34">
              <a:extLst>
                <a:ext uri="{FF2B5EF4-FFF2-40B4-BE49-F238E27FC236}">
                  <a16:creationId xmlns:a16="http://schemas.microsoft.com/office/drawing/2014/main" id="{61085DFF-D2A6-4757-BC9C-B6911BE3148F}"/>
                </a:ext>
              </a:extLst>
            </p:cNvPr>
            <p:cNvSpPr/>
            <p:nvPr/>
          </p:nvSpPr>
          <p:spPr>
            <a:xfrm>
              <a:off x="903886" y="3968006"/>
              <a:ext cx="704227" cy="36000"/>
            </a:xfrm>
            <a:custGeom>
              <a:avLst/>
              <a:gdLst/>
              <a:ahLst/>
              <a:cxnLst/>
              <a:rect l="l" t="t" r="r" b="b"/>
              <a:pathLst>
                <a:path w="704227" h="36000">
                  <a:moveTo>
                    <a:pt x="0" y="0"/>
                  </a:moveTo>
                  <a:lnTo>
                    <a:pt x="704227" y="0"/>
                  </a:lnTo>
                  <a:lnTo>
                    <a:pt x="704227" y="36000"/>
                  </a:lnTo>
                  <a:lnTo>
                    <a:pt x="0" y="3600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3C5EDA7E-EAC2-42DC-BA31-82F98D89F64F}"/>
                </a:ext>
              </a:extLst>
            </p:cNvPr>
            <p:cNvGrpSpPr/>
            <p:nvPr/>
          </p:nvGrpSpPr>
          <p:grpSpPr>
            <a:xfrm>
              <a:off x="1475656" y="3331350"/>
              <a:ext cx="2725288" cy="1304009"/>
              <a:chOff x="1475656" y="3331350"/>
              <a:chExt cx="2725288" cy="1304009"/>
            </a:xfrm>
          </p:grpSpPr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3DD0C1A1-1C2E-4ABE-8BA7-25BE1B74C75A}"/>
                  </a:ext>
                </a:extLst>
              </p:cNvPr>
              <p:cNvSpPr/>
              <p:nvPr/>
            </p:nvSpPr>
            <p:spPr>
              <a:xfrm rot="10680000" flipH="1">
                <a:off x="2793780" y="4038224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FAA098A8-6698-44B6-8D31-46D25DF7D96F}"/>
                  </a:ext>
                </a:extLst>
              </p:cNvPr>
              <p:cNvSpPr/>
              <p:nvPr/>
            </p:nvSpPr>
            <p:spPr>
              <a:xfrm rot="10920000">
                <a:off x="2793780" y="3331350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AFF4B2DD-ACCF-4187-A0B1-2C8698891D41}"/>
                  </a:ext>
                </a:extLst>
              </p:cNvPr>
              <p:cNvGrpSpPr/>
              <p:nvPr/>
            </p:nvGrpSpPr>
            <p:grpSpPr>
              <a:xfrm>
                <a:off x="1475656" y="3862961"/>
                <a:ext cx="2152334" cy="246090"/>
                <a:chOff x="1688158" y="3440846"/>
                <a:chExt cx="1659706" cy="379529"/>
              </a:xfrm>
            </p:grpSpPr>
            <p:sp>
              <p:nvSpPr>
                <p:cNvPr id="45" name="Trapezoid 33">
                  <a:extLst>
                    <a:ext uri="{FF2B5EF4-FFF2-40B4-BE49-F238E27FC236}">
                      <a16:creationId xmlns:a16="http://schemas.microsoft.com/office/drawing/2014/main" id="{8F03E05A-CFBC-4422-8C99-19A95C4DDBD0}"/>
                    </a:ext>
                  </a:extLst>
                </p:cNvPr>
                <p:cNvSpPr/>
                <p:nvPr/>
              </p:nvSpPr>
              <p:spPr>
                <a:xfrm rot="5400000" flipH="1">
                  <a:off x="2653493" y="3090551"/>
                  <a:ext cx="308621" cy="1080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621" h="1080120">
                      <a:moveTo>
                        <a:pt x="308621" y="1080120"/>
                      </a:moveTo>
                      <a:lnTo>
                        <a:pt x="232649" y="0"/>
                      </a:lnTo>
                      <a:lnTo>
                        <a:pt x="75972" y="0"/>
                      </a:lnTo>
                      <a:lnTo>
                        <a:pt x="0" y="108012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6" name="Chord 45">
                  <a:extLst>
                    <a:ext uri="{FF2B5EF4-FFF2-40B4-BE49-F238E27FC236}">
                      <a16:creationId xmlns:a16="http://schemas.microsoft.com/office/drawing/2014/main" id="{4211E5DD-CA5C-4F4B-9DE5-AD3F17D00AC0}"/>
                    </a:ext>
                  </a:extLst>
                </p:cNvPr>
                <p:cNvSpPr/>
                <p:nvPr/>
              </p:nvSpPr>
              <p:spPr>
                <a:xfrm>
                  <a:off x="1688158" y="3454556"/>
                  <a:ext cx="155575" cy="352111"/>
                </a:xfrm>
                <a:prstGeom prst="chord">
                  <a:avLst>
                    <a:gd name="adj1" fmla="val 5391179"/>
                    <a:gd name="adj2" fmla="val 16200000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" name="Trapezoid 37">
                  <a:extLst>
                    <a:ext uri="{FF2B5EF4-FFF2-40B4-BE49-F238E27FC236}">
                      <a16:creationId xmlns:a16="http://schemas.microsoft.com/office/drawing/2014/main" id="{78B7AA01-3133-49A1-9E4E-2400AFB045CD}"/>
                    </a:ext>
                  </a:extLst>
                </p:cNvPr>
                <p:cNvSpPr/>
                <p:nvPr/>
              </p:nvSpPr>
              <p:spPr>
                <a:xfrm rot="5400000" flipH="1">
                  <a:off x="1825951" y="3378583"/>
                  <a:ext cx="379529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29" h="504056">
                      <a:moveTo>
                        <a:pt x="379529" y="504056"/>
                      </a:moveTo>
                      <a:lnTo>
                        <a:pt x="344075" y="0"/>
                      </a:lnTo>
                      <a:lnTo>
                        <a:pt x="35454" y="0"/>
                      </a:lnTo>
                      <a:lnTo>
                        <a:pt x="0" y="504056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44" name="Parallelogram 43">
                <a:extLst>
                  <a:ext uri="{FF2B5EF4-FFF2-40B4-BE49-F238E27FC236}">
                    <a16:creationId xmlns:a16="http://schemas.microsoft.com/office/drawing/2014/main" id="{939CEFD3-3525-43BA-AE9D-63D482D72FEB}"/>
                  </a:ext>
                </a:extLst>
              </p:cNvPr>
              <p:cNvSpPr/>
              <p:nvPr/>
            </p:nvSpPr>
            <p:spPr>
              <a:xfrm rot="10800000" flipH="1">
                <a:off x="2788579" y="3979133"/>
                <a:ext cx="1412365" cy="268133"/>
              </a:xfrm>
              <a:prstGeom prst="parallelogram">
                <a:avLst>
                  <a:gd name="adj" fmla="val 20586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8" name="Freeform 47">
            <a:extLst>
              <a:ext uri="{FF2B5EF4-FFF2-40B4-BE49-F238E27FC236}">
                <a16:creationId xmlns:a16="http://schemas.microsoft.com/office/drawing/2014/main" id="{643D6B73-DCC6-4A78-BDBC-0C65DE1E5B09}"/>
              </a:ext>
            </a:extLst>
          </p:cNvPr>
          <p:cNvSpPr/>
          <p:nvPr/>
        </p:nvSpPr>
        <p:spPr>
          <a:xfrm>
            <a:off x="5453688" y="1781144"/>
            <a:ext cx="1204814" cy="2019981"/>
          </a:xfrm>
          <a:custGeom>
            <a:avLst/>
            <a:gdLst>
              <a:gd name="connsiteX0" fmla="*/ 0 w 1177747"/>
              <a:gd name="connsiteY0" fmla="*/ 1945843 h 1945843"/>
              <a:gd name="connsiteX1" fmla="*/ 1177747 w 1177747"/>
              <a:gd name="connsiteY1" fmla="*/ 0 h 1945843"/>
              <a:gd name="connsiteX2" fmla="*/ 1177747 w 1177747"/>
              <a:gd name="connsiteY2" fmla="*/ 563270 h 1945843"/>
              <a:gd name="connsiteX3" fmla="*/ 0 w 1177747"/>
              <a:gd name="connsiteY3" fmla="*/ 1945843 h 1945843"/>
              <a:gd name="connsiteX0" fmla="*/ 0 w 1177747"/>
              <a:gd name="connsiteY0" fmla="*/ 1945843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45843 h 2001427"/>
              <a:gd name="connsiteX0" fmla="*/ 0 w 1177747"/>
              <a:gd name="connsiteY0" fmla="*/ 1905052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05052 h 2001427"/>
              <a:gd name="connsiteX0" fmla="*/ 0 w 1177747"/>
              <a:gd name="connsiteY0" fmla="*/ 1905052 h 1967434"/>
              <a:gd name="connsiteX1" fmla="*/ 1177747 w 1177747"/>
              <a:gd name="connsiteY1" fmla="*/ 0 h 1967434"/>
              <a:gd name="connsiteX2" fmla="*/ 1177747 w 1177747"/>
              <a:gd name="connsiteY2" fmla="*/ 563270 h 1967434"/>
              <a:gd name="connsiteX3" fmla="*/ 4432 w 1177747"/>
              <a:gd name="connsiteY3" fmla="*/ 1967434 h 1967434"/>
              <a:gd name="connsiteX4" fmla="*/ 0 w 1177747"/>
              <a:gd name="connsiteY4" fmla="*/ 1905052 h 1967434"/>
              <a:gd name="connsiteX0" fmla="*/ 0 w 1181147"/>
              <a:gd name="connsiteY0" fmla="*/ 1905052 h 1967434"/>
              <a:gd name="connsiteX1" fmla="*/ 1177747 w 1181147"/>
              <a:gd name="connsiteY1" fmla="*/ 0 h 1967434"/>
              <a:gd name="connsiteX2" fmla="*/ 1181147 w 1181147"/>
              <a:gd name="connsiteY2" fmla="*/ 580267 h 1967434"/>
              <a:gd name="connsiteX3" fmla="*/ 4432 w 1181147"/>
              <a:gd name="connsiteY3" fmla="*/ 1967434 h 1967434"/>
              <a:gd name="connsiteX4" fmla="*/ 0 w 1181147"/>
              <a:gd name="connsiteY4" fmla="*/ 1905052 h 1967434"/>
              <a:gd name="connsiteX0" fmla="*/ 0 w 1181147"/>
              <a:gd name="connsiteY0" fmla="*/ 1891455 h 1953837"/>
              <a:gd name="connsiteX1" fmla="*/ 1174347 w 1181147"/>
              <a:gd name="connsiteY1" fmla="*/ 0 h 1953837"/>
              <a:gd name="connsiteX2" fmla="*/ 1181147 w 1181147"/>
              <a:gd name="connsiteY2" fmla="*/ 566670 h 1953837"/>
              <a:gd name="connsiteX3" fmla="*/ 4432 w 1181147"/>
              <a:gd name="connsiteY3" fmla="*/ 1953837 h 1953837"/>
              <a:gd name="connsiteX4" fmla="*/ 0 w 1181147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66670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73468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457 w 1180262"/>
              <a:gd name="connsiteY0" fmla="*/ 1903679 h 1953837"/>
              <a:gd name="connsiteX1" fmla="*/ 1180112 w 1180262"/>
              <a:gd name="connsiteY1" fmla="*/ 0 h 1953837"/>
              <a:gd name="connsiteX2" fmla="*/ 1176715 w 1180262"/>
              <a:gd name="connsiteY2" fmla="*/ 573468 h 1953837"/>
              <a:gd name="connsiteX3" fmla="*/ 0 w 1180262"/>
              <a:gd name="connsiteY3" fmla="*/ 1953837 h 1953837"/>
              <a:gd name="connsiteX4" fmla="*/ 457 w 118026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711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9785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72452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1373 h 1953837"/>
              <a:gd name="connsiteX1" fmla="*/ 1180112 w 1183065"/>
              <a:gd name="connsiteY1" fmla="*/ 0 h 1953837"/>
              <a:gd name="connsiteX2" fmla="*/ 1183065 w 1183065"/>
              <a:gd name="connsiteY2" fmla="*/ 572452 h 1953837"/>
              <a:gd name="connsiteX3" fmla="*/ 0 w 1183065"/>
              <a:gd name="connsiteY3" fmla="*/ 1953837 h 1953837"/>
              <a:gd name="connsiteX4" fmla="*/ 457 w 1183065"/>
              <a:gd name="connsiteY4" fmla="*/ 1901373 h 1953837"/>
              <a:gd name="connsiteX0" fmla="*/ 457 w 1183065"/>
              <a:gd name="connsiteY0" fmla="*/ 1901373 h 1956143"/>
              <a:gd name="connsiteX1" fmla="*/ 1180112 w 1183065"/>
              <a:gd name="connsiteY1" fmla="*/ 0 h 1956143"/>
              <a:gd name="connsiteX2" fmla="*/ 1183065 w 1183065"/>
              <a:gd name="connsiteY2" fmla="*/ 572452 h 1956143"/>
              <a:gd name="connsiteX3" fmla="*/ 0 w 1183065"/>
              <a:gd name="connsiteY3" fmla="*/ 1956143 h 1956143"/>
              <a:gd name="connsiteX4" fmla="*/ 457 w 1183065"/>
              <a:gd name="connsiteY4" fmla="*/ 1901373 h 195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3065" h="1956143">
                <a:moveTo>
                  <a:pt x="457" y="1901373"/>
                </a:moveTo>
                <a:lnTo>
                  <a:pt x="1180112" y="0"/>
                </a:lnTo>
                <a:cubicBezTo>
                  <a:pt x="1181245" y="193422"/>
                  <a:pt x="1181932" y="379030"/>
                  <a:pt x="1183065" y="572452"/>
                </a:cubicBezTo>
                <a:lnTo>
                  <a:pt x="0" y="1956143"/>
                </a:lnTo>
                <a:cubicBezTo>
                  <a:pt x="152" y="1939424"/>
                  <a:pt x="305" y="1918092"/>
                  <a:pt x="457" y="1901373"/>
                </a:cubicBezTo>
                <a:close/>
              </a:path>
            </a:pathLst>
          </a:custGeom>
          <a:solidFill>
            <a:schemeClr val="accent4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57802457-5DD1-4216-8401-316524397E6E}"/>
              </a:ext>
            </a:extLst>
          </p:cNvPr>
          <p:cNvSpPr/>
          <p:nvPr/>
        </p:nvSpPr>
        <p:spPr>
          <a:xfrm>
            <a:off x="5453785" y="2703994"/>
            <a:ext cx="1204719" cy="1171728"/>
          </a:xfrm>
          <a:custGeom>
            <a:avLst/>
            <a:gdLst>
              <a:gd name="connsiteX0" fmla="*/ 3399 w 1186340"/>
              <a:gd name="connsiteY0" fmla="*/ 1104759 h 1159147"/>
              <a:gd name="connsiteX1" fmla="*/ 1182941 w 1186340"/>
              <a:gd name="connsiteY1" fmla="*/ 0 h 1159147"/>
              <a:gd name="connsiteX2" fmla="*/ 1186340 w 1186340"/>
              <a:gd name="connsiteY2" fmla="*/ 554079 h 1159147"/>
              <a:gd name="connsiteX3" fmla="*/ 0 w 1186340"/>
              <a:gd name="connsiteY3" fmla="*/ 1159147 h 1159147"/>
              <a:gd name="connsiteX4" fmla="*/ 3399 w 1186340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6340 w 1187831"/>
              <a:gd name="connsiteY2" fmla="*/ 554079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13179 w 1187831"/>
              <a:gd name="connsiteY0" fmla="*/ 1080310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13179 w 1187831"/>
              <a:gd name="connsiteY4" fmla="*/ 1080310 h 1159147"/>
              <a:gd name="connsiteX0" fmla="*/ 955 w 1175607"/>
              <a:gd name="connsiteY0" fmla="*/ 1080310 h 1134698"/>
              <a:gd name="connsiteX1" fmla="*/ 1175607 w 1175607"/>
              <a:gd name="connsiteY1" fmla="*/ 0 h 1134698"/>
              <a:gd name="connsiteX2" fmla="*/ 1171671 w 1175607"/>
              <a:gd name="connsiteY2" fmla="*/ 566304 h 1134698"/>
              <a:gd name="connsiteX3" fmla="*/ 0 w 1175607"/>
              <a:gd name="connsiteY3" fmla="*/ 1134698 h 1134698"/>
              <a:gd name="connsiteX4" fmla="*/ 955 w 1175607"/>
              <a:gd name="connsiteY4" fmla="*/ 1080310 h 1134698"/>
              <a:gd name="connsiteX0" fmla="*/ 10 w 1181997"/>
              <a:gd name="connsiteY0" fmla="*/ 1082755 h 1134698"/>
              <a:gd name="connsiteX1" fmla="*/ 1181997 w 1181997"/>
              <a:gd name="connsiteY1" fmla="*/ 0 h 1134698"/>
              <a:gd name="connsiteX2" fmla="*/ 1178061 w 1181997"/>
              <a:gd name="connsiteY2" fmla="*/ 566304 h 1134698"/>
              <a:gd name="connsiteX3" fmla="*/ 6390 w 1181997"/>
              <a:gd name="connsiteY3" fmla="*/ 1134698 h 1134698"/>
              <a:gd name="connsiteX4" fmla="*/ 10 w 1181997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8083 w 1182019"/>
              <a:gd name="connsiteY2" fmla="*/ 566304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3193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5638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3639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8973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2972" h="1134698">
                <a:moveTo>
                  <a:pt x="32" y="1082755"/>
                </a:moveTo>
                <a:lnTo>
                  <a:pt x="1182019" y="0"/>
                </a:lnTo>
                <a:cubicBezTo>
                  <a:pt x="1182337" y="191213"/>
                  <a:pt x="1182654" y="387760"/>
                  <a:pt x="1182972" y="578973"/>
                </a:cubicBezTo>
                <a:lnTo>
                  <a:pt x="1522" y="1134698"/>
                </a:lnTo>
                <a:cubicBezTo>
                  <a:pt x="1840" y="1116569"/>
                  <a:pt x="-286" y="1100884"/>
                  <a:pt x="32" y="108275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FC68CD52-4B81-4454-BCA7-8BFFCA054C31}"/>
              </a:ext>
            </a:extLst>
          </p:cNvPr>
          <p:cNvSpPr/>
          <p:nvPr/>
        </p:nvSpPr>
        <p:spPr>
          <a:xfrm>
            <a:off x="5453727" y="3626724"/>
            <a:ext cx="1204775" cy="594533"/>
          </a:xfrm>
          <a:custGeom>
            <a:avLst/>
            <a:gdLst>
              <a:gd name="connsiteX0" fmla="*/ 0 w 1182941"/>
              <a:gd name="connsiteY0" fmla="*/ 339925 h 571075"/>
              <a:gd name="connsiteX1" fmla="*/ 1182941 w 1182941"/>
              <a:gd name="connsiteY1" fmla="*/ 571075 h 571075"/>
              <a:gd name="connsiteX2" fmla="*/ 1182941 w 1182941"/>
              <a:gd name="connsiteY2" fmla="*/ 0 h 571075"/>
              <a:gd name="connsiteX3" fmla="*/ 0 w 1182941"/>
              <a:gd name="connsiteY3" fmla="*/ 339925 h 571075"/>
              <a:gd name="connsiteX0" fmla="*/ 0 w 1182941"/>
              <a:gd name="connsiteY0" fmla="*/ 259242 h 571075"/>
              <a:gd name="connsiteX1" fmla="*/ 1182941 w 1182941"/>
              <a:gd name="connsiteY1" fmla="*/ 571075 h 571075"/>
              <a:gd name="connsiteX2" fmla="*/ 1182941 w 1182941"/>
              <a:gd name="connsiteY2" fmla="*/ 0 h 571075"/>
              <a:gd name="connsiteX3" fmla="*/ 0 w 1182941"/>
              <a:gd name="connsiteY3" fmla="*/ 259242 h 571075"/>
              <a:gd name="connsiteX0" fmla="*/ 576 w 1183517"/>
              <a:gd name="connsiteY0" fmla="*/ 259242 h 571075"/>
              <a:gd name="connsiteX1" fmla="*/ 9283 w 1183517"/>
              <a:gd name="connsiteY1" fmla="*/ 305851 h 571075"/>
              <a:gd name="connsiteX2" fmla="*/ 1183517 w 1183517"/>
              <a:gd name="connsiteY2" fmla="*/ 571075 h 571075"/>
              <a:gd name="connsiteX3" fmla="*/ 1183517 w 1183517"/>
              <a:gd name="connsiteY3" fmla="*/ 0 h 571075"/>
              <a:gd name="connsiteX4" fmla="*/ 576 w 1183517"/>
              <a:gd name="connsiteY4" fmla="*/ 259242 h 571075"/>
              <a:gd name="connsiteX0" fmla="*/ 0 w 1182941"/>
              <a:gd name="connsiteY0" fmla="*/ 259242 h 571075"/>
              <a:gd name="connsiteX1" fmla="*/ 8707 w 1182941"/>
              <a:gd name="connsiteY1" fmla="*/ 305851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0 w 1182941"/>
              <a:gd name="connsiteY0" fmla="*/ 259242 h 571075"/>
              <a:gd name="connsiteX1" fmla="*/ 8707 w 1182941"/>
              <a:gd name="connsiteY1" fmla="*/ 305851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1610 w 1184551"/>
              <a:gd name="connsiteY0" fmla="*/ 259242 h 571075"/>
              <a:gd name="connsiteX1" fmla="*/ 2982 w 1184551"/>
              <a:gd name="connsiteY1" fmla="*/ 303406 h 571075"/>
              <a:gd name="connsiteX2" fmla="*/ 1184551 w 1184551"/>
              <a:gd name="connsiteY2" fmla="*/ 571075 h 571075"/>
              <a:gd name="connsiteX3" fmla="*/ 1184551 w 1184551"/>
              <a:gd name="connsiteY3" fmla="*/ 0 h 571075"/>
              <a:gd name="connsiteX4" fmla="*/ 1610 w 1184551"/>
              <a:gd name="connsiteY4" fmla="*/ 259242 h 571075"/>
              <a:gd name="connsiteX0" fmla="*/ 0 w 1182941"/>
              <a:gd name="connsiteY0" fmla="*/ 259242 h 571075"/>
              <a:gd name="connsiteX1" fmla="*/ 1372 w 1182941"/>
              <a:gd name="connsiteY1" fmla="*/ 303406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0 w 1182941"/>
              <a:gd name="connsiteY0" fmla="*/ 266577 h 578410"/>
              <a:gd name="connsiteX1" fmla="*/ 1372 w 1182941"/>
              <a:gd name="connsiteY1" fmla="*/ 310741 h 578410"/>
              <a:gd name="connsiteX2" fmla="*/ 1182941 w 1182941"/>
              <a:gd name="connsiteY2" fmla="*/ 578410 h 578410"/>
              <a:gd name="connsiteX3" fmla="*/ 1180496 w 1182941"/>
              <a:gd name="connsiteY3" fmla="*/ 0 h 578410"/>
              <a:gd name="connsiteX4" fmla="*/ 0 w 1182941"/>
              <a:gd name="connsiteY4" fmla="*/ 266577 h 578410"/>
              <a:gd name="connsiteX0" fmla="*/ 0 w 1182941"/>
              <a:gd name="connsiteY0" fmla="*/ 266577 h 575743"/>
              <a:gd name="connsiteX1" fmla="*/ 1372 w 1182941"/>
              <a:gd name="connsiteY1" fmla="*/ 310741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6577 h 575743"/>
              <a:gd name="connsiteX0" fmla="*/ 0 w 1182941"/>
              <a:gd name="connsiteY0" fmla="*/ 261965 h 575743"/>
              <a:gd name="connsiteX1" fmla="*/ 1372 w 1182941"/>
              <a:gd name="connsiteY1" fmla="*/ 310741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1965 h 575743"/>
              <a:gd name="connsiteX0" fmla="*/ 0 w 1182941"/>
              <a:gd name="connsiteY0" fmla="*/ 261965 h 575743"/>
              <a:gd name="connsiteX1" fmla="*/ 1372 w 1182941"/>
              <a:gd name="connsiteY1" fmla="*/ 317659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1965 h 575743"/>
              <a:gd name="connsiteX0" fmla="*/ 966 w 1181569"/>
              <a:gd name="connsiteY0" fmla="*/ 261965 h 575743"/>
              <a:gd name="connsiteX1" fmla="*/ 0 w 1181569"/>
              <a:gd name="connsiteY1" fmla="*/ 317659 h 575743"/>
              <a:gd name="connsiteX2" fmla="*/ 1181569 w 1181569"/>
              <a:gd name="connsiteY2" fmla="*/ 575743 h 575743"/>
              <a:gd name="connsiteX3" fmla="*/ 1179124 w 1181569"/>
              <a:gd name="connsiteY3" fmla="*/ 0 h 575743"/>
              <a:gd name="connsiteX4" fmla="*/ 966 w 1181569"/>
              <a:gd name="connsiteY4" fmla="*/ 261965 h 575743"/>
              <a:gd name="connsiteX0" fmla="*/ 966 w 1181569"/>
              <a:gd name="connsiteY0" fmla="*/ 261965 h 575743"/>
              <a:gd name="connsiteX1" fmla="*/ 0 w 1181569"/>
              <a:gd name="connsiteY1" fmla="*/ 317659 h 575743"/>
              <a:gd name="connsiteX2" fmla="*/ 1181569 w 1181569"/>
              <a:gd name="connsiteY2" fmla="*/ 575743 h 575743"/>
              <a:gd name="connsiteX3" fmla="*/ 1179124 w 1181569"/>
              <a:gd name="connsiteY3" fmla="*/ 0 h 575743"/>
              <a:gd name="connsiteX4" fmla="*/ 966 w 1181569"/>
              <a:gd name="connsiteY4" fmla="*/ 261965 h 575743"/>
              <a:gd name="connsiteX0" fmla="*/ 1982 w 1182585"/>
              <a:gd name="connsiteY0" fmla="*/ 261965 h 575743"/>
              <a:gd name="connsiteX1" fmla="*/ 1016 w 1182585"/>
              <a:gd name="connsiteY1" fmla="*/ 317659 h 575743"/>
              <a:gd name="connsiteX2" fmla="*/ 1182585 w 1182585"/>
              <a:gd name="connsiteY2" fmla="*/ 575743 h 575743"/>
              <a:gd name="connsiteX3" fmla="*/ 1180140 w 1182585"/>
              <a:gd name="connsiteY3" fmla="*/ 0 h 575743"/>
              <a:gd name="connsiteX4" fmla="*/ 1982 w 1182585"/>
              <a:gd name="connsiteY4" fmla="*/ 261965 h 575743"/>
              <a:gd name="connsiteX0" fmla="*/ 2423 w 1183026"/>
              <a:gd name="connsiteY0" fmla="*/ 261965 h 575743"/>
              <a:gd name="connsiteX1" fmla="*/ 1457 w 1183026"/>
              <a:gd name="connsiteY1" fmla="*/ 317659 h 575743"/>
              <a:gd name="connsiteX2" fmla="*/ 1183026 w 1183026"/>
              <a:gd name="connsiteY2" fmla="*/ 575743 h 575743"/>
              <a:gd name="connsiteX3" fmla="*/ 1180581 w 1183026"/>
              <a:gd name="connsiteY3" fmla="*/ 0 h 575743"/>
              <a:gd name="connsiteX4" fmla="*/ 2423 w 1183026"/>
              <a:gd name="connsiteY4" fmla="*/ 261965 h 575743"/>
              <a:gd name="connsiteX0" fmla="*/ 1940 w 1182543"/>
              <a:gd name="connsiteY0" fmla="*/ 261965 h 575743"/>
              <a:gd name="connsiteX1" fmla="*/ 3312 w 1182543"/>
              <a:gd name="connsiteY1" fmla="*/ 317659 h 575743"/>
              <a:gd name="connsiteX2" fmla="*/ 1182543 w 1182543"/>
              <a:gd name="connsiteY2" fmla="*/ 575743 h 575743"/>
              <a:gd name="connsiteX3" fmla="*/ 1180098 w 1182543"/>
              <a:gd name="connsiteY3" fmla="*/ 0 h 575743"/>
              <a:gd name="connsiteX4" fmla="*/ 1940 w 1182543"/>
              <a:gd name="connsiteY4" fmla="*/ 261965 h 575743"/>
              <a:gd name="connsiteX0" fmla="*/ 2423 w 1183026"/>
              <a:gd name="connsiteY0" fmla="*/ 261965 h 575743"/>
              <a:gd name="connsiteX1" fmla="*/ 1457 w 1183026"/>
              <a:gd name="connsiteY1" fmla="*/ 315354 h 575743"/>
              <a:gd name="connsiteX2" fmla="*/ 1183026 w 1183026"/>
              <a:gd name="connsiteY2" fmla="*/ 575743 h 575743"/>
              <a:gd name="connsiteX3" fmla="*/ 1180581 w 1183026"/>
              <a:gd name="connsiteY3" fmla="*/ 0 h 575743"/>
              <a:gd name="connsiteX4" fmla="*/ 2423 w 1183026"/>
              <a:gd name="connsiteY4" fmla="*/ 261965 h 57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3026" h="575743">
                <a:moveTo>
                  <a:pt x="2423" y="261965"/>
                </a:moveTo>
                <a:cubicBezTo>
                  <a:pt x="-3106" y="295430"/>
                  <a:pt x="2736" y="276999"/>
                  <a:pt x="1457" y="315354"/>
                </a:cubicBezTo>
                <a:lnTo>
                  <a:pt x="1183026" y="575743"/>
                </a:lnTo>
                <a:lnTo>
                  <a:pt x="1180581" y="0"/>
                </a:lnTo>
                <a:lnTo>
                  <a:pt x="2423" y="26196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AD71E514-6F35-43AD-8232-E968ACC620EA}"/>
              </a:ext>
            </a:extLst>
          </p:cNvPr>
          <p:cNvSpPr/>
          <p:nvPr/>
        </p:nvSpPr>
        <p:spPr>
          <a:xfrm flipV="1">
            <a:off x="5455871" y="4050099"/>
            <a:ext cx="1202632" cy="2016763"/>
          </a:xfrm>
          <a:custGeom>
            <a:avLst/>
            <a:gdLst>
              <a:gd name="connsiteX0" fmla="*/ 0 w 1177747"/>
              <a:gd name="connsiteY0" fmla="*/ 1945843 h 1945843"/>
              <a:gd name="connsiteX1" fmla="*/ 1177747 w 1177747"/>
              <a:gd name="connsiteY1" fmla="*/ 0 h 1945843"/>
              <a:gd name="connsiteX2" fmla="*/ 1177747 w 1177747"/>
              <a:gd name="connsiteY2" fmla="*/ 563270 h 1945843"/>
              <a:gd name="connsiteX3" fmla="*/ 0 w 1177747"/>
              <a:gd name="connsiteY3" fmla="*/ 1945843 h 1945843"/>
              <a:gd name="connsiteX0" fmla="*/ 0 w 1177747"/>
              <a:gd name="connsiteY0" fmla="*/ 1945843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45843 h 2001427"/>
              <a:gd name="connsiteX0" fmla="*/ 0 w 1177747"/>
              <a:gd name="connsiteY0" fmla="*/ 1905052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05052 h 2001427"/>
              <a:gd name="connsiteX0" fmla="*/ 0 w 1177747"/>
              <a:gd name="connsiteY0" fmla="*/ 1905052 h 1967434"/>
              <a:gd name="connsiteX1" fmla="*/ 1177747 w 1177747"/>
              <a:gd name="connsiteY1" fmla="*/ 0 h 1967434"/>
              <a:gd name="connsiteX2" fmla="*/ 1177747 w 1177747"/>
              <a:gd name="connsiteY2" fmla="*/ 563270 h 1967434"/>
              <a:gd name="connsiteX3" fmla="*/ 4432 w 1177747"/>
              <a:gd name="connsiteY3" fmla="*/ 1967434 h 1967434"/>
              <a:gd name="connsiteX4" fmla="*/ 0 w 1177747"/>
              <a:gd name="connsiteY4" fmla="*/ 1905052 h 1967434"/>
              <a:gd name="connsiteX0" fmla="*/ 0 w 1181147"/>
              <a:gd name="connsiteY0" fmla="*/ 1905052 h 1967434"/>
              <a:gd name="connsiteX1" fmla="*/ 1177747 w 1181147"/>
              <a:gd name="connsiteY1" fmla="*/ 0 h 1967434"/>
              <a:gd name="connsiteX2" fmla="*/ 1181147 w 1181147"/>
              <a:gd name="connsiteY2" fmla="*/ 580267 h 1967434"/>
              <a:gd name="connsiteX3" fmla="*/ 4432 w 1181147"/>
              <a:gd name="connsiteY3" fmla="*/ 1967434 h 1967434"/>
              <a:gd name="connsiteX4" fmla="*/ 0 w 1181147"/>
              <a:gd name="connsiteY4" fmla="*/ 1905052 h 1967434"/>
              <a:gd name="connsiteX0" fmla="*/ 0 w 1181147"/>
              <a:gd name="connsiteY0" fmla="*/ 1891455 h 1953837"/>
              <a:gd name="connsiteX1" fmla="*/ 1174347 w 1181147"/>
              <a:gd name="connsiteY1" fmla="*/ 0 h 1953837"/>
              <a:gd name="connsiteX2" fmla="*/ 1181147 w 1181147"/>
              <a:gd name="connsiteY2" fmla="*/ 566670 h 1953837"/>
              <a:gd name="connsiteX3" fmla="*/ 4432 w 1181147"/>
              <a:gd name="connsiteY3" fmla="*/ 1953837 h 1953837"/>
              <a:gd name="connsiteX4" fmla="*/ 0 w 1181147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66670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73468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457 w 1180262"/>
              <a:gd name="connsiteY0" fmla="*/ 1903679 h 1953837"/>
              <a:gd name="connsiteX1" fmla="*/ 1180112 w 1180262"/>
              <a:gd name="connsiteY1" fmla="*/ 0 h 1953837"/>
              <a:gd name="connsiteX2" fmla="*/ 1176715 w 1180262"/>
              <a:gd name="connsiteY2" fmla="*/ 573468 h 1953837"/>
              <a:gd name="connsiteX3" fmla="*/ 0 w 1180262"/>
              <a:gd name="connsiteY3" fmla="*/ 1953837 h 1953837"/>
              <a:gd name="connsiteX4" fmla="*/ 457 w 118026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076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6612"/>
              <a:gd name="connsiteY0" fmla="*/ 1903679 h 1953837"/>
              <a:gd name="connsiteX1" fmla="*/ 1186462 w 1186612"/>
              <a:gd name="connsiteY1" fmla="*/ 0 h 1953837"/>
              <a:gd name="connsiteX2" fmla="*/ 1183065 w 1186612"/>
              <a:gd name="connsiteY2" fmla="*/ 560768 h 1953837"/>
              <a:gd name="connsiteX3" fmla="*/ 0 w 1186612"/>
              <a:gd name="connsiteY3" fmla="*/ 1953837 h 1953837"/>
              <a:gd name="connsiteX4" fmla="*/ 457 w 118661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076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262"/>
              <a:gd name="connsiteY0" fmla="*/ 1912094 h 1962252"/>
              <a:gd name="connsiteX1" fmla="*/ 1182917 w 1183262"/>
              <a:gd name="connsiteY1" fmla="*/ 0 h 1962252"/>
              <a:gd name="connsiteX2" fmla="*/ 1183065 w 1183262"/>
              <a:gd name="connsiteY2" fmla="*/ 569183 h 1962252"/>
              <a:gd name="connsiteX3" fmla="*/ 0 w 1183262"/>
              <a:gd name="connsiteY3" fmla="*/ 1962252 h 1962252"/>
              <a:gd name="connsiteX4" fmla="*/ 457 w 1183262"/>
              <a:gd name="connsiteY4" fmla="*/ 1912094 h 1962252"/>
              <a:gd name="connsiteX0" fmla="*/ 457 w 1183262"/>
              <a:gd name="connsiteY0" fmla="*/ 1912094 h 1962252"/>
              <a:gd name="connsiteX1" fmla="*/ 1182917 w 1183262"/>
              <a:gd name="connsiteY1" fmla="*/ 0 h 1962252"/>
              <a:gd name="connsiteX2" fmla="*/ 1183065 w 1183262"/>
              <a:gd name="connsiteY2" fmla="*/ 574518 h 1962252"/>
              <a:gd name="connsiteX3" fmla="*/ 0 w 1183262"/>
              <a:gd name="connsiteY3" fmla="*/ 1962252 h 1962252"/>
              <a:gd name="connsiteX4" fmla="*/ 457 w 1183262"/>
              <a:gd name="connsiteY4" fmla="*/ 1912094 h 1962252"/>
              <a:gd name="connsiteX0" fmla="*/ 3 w 1182808"/>
              <a:gd name="connsiteY0" fmla="*/ 1912094 h 1946110"/>
              <a:gd name="connsiteX1" fmla="*/ 1182463 w 1182808"/>
              <a:gd name="connsiteY1" fmla="*/ 0 h 1946110"/>
              <a:gd name="connsiteX2" fmla="*/ 1182611 w 1182808"/>
              <a:gd name="connsiteY2" fmla="*/ 574518 h 1946110"/>
              <a:gd name="connsiteX3" fmla="*/ 6561 w 1182808"/>
              <a:gd name="connsiteY3" fmla="*/ 1946110 h 1946110"/>
              <a:gd name="connsiteX4" fmla="*/ 3 w 1182808"/>
              <a:gd name="connsiteY4" fmla="*/ 1912094 h 1946110"/>
              <a:gd name="connsiteX0" fmla="*/ 8 w 1178136"/>
              <a:gd name="connsiteY0" fmla="*/ 1895953 h 1946110"/>
              <a:gd name="connsiteX1" fmla="*/ 1177791 w 1178136"/>
              <a:gd name="connsiteY1" fmla="*/ 0 h 1946110"/>
              <a:gd name="connsiteX2" fmla="*/ 1177939 w 1178136"/>
              <a:gd name="connsiteY2" fmla="*/ 574518 h 1946110"/>
              <a:gd name="connsiteX3" fmla="*/ 1889 w 1178136"/>
              <a:gd name="connsiteY3" fmla="*/ 1946110 h 1946110"/>
              <a:gd name="connsiteX4" fmla="*/ 8 w 1178136"/>
              <a:gd name="connsiteY4" fmla="*/ 1895953 h 1946110"/>
              <a:gd name="connsiteX0" fmla="*/ 457 w 1178585"/>
              <a:gd name="connsiteY0" fmla="*/ 1895953 h 1953027"/>
              <a:gd name="connsiteX1" fmla="*/ 1178240 w 1178585"/>
              <a:gd name="connsiteY1" fmla="*/ 0 h 1953027"/>
              <a:gd name="connsiteX2" fmla="*/ 1178388 w 1178585"/>
              <a:gd name="connsiteY2" fmla="*/ 574518 h 1953027"/>
              <a:gd name="connsiteX3" fmla="*/ 0 w 1178585"/>
              <a:gd name="connsiteY3" fmla="*/ 1953027 h 1953027"/>
              <a:gd name="connsiteX4" fmla="*/ 457 w 1178585"/>
              <a:gd name="connsiteY4" fmla="*/ 1895953 h 1953027"/>
              <a:gd name="connsiteX0" fmla="*/ 457 w 1178585"/>
              <a:gd name="connsiteY0" fmla="*/ 1895953 h 1953027"/>
              <a:gd name="connsiteX1" fmla="*/ 1178240 w 1178585"/>
              <a:gd name="connsiteY1" fmla="*/ 0 h 1953027"/>
              <a:gd name="connsiteX2" fmla="*/ 1178388 w 1178585"/>
              <a:gd name="connsiteY2" fmla="*/ 574518 h 1953027"/>
              <a:gd name="connsiteX3" fmla="*/ 0 w 1178585"/>
              <a:gd name="connsiteY3" fmla="*/ 1953027 h 1953027"/>
              <a:gd name="connsiteX4" fmla="*/ 457 w 1178585"/>
              <a:gd name="connsiteY4" fmla="*/ 1895953 h 1953027"/>
              <a:gd name="connsiteX0" fmla="*/ 2795 w 1180923"/>
              <a:gd name="connsiteY0" fmla="*/ 1895953 h 1948415"/>
              <a:gd name="connsiteX1" fmla="*/ 1180578 w 1180923"/>
              <a:gd name="connsiteY1" fmla="*/ 0 h 1948415"/>
              <a:gd name="connsiteX2" fmla="*/ 1180726 w 1180923"/>
              <a:gd name="connsiteY2" fmla="*/ 574518 h 1948415"/>
              <a:gd name="connsiteX3" fmla="*/ 0 w 1180923"/>
              <a:gd name="connsiteY3" fmla="*/ 1948415 h 1948415"/>
              <a:gd name="connsiteX4" fmla="*/ 2795 w 1180923"/>
              <a:gd name="connsiteY4" fmla="*/ 1895953 h 1948415"/>
              <a:gd name="connsiteX0" fmla="*/ 2795 w 1180923"/>
              <a:gd name="connsiteY0" fmla="*/ 1895953 h 1953027"/>
              <a:gd name="connsiteX1" fmla="*/ 1180578 w 1180923"/>
              <a:gd name="connsiteY1" fmla="*/ 0 h 1953027"/>
              <a:gd name="connsiteX2" fmla="*/ 1180726 w 1180923"/>
              <a:gd name="connsiteY2" fmla="*/ 574518 h 1953027"/>
              <a:gd name="connsiteX3" fmla="*/ 0 w 1180923"/>
              <a:gd name="connsiteY3" fmla="*/ 1953027 h 1953027"/>
              <a:gd name="connsiteX4" fmla="*/ 2795 w 1180923"/>
              <a:gd name="connsiteY4" fmla="*/ 1895953 h 1953027"/>
              <a:gd name="connsiteX0" fmla="*/ 456 w 1180923"/>
              <a:gd name="connsiteY0" fmla="*/ 1895953 h 1953027"/>
              <a:gd name="connsiteX1" fmla="*/ 1180578 w 1180923"/>
              <a:gd name="connsiteY1" fmla="*/ 0 h 1953027"/>
              <a:gd name="connsiteX2" fmla="*/ 1180726 w 1180923"/>
              <a:gd name="connsiteY2" fmla="*/ 574518 h 1953027"/>
              <a:gd name="connsiteX3" fmla="*/ 0 w 1180923"/>
              <a:gd name="connsiteY3" fmla="*/ 1953027 h 1953027"/>
              <a:gd name="connsiteX4" fmla="*/ 456 w 1180923"/>
              <a:gd name="connsiteY4" fmla="*/ 1895953 h 195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0923" h="1953027">
                <a:moveTo>
                  <a:pt x="456" y="1895953"/>
                </a:moveTo>
                <a:lnTo>
                  <a:pt x="1180578" y="0"/>
                </a:lnTo>
                <a:cubicBezTo>
                  <a:pt x="1181711" y="193422"/>
                  <a:pt x="1179593" y="381096"/>
                  <a:pt x="1180726" y="574518"/>
                </a:cubicBezTo>
                <a:lnTo>
                  <a:pt x="0" y="1953027"/>
                </a:lnTo>
                <a:cubicBezTo>
                  <a:pt x="152" y="1936308"/>
                  <a:pt x="304" y="1912672"/>
                  <a:pt x="456" y="189595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2CAE076D-7406-4897-B4DC-790DECC79ACC}"/>
              </a:ext>
            </a:extLst>
          </p:cNvPr>
          <p:cNvSpPr/>
          <p:nvPr/>
        </p:nvSpPr>
        <p:spPr>
          <a:xfrm flipV="1">
            <a:off x="5453785" y="3973701"/>
            <a:ext cx="1204719" cy="1174482"/>
          </a:xfrm>
          <a:custGeom>
            <a:avLst/>
            <a:gdLst>
              <a:gd name="connsiteX0" fmla="*/ 3399 w 1186340"/>
              <a:gd name="connsiteY0" fmla="*/ 1104759 h 1159147"/>
              <a:gd name="connsiteX1" fmla="*/ 1182941 w 1186340"/>
              <a:gd name="connsiteY1" fmla="*/ 0 h 1159147"/>
              <a:gd name="connsiteX2" fmla="*/ 1186340 w 1186340"/>
              <a:gd name="connsiteY2" fmla="*/ 554079 h 1159147"/>
              <a:gd name="connsiteX3" fmla="*/ 0 w 1186340"/>
              <a:gd name="connsiteY3" fmla="*/ 1159147 h 1159147"/>
              <a:gd name="connsiteX4" fmla="*/ 3399 w 1186340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6340 w 1187831"/>
              <a:gd name="connsiteY2" fmla="*/ 554079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13179 w 1187831"/>
              <a:gd name="connsiteY0" fmla="*/ 1080310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13179 w 1187831"/>
              <a:gd name="connsiteY4" fmla="*/ 1080310 h 1159147"/>
              <a:gd name="connsiteX0" fmla="*/ 955 w 1175607"/>
              <a:gd name="connsiteY0" fmla="*/ 1080310 h 1134698"/>
              <a:gd name="connsiteX1" fmla="*/ 1175607 w 1175607"/>
              <a:gd name="connsiteY1" fmla="*/ 0 h 1134698"/>
              <a:gd name="connsiteX2" fmla="*/ 1171671 w 1175607"/>
              <a:gd name="connsiteY2" fmla="*/ 566304 h 1134698"/>
              <a:gd name="connsiteX3" fmla="*/ 0 w 1175607"/>
              <a:gd name="connsiteY3" fmla="*/ 1134698 h 1134698"/>
              <a:gd name="connsiteX4" fmla="*/ 955 w 1175607"/>
              <a:gd name="connsiteY4" fmla="*/ 1080310 h 1134698"/>
              <a:gd name="connsiteX0" fmla="*/ 10 w 1181997"/>
              <a:gd name="connsiteY0" fmla="*/ 1082755 h 1134698"/>
              <a:gd name="connsiteX1" fmla="*/ 1181997 w 1181997"/>
              <a:gd name="connsiteY1" fmla="*/ 0 h 1134698"/>
              <a:gd name="connsiteX2" fmla="*/ 1178061 w 1181997"/>
              <a:gd name="connsiteY2" fmla="*/ 566304 h 1134698"/>
              <a:gd name="connsiteX3" fmla="*/ 6390 w 1181997"/>
              <a:gd name="connsiteY3" fmla="*/ 1134698 h 1134698"/>
              <a:gd name="connsiteX4" fmla="*/ 10 w 1181997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8083 w 1182019"/>
              <a:gd name="connsiteY2" fmla="*/ 566304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3193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5638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3639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  <a:gd name="connsiteX0" fmla="*/ 32 w 1182972"/>
              <a:gd name="connsiteY0" fmla="*/ 1085422 h 1137365"/>
              <a:gd name="connsiteX1" fmla="*/ 1182019 w 1182972"/>
              <a:gd name="connsiteY1" fmla="*/ 0 h 1137365"/>
              <a:gd name="connsiteX2" fmla="*/ 1182972 w 1182972"/>
              <a:gd name="connsiteY2" fmla="*/ 576306 h 1137365"/>
              <a:gd name="connsiteX3" fmla="*/ 1522 w 1182972"/>
              <a:gd name="connsiteY3" fmla="*/ 1137365 h 1137365"/>
              <a:gd name="connsiteX4" fmla="*/ 32 w 1182972"/>
              <a:gd name="connsiteY4" fmla="*/ 1085422 h 113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2972" h="1137365">
                <a:moveTo>
                  <a:pt x="32" y="1085422"/>
                </a:moveTo>
                <a:lnTo>
                  <a:pt x="1182019" y="0"/>
                </a:lnTo>
                <a:cubicBezTo>
                  <a:pt x="1182337" y="191213"/>
                  <a:pt x="1182654" y="385093"/>
                  <a:pt x="1182972" y="576306"/>
                </a:cubicBezTo>
                <a:lnTo>
                  <a:pt x="1522" y="1137365"/>
                </a:lnTo>
                <a:cubicBezTo>
                  <a:pt x="1840" y="1119236"/>
                  <a:pt x="-286" y="1103551"/>
                  <a:pt x="32" y="10854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63">
            <a:extLst>
              <a:ext uri="{FF2B5EF4-FFF2-40B4-BE49-F238E27FC236}">
                <a16:creationId xmlns:a16="http://schemas.microsoft.com/office/drawing/2014/main" id="{3B79C4F1-6B5C-48D0-BD8F-CB688162E9A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F48212-1ABC-4E04-B750-22DFEB4B0D3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CA17E4F-37CF-48F0-B72E-1E7B19771DAE}"/>
              </a:ext>
            </a:extLst>
          </p:cNvPr>
          <p:cNvSpPr txBox="1"/>
          <p:nvPr/>
        </p:nvSpPr>
        <p:spPr>
          <a:xfrm>
            <a:off x="4763082" y="2070008"/>
            <a:ext cx="6201010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ارائه عالی با </a:t>
            </a:r>
          </a:p>
          <a:p>
            <a:pPr algn="r" rtl="1"/>
            <a:r>
              <a:rPr lang="en-US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20begir.com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직사각형 16">
            <a:extLst>
              <a:ext uri="{FF2B5EF4-FFF2-40B4-BE49-F238E27FC236}">
                <a16:creationId xmlns:a16="http://schemas.microsoft.com/office/drawing/2014/main" id="{F500E50E-0ED7-4499-888E-8E26EA8786A9}"/>
              </a:ext>
            </a:extLst>
          </p:cNvPr>
          <p:cNvSpPr/>
          <p:nvPr/>
        </p:nvSpPr>
        <p:spPr>
          <a:xfrm>
            <a:off x="5053395" y="3291703"/>
            <a:ext cx="562038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52D363-4DAE-4917-87E3-404D0A0B9E54}"/>
              </a:ext>
            </a:extLst>
          </p:cNvPr>
          <p:cNvSpPr txBox="1"/>
          <p:nvPr/>
        </p:nvSpPr>
        <p:spPr>
          <a:xfrm>
            <a:off x="8759770" y="5424503"/>
            <a:ext cx="2412762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ساده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4C6D71-42BF-43DE-9F37-8B49FF1B25F9}"/>
              </a:ext>
            </a:extLst>
          </p:cNvPr>
          <p:cNvSpPr txBox="1"/>
          <p:nvPr/>
        </p:nvSpPr>
        <p:spPr>
          <a:xfrm>
            <a:off x="5159908" y="4479806"/>
            <a:ext cx="562038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متنی را برای ارائه خود تمیز کنید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964CB9F-863F-4A7D-A278-8B303E619C23}"/>
              </a:ext>
            </a:extLst>
          </p:cNvPr>
          <p:cNvSpPr txBox="1"/>
          <p:nvPr/>
        </p:nvSpPr>
        <p:spPr>
          <a:xfrm rot="21033012">
            <a:off x="1479656" y="4737788"/>
            <a:ext cx="26444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ارائه عالی با</a:t>
            </a:r>
          </a:p>
          <a:p>
            <a:pPr algn="r"/>
            <a:r>
              <a:rPr lang="en-GB" altLang="ko-KR" sz="2000" dirty="0">
                <a:solidFill>
                  <a:schemeClr val="accent2"/>
                </a:solidFill>
                <a:cs typeface="B Nazanin" panose="00000700000000000000" pitchFamily="2" charset="-78"/>
              </a:rPr>
              <a:t>20begir.com</a:t>
            </a:r>
            <a:endParaRPr lang="ko-KR" altLang="en-US" sz="20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94708E24-EEF3-2D90-0789-E588D97D4B6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56">
            <a:extLst>
              <a:ext uri="{FF2B5EF4-FFF2-40B4-BE49-F238E27FC236}">
                <a16:creationId xmlns:a16="http://schemas.microsoft.com/office/drawing/2014/main" id="{53A42C63-F353-41C2-831B-E6BFF05A7218}"/>
              </a:ext>
            </a:extLst>
          </p:cNvPr>
          <p:cNvSpPr/>
          <p:nvPr/>
        </p:nvSpPr>
        <p:spPr>
          <a:xfrm>
            <a:off x="4388769" y="1794871"/>
            <a:ext cx="2484002" cy="3216063"/>
          </a:xfrm>
          <a:custGeom>
            <a:avLst/>
            <a:gdLst/>
            <a:ahLst/>
            <a:cxnLst/>
            <a:rect l="l" t="t" r="r" b="b"/>
            <a:pathLst>
              <a:path w="2484001" h="3216063">
                <a:moveTo>
                  <a:pt x="214881" y="2675904"/>
                </a:moveTo>
                <a:cubicBezTo>
                  <a:pt x="161809" y="2675904"/>
                  <a:pt x="118785" y="2718928"/>
                  <a:pt x="118785" y="2772000"/>
                </a:cubicBezTo>
                <a:cubicBezTo>
                  <a:pt x="118785" y="2825072"/>
                  <a:pt x="161809" y="2868096"/>
                  <a:pt x="214881" y="2868096"/>
                </a:cubicBezTo>
                <a:cubicBezTo>
                  <a:pt x="267953" y="2868096"/>
                  <a:pt x="310977" y="2825072"/>
                  <a:pt x="310977" y="2772000"/>
                </a:cubicBezTo>
                <a:cubicBezTo>
                  <a:pt x="310977" y="2718928"/>
                  <a:pt x="267953" y="2675904"/>
                  <a:pt x="214881" y="2675904"/>
                </a:cubicBezTo>
                <a:close/>
                <a:moveTo>
                  <a:pt x="214881" y="2257909"/>
                </a:moveTo>
                <a:cubicBezTo>
                  <a:pt x="161809" y="2257909"/>
                  <a:pt x="118785" y="2300933"/>
                  <a:pt x="118785" y="2354005"/>
                </a:cubicBezTo>
                <a:cubicBezTo>
                  <a:pt x="118785" y="2407077"/>
                  <a:pt x="161809" y="2450101"/>
                  <a:pt x="214881" y="2450101"/>
                </a:cubicBezTo>
                <a:cubicBezTo>
                  <a:pt x="267953" y="2450101"/>
                  <a:pt x="310977" y="2407077"/>
                  <a:pt x="310977" y="2354005"/>
                </a:cubicBezTo>
                <a:cubicBezTo>
                  <a:pt x="310977" y="2300933"/>
                  <a:pt x="267953" y="2257909"/>
                  <a:pt x="214881" y="2257909"/>
                </a:cubicBezTo>
                <a:close/>
                <a:moveTo>
                  <a:pt x="214881" y="1839914"/>
                </a:moveTo>
                <a:cubicBezTo>
                  <a:pt x="161809" y="1839914"/>
                  <a:pt x="118785" y="1882938"/>
                  <a:pt x="118785" y="1936010"/>
                </a:cubicBezTo>
                <a:cubicBezTo>
                  <a:pt x="118785" y="1989082"/>
                  <a:pt x="161809" y="2032106"/>
                  <a:pt x="214881" y="2032106"/>
                </a:cubicBezTo>
                <a:cubicBezTo>
                  <a:pt x="267953" y="2032106"/>
                  <a:pt x="310977" y="1989082"/>
                  <a:pt x="310977" y="1936010"/>
                </a:cubicBezTo>
                <a:cubicBezTo>
                  <a:pt x="310977" y="1882938"/>
                  <a:pt x="267953" y="1839914"/>
                  <a:pt x="214881" y="1839914"/>
                </a:cubicBezTo>
                <a:close/>
                <a:moveTo>
                  <a:pt x="214881" y="1421919"/>
                </a:moveTo>
                <a:cubicBezTo>
                  <a:pt x="161809" y="1421919"/>
                  <a:pt x="118785" y="1464943"/>
                  <a:pt x="118785" y="1518015"/>
                </a:cubicBezTo>
                <a:cubicBezTo>
                  <a:pt x="118785" y="1571087"/>
                  <a:pt x="161809" y="1614111"/>
                  <a:pt x="214881" y="1614111"/>
                </a:cubicBezTo>
                <a:cubicBezTo>
                  <a:pt x="267953" y="1614111"/>
                  <a:pt x="310977" y="1571087"/>
                  <a:pt x="310977" y="1518015"/>
                </a:cubicBezTo>
                <a:cubicBezTo>
                  <a:pt x="310977" y="1464943"/>
                  <a:pt x="267953" y="1421919"/>
                  <a:pt x="214881" y="1421919"/>
                </a:cubicBezTo>
                <a:close/>
                <a:moveTo>
                  <a:pt x="214881" y="1003924"/>
                </a:moveTo>
                <a:cubicBezTo>
                  <a:pt x="161809" y="1003924"/>
                  <a:pt x="118785" y="1046948"/>
                  <a:pt x="118785" y="1100020"/>
                </a:cubicBezTo>
                <a:cubicBezTo>
                  <a:pt x="118785" y="1153092"/>
                  <a:pt x="161809" y="1196116"/>
                  <a:pt x="214881" y="1196116"/>
                </a:cubicBezTo>
                <a:cubicBezTo>
                  <a:pt x="267953" y="1196116"/>
                  <a:pt x="310977" y="1153092"/>
                  <a:pt x="310977" y="1100020"/>
                </a:cubicBezTo>
                <a:cubicBezTo>
                  <a:pt x="310977" y="1046948"/>
                  <a:pt x="267953" y="1003924"/>
                  <a:pt x="214881" y="1003924"/>
                </a:cubicBezTo>
                <a:close/>
                <a:moveTo>
                  <a:pt x="214881" y="585929"/>
                </a:moveTo>
                <a:cubicBezTo>
                  <a:pt x="161809" y="585929"/>
                  <a:pt x="118785" y="628953"/>
                  <a:pt x="118785" y="682025"/>
                </a:cubicBezTo>
                <a:cubicBezTo>
                  <a:pt x="118785" y="735097"/>
                  <a:pt x="161809" y="778121"/>
                  <a:pt x="214881" y="778121"/>
                </a:cubicBezTo>
                <a:cubicBezTo>
                  <a:pt x="267953" y="778121"/>
                  <a:pt x="310977" y="735097"/>
                  <a:pt x="310977" y="682025"/>
                </a:cubicBezTo>
                <a:cubicBezTo>
                  <a:pt x="310977" y="628953"/>
                  <a:pt x="267953" y="585929"/>
                  <a:pt x="214881" y="585929"/>
                </a:cubicBezTo>
                <a:close/>
                <a:moveTo>
                  <a:pt x="214881" y="167934"/>
                </a:moveTo>
                <a:cubicBezTo>
                  <a:pt x="161809" y="167934"/>
                  <a:pt x="118785" y="210958"/>
                  <a:pt x="118785" y="264030"/>
                </a:cubicBezTo>
                <a:cubicBezTo>
                  <a:pt x="118785" y="317102"/>
                  <a:pt x="161809" y="360126"/>
                  <a:pt x="214881" y="360126"/>
                </a:cubicBezTo>
                <a:cubicBezTo>
                  <a:pt x="267953" y="360126"/>
                  <a:pt x="310977" y="317102"/>
                  <a:pt x="310977" y="264030"/>
                </a:cubicBezTo>
                <a:cubicBezTo>
                  <a:pt x="310977" y="210958"/>
                  <a:pt x="267953" y="167934"/>
                  <a:pt x="214881" y="167934"/>
                </a:cubicBezTo>
                <a:close/>
                <a:moveTo>
                  <a:pt x="0" y="0"/>
                </a:moveTo>
                <a:lnTo>
                  <a:pt x="2484001" y="0"/>
                </a:lnTo>
                <a:lnTo>
                  <a:pt x="2484001" y="232022"/>
                </a:lnTo>
                <a:lnTo>
                  <a:pt x="2484001" y="500040"/>
                </a:lnTo>
                <a:lnTo>
                  <a:pt x="2484001" y="732062"/>
                </a:lnTo>
                <a:lnTo>
                  <a:pt x="0" y="3216063"/>
                </a:lnTo>
                <a:lnTo>
                  <a:pt x="0" y="2984041"/>
                </a:lnTo>
                <a:lnTo>
                  <a:pt x="0" y="2320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67CF4FD-57BB-4BDA-BB41-137DA1670873}"/>
              </a:ext>
            </a:extLst>
          </p:cNvPr>
          <p:cNvGrpSpPr/>
          <p:nvPr/>
        </p:nvGrpSpPr>
        <p:grpSpPr>
          <a:xfrm>
            <a:off x="1521177" y="3921537"/>
            <a:ext cx="6690809" cy="2520675"/>
            <a:chOff x="1521177" y="3921537"/>
            <a:chExt cx="6690809" cy="2520675"/>
          </a:xfrm>
        </p:grpSpPr>
        <p:sp>
          <p:nvSpPr>
            <p:cNvPr id="5" name="Freeform 55">
              <a:extLst>
                <a:ext uri="{FF2B5EF4-FFF2-40B4-BE49-F238E27FC236}">
                  <a16:creationId xmlns:a16="http://schemas.microsoft.com/office/drawing/2014/main" id="{6E9F503C-C7DB-412B-82CB-07B014941892}"/>
                </a:ext>
              </a:extLst>
            </p:cNvPr>
            <p:cNvSpPr/>
            <p:nvPr/>
          </p:nvSpPr>
          <p:spPr>
            <a:xfrm flipH="1">
              <a:off x="1521177" y="6023586"/>
              <a:ext cx="2595307" cy="418626"/>
            </a:xfrm>
            <a:custGeom>
              <a:avLst/>
              <a:gdLst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123825 w 4124325"/>
                <a:gd name="connsiteY3" fmla="*/ 19050 h 838200"/>
                <a:gd name="connsiteX4" fmla="*/ 209550 w 4124325"/>
                <a:gd name="connsiteY4" fmla="*/ 28575 h 838200"/>
                <a:gd name="connsiteX5" fmla="*/ 285750 w 4124325"/>
                <a:gd name="connsiteY5" fmla="*/ 38100 h 838200"/>
                <a:gd name="connsiteX6" fmla="*/ 323850 w 4124325"/>
                <a:gd name="connsiteY6" fmla="*/ 57150 h 838200"/>
                <a:gd name="connsiteX7" fmla="*/ 323850 w 4124325"/>
                <a:gd name="connsiteY7" fmla="*/ 57150 h 838200"/>
                <a:gd name="connsiteX8" fmla="*/ 238125 w 4124325"/>
                <a:gd name="connsiteY8" fmla="*/ 352425 h 838200"/>
                <a:gd name="connsiteX9" fmla="*/ 971550 w 4124325"/>
                <a:gd name="connsiteY9" fmla="*/ 257175 h 838200"/>
                <a:gd name="connsiteX10" fmla="*/ 800100 w 4124325"/>
                <a:gd name="connsiteY10" fmla="*/ 609600 h 838200"/>
                <a:gd name="connsiteX11" fmla="*/ 2524125 w 4124325"/>
                <a:gd name="connsiteY11" fmla="*/ 495300 h 838200"/>
                <a:gd name="connsiteX12" fmla="*/ 2190750 w 4124325"/>
                <a:gd name="connsiteY12" fmla="*/ 838200 h 838200"/>
                <a:gd name="connsiteX13" fmla="*/ 4124325 w 4124325"/>
                <a:gd name="connsiteY13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123825 w 4124325"/>
                <a:gd name="connsiteY3" fmla="*/ 19050 h 838200"/>
                <a:gd name="connsiteX4" fmla="*/ 285750 w 4124325"/>
                <a:gd name="connsiteY4" fmla="*/ 38100 h 838200"/>
                <a:gd name="connsiteX5" fmla="*/ 323850 w 4124325"/>
                <a:gd name="connsiteY5" fmla="*/ 57150 h 838200"/>
                <a:gd name="connsiteX6" fmla="*/ 323850 w 4124325"/>
                <a:gd name="connsiteY6" fmla="*/ 57150 h 838200"/>
                <a:gd name="connsiteX7" fmla="*/ 238125 w 4124325"/>
                <a:gd name="connsiteY7" fmla="*/ 352425 h 838200"/>
                <a:gd name="connsiteX8" fmla="*/ 971550 w 4124325"/>
                <a:gd name="connsiteY8" fmla="*/ 257175 h 838200"/>
                <a:gd name="connsiteX9" fmla="*/ 800100 w 4124325"/>
                <a:gd name="connsiteY9" fmla="*/ 609600 h 838200"/>
                <a:gd name="connsiteX10" fmla="*/ 2524125 w 4124325"/>
                <a:gd name="connsiteY10" fmla="*/ 495300 h 838200"/>
                <a:gd name="connsiteX11" fmla="*/ 2190750 w 4124325"/>
                <a:gd name="connsiteY11" fmla="*/ 838200 h 838200"/>
                <a:gd name="connsiteX12" fmla="*/ 4124325 w 4124325"/>
                <a:gd name="connsiteY12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285750 w 4124325"/>
                <a:gd name="connsiteY3" fmla="*/ 38100 h 838200"/>
                <a:gd name="connsiteX4" fmla="*/ 323850 w 4124325"/>
                <a:gd name="connsiteY4" fmla="*/ 57150 h 838200"/>
                <a:gd name="connsiteX5" fmla="*/ 323850 w 4124325"/>
                <a:gd name="connsiteY5" fmla="*/ 57150 h 838200"/>
                <a:gd name="connsiteX6" fmla="*/ 238125 w 4124325"/>
                <a:gd name="connsiteY6" fmla="*/ 352425 h 838200"/>
                <a:gd name="connsiteX7" fmla="*/ 971550 w 4124325"/>
                <a:gd name="connsiteY7" fmla="*/ 257175 h 838200"/>
                <a:gd name="connsiteX8" fmla="*/ 800100 w 4124325"/>
                <a:gd name="connsiteY8" fmla="*/ 609600 h 838200"/>
                <a:gd name="connsiteX9" fmla="*/ 2524125 w 4124325"/>
                <a:gd name="connsiteY9" fmla="*/ 495300 h 838200"/>
                <a:gd name="connsiteX10" fmla="*/ 2190750 w 4124325"/>
                <a:gd name="connsiteY10" fmla="*/ 838200 h 838200"/>
                <a:gd name="connsiteX11" fmla="*/ 4124325 w 4124325"/>
                <a:gd name="connsiteY11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285750 w 4124325"/>
                <a:gd name="connsiteY2" fmla="*/ 38100 h 838200"/>
                <a:gd name="connsiteX3" fmla="*/ 323850 w 4124325"/>
                <a:gd name="connsiteY3" fmla="*/ 57150 h 838200"/>
                <a:gd name="connsiteX4" fmla="*/ 323850 w 4124325"/>
                <a:gd name="connsiteY4" fmla="*/ 57150 h 838200"/>
                <a:gd name="connsiteX5" fmla="*/ 238125 w 4124325"/>
                <a:gd name="connsiteY5" fmla="*/ 352425 h 838200"/>
                <a:gd name="connsiteX6" fmla="*/ 971550 w 4124325"/>
                <a:gd name="connsiteY6" fmla="*/ 257175 h 838200"/>
                <a:gd name="connsiteX7" fmla="*/ 800100 w 4124325"/>
                <a:gd name="connsiteY7" fmla="*/ 609600 h 838200"/>
                <a:gd name="connsiteX8" fmla="*/ 2524125 w 4124325"/>
                <a:gd name="connsiteY8" fmla="*/ 495300 h 838200"/>
                <a:gd name="connsiteX9" fmla="*/ 2190750 w 4124325"/>
                <a:gd name="connsiteY9" fmla="*/ 838200 h 838200"/>
                <a:gd name="connsiteX10" fmla="*/ 4124325 w 4124325"/>
                <a:gd name="connsiteY10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323850 w 4124325"/>
                <a:gd name="connsiteY3" fmla="*/ 57150 h 838200"/>
                <a:gd name="connsiteX4" fmla="*/ 238125 w 4124325"/>
                <a:gd name="connsiteY4" fmla="*/ 352425 h 838200"/>
                <a:gd name="connsiteX5" fmla="*/ 971550 w 4124325"/>
                <a:gd name="connsiteY5" fmla="*/ 257175 h 838200"/>
                <a:gd name="connsiteX6" fmla="*/ 800100 w 4124325"/>
                <a:gd name="connsiteY6" fmla="*/ 609600 h 838200"/>
                <a:gd name="connsiteX7" fmla="*/ 2524125 w 4124325"/>
                <a:gd name="connsiteY7" fmla="*/ 495300 h 838200"/>
                <a:gd name="connsiteX8" fmla="*/ 2190750 w 4124325"/>
                <a:gd name="connsiteY8" fmla="*/ 838200 h 838200"/>
                <a:gd name="connsiteX9" fmla="*/ 4124325 w 4124325"/>
                <a:gd name="connsiteY9" fmla="*/ 704850 h 838200"/>
                <a:gd name="connsiteX0" fmla="*/ 0 w 4124325"/>
                <a:gd name="connsiteY0" fmla="*/ 19050 h 857250"/>
                <a:gd name="connsiteX1" fmla="*/ 0 w 4124325"/>
                <a:gd name="connsiteY1" fmla="*/ 19050 h 857250"/>
                <a:gd name="connsiteX2" fmla="*/ 323850 w 4124325"/>
                <a:gd name="connsiteY2" fmla="*/ 76200 h 857250"/>
                <a:gd name="connsiteX3" fmla="*/ 400050 w 4124325"/>
                <a:gd name="connsiteY3" fmla="*/ 0 h 857250"/>
                <a:gd name="connsiteX4" fmla="*/ 238125 w 4124325"/>
                <a:gd name="connsiteY4" fmla="*/ 371475 h 857250"/>
                <a:gd name="connsiteX5" fmla="*/ 971550 w 4124325"/>
                <a:gd name="connsiteY5" fmla="*/ 276225 h 857250"/>
                <a:gd name="connsiteX6" fmla="*/ 800100 w 4124325"/>
                <a:gd name="connsiteY6" fmla="*/ 628650 h 857250"/>
                <a:gd name="connsiteX7" fmla="*/ 2524125 w 4124325"/>
                <a:gd name="connsiteY7" fmla="*/ 514350 h 857250"/>
                <a:gd name="connsiteX8" fmla="*/ 2190750 w 4124325"/>
                <a:gd name="connsiteY8" fmla="*/ 857250 h 857250"/>
                <a:gd name="connsiteX9" fmla="*/ 4124325 w 4124325"/>
                <a:gd name="connsiteY9" fmla="*/ 723900 h 85725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284758 w 4124325"/>
                <a:gd name="connsiteY6" fmla="*/ 437570 h 838200"/>
                <a:gd name="connsiteX7" fmla="*/ 2524125 w 4124325"/>
                <a:gd name="connsiteY7" fmla="*/ 495300 h 838200"/>
                <a:gd name="connsiteX8" fmla="*/ 2190750 w 4124325"/>
                <a:gd name="connsiteY8" fmla="*/ 838200 h 838200"/>
                <a:gd name="connsiteX9" fmla="*/ 4124325 w 4124325"/>
                <a:gd name="connsiteY9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698"/>
                <a:gd name="connsiteX1" fmla="*/ 0 w 4124325"/>
                <a:gd name="connsiteY1" fmla="*/ 0 h 838698"/>
                <a:gd name="connsiteX2" fmla="*/ 323850 w 4124325"/>
                <a:gd name="connsiteY2" fmla="*/ 57150 h 838698"/>
                <a:gd name="connsiteX3" fmla="*/ 238125 w 4124325"/>
                <a:gd name="connsiteY3" fmla="*/ 352425 h 838698"/>
                <a:gd name="connsiteX4" fmla="*/ 971550 w 4124325"/>
                <a:gd name="connsiteY4" fmla="*/ 257175 h 838698"/>
                <a:gd name="connsiteX5" fmla="*/ 704684 w 4124325"/>
                <a:gd name="connsiteY5" fmla="*/ 629478 h 838698"/>
                <a:gd name="connsiteX6" fmla="*/ 2524125 w 4124325"/>
                <a:gd name="connsiteY6" fmla="*/ 495300 h 838698"/>
                <a:gd name="connsiteX7" fmla="*/ 2190750 w 4124325"/>
                <a:gd name="connsiteY7" fmla="*/ 838200 h 838698"/>
                <a:gd name="connsiteX8" fmla="*/ 4124325 w 4124325"/>
                <a:gd name="connsiteY8" fmla="*/ 704850 h 838698"/>
                <a:gd name="connsiteX0" fmla="*/ 0 w 5281240"/>
                <a:gd name="connsiteY0" fmla="*/ 0 h 838698"/>
                <a:gd name="connsiteX1" fmla="*/ 0 w 5281240"/>
                <a:gd name="connsiteY1" fmla="*/ 0 h 838698"/>
                <a:gd name="connsiteX2" fmla="*/ 323850 w 5281240"/>
                <a:gd name="connsiteY2" fmla="*/ 57150 h 838698"/>
                <a:gd name="connsiteX3" fmla="*/ 238125 w 5281240"/>
                <a:gd name="connsiteY3" fmla="*/ 352425 h 838698"/>
                <a:gd name="connsiteX4" fmla="*/ 971550 w 5281240"/>
                <a:gd name="connsiteY4" fmla="*/ 257175 h 838698"/>
                <a:gd name="connsiteX5" fmla="*/ 704684 w 5281240"/>
                <a:gd name="connsiteY5" fmla="*/ 629478 h 838698"/>
                <a:gd name="connsiteX6" fmla="*/ 2524125 w 5281240"/>
                <a:gd name="connsiteY6" fmla="*/ 495300 h 838698"/>
                <a:gd name="connsiteX7" fmla="*/ 2190750 w 5281240"/>
                <a:gd name="connsiteY7" fmla="*/ 838200 h 838698"/>
                <a:gd name="connsiteX8" fmla="*/ 5281240 w 5281240"/>
                <a:gd name="connsiteY8" fmla="*/ 617385 h 838698"/>
                <a:gd name="connsiteX0" fmla="*/ 0 w 4638777"/>
                <a:gd name="connsiteY0" fmla="*/ 0 h 838698"/>
                <a:gd name="connsiteX1" fmla="*/ 0 w 4638777"/>
                <a:gd name="connsiteY1" fmla="*/ 0 h 838698"/>
                <a:gd name="connsiteX2" fmla="*/ 323850 w 4638777"/>
                <a:gd name="connsiteY2" fmla="*/ 57150 h 838698"/>
                <a:gd name="connsiteX3" fmla="*/ 238125 w 4638777"/>
                <a:gd name="connsiteY3" fmla="*/ 352425 h 838698"/>
                <a:gd name="connsiteX4" fmla="*/ 971550 w 4638777"/>
                <a:gd name="connsiteY4" fmla="*/ 257175 h 838698"/>
                <a:gd name="connsiteX5" fmla="*/ 704684 w 4638777"/>
                <a:gd name="connsiteY5" fmla="*/ 629478 h 838698"/>
                <a:gd name="connsiteX6" fmla="*/ 2524125 w 4638777"/>
                <a:gd name="connsiteY6" fmla="*/ 495300 h 838698"/>
                <a:gd name="connsiteX7" fmla="*/ 2190750 w 4638777"/>
                <a:gd name="connsiteY7" fmla="*/ 838200 h 838698"/>
                <a:gd name="connsiteX8" fmla="*/ 4638777 w 4638777"/>
                <a:gd name="connsiteY8" fmla="*/ 655550 h 838698"/>
                <a:gd name="connsiteX0" fmla="*/ 0 w 4519249"/>
                <a:gd name="connsiteY0" fmla="*/ 0 h 838698"/>
                <a:gd name="connsiteX1" fmla="*/ 0 w 4519249"/>
                <a:gd name="connsiteY1" fmla="*/ 0 h 838698"/>
                <a:gd name="connsiteX2" fmla="*/ 323850 w 4519249"/>
                <a:gd name="connsiteY2" fmla="*/ 57150 h 838698"/>
                <a:gd name="connsiteX3" fmla="*/ 238125 w 4519249"/>
                <a:gd name="connsiteY3" fmla="*/ 352425 h 838698"/>
                <a:gd name="connsiteX4" fmla="*/ 971550 w 4519249"/>
                <a:gd name="connsiteY4" fmla="*/ 257175 h 838698"/>
                <a:gd name="connsiteX5" fmla="*/ 704684 w 4519249"/>
                <a:gd name="connsiteY5" fmla="*/ 629478 h 838698"/>
                <a:gd name="connsiteX6" fmla="*/ 2524125 w 4519249"/>
                <a:gd name="connsiteY6" fmla="*/ 495300 h 838698"/>
                <a:gd name="connsiteX7" fmla="*/ 2190750 w 4519249"/>
                <a:gd name="connsiteY7" fmla="*/ 838200 h 838698"/>
                <a:gd name="connsiteX8" fmla="*/ 4519249 w 4519249"/>
                <a:gd name="connsiteY8" fmla="*/ 655550 h 838698"/>
                <a:gd name="connsiteX0" fmla="*/ 0 w 4071019"/>
                <a:gd name="connsiteY0" fmla="*/ 0 h 838698"/>
                <a:gd name="connsiteX1" fmla="*/ 0 w 4071019"/>
                <a:gd name="connsiteY1" fmla="*/ 0 h 838698"/>
                <a:gd name="connsiteX2" fmla="*/ 323850 w 4071019"/>
                <a:gd name="connsiteY2" fmla="*/ 57150 h 838698"/>
                <a:gd name="connsiteX3" fmla="*/ 238125 w 4071019"/>
                <a:gd name="connsiteY3" fmla="*/ 352425 h 838698"/>
                <a:gd name="connsiteX4" fmla="*/ 971550 w 4071019"/>
                <a:gd name="connsiteY4" fmla="*/ 257175 h 838698"/>
                <a:gd name="connsiteX5" fmla="*/ 704684 w 4071019"/>
                <a:gd name="connsiteY5" fmla="*/ 629478 h 838698"/>
                <a:gd name="connsiteX6" fmla="*/ 2524125 w 4071019"/>
                <a:gd name="connsiteY6" fmla="*/ 495300 h 838698"/>
                <a:gd name="connsiteX7" fmla="*/ 2190750 w 4071019"/>
                <a:gd name="connsiteY7" fmla="*/ 838200 h 838698"/>
                <a:gd name="connsiteX8" fmla="*/ 4071019 w 4071019"/>
                <a:gd name="connsiteY8" fmla="*/ 693716 h 83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1019" h="838698">
                  <a:moveTo>
                    <a:pt x="0" y="0"/>
                  </a:moveTo>
                  <a:lnTo>
                    <a:pt x="0" y="0"/>
                  </a:lnTo>
                  <a:cubicBezTo>
                    <a:pt x="107950" y="19050"/>
                    <a:pt x="386654" y="-32693"/>
                    <a:pt x="323850" y="57150"/>
                  </a:cubicBezTo>
                  <a:cubicBezTo>
                    <a:pt x="233116" y="186948"/>
                    <a:pt x="70540" y="342942"/>
                    <a:pt x="238125" y="352425"/>
                  </a:cubicBezTo>
                  <a:cubicBezTo>
                    <a:pt x="482600" y="320675"/>
                    <a:pt x="985493" y="129899"/>
                    <a:pt x="971550" y="257175"/>
                  </a:cubicBezTo>
                  <a:cubicBezTo>
                    <a:pt x="942229" y="426333"/>
                    <a:pt x="475587" y="595492"/>
                    <a:pt x="704684" y="629478"/>
                  </a:cubicBezTo>
                  <a:cubicBezTo>
                    <a:pt x="963446" y="669165"/>
                    <a:pt x="2681964" y="361122"/>
                    <a:pt x="2524125" y="495300"/>
                  </a:cubicBezTo>
                  <a:cubicBezTo>
                    <a:pt x="2413000" y="609600"/>
                    <a:pt x="1912261" y="851121"/>
                    <a:pt x="2190750" y="838200"/>
                  </a:cubicBezTo>
                  <a:lnTo>
                    <a:pt x="4071019" y="693716"/>
                  </a:lnTo>
                </a:path>
              </a:pathLst>
            </a:custGeom>
            <a:ln w="3492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ea typeface="+mj-ea"/>
                <a:cs typeface="B Nazanin" panose="00000700000000000000" pitchFamily="2" charset="-78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8DAC3E2-30C7-406F-AC84-0286F3959AB3}"/>
                </a:ext>
              </a:extLst>
            </p:cNvPr>
            <p:cNvGrpSpPr/>
            <p:nvPr/>
          </p:nvGrpSpPr>
          <p:grpSpPr>
            <a:xfrm rot="2700000">
              <a:off x="5397067" y="1924558"/>
              <a:ext cx="817939" cy="4811898"/>
              <a:chOff x="6010272" y="2713784"/>
              <a:chExt cx="715173" cy="4207334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4A3FA5E-B9CF-45B6-B04C-591C5EAC8AF0}"/>
                  </a:ext>
                </a:extLst>
              </p:cNvPr>
              <p:cNvGrpSpPr/>
              <p:nvPr/>
            </p:nvGrpSpPr>
            <p:grpSpPr>
              <a:xfrm>
                <a:off x="6010272" y="6136593"/>
                <a:ext cx="709526" cy="784525"/>
                <a:chOff x="2193351" y="5121188"/>
                <a:chExt cx="896767" cy="906320"/>
              </a:xfrm>
            </p:grpSpPr>
            <p:sp>
              <p:nvSpPr>
                <p:cNvPr id="19" name="Rectangle 8">
                  <a:extLst>
                    <a:ext uri="{FF2B5EF4-FFF2-40B4-BE49-F238E27FC236}">
                      <a16:creationId xmlns:a16="http://schemas.microsoft.com/office/drawing/2014/main" id="{60315477-6D82-499E-AABD-CE43825690AB}"/>
                    </a:ext>
                  </a:extLst>
                </p:cNvPr>
                <p:cNvSpPr/>
                <p:nvPr/>
              </p:nvSpPr>
              <p:spPr>
                <a:xfrm>
                  <a:off x="2193351" y="5127408"/>
                  <a:ext cx="896767" cy="90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2378" h="1800199">
                      <a:moveTo>
                        <a:pt x="0" y="0"/>
                      </a:moveTo>
                      <a:lnTo>
                        <a:pt x="1802378" y="0"/>
                      </a:lnTo>
                      <a:lnTo>
                        <a:pt x="1802378" y="289727"/>
                      </a:lnTo>
                      <a:lnTo>
                        <a:pt x="1801366" y="289727"/>
                      </a:lnTo>
                      <a:lnTo>
                        <a:pt x="901188" y="1800199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55000"/>
                        <a:lumOff val="45000"/>
                      </a:schemeClr>
                    </a:gs>
                    <a:gs pos="100000">
                      <a:schemeClr val="accent6">
                        <a:lumMod val="55000"/>
                        <a:lumOff val="45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" name="Rectangle 8">
                  <a:extLst>
                    <a:ext uri="{FF2B5EF4-FFF2-40B4-BE49-F238E27FC236}">
                      <a16:creationId xmlns:a16="http://schemas.microsoft.com/office/drawing/2014/main" id="{BACE5549-35FA-4739-9AED-1B06547AFFE2}"/>
                    </a:ext>
                  </a:extLst>
                </p:cNvPr>
                <p:cNvSpPr/>
                <p:nvPr/>
              </p:nvSpPr>
              <p:spPr>
                <a:xfrm>
                  <a:off x="2195737" y="5121188"/>
                  <a:ext cx="679522" cy="893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043" h="1787331">
                      <a:moveTo>
                        <a:pt x="0" y="0"/>
                      </a:moveTo>
                      <a:lnTo>
                        <a:pt x="1359043" y="0"/>
                      </a:lnTo>
                      <a:lnTo>
                        <a:pt x="1359043" y="212596"/>
                      </a:lnTo>
                      <a:lnTo>
                        <a:pt x="893519" y="1787331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45000"/>
                        <a:lumOff val="55000"/>
                      </a:schemeClr>
                    </a:gs>
                    <a:gs pos="100000">
                      <a:schemeClr val="accent6">
                        <a:lumMod val="45000"/>
                        <a:lumOff val="55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" name="Rectangle 8">
                  <a:extLst>
                    <a:ext uri="{FF2B5EF4-FFF2-40B4-BE49-F238E27FC236}">
                      <a16:creationId xmlns:a16="http://schemas.microsoft.com/office/drawing/2014/main" id="{351979AA-3E1F-4AD4-A079-471CC6A42C28}"/>
                    </a:ext>
                  </a:extLst>
                </p:cNvPr>
                <p:cNvSpPr/>
                <p:nvPr/>
              </p:nvSpPr>
              <p:spPr>
                <a:xfrm>
                  <a:off x="2195737" y="5121188"/>
                  <a:ext cx="450922" cy="894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843" h="1789890">
                      <a:moveTo>
                        <a:pt x="0" y="0"/>
                      </a:moveTo>
                      <a:lnTo>
                        <a:pt x="897414" y="0"/>
                      </a:lnTo>
                      <a:lnTo>
                        <a:pt x="901843" y="212596"/>
                      </a:lnTo>
                      <a:lnTo>
                        <a:pt x="895045" y="1789890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30000"/>
                        <a:lumOff val="70000"/>
                      </a:schemeClr>
                    </a:gs>
                    <a:gs pos="100000">
                      <a:schemeClr val="accent6">
                        <a:lumMod val="30000"/>
                        <a:lumOff val="7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" name="Rectangle 8">
                  <a:extLst>
                    <a:ext uri="{FF2B5EF4-FFF2-40B4-BE49-F238E27FC236}">
                      <a16:creationId xmlns:a16="http://schemas.microsoft.com/office/drawing/2014/main" id="{63E24784-723C-48C7-84C3-424A29D9A4C9}"/>
                    </a:ext>
                  </a:extLst>
                </p:cNvPr>
                <p:cNvSpPr/>
                <p:nvPr/>
              </p:nvSpPr>
              <p:spPr>
                <a:xfrm>
                  <a:off x="2195736" y="5121188"/>
                  <a:ext cx="448123" cy="89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246" h="1791906">
                      <a:moveTo>
                        <a:pt x="0" y="0"/>
                      </a:moveTo>
                      <a:lnTo>
                        <a:pt x="440115" y="0"/>
                      </a:lnTo>
                      <a:lnTo>
                        <a:pt x="452263" y="212596"/>
                      </a:lnTo>
                      <a:lnTo>
                        <a:pt x="896246" y="1791906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20000"/>
                        <a:lumOff val="80000"/>
                      </a:schemeClr>
                    </a:gs>
                    <a:gs pos="100000">
                      <a:schemeClr val="accent6">
                        <a:lumMod val="20000"/>
                        <a:lumOff val="8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3" name="Rectangle 8">
                  <a:extLst>
                    <a:ext uri="{FF2B5EF4-FFF2-40B4-BE49-F238E27FC236}">
                      <a16:creationId xmlns:a16="http://schemas.microsoft.com/office/drawing/2014/main" id="{1EE0F6F9-6339-46EF-9DC5-DA4E360D5E2C}"/>
                    </a:ext>
                  </a:extLst>
                </p:cNvPr>
                <p:cNvSpPr/>
                <p:nvPr/>
              </p:nvSpPr>
              <p:spPr>
                <a:xfrm>
                  <a:off x="2542419" y="5815404"/>
                  <a:ext cx="203587" cy="204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1810" h="1800199">
                      <a:moveTo>
                        <a:pt x="229620" y="140779"/>
                      </a:moveTo>
                      <a:cubicBezTo>
                        <a:pt x="334730" y="140779"/>
                        <a:pt x="422984" y="212958"/>
                        <a:pt x="445844" y="310765"/>
                      </a:cubicBezTo>
                      <a:lnTo>
                        <a:pt x="454300" y="310765"/>
                      </a:lnTo>
                      <a:lnTo>
                        <a:pt x="462757" y="310765"/>
                      </a:lnTo>
                      <a:cubicBezTo>
                        <a:pt x="485617" y="212958"/>
                        <a:pt x="573869" y="140779"/>
                        <a:pt x="678980" y="140779"/>
                      </a:cubicBezTo>
                      <a:cubicBezTo>
                        <a:pt x="784090" y="140779"/>
                        <a:pt x="872344" y="212958"/>
                        <a:pt x="895204" y="310765"/>
                      </a:cubicBezTo>
                      <a:lnTo>
                        <a:pt x="903659" y="310765"/>
                      </a:lnTo>
                      <a:lnTo>
                        <a:pt x="903660" y="310765"/>
                      </a:lnTo>
                      <a:lnTo>
                        <a:pt x="912116" y="310765"/>
                      </a:lnTo>
                      <a:cubicBezTo>
                        <a:pt x="934976" y="212958"/>
                        <a:pt x="1023228" y="140779"/>
                        <a:pt x="1128339" y="140779"/>
                      </a:cubicBezTo>
                      <a:cubicBezTo>
                        <a:pt x="1233450" y="140779"/>
                        <a:pt x="1321703" y="212958"/>
                        <a:pt x="1344563" y="310765"/>
                      </a:cubicBezTo>
                      <a:lnTo>
                        <a:pt x="1353019" y="310765"/>
                      </a:lnTo>
                      <a:lnTo>
                        <a:pt x="1361476" y="310765"/>
                      </a:lnTo>
                      <a:cubicBezTo>
                        <a:pt x="1384336" y="212958"/>
                        <a:pt x="1472588" y="140779"/>
                        <a:pt x="1577699" y="140779"/>
                      </a:cubicBezTo>
                      <a:cubicBezTo>
                        <a:pt x="1680932" y="140779"/>
                        <a:pt x="1767904" y="210402"/>
                        <a:pt x="1791810" y="305762"/>
                      </a:cubicBezTo>
                      <a:lnTo>
                        <a:pt x="901188" y="1800199"/>
                      </a:lnTo>
                      <a:lnTo>
                        <a:pt x="13460" y="310615"/>
                      </a:lnTo>
                      <a:cubicBezTo>
                        <a:pt x="36351" y="212881"/>
                        <a:pt x="124565" y="140779"/>
                        <a:pt x="229620" y="140779"/>
                      </a:cubicBezTo>
                      <a:close/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940" y="0"/>
                      </a:lnTo>
                      <a:lnTo>
                        <a:pt x="4940" y="296318"/>
                      </a:lnTo>
                      <a:lnTo>
                        <a:pt x="1012" y="289727"/>
                      </a:lnTo>
                      <a:lnTo>
                        <a:pt x="1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15000">
                      <a:schemeClr val="accent6">
                        <a:lumMod val="50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0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D0C63B24-CFA6-4441-B0A8-65323CF457FC}"/>
                  </a:ext>
                </a:extLst>
              </p:cNvPr>
              <p:cNvGrpSpPr/>
              <p:nvPr/>
            </p:nvGrpSpPr>
            <p:grpSpPr>
              <a:xfrm>
                <a:off x="6012160" y="2852936"/>
                <a:ext cx="707640" cy="3348900"/>
                <a:chOff x="6012160" y="2852936"/>
                <a:chExt cx="707640" cy="3348900"/>
              </a:xfrm>
            </p:grpSpPr>
            <p:grpSp>
              <p:nvGrpSpPr>
                <p:cNvPr id="11" name="Group 10">
                  <a:extLst>
                    <a:ext uri="{FF2B5EF4-FFF2-40B4-BE49-F238E27FC236}">
                      <a16:creationId xmlns:a16="http://schemas.microsoft.com/office/drawing/2014/main" id="{E17C75E5-CE08-46D4-8EDD-6DCB6A60B251}"/>
                    </a:ext>
                  </a:extLst>
                </p:cNvPr>
                <p:cNvGrpSpPr/>
                <p:nvPr/>
              </p:nvGrpSpPr>
              <p:grpSpPr>
                <a:xfrm>
                  <a:off x="6012160" y="5074485"/>
                  <a:ext cx="707640" cy="1127351"/>
                  <a:chOff x="6012160" y="5074485"/>
                  <a:chExt cx="707640" cy="1127351"/>
                </a:xfrm>
              </p:grpSpPr>
              <p:sp>
                <p:nvSpPr>
                  <p:cNvPr id="16" name="Rectangle 2">
                    <a:extLst>
                      <a:ext uri="{FF2B5EF4-FFF2-40B4-BE49-F238E27FC236}">
                        <a16:creationId xmlns:a16="http://schemas.microsoft.com/office/drawing/2014/main" id="{EE5C985F-3C08-4E51-B4E9-A0EBAE5BB26A}"/>
                      </a:ext>
                    </a:extLst>
                  </p:cNvPr>
                  <p:cNvSpPr/>
                  <p:nvPr/>
                </p:nvSpPr>
                <p:spPr>
                  <a:xfrm>
                    <a:off x="6012160" y="5074486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" name="Rectangle 2">
                    <a:extLst>
                      <a:ext uri="{FF2B5EF4-FFF2-40B4-BE49-F238E27FC236}">
                        <a16:creationId xmlns:a16="http://schemas.microsoft.com/office/drawing/2014/main" id="{D9482157-AFC2-4C58-AF06-A125D70797B8}"/>
                      </a:ext>
                    </a:extLst>
                  </p:cNvPr>
                  <p:cNvSpPr/>
                  <p:nvPr/>
                </p:nvSpPr>
                <p:spPr>
                  <a:xfrm>
                    <a:off x="6249871" y="5074485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" name="Rectangle 2">
                    <a:extLst>
                      <a:ext uri="{FF2B5EF4-FFF2-40B4-BE49-F238E27FC236}">
                        <a16:creationId xmlns:a16="http://schemas.microsoft.com/office/drawing/2014/main" id="{9D65716A-ED71-4E38-A03A-FC8F3777B396}"/>
                      </a:ext>
                    </a:extLst>
                  </p:cNvPr>
                  <p:cNvSpPr/>
                  <p:nvPr/>
                </p:nvSpPr>
                <p:spPr>
                  <a:xfrm>
                    <a:off x="6482200" y="5079873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2" name="Group 11">
                  <a:extLst>
                    <a:ext uri="{FF2B5EF4-FFF2-40B4-BE49-F238E27FC236}">
                      <a16:creationId xmlns:a16="http://schemas.microsoft.com/office/drawing/2014/main" id="{B39A9241-39E2-4272-B389-B34C14914D78}"/>
                    </a:ext>
                  </a:extLst>
                </p:cNvPr>
                <p:cNvGrpSpPr/>
                <p:nvPr/>
              </p:nvGrpSpPr>
              <p:grpSpPr>
                <a:xfrm>
                  <a:off x="6012160" y="2852936"/>
                  <a:ext cx="707640" cy="2237706"/>
                  <a:chOff x="6012160" y="2852936"/>
                  <a:chExt cx="707640" cy="2237706"/>
                </a:xfrm>
              </p:grpSpPr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09099238-A69E-4AAB-B6D4-DC2D521D72F9}"/>
                      </a:ext>
                    </a:extLst>
                  </p:cNvPr>
                  <p:cNvSpPr/>
                  <p:nvPr/>
                </p:nvSpPr>
                <p:spPr>
                  <a:xfrm>
                    <a:off x="6482200" y="2858320"/>
                    <a:ext cx="237600" cy="223232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132AA088-2BD3-4D3D-9F5A-F17EAEA60043}"/>
                      </a:ext>
                    </a:extLst>
                  </p:cNvPr>
                  <p:cNvSpPr/>
                  <p:nvPr/>
                </p:nvSpPr>
                <p:spPr>
                  <a:xfrm>
                    <a:off x="6250133" y="2852936"/>
                    <a:ext cx="237600" cy="2232322"/>
                  </a:xfrm>
                  <a:prstGeom prst="rec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5" name="Rectangle 14">
                    <a:extLst>
                      <a:ext uri="{FF2B5EF4-FFF2-40B4-BE49-F238E27FC236}">
                        <a16:creationId xmlns:a16="http://schemas.microsoft.com/office/drawing/2014/main" id="{A31FA620-5E20-4512-A102-15A956E44C9A}"/>
                      </a:ext>
                    </a:extLst>
                  </p:cNvPr>
                  <p:cNvSpPr/>
                  <p:nvPr/>
                </p:nvSpPr>
                <p:spPr>
                  <a:xfrm>
                    <a:off x="6012160" y="2852936"/>
                    <a:ext cx="237600" cy="223232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 dirty="0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sp>
            <p:nvSpPr>
              <p:cNvPr id="9" name="Hexagon 1">
                <a:extLst>
                  <a:ext uri="{FF2B5EF4-FFF2-40B4-BE49-F238E27FC236}">
                    <a16:creationId xmlns:a16="http://schemas.microsoft.com/office/drawing/2014/main" id="{E754CEF8-F9C6-4025-8427-503266392BE6}"/>
                  </a:ext>
                </a:extLst>
              </p:cNvPr>
              <p:cNvSpPr/>
              <p:nvPr/>
            </p:nvSpPr>
            <p:spPr>
              <a:xfrm rot="10800000" flipH="1" flipV="1">
                <a:off x="6012421" y="2713784"/>
                <a:ext cx="713024" cy="278304"/>
              </a:xfrm>
              <a:custGeom>
                <a:avLst/>
                <a:gdLst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574178 w 713024"/>
                  <a:gd name="connsiteY4" fmla="*/ 555383 h 555383"/>
                  <a:gd name="connsiteX5" fmla="*/ 138846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574178 w 713024"/>
                  <a:gd name="connsiteY4" fmla="*/ 555383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478928 w 713024"/>
                  <a:gd name="connsiteY2" fmla="*/ 7144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486072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3024" h="555383">
                    <a:moveTo>
                      <a:pt x="0" y="277692"/>
                    </a:moveTo>
                    <a:lnTo>
                      <a:pt x="217427" y="0"/>
                    </a:lnTo>
                    <a:lnTo>
                      <a:pt x="486072" y="0"/>
                    </a:lnTo>
                    <a:lnTo>
                      <a:pt x="713024" y="277692"/>
                    </a:lnTo>
                    <a:lnTo>
                      <a:pt x="490834" y="553001"/>
                    </a:lnTo>
                    <a:lnTo>
                      <a:pt x="231715" y="555383"/>
                    </a:lnTo>
                    <a:lnTo>
                      <a:pt x="0" y="277692"/>
                    </a:lnTo>
                    <a:close/>
                  </a:path>
                </a:pathLst>
              </a:custGeom>
              <a:blipFill dpi="0" rotWithShape="1">
                <a:blip r:embed="rId2"/>
                <a:srcRect/>
                <a:tile tx="0" ty="0" sx="1000" sy="9000" flip="none" algn="tl"/>
              </a:blip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ea typeface="+mj-ea"/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B02EB5C-4BBD-471F-B760-0199148DE77A}"/>
                  </a:ext>
                </a:extLst>
              </p:cNvPr>
              <p:cNvSpPr/>
              <p:nvPr/>
            </p:nvSpPr>
            <p:spPr>
              <a:xfrm>
                <a:off x="6270232" y="2798936"/>
                <a:ext cx="197403" cy="108000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ea typeface="+mj-ea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4" name="Rectangle 56">
            <a:extLst>
              <a:ext uri="{FF2B5EF4-FFF2-40B4-BE49-F238E27FC236}">
                <a16:creationId xmlns:a16="http://schemas.microsoft.com/office/drawing/2014/main" id="{E198698F-2F5E-4218-9AAA-F4565A3CF802}"/>
              </a:ext>
            </a:extLst>
          </p:cNvPr>
          <p:cNvSpPr/>
          <p:nvPr/>
        </p:nvSpPr>
        <p:spPr>
          <a:xfrm rot="10800000">
            <a:off x="5301793" y="3099058"/>
            <a:ext cx="2484002" cy="2984042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198155" y="398133"/>
                </a:moveTo>
                <a:cubicBezTo>
                  <a:pt x="251227" y="398133"/>
                  <a:pt x="294251" y="355109"/>
                  <a:pt x="294251" y="302037"/>
                </a:cubicBezTo>
                <a:cubicBezTo>
                  <a:pt x="294251" y="248965"/>
                  <a:pt x="251227" y="205941"/>
                  <a:pt x="198155" y="205941"/>
                </a:cubicBezTo>
                <a:cubicBezTo>
                  <a:pt x="145083" y="205941"/>
                  <a:pt x="102059" y="248965"/>
                  <a:pt x="102059" y="302037"/>
                </a:cubicBezTo>
                <a:cubicBezTo>
                  <a:pt x="102059" y="355109"/>
                  <a:pt x="145083" y="398133"/>
                  <a:pt x="198155" y="398133"/>
                </a:cubicBezTo>
                <a:close/>
                <a:moveTo>
                  <a:pt x="198155" y="816128"/>
                </a:moveTo>
                <a:cubicBezTo>
                  <a:pt x="251227" y="816128"/>
                  <a:pt x="294251" y="773104"/>
                  <a:pt x="294251" y="720032"/>
                </a:cubicBezTo>
                <a:cubicBezTo>
                  <a:pt x="294251" y="666960"/>
                  <a:pt x="251227" y="623936"/>
                  <a:pt x="198155" y="623936"/>
                </a:cubicBezTo>
                <a:cubicBezTo>
                  <a:pt x="145083" y="623936"/>
                  <a:pt x="102059" y="666960"/>
                  <a:pt x="102059" y="720032"/>
                </a:cubicBezTo>
                <a:cubicBezTo>
                  <a:pt x="102059" y="773104"/>
                  <a:pt x="145083" y="816128"/>
                  <a:pt x="198155" y="816128"/>
                </a:cubicBezTo>
                <a:close/>
                <a:moveTo>
                  <a:pt x="198155" y="1234123"/>
                </a:moveTo>
                <a:cubicBezTo>
                  <a:pt x="251227" y="1234123"/>
                  <a:pt x="294251" y="1191099"/>
                  <a:pt x="294251" y="1138027"/>
                </a:cubicBezTo>
                <a:cubicBezTo>
                  <a:pt x="294251" y="1084955"/>
                  <a:pt x="251227" y="1041931"/>
                  <a:pt x="198155" y="1041931"/>
                </a:cubicBezTo>
                <a:cubicBezTo>
                  <a:pt x="145083" y="1041931"/>
                  <a:pt x="102059" y="1084955"/>
                  <a:pt x="102059" y="1138027"/>
                </a:cubicBezTo>
                <a:cubicBezTo>
                  <a:pt x="102059" y="1191099"/>
                  <a:pt x="145083" y="1234123"/>
                  <a:pt x="198155" y="1234123"/>
                </a:cubicBezTo>
                <a:close/>
                <a:moveTo>
                  <a:pt x="198155" y="1652118"/>
                </a:moveTo>
                <a:cubicBezTo>
                  <a:pt x="251227" y="1652118"/>
                  <a:pt x="294251" y="1609094"/>
                  <a:pt x="294251" y="1556022"/>
                </a:cubicBezTo>
                <a:cubicBezTo>
                  <a:pt x="294251" y="1502950"/>
                  <a:pt x="251227" y="1459926"/>
                  <a:pt x="198155" y="1459926"/>
                </a:cubicBezTo>
                <a:cubicBezTo>
                  <a:pt x="145083" y="1459926"/>
                  <a:pt x="102059" y="1502950"/>
                  <a:pt x="102059" y="1556022"/>
                </a:cubicBezTo>
                <a:cubicBezTo>
                  <a:pt x="102059" y="1609094"/>
                  <a:pt x="145083" y="1652118"/>
                  <a:pt x="198155" y="1652118"/>
                </a:cubicBezTo>
                <a:close/>
                <a:moveTo>
                  <a:pt x="198155" y="2070113"/>
                </a:moveTo>
                <a:cubicBezTo>
                  <a:pt x="251227" y="2070113"/>
                  <a:pt x="294251" y="2027089"/>
                  <a:pt x="294251" y="1974017"/>
                </a:cubicBezTo>
                <a:cubicBezTo>
                  <a:pt x="294251" y="1920945"/>
                  <a:pt x="251227" y="1877921"/>
                  <a:pt x="198155" y="1877921"/>
                </a:cubicBezTo>
                <a:cubicBezTo>
                  <a:pt x="145083" y="1877921"/>
                  <a:pt x="102059" y="1920945"/>
                  <a:pt x="102059" y="1974017"/>
                </a:cubicBezTo>
                <a:cubicBezTo>
                  <a:pt x="102059" y="2027089"/>
                  <a:pt x="145083" y="2070113"/>
                  <a:pt x="198155" y="2070113"/>
                </a:cubicBezTo>
                <a:close/>
                <a:moveTo>
                  <a:pt x="198155" y="2488108"/>
                </a:moveTo>
                <a:cubicBezTo>
                  <a:pt x="251227" y="2488108"/>
                  <a:pt x="294251" y="2445084"/>
                  <a:pt x="294251" y="2392012"/>
                </a:cubicBezTo>
                <a:cubicBezTo>
                  <a:pt x="294251" y="2338940"/>
                  <a:pt x="251227" y="2295916"/>
                  <a:pt x="198155" y="2295916"/>
                </a:cubicBezTo>
                <a:cubicBezTo>
                  <a:pt x="145083" y="2295916"/>
                  <a:pt x="102059" y="2338940"/>
                  <a:pt x="102059" y="2392012"/>
                </a:cubicBezTo>
                <a:cubicBezTo>
                  <a:pt x="102059" y="2445084"/>
                  <a:pt x="145083" y="2488108"/>
                  <a:pt x="198155" y="2488108"/>
                </a:cubicBezTo>
                <a:close/>
                <a:moveTo>
                  <a:pt x="0" y="2984041"/>
                </a:moveTo>
                <a:lnTo>
                  <a:pt x="0" y="0"/>
                </a:lnTo>
                <a:lnTo>
                  <a:pt x="2484001" y="0"/>
                </a:lnTo>
                <a:lnTo>
                  <a:pt x="2484001" y="5000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5" name="Rectangle 56">
            <a:extLst>
              <a:ext uri="{FF2B5EF4-FFF2-40B4-BE49-F238E27FC236}">
                <a16:creationId xmlns:a16="http://schemas.microsoft.com/office/drawing/2014/main" id="{58B90DE3-6B76-409F-9B38-75B75D4B4136}"/>
              </a:ext>
            </a:extLst>
          </p:cNvPr>
          <p:cNvSpPr/>
          <p:nvPr/>
        </p:nvSpPr>
        <p:spPr>
          <a:xfrm>
            <a:off x="4864656" y="1928218"/>
            <a:ext cx="1838581" cy="2359781"/>
          </a:xfrm>
          <a:custGeom>
            <a:avLst/>
            <a:gdLst/>
            <a:ahLst/>
            <a:cxnLst/>
            <a:rect l="l" t="t" r="r" b="b"/>
            <a:pathLst>
              <a:path w="2484001" h="3216063">
                <a:moveTo>
                  <a:pt x="0" y="0"/>
                </a:moveTo>
                <a:lnTo>
                  <a:pt x="2484001" y="0"/>
                </a:lnTo>
                <a:lnTo>
                  <a:pt x="2484001" y="232022"/>
                </a:lnTo>
                <a:lnTo>
                  <a:pt x="2484001" y="500040"/>
                </a:lnTo>
                <a:lnTo>
                  <a:pt x="2484001" y="732062"/>
                </a:lnTo>
                <a:lnTo>
                  <a:pt x="0" y="3216063"/>
                </a:lnTo>
                <a:lnTo>
                  <a:pt x="0" y="2984041"/>
                </a:lnTo>
                <a:lnTo>
                  <a:pt x="0" y="2320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6" name="Rectangle 56">
            <a:extLst>
              <a:ext uri="{FF2B5EF4-FFF2-40B4-BE49-F238E27FC236}">
                <a16:creationId xmlns:a16="http://schemas.microsoft.com/office/drawing/2014/main" id="{76A7CCD9-F665-4CA4-96D5-4784A9893C65}"/>
              </a:ext>
            </a:extLst>
          </p:cNvPr>
          <p:cNvSpPr/>
          <p:nvPr/>
        </p:nvSpPr>
        <p:spPr>
          <a:xfrm rot="10800000">
            <a:off x="5493946" y="3829236"/>
            <a:ext cx="1768867" cy="2124949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0" y="0"/>
                </a:moveTo>
                <a:lnTo>
                  <a:pt x="2484001" y="0"/>
                </a:lnTo>
                <a:lnTo>
                  <a:pt x="2484001" y="500040"/>
                </a:lnTo>
                <a:lnTo>
                  <a:pt x="0" y="29840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7" name="Rectangle 56">
            <a:extLst>
              <a:ext uri="{FF2B5EF4-FFF2-40B4-BE49-F238E27FC236}">
                <a16:creationId xmlns:a16="http://schemas.microsoft.com/office/drawing/2014/main" id="{43817861-7C95-4913-9E0A-9FF3855BA999}"/>
              </a:ext>
            </a:extLst>
          </p:cNvPr>
          <p:cNvSpPr/>
          <p:nvPr/>
        </p:nvSpPr>
        <p:spPr>
          <a:xfrm rot="10800000">
            <a:off x="5491483" y="3846854"/>
            <a:ext cx="1768867" cy="2124949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0" y="0"/>
                </a:moveTo>
                <a:lnTo>
                  <a:pt x="2484001" y="0"/>
                </a:lnTo>
                <a:lnTo>
                  <a:pt x="2484001" y="500040"/>
                </a:lnTo>
                <a:lnTo>
                  <a:pt x="0" y="29840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A1064FB-62A0-4150-96D9-32F176A45AC4}"/>
              </a:ext>
            </a:extLst>
          </p:cNvPr>
          <p:cNvSpPr txBox="1"/>
          <p:nvPr/>
        </p:nvSpPr>
        <p:spPr>
          <a:xfrm>
            <a:off x="4936804" y="2004864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1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740AE90-578D-4D93-9308-2D24CA4D28DB}"/>
              </a:ext>
            </a:extLst>
          </p:cNvPr>
          <p:cNvSpPr txBox="1"/>
          <p:nvPr/>
        </p:nvSpPr>
        <p:spPr>
          <a:xfrm>
            <a:off x="4936804" y="2380171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2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2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16541D-3A94-49DC-AE8B-F24ECF40EA76}"/>
              </a:ext>
            </a:extLst>
          </p:cNvPr>
          <p:cNvSpPr txBox="1"/>
          <p:nvPr/>
        </p:nvSpPr>
        <p:spPr>
          <a:xfrm>
            <a:off x="4936804" y="2755478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3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3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7206016-3254-4C6D-A4C3-E86852FD08E9}"/>
              </a:ext>
            </a:extLst>
          </p:cNvPr>
          <p:cNvSpPr txBox="1"/>
          <p:nvPr/>
        </p:nvSpPr>
        <p:spPr>
          <a:xfrm>
            <a:off x="5630772" y="4948859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4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4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3B27FCA-7E38-43BF-B106-ABD6979357F0}"/>
              </a:ext>
            </a:extLst>
          </p:cNvPr>
          <p:cNvSpPr txBox="1"/>
          <p:nvPr/>
        </p:nvSpPr>
        <p:spPr>
          <a:xfrm>
            <a:off x="5630772" y="5324166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5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5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8E36DCD-63C4-45EC-962C-564E23130254}"/>
              </a:ext>
            </a:extLst>
          </p:cNvPr>
          <p:cNvSpPr txBox="1"/>
          <p:nvPr/>
        </p:nvSpPr>
        <p:spPr>
          <a:xfrm>
            <a:off x="5630772" y="5699473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6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6"/>
              </a:solidFill>
              <a:ea typeface="+mj-ea"/>
              <a:cs typeface="B Nazanin" panose="000007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56D551A-DF6C-45D5-B6D0-13A3D2666EC9}"/>
              </a:ext>
            </a:extLst>
          </p:cNvPr>
          <p:cNvGrpSpPr/>
          <p:nvPr/>
        </p:nvGrpSpPr>
        <p:grpSpPr>
          <a:xfrm>
            <a:off x="8171443" y="5139501"/>
            <a:ext cx="3096000" cy="923331"/>
            <a:chOff x="2551705" y="4283314"/>
            <a:chExt cx="2319429" cy="92332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8784042-8C62-41C3-9832-EBAE37A20FB5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0C3C126-833A-42D2-A608-E0D3CA76B452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6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6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C7D4E99-1251-414A-9B5C-8E10D6B850DC}"/>
              </a:ext>
            </a:extLst>
          </p:cNvPr>
          <p:cNvGrpSpPr/>
          <p:nvPr/>
        </p:nvGrpSpPr>
        <p:grpSpPr>
          <a:xfrm>
            <a:off x="882890" y="1751783"/>
            <a:ext cx="3095999" cy="923331"/>
            <a:chOff x="2571742" y="4283314"/>
            <a:chExt cx="2205963" cy="92332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DF2410B-E342-4FD3-BA7D-1D51D11B2584}"/>
                </a:ext>
              </a:extLst>
            </p:cNvPr>
            <p:cNvSpPr txBox="1"/>
            <p:nvPr/>
          </p:nvSpPr>
          <p:spPr>
            <a:xfrm>
              <a:off x="2571742" y="4560313"/>
              <a:ext cx="2205963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ABF688E-A17D-47F5-B3ED-ADB74A6626D4}"/>
                </a:ext>
              </a:extLst>
            </p:cNvPr>
            <p:cNvSpPr txBox="1"/>
            <p:nvPr/>
          </p:nvSpPr>
          <p:spPr>
            <a:xfrm>
              <a:off x="2571742" y="4283314"/>
              <a:ext cx="220596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1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1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17084CC-8519-4275-B213-40C49694106F}"/>
              </a:ext>
            </a:extLst>
          </p:cNvPr>
          <p:cNvGrpSpPr/>
          <p:nvPr/>
        </p:nvGrpSpPr>
        <p:grpSpPr>
          <a:xfrm>
            <a:off x="882885" y="4145589"/>
            <a:ext cx="3096002" cy="923331"/>
            <a:chOff x="2551706" y="4283314"/>
            <a:chExt cx="2205964" cy="92332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A7EEE1A-F165-4D95-A46D-C7117A687BA8}"/>
                </a:ext>
              </a:extLst>
            </p:cNvPr>
            <p:cNvSpPr txBox="1"/>
            <p:nvPr/>
          </p:nvSpPr>
          <p:spPr>
            <a:xfrm>
              <a:off x="2551706" y="4560313"/>
              <a:ext cx="2205964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92F758A-9EFA-4AC7-9C94-C886B301B9DC}"/>
                </a:ext>
              </a:extLst>
            </p:cNvPr>
            <p:cNvSpPr txBox="1"/>
            <p:nvPr/>
          </p:nvSpPr>
          <p:spPr>
            <a:xfrm>
              <a:off x="2551706" y="4283314"/>
              <a:ext cx="2205964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3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3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B7BE0D0-B68F-4DC7-BED2-09B97DEBEC0F}"/>
              </a:ext>
            </a:extLst>
          </p:cNvPr>
          <p:cNvGrpSpPr/>
          <p:nvPr/>
        </p:nvGrpSpPr>
        <p:grpSpPr>
          <a:xfrm>
            <a:off x="882884" y="2948687"/>
            <a:ext cx="3096002" cy="923331"/>
            <a:chOff x="2551705" y="4283314"/>
            <a:chExt cx="2205965" cy="92332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E81CF91-EE42-4210-98DC-CEE2E7554ADF}"/>
                </a:ext>
              </a:extLst>
            </p:cNvPr>
            <p:cNvSpPr txBox="1"/>
            <p:nvPr/>
          </p:nvSpPr>
          <p:spPr>
            <a:xfrm>
              <a:off x="2551705" y="4560313"/>
              <a:ext cx="2205964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45EF796-3C98-4158-9FD1-10DA8206AC23}"/>
                </a:ext>
              </a:extLst>
            </p:cNvPr>
            <p:cNvSpPr txBox="1"/>
            <p:nvPr/>
          </p:nvSpPr>
          <p:spPr>
            <a:xfrm>
              <a:off x="2551706" y="4283314"/>
              <a:ext cx="2205964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2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3B87A8-A090-4211-A84B-3792BE9053D1}"/>
              </a:ext>
            </a:extLst>
          </p:cNvPr>
          <p:cNvGrpSpPr/>
          <p:nvPr/>
        </p:nvGrpSpPr>
        <p:grpSpPr>
          <a:xfrm>
            <a:off x="8171443" y="3942599"/>
            <a:ext cx="3096000" cy="923331"/>
            <a:chOff x="2551705" y="4283314"/>
            <a:chExt cx="2319429" cy="92332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5A87B7A0-C44B-478E-B44F-241BEA4C6663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DD2A336-4578-4BEA-A1D6-34C0D7C91D0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5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5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3682ED4-DD3F-4E5C-BB5A-3C9FE9D9976E}"/>
              </a:ext>
            </a:extLst>
          </p:cNvPr>
          <p:cNvGrpSpPr/>
          <p:nvPr/>
        </p:nvGrpSpPr>
        <p:grpSpPr>
          <a:xfrm>
            <a:off x="8171441" y="2745697"/>
            <a:ext cx="3096003" cy="923331"/>
            <a:chOff x="2551703" y="4283314"/>
            <a:chExt cx="2339318" cy="92332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732797F-8FBD-4D57-A58A-081A9D3CA5E7}"/>
                </a:ext>
              </a:extLst>
            </p:cNvPr>
            <p:cNvSpPr txBox="1"/>
            <p:nvPr/>
          </p:nvSpPr>
          <p:spPr>
            <a:xfrm>
              <a:off x="2551703" y="4560313"/>
              <a:ext cx="2339316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F9D0144-0315-4520-BF00-30C9838479BB}"/>
                </a:ext>
              </a:extLst>
            </p:cNvPr>
            <p:cNvSpPr txBox="1"/>
            <p:nvPr/>
          </p:nvSpPr>
          <p:spPr>
            <a:xfrm>
              <a:off x="2551705" y="4283314"/>
              <a:ext cx="2339316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5695</Words>
  <Application>Microsoft Office PowerPoint</Application>
  <PresentationFormat>Widescreen</PresentationFormat>
  <Paragraphs>566</Paragraphs>
  <Slides>59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59</vt:i4>
      </vt:variant>
    </vt:vector>
  </HeadingPairs>
  <TitlesOfParts>
    <vt:vector size="68" baseType="lpstr">
      <vt:lpstr>Amatic SC</vt:lpstr>
      <vt:lpstr>Arial</vt:lpstr>
      <vt:lpstr>Calibri</vt:lpstr>
      <vt:lpstr>Calibri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2023-05-12T18:10:07Z</dcterms:created>
  <dcterms:modified xsi:type="dcterms:W3CDTF">2023-06-17T06:35:14Z</dcterms:modified>
</cp:coreProperties>
</file>