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60" r:id="rId1"/>
  </p:sldMasterIdLst>
  <p:notesMasterIdLst>
    <p:notesMasterId r:id="rId5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3"/>
      <p:bold r:id="rId54"/>
    </p:embeddedFont>
    <p:embeddedFont>
      <p:font typeface="Barlow" panose="00000500000000000000" pitchFamily="2" charset="0"/>
      <p:regular r:id="rId55"/>
      <p:bold r:id="rId56"/>
      <p:italic r:id="rId57"/>
      <p:boldItalic r:id="rId58"/>
    </p:embeddedFont>
    <p:embeddedFont>
      <p:font typeface="Calibri" panose="020F0502020204030204" pitchFamily="34" charset="0"/>
      <p:regular r:id="rId59"/>
      <p:bold r:id="rId60"/>
      <p:italic r:id="rId61"/>
      <p:boldItalic r:id="rId62"/>
    </p:embeddedFont>
    <p:embeddedFont>
      <p:font typeface="Roboto Medium" panose="02000000000000000000" pitchFamily="2" charset="0"/>
      <p:regular r:id="rId6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18E7EF0-30BA-47A9-9E73-536E6FB35545}">
  <a:tblStyle styleId="{918E7EF0-30BA-47A9-9E73-536E6FB3554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FAFD12A-2A65-4255-B111-476A2ECDBF96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7" d="100"/>
          <a:sy n="77" d="100"/>
        </p:scale>
        <p:origin x="112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3.fntdata"/><Relationship Id="rId63" Type="http://schemas.openxmlformats.org/officeDocument/2006/relationships/font" Target="fonts/font1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4.fntdata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7.fntdata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" name="Google Shape;8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" name="Google Shape;193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" name="Google Shape;199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" name="Google Shape;230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1" name="Google Shape;241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" name="Google Shape;256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" name="Google Shape;266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" name="Google Shape;277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7" name="Google Shape;297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5" name="Google Shape;315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9" name="Google Shape;339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" name="Google Shape;94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" name="Google Shape;353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7" name="Google Shape;367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" name="Google Shape;383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" name="Google Shape;398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bd3cc128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" name="Google Shape;409;gbd3cc128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gbd3cc128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gbd3cc128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bd3cc1285d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bd3cc1285d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gbd3cc1285d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1" name="Google Shape;501;gbd3cc1285d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gbd3cc1285d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" name="Google Shape;514;gbd3cc1285d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" name="Google Shape;107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bd3cc1285d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bd3cc1285d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bd3cc1285d_0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" name="Google Shape;578;gbd3cc1285d_0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gbd3cc1285d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" name="Google Shape;610;gbd3cc1285d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gbd3cc1285d_0_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0" name="Google Shape;630;gbd3cc1285d_0_1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gbd3cc1285d_0_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9" name="Google Shape;719;gbd3cc1285d_0_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35694cd56_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" name="Google Shape;732;g35694cd56_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g77b44e09f9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1" name="Google Shape;1021;g77b44e09f9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" name="Google Shape;1470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1" name="Google Shape;1471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99273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" name="Google Shape;120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7872900" y="-75"/>
            <a:ext cx="1271100" cy="51435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241225" y="1310875"/>
            <a:ext cx="6509100" cy="2521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2710225" y="1310850"/>
            <a:ext cx="5476800" cy="252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1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11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icon space">
  <p:cSld name="BLANK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2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2" name="Google Shape;82;p12"/>
          <p:cNvSpPr/>
          <p:nvPr/>
        </p:nvSpPr>
        <p:spPr>
          <a:xfrm>
            <a:off x="867750" y="393425"/>
            <a:ext cx="8067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 background image">
  <p:cSld name="BLANK_1_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3"/>
          <p:cNvSpPr/>
          <p:nvPr/>
        </p:nvSpPr>
        <p:spPr>
          <a:xfrm>
            <a:off x="7872900" y="-75"/>
            <a:ext cx="12711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13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3047925" y="-75"/>
            <a:ext cx="60960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2241225" y="1770000"/>
            <a:ext cx="6509100" cy="16035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2935400" y="1846200"/>
            <a:ext cx="5814900" cy="9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2935400" y="2604625"/>
            <a:ext cx="5814900" cy="4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/>
          <p:nvPr/>
        </p:nvSpPr>
        <p:spPr>
          <a:xfrm>
            <a:off x="3047925" y="-75"/>
            <a:ext cx="60960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4"/>
          <p:cNvSpPr/>
          <p:nvPr/>
        </p:nvSpPr>
        <p:spPr>
          <a:xfrm>
            <a:off x="2645075" y="393425"/>
            <a:ext cx="8067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4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body" idx="1"/>
          </p:nvPr>
        </p:nvSpPr>
        <p:spPr>
          <a:xfrm>
            <a:off x="3731575" y="393525"/>
            <a:ext cx="4713000" cy="43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457200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3600"/>
              <a:buChar char="▪"/>
              <a:defRPr sz="3600" b="1"/>
            </a:lvl1pPr>
            <a:lvl2pPr marL="914400" lvl="1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▫"/>
              <a:defRPr sz="3600" b="1"/>
            </a:lvl2pPr>
            <a:lvl3pPr marL="1371600" lvl="2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▫"/>
              <a:defRPr sz="3600" b="1"/>
            </a:lvl3pPr>
            <a:lvl4pPr marL="1828800" lvl="3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▫"/>
              <a:defRPr sz="3600" b="1"/>
            </a:lvl4pPr>
            <a:lvl5pPr marL="2286000" lvl="4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 b="1"/>
            </a:lvl5pPr>
            <a:lvl6pPr marL="2743200" lvl="5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 b="1"/>
            </a:lvl6pPr>
            <a:lvl7pPr marL="3200400" lvl="6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●"/>
              <a:defRPr sz="3600" b="1"/>
            </a:lvl7pPr>
            <a:lvl8pPr marL="3657600" lvl="7" indent="-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○"/>
              <a:defRPr sz="3600" b="1"/>
            </a:lvl8pPr>
            <a:lvl9pPr marL="4114800" lvl="8" indent="-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Char char="■"/>
              <a:defRPr sz="3600" b="1"/>
            </a:lvl9pPr>
          </a:lstStyle>
          <a:p>
            <a:endParaRPr/>
          </a:p>
        </p:txBody>
      </p:sp>
      <p:sp>
        <p:nvSpPr>
          <p:cNvPr id="23" name="Google Shape;23;p4"/>
          <p:cNvSpPr txBox="1"/>
          <p:nvPr/>
        </p:nvSpPr>
        <p:spPr>
          <a:xfrm>
            <a:off x="2654717" y="337850"/>
            <a:ext cx="78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</a:rPr>
              <a:t>“</a:t>
            </a:r>
            <a:endParaRPr sz="7200" b="1">
              <a:solidFill>
                <a:srgbClr val="FFFFFF"/>
              </a:solidFill>
            </a:endParaRPr>
          </a:p>
        </p:txBody>
      </p:sp>
      <p:sp>
        <p:nvSpPr>
          <p:cNvPr id="24" name="Google Shape;24;p4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/>
          <p:nvPr/>
        </p:nvSpPr>
        <p:spPr>
          <a:xfrm>
            <a:off x="877500" y="393525"/>
            <a:ext cx="78729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1556331" y="1349141"/>
            <a:ext cx="70857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SzPts val="2600"/>
              <a:buChar char="▪"/>
              <a:defRPr/>
            </a:lvl1pPr>
            <a:lvl2pPr marL="914400" lvl="1" indent="-393700">
              <a:spcBef>
                <a:spcPts val="0"/>
              </a:spcBef>
              <a:spcAft>
                <a:spcPts val="0"/>
              </a:spcAft>
              <a:buSzPts val="2600"/>
              <a:buChar char="▫"/>
              <a:defRPr/>
            </a:lvl2pPr>
            <a:lvl3pPr marL="1371600" lvl="2" indent="-393700">
              <a:spcBef>
                <a:spcPts val="0"/>
              </a:spcBef>
              <a:spcAft>
                <a:spcPts val="0"/>
              </a:spcAft>
              <a:buSzPts val="2600"/>
              <a:buChar char="▫"/>
              <a:defRPr/>
            </a:lvl3pPr>
            <a:lvl4pPr marL="1828800" lvl="3" indent="-393700">
              <a:spcBef>
                <a:spcPts val="0"/>
              </a:spcBef>
              <a:spcAft>
                <a:spcPts val="0"/>
              </a:spcAft>
              <a:buSzPts val="2600"/>
              <a:buChar char="▫"/>
              <a:defRPr/>
            </a:lvl4pPr>
            <a:lvl5pPr marL="2286000" lvl="4" indent="-393700">
              <a:spcBef>
                <a:spcPts val="0"/>
              </a:spcBef>
              <a:spcAft>
                <a:spcPts val="0"/>
              </a:spcAft>
              <a:buSzPts val="2600"/>
              <a:buChar char="○"/>
              <a:defRPr/>
            </a:lvl5pPr>
            <a:lvl6pPr marL="2743200" lvl="5" indent="-393700">
              <a:spcBef>
                <a:spcPts val="0"/>
              </a:spcBef>
              <a:spcAft>
                <a:spcPts val="0"/>
              </a:spcAft>
              <a:buSzPts val="2600"/>
              <a:buChar char="■"/>
              <a:defRPr/>
            </a:lvl6pPr>
            <a:lvl7pPr marL="3200400" lvl="6" indent="-393700">
              <a:spcBef>
                <a:spcPts val="0"/>
              </a:spcBef>
              <a:spcAft>
                <a:spcPts val="0"/>
              </a:spcAft>
              <a:buSzPts val="2600"/>
              <a:buChar char="●"/>
              <a:defRPr/>
            </a:lvl7pPr>
            <a:lvl8pPr marL="3657600" lvl="7" indent="-393700">
              <a:spcBef>
                <a:spcPts val="0"/>
              </a:spcBef>
              <a:spcAft>
                <a:spcPts val="0"/>
              </a:spcAft>
              <a:buSzPts val="2600"/>
              <a:buChar char="○"/>
              <a:defRPr/>
            </a:lvl8pPr>
            <a:lvl9pPr marL="4114800" lvl="8" indent="-393700">
              <a:spcBef>
                <a:spcPts val="0"/>
              </a:spcBef>
              <a:spcAft>
                <a:spcPts val="0"/>
              </a:spcAft>
              <a:buSzPts val="2600"/>
              <a:buChar char="■"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" name="Google Shape;32;p5"/>
          <p:cNvSpPr/>
          <p:nvPr/>
        </p:nvSpPr>
        <p:spPr>
          <a:xfrm>
            <a:off x="7943750" y="393425"/>
            <a:ext cx="806700" cy="8067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half slide">
  <p:cSld name="TITLE_AND_BODY_1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/>
          <p:nvPr/>
        </p:nvSpPr>
        <p:spPr>
          <a:xfrm>
            <a:off x="4572000" y="-75"/>
            <a:ext cx="45720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6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6"/>
          <p:cNvSpPr/>
          <p:nvPr/>
        </p:nvSpPr>
        <p:spPr>
          <a:xfrm>
            <a:off x="4178396" y="393525"/>
            <a:ext cx="45720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4483099" y="393475"/>
            <a:ext cx="3460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body" idx="1"/>
          </p:nvPr>
        </p:nvSpPr>
        <p:spPr>
          <a:xfrm>
            <a:off x="4865550" y="1349150"/>
            <a:ext cx="37764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▪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0" name="Google Shape;40;p6"/>
          <p:cNvSpPr/>
          <p:nvPr/>
        </p:nvSpPr>
        <p:spPr>
          <a:xfrm>
            <a:off x="7943750" y="393425"/>
            <a:ext cx="806700" cy="8067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7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7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7"/>
          <p:cNvSpPr/>
          <p:nvPr/>
        </p:nvSpPr>
        <p:spPr>
          <a:xfrm>
            <a:off x="877500" y="393525"/>
            <a:ext cx="78729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1576275" y="1367175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▪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5268071" y="1367175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▪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▫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9" name="Google Shape;49;p7"/>
          <p:cNvSpPr/>
          <p:nvPr/>
        </p:nvSpPr>
        <p:spPr>
          <a:xfrm>
            <a:off x="7943750" y="393425"/>
            <a:ext cx="806700" cy="8067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8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8"/>
          <p:cNvSpPr/>
          <p:nvPr/>
        </p:nvSpPr>
        <p:spPr>
          <a:xfrm>
            <a:off x="877500" y="393525"/>
            <a:ext cx="78729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body" idx="1"/>
          </p:nvPr>
        </p:nvSpPr>
        <p:spPr>
          <a:xfrm>
            <a:off x="1560175" y="1375225"/>
            <a:ext cx="2317500" cy="33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▪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body" idx="2"/>
          </p:nvPr>
        </p:nvSpPr>
        <p:spPr>
          <a:xfrm>
            <a:off x="3996525" y="1375225"/>
            <a:ext cx="2317500" cy="33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▪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body" idx="3"/>
          </p:nvPr>
        </p:nvSpPr>
        <p:spPr>
          <a:xfrm>
            <a:off x="6432874" y="1375225"/>
            <a:ext cx="2317500" cy="33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▪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58" name="Google Shape;58;p8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9" name="Google Shape;59;p8"/>
          <p:cNvSpPr/>
          <p:nvPr/>
        </p:nvSpPr>
        <p:spPr>
          <a:xfrm>
            <a:off x="7943750" y="393425"/>
            <a:ext cx="806700" cy="8067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9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9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9"/>
          <p:cNvSpPr/>
          <p:nvPr/>
        </p:nvSpPr>
        <p:spPr>
          <a:xfrm>
            <a:off x="877500" y="393525"/>
            <a:ext cx="7872900" cy="8067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9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66" name="Google Shape;66;p9"/>
          <p:cNvSpPr/>
          <p:nvPr/>
        </p:nvSpPr>
        <p:spPr>
          <a:xfrm>
            <a:off x="7943750" y="393425"/>
            <a:ext cx="806700" cy="8067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0"/>
          <p:cNvSpPr/>
          <p:nvPr/>
        </p:nvSpPr>
        <p:spPr>
          <a:xfrm>
            <a:off x="1271100" y="-75"/>
            <a:ext cx="7872900" cy="51435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285750" dist="190500" dir="10800000" algn="bl" rotWithShape="0">
              <a:srgbClr val="000000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10"/>
          <p:cNvSpPr/>
          <p:nvPr/>
        </p:nvSpPr>
        <p:spPr>
          <a:xfrm>
            <a:off x="8750300" y="4356125"/>
            <a:ext cx="393600" cy="393600"/>
          </a:xfrm>
          <a:prstGeom prst="rect">
            <a:avLst/>
          </a:prstGeom>
          <a:solidFill>
            <a:srgbClr val="FFB000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10"/>
          <p:cNvSpPr/>
          <p:nvPr/>
        </p:nvSpPr>
        <p:spPr>
          <a:xfrm>
            <a:off x="877500" y="4356125"/>
            <a:ext cx="7479300" cy="3936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body" idx="1"/>
          </p:nvPr>
        </p:nvSpPr>
        <p:spPr>
          <a:xfrm>
            <a:off x="1182200" y="4356200"/>
            <a:ext cx="71745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1pPr>
          </a:lstStyle>
          <a:p>
            <a:endParaRPr/>
          </a:p>
        </p:txBody>
      </p:sp>
      <p:sp>
        <p:nvSpPr>
          <p:cNvPr id="72" name="Google Shape;72;p10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3" name="Google Shape;73;p10"/>
          <p:cNvSpPr/>
          <p:nvPr/>
        </p:nvSpPr>
        <p:spPr>
          <a:xfrm>
            <a:off x="7963200" y="4356125"/>
            <a:ext cx="393600" cy="393600"/>
          </a:xfrm>
          <a:prstGeom prst="rect">
            <a:avLst/>
          </a:prstGeom>
          <a:solidFill>
            <a:srgbClr val="FFFFFF">
              <a:alpha val="5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"/>
              <a:buNone/>
              <a:defRPr sz="24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556331" y="1349141"/>
            <a:ext cx="7085700" cy="293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600"/>
              <a:buFont typeface="Barlow"/>
              <a:buChar char="▪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937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600"/>
              <a:buFont typeface="Barlow"/>
              <a:buChar char="▫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937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600"/>
              <a:buFont typeface="Barlow"/>
              <a:buChar char="▫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▫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○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■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●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○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937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arlow"/>
              <a:buChar char="■"/>
              <a:defRPr sz="2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lvl="1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algn="ctr">
              <a:buNone/>
              <a:defRPr sz="1200" b="1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www.slidescarnival.com/copyright-and-legal-information" TargetMode="External"/><Relationship Id="rId5" Type="http://schemas.openxmlformats.org/officeDocument/2006/relationships/hyperlink" Target="http://www.slidescarnival.com/help-use-presentation-template" TargetMode="External"/><Relationship Id="rId4" Type="http://schemas.openxmlformats.org/officeDocument/2006/relationships/slide" Target="slide2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barlow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4.jpg"/><Relationship Id="rId5" Type="http://schemas.openxmlformats.org/officeDocument/2006/relationships/image" Target="../media/image23.jpg"/><Relationship Id="rId4" Type="http://schemas.openxmlformats.org/officeDocument/2006/relationships/image" Target="../media/image22.jp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4"/>
          <p:cNvSpPr txBox="1">
            <a:spLocks noGrp="1"/>
          </p:cNvSpPr>
          <p:nvPr>
            <p:ph type="ctrTitle"/>
          </p:nvPr>
        </p:nvSpPr>
        <p:spPr>
          <a:xfrm>
            <a:off x="2519916" y="991873"/>
            <a:ext cx="6124310" cy="252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latin typeface="B Nazanin B Nazanin"/>
                <a:cs typeface="B Nazanin" panose="00000700000000000000" pitchFamily="2" charset="-78"/>
              </a:rPr>
              <a:t>پاورپوینت معماری معاصر :</a:t>
            </a:r>
            <a:br>
              <a:rPr lang="fa-IR" dirty="0">
                <a:solidFill>
                  <a:schemeClr val="tx1"/>
                </a:solidFill>
                <a:latin typeface="B Nazanin B Nazanin"/>
                <a:cs typeface="B Nazanin" panose="00000700000000000000" pitchFamily="2" charset="-78"/>
              </a:rPr>
            </a:br>
            <a:r>
              <a:rPr lang="fa-IR" dirty="0">
                <a:solidFill>
                  <a:schemeClr val="tx1"/>
                </a:solidFill>
                <a:latin typeface="B Nazanin B Nazanin"/>
                <a:cs typeface="B Nazanin" panose="00000700000000000000" pitchFamily="2" charset="-78"/>
              </a:rPr>
              <a:t> تم : </a:t>
            </a:r>
            <a:r>
              <a:rPr lang="fa-IR" dirty="0">
                <a:solidFill>
                  <a:schemeClr val="bg1"/>
                </a:solidFill>
                <a:latin typeface="B Nazanin B Nazanin"/>
                <a:cs typeface="B Nazanin" panose="00000700000000000000" pitchFamily="2" charset="-78"/>
              </a:rPr>
              <a:t>شیراز</a:t>
            </a:r>
            <a:endParaRPr dirty="0">
              <a:solidFill>
                <a:schemeClr val="bg1"/>
              </a:solidFill>
              <a:latin typeface="B Nazanin B Nazanin"/>
              <a:cs typeface="B Nazanin" panose="00000700000000000000" pitchFamily="2" charset="-78"/>
            </a:endParaRPr>
          </a:p>
        </p:txBody>
      </p:sp>
      <p:sp>
        <p:nvSpPr>
          <p:cNvPr id="3" name="Google Shape;91;p14">
            <a:extLst>
              <a:ext uri="{FF2B5EF4-FFF2-40B4-BE49-F238E27FC236}">
                <a16:creationId xmlns:a16="http://schemas.microsoft.com/office/drawing/2014/main" id="{48CF82B4-B973-4C4C-BC4F-2FE44BC3A15B}"/>
              </a:ext>
            </a:extLst>
          </p:cNvPr>
          <p:cNvSpPr txBox="1">
            <a:spLocks/>
          </p:cNvSpPr>
          <p:nvPr/>
        </p:nvSpPr>
        <p:spPr>
          <a:xfrm>
            <a:off x="2264734" y="3167298"/>
            <a:ext cx="2913322" cy="692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Barlow"/>
              <a:buNone/>
              <a:defRPr sz="4800" b="1" i="0" u="none" strike="noStrike" cap="none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algn="ctr" rtl="1"/>
            <a:r>
              <a:rPr lang="fa-IR" sz="2400" dirty="0">
                <a:solidFill>
                  <a:schemeClr val="bg1"/>
                </a:solidFill>
                <a:latin typeface="B Nazanin B Nazanin"/>
                <a:cs typeface="B Nazanin" panose="00000700000000000000" pitchFamily="2" charset="-78"/>
              </a:rPr>
              <a:t>این عنوان </a:t>
            </a:r>
            <a:r>
              <a:rPr lang="fa-IR" sz="1800" dirty="0">
                <a:solidFill>
                  <a:schemeClr val="bg1"/>
                </a:solidFill>
                <a:latin typeface="B Nazanin B Nazanin"/>
                <a:cs typeface="B Nazanin" panose="00000700000000000000" pitchFamily="2" charset="-78"/>
              </a:rPr>
              <a:t>ارائه</a:t>
            </a:r>
            <a:r>
              <a:rPr lang="fa-IR" sz="2400" dirty="0">
                <a:solidFill>
                  <a:schemeClr val="bg1"/>
                </a:solidFill>
                <a:latin typeface="B Nazanin B Nazanin"/>
                <a:cs typeface="B Nazanin" panose="00000700000000000000" pitchFamily="2" charset="-78"/>
              </a:rPr>
              <a:t> شما است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24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196" name="Google Shape;196;p24"/>
          <p:cNvSpPr/>
          <p:nvPr/>
        </p:nvSpPr>
        <p:spPr>
          <a:xfrm>
            <a:off x="6276147" y="1276242"/>
            <a:ext cx="2474253" cy="23571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14313" dist="47625" dir="540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200" dirty="0">
                <a:solidFill>
                  <a:schemeClr val="tx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تاثیر بزرگ می خواهید؟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en-US" sz="2200" dirty="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200" b="1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از تصویر بزرگ استفاده کنید</a:t>
            </a:r>
            <a:endParaRPr sz="2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5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2" name="Google Shape;202;p25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03" name="Google Shape;203;p25"/>
          <p:cNvGrpSpPr/>
          <p:nvPr/>
        </p:nvGrpSpPr>
        <p:grpSpPr>
          <a:xfrm>
            <a:off x="8141260" y="590035"/>
            <a:ext cx="431172" cy="413599"/>
            <a:chOff x="5241175" y="4959100"/>
            <a:chExt cx="539775" cy="517775"/>
          </a:xfrm>
        </p:grpSpPr>
        <p:sp>
          <p:nvSpPr>
            <p:cNvPr id="204" name="Google Shape;204;p25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5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5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5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5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5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0" name="Google Shape;210;p25"/>
          <p:cNvGrpSpPr/>
          <p:nvPr/>
        </p:nvGrpSpPr>
        <p:grpSpPr>
          <a:xfrm>
            <a:off x="3787403" y="2173525"/>
            <a:ext cx="1944600" cy="1569600"/>
            <a:chOff x="3071400" y="2013875"/>
            <a:chExt cx="1944600" cy="1569600"/>
          </a:xfrm>
        </p:grpSpPr>
        <p:sp>
          <p:nvSpPr>
            <p:cNvPr id="211" name="Google Shape;211;p25"/>
            <p:cNvSpPr/>
            <p:nvPr/>
          </p:nvSpPr>
          <p:spPr>
            <a:xfrm rot="10800000" flipH="1">
              <a:off x="3071400" y="2013875"/>
              <a:ext cx="1944600" cy="1569600"/>
            </a:xfrm>
            <a:prstGeom prst="round2DiagRect">
              <a:avLst>
                <a:gd name="adj1" fmla="val 0"/>
                <a:gd name="adj2" fmla="val 17764"/>
              </a:avLst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12" name="Google Shape;212;p25"/>
            <p:cNvSpPr txBox="1"/>
            <p:nvPr/>
          </p:nvSpPr>
          <p:spPr>
            <a:xfrm>
              <a:off x="3373528" y="2128792"/>
              <a:ext cx="1451700" cy="4599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600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</a:t>
              </a:r>
              <a:endParaRPr sz="1100"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13" name="Google Shape;213;p25"/>
            <p:cNvSpPr txBox="1"/>
            <p:nvPr/>
          </p:nvSpPr>
          <p:spPr>
            <a:xfrm>
              <a:off x="3316628" y="2594498"/>
              <a:ext cx="1451700" cy="5124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900" dirty="0">
                  <a:solidFill>
                    <a:schemeClr val="tx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sz="1200" dirty="0">
                <a:solidFill>
                  <a:schemeClr val="tx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14" name="Google Shape;214;p25"/>
          <p:cNvGrpSpPr/>
          <p:nvPr/>
        </p:nvGrpSpPr>
        <p:grpSpPr>
          <a:xfrm>
            <a:off x="1845246" y="2173525"/>
            <a:ext cx="1944600" cy="1569600"/>
            <a:chOff x="1126863" y="2013875"/>
            <a:chExt cx="1944600" cy="1569600"/>
          </a:xfrm>
        </p:grpSpPr>
        <p:sp>
          <p:nvSpPr>
            <p:cNvPr id="215" name="Google Shape;215;p25"/>
            <p:cNvSpPr/>
            <p:nvPr/>
          </p:nvSpPr>
          <p:spPr>
            <a:xfrm>
              <a:off x="1126863" y="2013875"/>
              <a:ext cx="1944600" cy="1569600"/>
            </a:xfrm>
            <a:prstGeom prst="round2DiagRect">
              <a:avLst>
                <a:gd name="adj1" fmla="val 0"/>
                <a:gd name="adj2" fmla="val 17764"/>
              </a:avLst>
            </a:pr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16" name="Google Shape;216;p25"/>
            <p:cNvSpPr txBox="1"/>
            <p:nvPr/>
          </p:nvSpPr>
          <p:spPr>
            <a:xfrm>
              <a:off x="1373313" y="2107848"/>
              <a:ext cx="1451700" cy="45990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</a:t>
              </a:r>
              <a:endParaRPr sz="1800"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17" name="Google Shape;217;p25"/>
            <p:cNvSpPr txBox="1"/>
            <p:nvPr/>
          </p:nvSpPr>
          <p:spPr>
            <a:xfrm>
              <a:off x="1352160" y="2567748"/>
              <a:ext cx="1451700" cy="51240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900" dirty="0">
                  <a:solidFill>
                    <a:schemeClr val="tx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sz="1200" dirty="0">
                <a:solidFill>
                  <a:schemeClr val="tx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18" name="Google Shape;218;p25"/>
          <p:cNvGrpSpPr/>
          <p:nvPr/>
        </p:nvGrpSpPr>
        <p:grpSpPr>
          <a:xfrm>
            <a:off x="5729559" y="2173525"/>
            <a:ext cx="3001200" cy="1569600"/>
            <a:chOff x="5015938" y="2013875"/>
            <a:chExt cx="3001200" cy="1569600"/>
          </a:xfrm>
        </p:grpSpPr>
        <p:sp>
          <p:nvSpPr>
            <p:cNvPr id="219" name="Google Shape;219;p25"/>
            <p:cNvSpPr/>
            <p:nvPr/>
          </p:nvSpPr>
          <p:spPr>
            <a:xfrm>
              <a:off x="5015938" y="2013875"/>
              <a:ext cx="3001200" cy="1569600"/>
            </a:xfrm>
            <a:prstGeom prst="round2DiagRect">
              <a:avLst>
                <a:gd name="adj1" fmla="val 0"/>
                <a:gd name="adj2" fmla="val 17764"/>
              </a:avLst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20" name="Google Shape;220;p25"/>
            <p:cNvSpPr txBox="1"/>
            <p:nvPr/>
          </p:nvSpPr>
          <p:spPr>
            <a:xfrm>
              <a:off x="5372260" y="2081414"/>
              <a:ext cx="2417100" cy="459900"/>
            </a:xfrm>
            <a:prstGeom prst="rect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600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</a:t>
              </a:r>
              <a:endParaRPr lang="fa-IR" sz="1100"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21" name="Google Shape;221;p25"/>
            <p:cNvSpPr txBox="1"/>
            <p:nvPr/>
          </p:nvSpPr>
          <p:spPr>
            <a:xfrm>
              <a:off x="5406104" y="2547245"/>
              <a:ext cx="2417100" cy="512400"/>
            </a:xfrm>
            <a:prstGeom prst="rect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fa-IR" sz="1000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22" name="Google Shape;222;p25"/>
          <p:cNvGrpSpPr/>
          <p:nvPr/>
        </p:nvGrpSpPr>
        <p:grpSpPr>
          <a:xfrm>
            <a:off x="5599105" y="2860920"/>
            <a:ext cx="261571" cy="260379"/>
            <a:chOff x="4858109" y="2631368"/>
            <a:chExt cx="316442" cy="315000"/>
          </a:xfrm>
        </p:grpSpPr>
        <p:sp>
          <p:nvSpPr>
            <p:cNvPr id="223" name="Google Shape;223;p25"/>
            <p:cNvSpPr/>
            <p:nvPr/>
          </p:nvSpPr>
          <p:spPr>
            <a:xfrm>
              <a:off x="4859551" y="2631368"/>
              <a:ext cx="315000" cy="3150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24" name="Google Shape;224;p25"/>
            <p:cNvSpPr/>
            <p:nvPr/>
          </p:nvSpPr>
          <p:spPr>
            <a:xfrm>
              <a:off x="4858109" y="2739300"/>
              <a:ext cx="239100" cy="99000"/>
            </a:xfrm>
            <a:prstGeom prst="rightArrow">
              <a:avLst>
                <a:gd name="adj1" fmla="val 32020"/>
                <a:gd name="adj2" fmla="val 66970"/>
              </a:avLst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br>
                <a:rPr lang="en"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</a:b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25" name="Google Shape;225;p25"/>
          <p:cNvGrpSpPr/>
          <p:nvPr/>
        </p:nvGrpSpPr>
        <p:grpSpPr>
          <a:xfrm>
            <a:off x="3661899" y="2860921"/>
            <a:ext cx="260366" cy="260366"/>
            <a:chOff x="3157188" y="909150"/>
            <a:chExt cx="470400" cy="470400"/>
          </a:xfrm>
        </p:grpSpPr>
        <p:sp>
          <p:nvSpPr>
            <p:cNvPr id="226" name="Google Shape;226;p25"/>
            <p:cNvSpPr/>
            <p:nvPr/>
          </p:nvSpPr>
          <p:spPr>
            <a:xfrm>
              <a:off x="3157188" y="909150"/>
              <a:ext cx="470400" cy="470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27" name="Google Shape;227;p25"/>
            <p:cNvSpPr/>
            <p:nvPr/>
          </p:nvSpPr>
          <p:spPr>
            <a:xfrm>
              <a:off x="3243138" y="995100"/>
              <a:ext cx="298500" cy="298500"/>
            </a:xfrm>
            <a:prstGeom prst="mathPlus">
              <a:avLst>
                <a:gd name="adj1" fmla="val 9900"/>
              </a:avLst>
            </a:pr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6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233" name="Google Shape;233;p26"/>
          <p:cNvGraphicFramePr/>
          <p:nvPr>
            <p:extLst>
              <p:ext uri="{D42A27DB-BD31-4B8C-83A1-F6EECF244321}">
                <p14:modId xmlns:p14="http://schemas.microsoft.com/office/powerpoint/2010/main" val="4208112376"/>
              </p:ext>
            </p:extLst>
          </p:nvPr>
        </p:nvGraphicFramePr>
        <p:xfrm>
          <a:off x="1666600" y="1624760"/>
          <a:ext cx="7083800" cy="2345700"/>
        </p:xfrm>
        <a:graphic>
          <a:graphicData uri="http://schemas.openxmlformats.org/drawingml/2006/table">
            <a:tbl>
              <a:tblPr>
                <a:noFill/>
                <a:tableStyleId>{918E7EF0-30BA-47A9-9E73-536E6FB35545}</a:tableStyleId>
              </a:tblPr>
              <a:tblGrid>
                <a:gridCol w="1770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0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0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70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864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A</a:t>
                      </a:r>
                      <a:endParaRPr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B</a:t>
                      </a:r>
                      <a:endParaRPr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C</a:t>
                      </a:r>
                      <a:endParaRPr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64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0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عنوان</a:t>
                      </a:r>
                      <a:endParaRPr b="0" dirty="0"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10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20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7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64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0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عنوان</a:t>
                      </a:r>
                      <a:endParaRPr b="0" dirty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30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15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10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64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0" dirty="0"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عنوان</a:t>
                      </a:r>
                      <a:endParaRPr b="0" dirty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5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24</a:t>
                      </a:r>
                      <a:endParaRPr sz="1800" b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dirty="0">
                          <a:latin typeface="Barlow"/>
                          <a:ea typeface="Barlow"/>
                          <a:cs typeface="Barlow"/>
                          <a:sym typeface="Barlow"/>
                        </a:rPr>
                        <a:t>16</a:t>
                      </a:r>
                      <a:endParaRPr sz="1800" b="0" dirty="0"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4" name="Google Shape;234;p26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35" name="Google Shape;235;p26"/>
          <p:cNvGrpSpPr/>
          <p:nvPr/>
        </p:nvGrpSpPr>
        <p:grpSpPr>
          <a:xfrm>
            <a:off x="8214395" y="634895"/>
            <a:ext cx="310214" cy="323873"/>
            <a:chOff x="3294650" y="3652450"/>
            <a:chExt cx="388350" cy="405450"/>
          </a:xfrm>
        </p:grpSpPr>
        <p:sp>
          <p:nvSpPr>
            <p:cNvPr id="236" name="Google Shape;236;p26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6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6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27"/>
          <p:cNvSpPr/>
          <p:nvPr/>
        </p:nvSpPr>
        <p:spPr>
          <a:xfrm>
            <a:off x="1660801" y="1154649"/>
            <a:ext cx="7406640" cy="352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4" name="Google Shape;244;p27"/>
          <p:cNvSpPr txBox="1">
            <a:spLocks noGrp="1"/>
          </p:cNvSpPr>
          <p:nvPr>
            <p:ph type="title" idx="4294967295"/>
          </p:nvPr>
        </p:nvSpPr>
        <p:spPr>
          <a:xfrm>
            <a:off x="1833450" y="393475"/>
            <a:ext cx="60882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B000"/>
                </a:solidFill>
                <a:cs typeface="B Nazanin" panose="00000700000000000000" pitchFamily="2" charset="-78"/>
              </a:rPr>
              <a:t>نقشه ها</a:t>
            </a:r>
            <a:endParaRPr dirty="0">
              <a:solidFill>
                <a:srgbClr val="FFB000"/>
              </a:solidFill>
              <a:cs typeface="B Nazanin" panose="00000700000000000000" pitchFamily="2" charset="-78"/>
            </a:endParaRPr>
          </a:p>
        </p:txBody>
      </p:sp>
      <p:sp>
        <p:nvSpPr>
          <p:cNvPr id="245" name="Google Shape;245;p27"/>
          <p:cNvSpPr/>
          <p:nvPr/>
        </p:nvSpPr>
        <p:spPr>
          <a:xfrm>
            <a:off x="3008450" y="1811475"/>
            <a:ext cx="479100" cy="393600"/>
          </a:xfrm>
          <a:prstGeom prst="wedgeRectCallout">
            <a:avLst>
              <a:gd name="adj1" fmla="val -21713"/>
              <a:gd name="adj2" fmla="val 6948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Our office</a:t>
            </a:r>
            <a:endParaRPr sz="800" dirty="0">
              <a:solidFill>
                <a:srgbClr val="FFFFFF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246" name="Google Shape;246;p27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47" name="Google Shape;247;p27"/>
          <p:cNvSpPr/>
          <p:nvPr/>
        </p:nvSpPr>
        <p:spPr>
          <a:xfrm>
            <a:off x="1069361" y="609546"/>
            <a:ext cx="374597" cy="374577"/>
          </a:xfrm>
          <a:custGeom>
            <a:avLst/>
            <a:gdLst/>
            <a:ahLst/>
            <a:cxnLst/>
            <a:rect l="l" t="t" r="r" b="b"/>
            <a:pathLst>
              <a:path w="18758" h="18757" extrusionOk="0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248" name="Google Shape;248;p27"/>
          <p:cNvCxnSpPr/>
          <p:nvPr/>
        </p:nvCxnSpPr>
        <p:spPr>
          <a:xfrm>
            <a:off x="2304650" y="2083350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  <p:cxnSp>
        <p:nvCxnSpPr>
          <p:cNvPr id="249" name="Google Shape;249;p27"/>
          <p:cNvCxnSpPr/>
          <p:nvPr/>
        </p:nvCxnSpPr>
        <p:spPr>
          <a:xfrm>
            <a:off x="3845950" y="3555975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  <p:cxnSp>
        <p:nvCxnSpPr>
          <p:cNvPr id="250" name="Google Shape;250;p27"/>
          <p:cNvCxnSpPr/>
          <p:nvPr/>
        </p:nvCxnSpPr>
        <p:spPr>
          <a:xfrm>
            <a:off x="4792000" y="1915000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  <p:cxnSp>
        <p:nvCxnSpPr>
          <p:cNvPr id="251" name="Google Shape;251;p27"/>
          <p:cNvCxnSpPr/>
          <p:nvPr/>
        </p:nvCxnSpPr>
        <p:spPr>
          <a:xfrm>
            <a:off x="5448050" y="3860750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  <p:cxnSp>
        <p:nvCxnSpPr>
          <p:cNvPr id="252" name="Google Shape;252;p27"/>
          <p:cNvCxnSpPr/>
          <p:nvPr/>
        </p:nvCxnSpPr>
        <p:spPr>
          <a:xfrm>
            <a:off x="7340425" y="2342850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  <p:cxnSp>
        <p:nvCxnSpPr>
          <p:cNvPr id="253" name="Google Shape;253;p27"/>
          <p:cNvCxnSpPr/>
          <p:nvPr/>
        </p:nvCxnSpPr>
        <p:spPr>
          <a:xfrm>
            <a:off x="8034650" y="3959525"/>
            <a:ext cx="0" cy="2595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lg" len="lg"/>
            <a:tailEnd type="none" w="lg" len="lg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28"/>
          <p:cNvSpPr txBox="1">
            <a:spLocks noGrp="1"/>
          </p:cNvSpPr>
          <p:nvPr>
            <p:ph type="ctrTitle" idx="4294967295"/>
          </p:nvPr>
        </p:nvSpPr>
        <p:spPr>
          <a:xfrm>
            <a:off x="1701775" y="1659550"/>
            <a:ext cx="70485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1"/>
                </a:solidFill>
                <a:cs typeface="B Nazanin" panose="00000700000000000000" pitchFamily="2" charset="-78"/>
              </a:rPr>
              <a:t>89,526,124</a:t>
            </a:r>
            <a:endParaRPr sz="96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59" name="Google Shape;259;p28"/>
          <p:cNvSpPr txBox="1">
            <a:spLocks noGrp="1"/>
          </p:cNvSpPr>
          <p:nvPr>
            <p:ph type="subTitle" idx="4294967295"/>
          </p:nvPr>
        </p:nvSpPr>
        <p:spPr>
          <a:xfrm>
            <a:off x="1701775" y="2763851"/>
            <a:ext cx="70485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0" name="Google Shape;260;p28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61" name="Google Shape;261;p28"/>
          <p:cNvGrpSpPr/>
          <p:nvPr/>
        </p:nvGrpSpPr>
        <p:grpSpPr>
          <a:xfrm>
            <a:off x="1089787" y="666836"/>
            <a:ext cx="361896" cy="265341"/>
            <a:chOff x="4610450" y="3703750"/>
            <a:chExt cx="453050" cy="332175"/>
          </a:xfrm>
        </p:grpSpPr>
        <p:sp>
          <p:nvSpPr>
            <p:cNvPr id="262" name="Google Shape;262;p28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29"/>
          <p:cNvSpPr txBox="1">
            <a:spLocks noGrp="1"/>
          </p:cNvSpPr>
          <p:nvPr>
            <p:ph type="ctrTitle" idx="4294967295"/>
          </p:nvPr>
        </p:nvSpPr>
        <p:spPr>
          <a:xfrm>
            <a:off x="1686525" y="495600"/>
            <a:ext cx="70638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1"/>
                </a:solidFill>
                <a:cs typeface="B Nazanin" panose="00000700000000000000" pitchFamily="2" charset="-78"/>
              </a:rPr>
              <a:t>89,526,124$</a:t>
            </a:r>
            <a:endParaRPr sz="48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69" name="Google Shape;269;p29"/>
          <p:cNvSpPr txBox="1">
            <a:spLocks noGrp="1"/>
          </p:cNvSpPr>
          <p:nvPr>
            <p:ph type="subTitle" idx="4294967295"/>
          </p:nvPr>
        </p:nvSpPr>
        <p:spPr>
          <a:xfrm>
            <a:off x="1686525" y="1106508"/>
            <a:ext cx="7063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اون پول زیادیه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70" name="Google Shape;270;p29"/>
          <p:cNvSpPr txBox="1">
            <a:spLocks noGrp="1"/>
          </p:cNvSpPr>
          <p:nvPr>
            <p:ph type="ctrTitle" idx="4294967295"/>
          </p:nvPr>
        </p:nvSpPr>
        <p:spPr>
          <a:xfrm>
            <a:off x="1686525" y="3429292"/>
            <a:ext cx="70638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1"/>
                </a:solidFill>
                <a:cs typeface="B Nazanin" panose="00000700000000000000" pitchFamily="2" charset="-78"/>
              </a:rPr>
              <a:t>100%</a:t>
            </a:r>
            <a:endParaRPr sz="48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71" name="Google Shape;271;p29"/>
          <p:cNvSpPr txBox="1">
            <a:spLocks noGrp="1"/>
          </p:cNvSpPr>
          <p:nvPr>
            <p:ph type="subTitle" idx="4294967295"/>
          </p:nvPr>
        </p:nvSpPr>
        <p:spPr>
          <a:xfrm>
            <a:off x="1686525" y="4040200"/>
            <a:ext cx="7063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موفقیت کامل!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72" name="Google Shape;272;p29"/>
          <p:cNvSpPr txBox="1">
            <a:spLocks noGrp="1"/>
          </p:cNvSpPr>
          <p:nvPr>
            <p:ph type="ctrTitle" idx="4294967295"/>
          </p:nvPr>
        </p:nvSpPr>
        <p:spPr>
          <a:xfrm>
            <a:off x="1686525" y="1962446"/>
            <a:ext cx="7063800" cy="8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1"/>
                </a:solidFill>
                <a:cs typeface="B Nazanin" panose="00000700000000000000" pitchFamily="2" charset="-78"/>
              </a:rPr>
              <a:t>185,244 users</a:t>
            </a:r>
            <a:endParaRPr sz="48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73" name="Google Shape;273;p29"/>
          <p:cNvSpPr txBox="1">
            <a:spLocks noGrp="1"/>
          </p:cNvSpPr>
          <p:nvPr>
            <p:ph type="subTitle" idx="4294967295"/>
          </p:nvPr>
        </p:nvSpPr>
        <p:spPr>
          <a:xfrm>
            <a:off x="1686525" y="2573354"/>
            <a:ext cx="7063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و تعداد زیادی از کاربران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74" name="Google Shape;274;p29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p30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فرآیند ما آسان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0" name="Google Shape;280;p30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81" name="Google Shape;281;p30"/>
          <p:cNvGrpSpPr/>
          <p:nvPr/>
        </p:nvGrpSpPr>
        <p:grpSpPr>
          <a:xfrm>
            <a:off x="8192081" y="607094"/>
            <a:ext cx="320958" cy="379470"/>
            <a:chOff x="4636075" y="261925"/>
            <a:chExt cx="401800" cy="475050"/>
          </a:xfrm>
        </p:grpSpPr>
        <p:sp>
          <p:nvSpPr>
            <p:cNvPr id="282" name="Google Shape;282;p30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30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284;p30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285;p30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6" name="Google Shape;286;p30"/>
          <p:cNvGrpSpPr/>
          <p:nvPr/>
        </p:nvGrpSpPr>
        <p:grpSpPr>
          <a:xfrm>
            <a:off x="5984210" y="1799375"/>
            <a:ext cx="2766540" cy="2785550"/>
            <a:chOff x="5632317" y="1189775"/>
            <a:chExt cx="3305700" cy="2785550"/>
          </a:xfrm>
        </p:grpSpPr>
        <p:sp>
          <p:nvSpPr>
            <p:cNvPr id="287" name="Google Shape;287;p30"/>
            <p:cNvSpPr/>
            <p:nvPr/>
          </p:nvSpPr>
          <p:spPr>
            <a:xfrm>
              <a:off x="5632317" y="1189775"/>
              <a:ext cx="3305700" cy="669000"/>
            </a:xfrm>
            <a:prstGeom prst="chevron">
              <a:avLst>
                <a:gd name="adj" fmla="val 50000"/>
              </a:avLst>
            </a:pr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 3</a:t>
              </a:r>
              <a:endParaRPr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88" name="Google Shape;288;p30"/>
            <p:cNvSpPr txBox="1"/>
            <p:nvPr/>
          </p:nvSpPr>
          <p:spPr>
            <a:xfrm>
              <a:off x="6167076" y="2057125"/>
              <a:ext cx="2236200" cy="191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dirty="0">
                  <a:solidFill>
                    <a:srgbClr val="434343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89" name="Google Shape;289;p30"/>
          <p:cNvGrpSpPr/>
          <p:nvPr/>
        </p:nvGrpSpPr>
        <p:grpSpPr>
          <a:xfrm>
            <a:off x="1270524" y="1799589"/>
            <a:ext cx="2968401" cy="2785336"/>
            <a:chOff x="0" y="1189989"/>
            <a:chExt cx="3546900" cy="2785336"/>
          </a:xfrm>
        </p:grpSpPr>
        <p:sp>
          <p:nvSpPr>
            <p:cNvPr id="290" name="Google Shape;290;p30"/>
            <p:cNvSpPr/>
            <p:nvPr/>
          </p:nvSpPr>
          <p:spPr>
            <a:xfrm>
              <a:off x="0" y="1189989"/>
              <a:ext cx="3546900" cy="669000"/>
            </a:xfrm>
            <a:prstGeom prst="homePlate">
              <a:avLst>
                <a:gd name="adj" fmla="val 50000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 1</a:t>
              </a:r>
              <a:endParaRPr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91" name="Google Shape;291;p30"/>
            <p:cNvSpPr txBox="1"/>
            <p:nvPr/>
          </p:nvSpPr>
          <p:spPr>
            <a:xfrm>
              <a:off x="655366" y="2057125"/>
              <a:ext cx="2236200" cy="191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dirty="0">
                  <a:solidFill>
                    <a:srgbClr val="434343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292" name="Google Shape;292;p30"/>
          <p:cNvGrpSpPr/>
          <p:nvPr/>
        </p:nvGrpSpPr>
        <p:grpSpPr>
          <a:xfrm>
            <a:off x="3734528" y="1799375"/>
            <a:ext cx="2766540" cy="2785550"/>
            <a:chOff x="2944204" y="1189775"/>
            <a:chExt cx="3305700" cy="2785550"/>
          </a:xfrm>
        </p:grpSpPr>
        <p:sp>
          <p:nvSpPr>
            <p:cNvPr id="293" name="Google Shape;293;p30"/>
            <p:cNvSpPr/>
            <p:nvPr/>
          </p:nvSpPr>
          <p:spPr>
            <a:xfrm>
              <a:off x="2944204" y="1189775"/>
              <a:ext cx="3305700" cy="669000"/>
            </a:xfrm>
            <a:prstGeom prst="chevron">
              <a:avLst>
                <a:gd name="adj" fmla="val 50000"/>
              </a:avLst>
            </a:pr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b="1" dirty="0">
                  <a:solidFill>
                    <a:srgbClr val="FFFFFF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عنوان 2</a:t>
              </a:r>
              <a:endParaRPr b="1" dirty="0">
                <a:solidFill>
                  <a:srgbClr val="FFFFF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294" name="Google Shape;294;p30"/>
            <p:cNvSpPr txBox="1"/>
            <p:nvPr/>
          </p:nvSpPr>
          <p:spPr>
            <a:xfrm>
              <a:off x="3478941" y="2057125"/>
              <a:ext cx="2236200" cy="191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dirty="0">
                  <a:solidFill>
                    <a:srgbClr val="434343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31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برخی از مفاهیم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0" name="Google Shape;300;p31"/>
          <p:cNvSpPr txBox="1">
            <a:spLocks noGrp="1"/>
          </p:cNvSpPr>
          <p:nvPr>
            <p:ph type="body" idx="1"/>
          </p:nvPr>
        </p:nvSpPr>
        <p:spPr>
          <a:xfrm>
            <a:off x="1560175" y="137522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01" name="Google Shape;301;p31"/>
          <p:cNvSpPr txBox="1">
            <a:spLocks noGrp="1"/>
          </p:cNvSpPr>
          <p:nvPr>
            <p:ph type="body" idx="2"/>
          </p:nvPr>
        </p:nvSpPr>
        <p:spPr>
          <a:xfrm>
            <a:off x="3996525" y="137522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02" name="Google Shape;302;p31"/>
          <p:cNvSpPr txBox="1">
            <a:spLocks noGrp="1"/>
          </p:cNvSpPr>
          <p:nvPr>
            <p:ph type="body" idx="3"/>
          </p:nvPr>
        </p:nvSpPr>
        <p:spPr>
          <a:xfrm>
            <a:off x="6432875" y="137522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03" name="Google Shape;303;p31"/>
          <p:cNvSpPr txBox="1">
            <a:spLocks noGrp="1"/>
          </p:cNvSpPr>
          <p:nvPr>
            <p:ph type="body" idx="1"/>
          </p:nvPr>
        </p:nvSpPr>
        <p:spPr>
          <a:xfrm>
            <a:off x="1560175" y="299867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04" name="Google Shape;304;p31"/>
          <p:cNvSpPr txBox="1">
            <a:spLocks noGrp="1"/>
          </p:cNvSpPr>
          <p:nvPr>
            <p:ph type="body" idx="2"/>
          </p:nvPr>
        </p:nvSpPr>
        <p:spPr>
          <a:xfrm>
            <a:off x="3996525" y="299867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05" name="Google Shape;305;p31"/>
          <p:cNvSpPr txBox="1">
            <a:spLocks noGrp="1"/>
          </p:cNvSpPr>
          <p:nvPr>
            <p:ph type="body" idx="3"/>
          </p:nvPr>
        </p:nvSpPr>
        <p:spPr>
          <a:xfrm>
            <a:off x="6432875" y="2998675"/>
            <a:ext cx="2317500" cy="15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306" name="Google Shape;306;p31"/>
          <p:cNvGrpSpPr/>
          <p:nvPr/>
        </p:nvGrpSpPr>
        <p:grpSpPr>
          <a:xfrm>
            <a:off x="8176601" y="622214"/>
            <a:ext cx="355087" cy="349235"/>
            <a:chOff x="1244325" y="4999400"/>
            <a:chExt cx="444525" cy="437200"/>
          </a:xfrm>
        </p:grpSpPr>
        <p:sp>
          <p:nvSpPr>
            <p:cNvPr id="307" name="Google Shape;307;p31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31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12" name="Google Shape;312;p3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p32"/>
          <p:cNvSpPr txBox="1">
            <a:spLocks noGrp="1"/>
          </p:cNvSpPr>
          <p:nvPr>
            <p:ph type="body" idx="1"/>
          </p:nvPr>
        </p:nvSpPr>
        <p:spPr>
          <a:xfrm>
            <a:off x="729299" y="4356225"/>
            <a:ext cx="71745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cs typeface="B Nazanin" panose="00000700000000000000" pitchFamily="2" charset="-78"/>
              </a:rPr>
              <a:t>Excel </a:t>
            </a:r>
            <a:r>
              <a:rPr lang="fa-IR" dirty="0">
                <a:cs typeface="B Nazanin" panose="00000700000000000000" pitchFamily="2" charset="-78"/>
              </a:rPr>
              <a:t>یا </a:t>
            </a:r>
            <a:r>
              <a:rPr lang="en-US" dirty="0">
                <a:cs typeface="B Nazanin" panose="00000700000000000000" pitchFamily="2" charset="-78"/>
              </a:rPr>
              <a:t>Google Sheets </a:t>
            </a:r>
            <a:r>
              <a:rPr lang="fa-IR" dirty="0">
                <a:cs typeface="B Nazanin" panose="00000700000000000000" pitchFamily="2" charset="-78"/>
              </a:rPr>
              <a:t>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8" name="Google Shape;318;p32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319" name="Google Shape;319;p32"/>
          <p:cNvCxnSpPr/>
          <p:nvPr/>
        </p:nvCxnSpPr>
        <p:spPr>
          <a:xfrm>
            <a:off x="1607275" y="1074699"/>
            <a:ext cx="67494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0" name="Google Shape;320;p32"/>
          <p:cNvCxnSpPr/>
          <p:nvPr/>
        </p:nvCxnSpPr>
        <p:spPr>
          <a:xfrm>
            <a:off x="1607275" y="1784181"/>
            <a:ext cx="67494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1" name="Google Shape;321;p32"/>
          <p:cNvCxnSpPr/>
          <p:nvPr/>
        </p:nvCxnSpPr>
        <p:spPr>
          <a:xfrm>
            <a:off x="1607275" y="2493663"/>
            <a:ext cx="67494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2" name="Google Shape;322;p32"/>
          <p:cNvCxnSpPr/>
          <p:nvPr/>
        </p:nvCxnSpPr>
        <p:spPr>
          <a:xfrm>
            <a:off x="1607275" y="3203146"/>
            <a:ext cx="67494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" name="Google Shape;323;p32"/>
          <p:cNvCxnSpPr/>
          <p:nvPr/>
        </p:nvCxnSpPr>
        <p:spPr>
          <a:xfrm>
            <a:off x="1607275" y="3934526"/>
            <a:ext cx="67494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4" name="Google Shape;324;p32"/>
          <p:cNvSpPr txBox="1"/>
          <p:nvPr/>
        </p:nvSpPr>
        <p:spPr>
          <a:xfrm>
            <a:off x="1607275" y="9159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7B7B7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4000</a:t>
            </a:r>
            <a:endParaRPr sz="1000">
              <a:solidFill>
                <a:srgbClr val="B7B7B7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7B7B7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3000</a:t>
            </a:r>
            <a:endParaRPr sz="1000">
              <a:solidFill>
                <a:srgbClr val="B7B7B7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7B7B7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2000</a:t>
            </a:r>
            <a:endParaRPr sz="1000">
              <a:solidFill>
                <a:srgbClr val="B7B7B7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7B7B7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1000</a:t>
            </a:r>
            <a:endParaRPr sz="1000">
              <a:solidFill>
                <a:srgbClr val="B7B7B7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rgbClr val="B7B7B7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0</a:t>
            </a:r>
            <a:endParaRPr sz="1000">
              <a:solidFill>
                <a:srgbClr val="B7B7B7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325" name="Google Shape;325;p32"/>
          <p:cNvSpPr/>
          <p:nvPr/>
        </p:nvSpPr>
        <p:spPr>
          <a:xfrm>
            <a:off x="2185607" y="2380936"/>
            <a:ext cx="2178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6" name="Google Shape;326;p32"/>
          <p:cNvSpPr/>
          <p:nvPr/>
        </p:nvSpPr>
        <p:spPr>
          <a:xfrm>
            <a:off x="2478599" y="1986873"/>
            <a:ext cx="2178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7" name="Google Shape;327;p32"/>
          <p:cNvSpPr/>
          <p:nvPr/>
        </p:nvSpPr>
        <p:spPr>
          <a:xfrm>
            <a:off x="2771591" y="2493663"/>
            <a:ext cx="2178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8" name="Google Shape;328;p32"/>
          <p:cNvSpPr/>
          <p:nvPr/>
        </p:nvSpPr>
        <p:spPr>
          <a:xfrm>
            <a:off x="3820056" y="2694726"/>
            <a:ext cx="2178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9" name="Google Shape;329;p32"/>
          <p:cNvSpPr/>
          <p:nvPr/>
        </p:nvSpPr>
        <p:spPr>
          <a:xfrm>
            <a:off x="4113047" y="2096343"/>
            <a:ext cx="2178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0" name="Google Shape;330;p32"/>
          <p:cNvSpPr/>
          <p:nvPr/>
        </p:nvSpPr>
        <p:spPr>
          <a:xfrm>
            <a:off x="4406039" y="1229023"/>
            <a:ext cx="2178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1" name="Google Shape;331;p32"/>
          <p:cNvSpPr/>
          <p:nvPr/>
        </p:nvSpPr>
        <p:spPr>
          <a:xfrm>
            <a:off x="5454504" y="2140118"/>
            <a:ext cx="2178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2" name="Google Shape;332;p32"/>
          <p:cNvSpPr/>
          <p:nvPr/>
        </p:nvSpPr>
        <p:spPr>
          <a:xfrm>
            <a:off x="5747496" y="1074575"/>
            <a:ext cx="2178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3" name="Google Shape;333;p32"/>
          <p:cNvSpPr/>
          <p:nvPr/>
        </p:nvSpPr>
        <p:spPr>
          <a:xfrm>
            <a:off x="6040488" y="2322561"/>
            <a:ext cx="2178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4" name="Google Shape;334;p32"/>
          <p:cNvSpPr/>
          <p:nvPr/>
        </p:nvSpPr>
        <p:spPr>
          <a:xfrm>
            <a:off x="7088953" y="2753100"/>
            <a:ext cx="2178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5" name="Google Shape;335;p32"/>
          <p:cNvSpPr/>
          <p:nvPr/>
        </p:nvSpPr>
        <p:spPr>
          <a:xfrm>
            <a:off x="7381945" y="1293618"/>
            <a:ext cx="2178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6" name="Google Shape;336;p32"/>
          <p:cNvSpPr/>
          <p:nvPr/>
        </p:nvSpPr>
        <p:spPr>
          <a:xfrm>
            <a:off x="7674936" y="1607408"/>
            <a:ext cx="2178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4343"/>
        </a:solidFill>
        <a:effectLst/>
      </p:bgPr>
    </p:bg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33"/>
          <p:cNvSpPr txBox="1">
            <a:spLocks noGrp="1"/>
          </p:cNvSpPr>
          <p:nvPr>
            <p:ph type="body" idx="1"/>
          </p:nvPr>
        </p:nvSpPr>
        <p:spPr>
          <a:xfrm>
            <a:off x="4865550" y="1349150"/>
            <a:ext cx="37764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42" name="Google Shape;342;p33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43" name="Google Shape;343;p33"/>
          <p:cNvGrpSpPr/>
          <p:nvPr/>
        </p:nvGrpSpPr>
        <p:grpSpPr>
          <a:xfrm>
            <a:off x="1194150" y="373572"/>
            <a:ext cx="2119546" cy="4396359"/>
            <a:chOff x="2547150" y="238125"/>
            <a:chExt cx="2525675" cy="5238750"/>
          </a:xfrm>
        </p:grpSpPr>
        <p:sp>
          <p:nvSpPr>
            <p:cNvPr id="344" name="Google Shape;344;p33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" name="Google Shape;345;p33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" name="Google Shape;346;p33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" name="Google Shape;347;p33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48" name="Google Shape;348;p33"/>
          <p:cNvSpPr txBox="1">
            <a:spLocks noGrp="1"/>
          </p:cNvSpPr>
          <p:nvPr>
            <p:ph type="title"/>
          </p:nvPr>
        </p:nvSpPr>
        <p:spPr>
          <a:xfrm>
            <a:off x="4483099" y="393475"/>
            <a:ext cx="3460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پروژه موبایل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9" name="Google Shape;349;p33"/>
          <p:cNvSpPr/>
          <p:nvPr/>
        </p:nvSpPr>
        <p:spPr>
          <a:xfrm>
            <a:off x="8232466" y="591480"/>
            <a:ext cx="237044" cy="410683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50" name="Google Shape;350;p33"/>
          <p:cNvPicPr preferRelativeResize="0"/>
          <p:nvPr/>
        </p:nvPicPr>
        <p:blipFill>
          <a:blip r:embed="rId3"/>
          <a:srcRect l="31336" r="31336"/>
          <a:stretch/>
        </p:blipFill>
        <p:spPr>
          <a:xfrm>
            <a:off x="1241163" y="756087"/>
            <a:ext cx="2025525" cy="363175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5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برای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" name="Google Shape;97;p15"/>
          <p:cNvSpPr txBox="1">
            <a:spLocks noGrp="1"/>
          </p:cNvSpPr>
          <p:nvPr>
            <p:ph type="body" idx="2"/>
          </p:nvPr>
        </p:nvSpPr>
        <p:spPr>
          <a:xfrm>
            <a:off x="5268071" y="1397700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/>
              <a:t>EDIT IN POWERPOINT®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Click on the button under the presentation preview that says </a:t>
            </a:r>
            <a:r>
              <a:rPr lang="en" sz="1200" b="1"/>
              <a:t>"Download as PowerPoint template"</a:t>
            </a:r>
            <a:r>
              <a:rPr lang="en" sz="1200"/>
              <a:t>. You will get a .pptx file that you can edit in PowerPoint. 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Remember to download and install the fonts used in this presentation (you’ll find the links to the font files needed in the </a:t>
            </a:r>
            <a:r>
              <a:rPr lang="en" sz="1200" u="sng">
                <a:hlinkClick r:id="rId4" action="ppaction://hlinksldjump"/>
              </a:rPr>
              <a:t>Presentation design slide</a:t>
            </a:r>
            <a:r>
              <a:rPr lang="en" sz="1200"/>
              <a:t>)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b="1"/>
          </a:p>
        </p:txBody>
      </p:sp>
      <p:sp>
        <p:nvSpPr>
          <p:cNvPr id="98" name="Google Shape;98;p15"/>
          <p:cNvSpPr txBox="1">
            <a:spLocks noGrp="1"/>
          </p:cNvSpPr>
          <p:nvPr>
            <p:ph type="body" idx="1"/>
          </p:nvPr>
        </p:nvSpPr>
        <p:spPr>
          <a:xfrm>
            <a:off x="1576275" y="1397700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/>
              <a:t>EDIT IN GOOGLE SLIDES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Click on the button under the presentation preview that says </a:t>
            </a:r>
            <a:r>
              <a:rPr lang="en" sz="1200" b="1"/>
              <a:t>"Use as Google Slides Theme"</a:t>
            </a:r>
            <a:r>
              <a:rPr lang="en" sz="1200"/>
              <a:t>.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You will get a copy of this document on your Google Drive and will be able to edit, add or delete slides.</a:t>
            </a:r>
            <a:endParaRPr sz="12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/>
              <a:t>You have to be signed in to your Google account.</a:t>
            </a:r>
            <a:endParaRPr/>
          </a:p>
        </p:txBody>
      </p:sp>
      <p:sp>
        <p:nvSpPr>
          <p:cNvPr id="99" name="Google Shape;99;p15"/>
          <p:cNvSpPr txBox="1">
            <a:spLocks noGrp="1"/>
          </p:cNvSpPr>
          <p:nvPr>
            <p:ph type="body" idx="2"/>
          </p:nvPr>
        </p:nvSpPr>
        <p:spPr>
          <a:xfrm>
            <a:off x="1576275" y="3448725"/>
            <a:ext cx="7174200" cy="11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999999"/>
                </a:solidFill>
              </a:rPr>
              <a:t>More info on how to use this template at </a:t>
            </a:r>
            <a:r>
              <a:rPr lang="en" sz="1200" b="1" u="sng">
                <a:solidFill>
                  <a:srgbClr val="999999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www.slidescarnival.com/help-use-presentation-template</a:t>
            </a:r>
            <a:endParaRPr sz="1200" b="1">
              <a:solidFill>
                <a:srgbClr val="999999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999999"/>
                </a:solidFill>
              </a:rPr>
              <a:t>This template is free to use under </a:t>
            </a:r>
            <a:r>
              <a:rPr lang="en" sz="1200" u="sng">
                <a:solidFill>
                  <a:srgbClr val="999999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 Commons Attribution license</a:t>
            </a:r>
            <a:r>
              <a:rPr lang="en" sz="1200">
                <a:solidFill>
                  <a:srgbClr val="999999"/>
                </a:solidFill>
              </a:rPr>
              <a:t>. You can keep the Credits slide or mention SlidesCarnival and other resources used in a slide footer.</a:t>
            </a:r>
            <a:endParaRPr sz="1200">
              <a:solidFill>
                <a:srgbClr val="999999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999999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999999"/>
              </a:solidFill>
            </a:endParaRPr>
          </a:p>
        </p:txBody>
      </p:sp>
      <p:sp>
        <p:nvSpPr>
          <p:cNvPr id="100" name="Google Shape;100;p15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grpSp>
        <p:nvGrpSpPr>
          <p:cNvPr id="101" name="Google Shape;101;p15"/>
          <p:cNvGrpSpPr/>
          <p:nvPr/>
        </p:nvGrpSpPr>
        <p:grpSpPr>
          <a:xfrm>
            <a:off x="8160827" y="631951"/>
            <a:ext cx="390214" cy="329725"/>
            <a:chOff x="3918650" y="293075"/>
            <a:chExt cx="488500" cy="412775"/>
          </a:xfrm>
        </p:grpSpPr>
        <p:sp>
          <p:nvSpPr>
            <p:cNvPr id="102" name="Google Shape;102;p15"/>
            <p:cNvSpPr/>
            <p:nvPr/>
          </p:nvSpPr>
          <p:spPr>
            <a:xfrm>
              <a:off x="4085350" y="293675"/>
              <a:ext cx="154500" cy="412175"/>
            </a:xfrm>
            <a:custGeom>
              <a:avLst/>
              <a:gdLst/>
              <a:ahLst/>
              <a:cxnLst/>
              <a:rect l="l" t="t" r="r" b="b"/>
              <a:pathLst>
                <a:path w="6180" h="16487" extrusionOk="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5"/>
            <p:cNvSpPr/>
            <p:nvPr/>
          </p:nvSpPr>
          <p:spPr>
            <a:xfrm>
              <a:off x="3918650" y="293075"/>
              <a:ext cx="153900" cy="407275"/>
            </a:xfrm>
            <a:custGeom>
              <a:avLst/>
              <a:gdLst/>
              <a:ahLst/>
              <a:cxnLst/>
              <a:rect l="l" t="t" r="r" b="b"/>
              <a:pathLst>
                <a:path w="6156" h="16291" extrusionOk="0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4253250" y="298550"/>
              <a:ext cx="153900" cy="406675"/>
            </a:xfrm>
            <a:custGeom>
              <a:avLst/>
              <a:gdLst/>
              <a:ahLst/>
              <a:cxnLst/>
              <a:rect l="l" t="t" r="r" b="b"/>
              <a:pathLst>
                <a:path w="6156" h="16267" extrusionOk="0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4343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34"/>
          <p:cNvSpPr txBox="1">
            <a:spLocks noGrp="1"/>
          </p:cNvSpPr>
          <p:nvPr>
            <p:ph type="body" idx="1"/>
          </p:nvPr>
        </p:nvSpPr>
        <p:spPr>
          <a:xfrm>
            <a:off x="4865550" y="1349150"/>
            <a:ext cx="37764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56" name="Google Shape;356;p34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57" name="Google Shape;357;p34"/>
          <p:cNvGrpSpPr/>
          <p:nvPr/>
        </p:nvGrpSpPr>
        <p:grpSpPr>
          <a:xfrm>
            <a:off x="906077" y="465959"/>
            <a:ext cx="2736410" cy="4222433"/>
            <a:chOff x="2112475" y="238125"/>
            <a:chExt cx="3395050" cy="5238750"/>
          </a:xfrm>
        </p:grpSpPr>
        <p:sp>
          <p:nvSpPr>
            <p:cNvPr id="358" name="Google Shape;358;p34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" name="Google Shape;359;p34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" name="Google Shape;360;p34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" name="Google Shape;361;p34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62" name="Google Shape;362;p34"/>
          <p:cNvSpPr txBox="1">
            <a:spLocks noGrp="1"/>
          </p:cNvSpPr>
          <p:nvPr>
            <p:ph type="title"/>
          </p:nvPr>
        </p:nvSpPr>
        <p:spPr>
          <a:xfrm>
            <a:off x="4483099" y="393475"/>
            <a:ext cx="3460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sz="2400" dirty="0">
                <a:cs typeface="B Nazanin" panose="00000700000000000000" pitchFamily="2" charset="-78"/>
              </a:rPr>
              <a:t>پروژه تبلت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63" name="Google Shape;363;p34"/>
          <p:cNvSpPr/>
          <p:nvPr/>
        </p:nvSpPr>
        <p:spPr>
          <a:xfrm>
            <a:off x="8190919" y="591480"/>
            <a:ext cx="319959" cy="410683"/>
          </a:xfrm>
          <a:custGeom>
            <a:avLst/>
            <a:gdLst/>
            <a:ahLst/>
            <a:cxnLst/>
            <a:rect l="l" t="t" r="r" b="b"/>
            <a:pathLst>
              <a:path w="16022" h="20565" extrusionOk="0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64" name="Google Shape;364;p34"/>
          <p:cNvPicPr preferRelativeResize="0"/>
          <p:nvPr/>
        </p:nvPicPr>
        <p:blipFill>
          <a:blip r:embed="rId3"/>
          <a:srcRect/>
          <a:stretch/>
        </p:blipFill>
        <p:spPr>
          <a:xfrm>
            <a:off x="975363" y="1124309"/>
            <a:ext cx="2597800" cy="2894484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4343"/>
        </a:solidFill>
        <a:effectLst/>
      </p:bgPr>
    </p:bg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5"/>
          <p:cNvSpPr txBox="1">
            <a:spLocks noGrp="1"/>
          </p:cNvSpPr>
          <p:nvPr>
            <p:ph type="body" idx="1"/>
          </p:nvPr>
        </p:nvSpPr>
        <p:spPr>
          <a:xfrm>
            <a:off x="4865550" y="1349150"/>
            <a:ext cx="37764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70" name="Google Shape;370;p35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71" name="Google Shape;371;p35"/>
          <p:cNvSpPr txBox="1">
            <a:spLocks noGrp="1"/>
          </p:cNvSpPr>
          <p:nvPr>
            <p:ph type="title"/>
          </p:nvPr>
        </p:nvSpPr>
        <p:spPr>
          <a:xfrm>
            <a:off x="4483099" y="393475"/>
            <a:ext cx="3460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پروژه دسکتاپ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72" name="Google Shape;372;p35"/>
          <p:cNvGrpSpPr/>
          <p:nvPr/>
        </p:nvGrpSpPr>
        <p:grpSpPr>
          <a:xfrm>
            <a:off x="8162544" y="618788"/>
            <a:ext cx="369725" cy="356065"/>
            <a:chOff x="2583325" y="2972875"/>
            <a:chExt cx="462850" cy="445750"/>
          </a:xfrm>
        </p:grpSpPr>
        <p:sp>
          <p:nvSpPr>
            <p:cNvPr id="373" name="Google Shape;373;p35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5" name="Google Shape;375;p35"/>
          <p:cNvGrpSpPr/>
          <p:nvPr/>
        </p:nvGrpSpPr>
        <p:grpSpPr>
          <a:xfrm>
            <a:off x="67024" y="1622129"/>
            <a:ext cx="4542205" cy="2661224"/>
            <a:chOff x="1177450" y="241631"/>
            <a:chExt cx="6173152" cy="3616776"/>
          </a:xfrm>
        </p:grpSpPr>
        <p:sp>
          <p:nvSpPr>
            <p:cNvPr id="376" name="Google Shape;376;p35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9AD644CC-FC45-8714-AD1F-4FF6F293D7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985" y="1747831"/>
            <a:ext cx="3563815" cy="22483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36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86" name="Google Shape;386;p36"/>
          <p:cNvSpPr txBox="1">
            <a:spLocks noGrp="1"/>
          </p:cNvSpPr>
          <p:nvPr>
            <p:ph type="ctrTitle" idx="4294967295"/>
          </p:nvPr>
        </p:nvSpPr>
        <p:spPr>
          <a:xfrm>
            <a:off x="1504677" y="569850"/>
            <a:ext cx="72456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600" dirty="0">
                <a:solidFill>
                  <a:schemeClr val="accent1"/>
                </a:solidFill>
                <a:cs typeface="B Nazanin" panose="00000700000000000000" pitchFamily="2" charset="-78"/>
              </a:rPr>
              <a:t>با تشکر!</a:t>
            </a:r>
            <a:endParaRPr sz="96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87" name="Google Shape;387;p36"/>
          <p:cNvSpPr txBox="1">
            <a:spLocks noGrp="1"/>
          </p:cNvSpPr>
          <p:nvPr>
            <p:ph type="subTitle" idx="4294967295"/>
          </p:nvPr>
        </p:nvSpPr>
        <p:spPr>
          <a:xfrm>
            <a:off x="1557975" y="1777100"/>
            <a:ext cx="7192200" cy="197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هر سوالی دارید؟</a:t>
            </a:r>
            <a:endParaRPr lang="en-US"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en-US"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مرا در این آدرس پیدا کنید: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 </a:t>
            </a:r>
            <a:endParaRPr lang="fa-IR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37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رایگان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3" name="Google Shape;393;p37"/>
          <p:cNvSpPr txBox="1">
            <a:spLocks noGrp="1"/>
          </p:cNvSpPr>
          <p:nvPr>
            <p:ph type="body" idx="1"/>
          </p:nvPr>
        </p:nvSpPr>
        <p:spPr>
          <a:xfrm>
            <a:off x="1556331" y="1349141"/>
            <a:ext cx="70857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  <a:endParaRPr lang="en-US" sz="2400" dirty="0"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▪"/>
            </a:pPr>
            <a:endParaRPr lang="en-US" sz="2400" dirty="0"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▪"/>
            </a:pPr>
            <a:r>
              <a:rPr lang="fa-IR" sz="2400" dirty="0"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cs typeface="B Nazanin" panose="00000700000000000000" pitchFamily="2" charset="-78"/>
              </a:rPr>
              <a:t>Unsplash</a:t>
            </a:r>
            <a:endParaRPr lang="en-US" sz="2400"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394" name="Google Shape;394;p37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95" name="Google Shape;395;p37"/>
          <p:cNvSpPr/>
          <p:nvPr/>
        </p:nvSpPr>
        <p:spPr>
          <a:xfrm>
            <a:off x="8177426" y="647084"/>
            <a:ext cx="333619" cy="299490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38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1" name="Google Shape;401;p38"/>
          <p:cNvSpPr txBox="1">
            <a:spLocks noGrp="1"/>
          </p:cNvSpPr>
          <p:nvPr>
            <p:ph type="body" idx="1"/>
          </p:nvPr>
        </p:nvSpPr>
        <p:spPr>
          <a:xfrm>
            <a:off x="1556331" y="1349141"/>
            <a:ext cx="70857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این ارائه از تایپوگرافی ها و رنگ های زیر استفاده می کند:</a:t>
            </a:r>
            <a:endParaRPr lang="en-US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عنوان: بارلو پررنگ</a:t>
            </a:r>
            <a:endParaRPr lang="en-US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کپی بدنه: </a:t>
            </a:r>
            <a:r>
              <a:rPr lang="en-US" sz="1800" dirty="0">
                <a:cs typeface="B Nazanin" panose="00000700000000000000" pitchFamily="2" charset="-78"/>
              </a:rPr>
              <a:t>Barlow Normal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می توانید فونت ها را در این صفحه دانلود کنید:</a:t>
            </a:r>
            <a:endParaRPr lang="en-US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u="sng" dirty="0">
                <a:solidFill>
                  <a:srgbClr val="FFB000"/>
                </a:solid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https://www.fontsquirrel.com/fonts/barlow</a:t>
            </a:r>
            <a:endParaRPr sz="1800" dirty="0">
              <a:solidFill>
                <a:srgbClr val="FFB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402" name="Google Shape;402;p38"/>
          <p:cNvSpPr txBox="1"/>
          <p:nvPr/>
        </p:nvSpPr>
        <p:spPr>
          <a:xfrm>
            <a:off x="1556325" y="4262200"/>
            <a:ext cx="70857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rgbClr val="999999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200" dirty="0">
                <a:solidFill>
                  <a:srgbClr val="999999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PowerPoint® </a:t>
            </a:r>
            <a:r>
              <a:rPr lang="fa-IR" sz="1200" dirty="0">
                <a:solidFill>
                  <a:srgbClr val="999999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دارید، فقط به عنوان راهنمای طراحی به شما خدمت می کند.</a:t>
            </a:r>
            <a:endParaRPr sz="1200" dirty="0">
              <a:solidFill>
                <a:srgbClr val="999999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rgbClr val="999999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3" name="Google Shape;403;p38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04" name="Google Shape;404;p38"/>
          <p:cNvGrpSpPr/>
          <p:nvPr/>
        </p:nvGrpSpPr>
        <p:grpSpPr>
          <a:xfrm>
            <a:off x="8176163" y="622213"/>
            <a:ext cx="349235" cy="349235"/>
            <a:chOff x="1922075" y="1629000"/>
            <a:chExt cx="437200" cy="437200"/>
          </a:xfrm>
        </p:grpSpPr>
        <p:sp>
          <p:nvSpPr>
            <p:cNvPr id="405" name="Google Shape;405;p38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38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9"/>
          <p:cNvSpPr txBox="1">
            <a:spLocks noGrp="1"/>
          </p:cNvSpPr>
          <p:nvPr>
            <p:ph type="ctrTitle"/>
          </p:nvPr>
        </p:nvSpPr>
        <p:spPr>
          <a:xfrm>
            <a:off x="2935400" y="1628075"/>
            <a:ext cx="5814900" cy="9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2. 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2" name="Google Shape;412;p39"/>
          <p:cNvSpPr txBox="1">
            <a:spLocks noGrp="1"/>
          </p:cNvSpPr>
          <p:nvPr>
            <p:ph type="subTitle" idx="1"/>
          </p:nvPr>
        </p:nvSpPr>
        <p:spPr>
          <a:xfrm>
            <a:off x="2935400" y="2604625"/>
            <a:ext cx="5814900" cy="4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40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8" name="Google Shape;418;p40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19" name="Google Shape;419;p40"/>
          <p:cNvSpPr/>
          <p:nvPr/>
        </p:nvSpPr>
        <p:spPr>
          <a:xfrm>
            <a:off x="7856163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DEC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0" name="Google Shape;420;p40"/>
          <p:cNvSpPr/>
          <p:nvPr/>
        </p:nvSpPr>
        <p:spPr>
          <a:xfrm>
            <a:off x="7257139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NOV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1" name="Google Shape;421;p40"/>
          <p:cNvSpPr/>
          <p:nvPr/>
        </p:nvSpPr>
        <p:spPr>
          <a:xfrm>
            <a:off x="6658115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OCT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2" name="Google Shape;422;p40"/>
          <p:cNvSpPr/>
          <p:nvPr/>
        </p:nvSpPr>
        <p:spPr>
          <a:xfrm>
            <a:off x="6059091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SEP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3" name="Google Shape;423;p40"/>
          <p:cNvSpPr/>
          <p:nvPr/>
        </p:nvSpPr>
        <p:spPr>
          <a:xfrm>
            <a:off x="5460067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AUG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4" name="Google Shape;424;p40"/>
          <p:cNvSpPr/>
          <p:nvPr/>
        </p:nvSpPr>
        <p:spPr>
          <a:xfrm>
            <a:off x="4861044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JUL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5" name="Google Shape;425;p40"/>
          <p:cNvSpPr/>
          <p:nvPr/>
        </p:nvSpPr>
        <p:spPr>
          <a:xfrm>
            <a:off x="4262020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JUN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6" name="Google Shape;426;p40"/>
          <p:cNvSpPr/>
          <p:nvPr/>
        </p:nvSpPr>
        <p:spPr>
          <a:xfrm>
            <a:off x="3662996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MAY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7" name="Google Shape;427;p40"/>
          <p:cNvSpPr/>
          <p:nvPr/>
        </p:nvSpPr>
        <p:spPr>
          <a:xfrm>
            <a:off x="3063972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APR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8" name="Google Shape;428;p40"/>
          <p:cNvSpPr/>
          <p:nvPr/>
        </p:nvSpPr>
        <p:spPr>
          <a:xfrm>
            <a:off x="2464948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MAR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9" name="Google Shape;429;p40"/>
          <p:cNvSpPr/>
          <p:nvPr/>
        </p:nvSpPr>
        <p:spPr>
          <a:xfrm>
            <a:off x="1865924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FEB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30" name="Google Shape;430;p40"/>
          <p:cNvSpPr/>
          <p:nvPr/>
        </p:nvSpPr>
        <p:spPr>
          <a:xfrm>
            <a:off x="1266900" y="2755950"/>
            <a:ext cx="7470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JAN</a:t>
            </a:r>
            <a:endParaRPr sz="1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31" name="Google Shape;431;p40"/>
          <p:cNvCxnSpPr/>
          <p:nvPr/>
        </p:nvCxnSpPr>
        <p:spPr>
          <a:xfrm rot="10800000">
            <a:off x="1534284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2" name="Google Shape;432;p40"/>
          <p:cNvSpPr txBox="1"/>
          <p:nvPr/>
        </p:nvSpPr>
        <p:spPr>
          <a:xfrm>
            <a:off x="1497057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33" name="Google Shape;433;p40"/>
          <p:cNvCxnSpPr/>
          <p:nvPr/>
        </p:nvCxnSpPr>
        <p:spPr>
          <a:xfrm rot="10800000">
            <a:off x="2733300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4" name="Google Shape;434;p40"/>
          <p:cNvSpPr txBox="1"/>
          <p:nvPr/>
        </p:nvSpPr>
        <p:spPr>
          <a:xfrm>
            <a:off x="2697440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35" name="Google Shape;435;p40"/>
          <p:cNvCxnSpPr/>
          <p:nvPr/>
        </p:nvCxnSpPr>
        <p:spPr>
          <a:xfrm rot="10800000">
            <a:off x="3932316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6" name="Google Shape;436;p40"/>
          <p:cNvSpPr txBox="1"/>
          <p:nvPr/>
        </p:nvSpPr>
        <p:spPr>
          <a:xfrm>
            <a:off x="3897823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37" name="Google Shape;437;p40"/>
          <p:cNvCxnSpPr/>
          <p:nvPr/>
        </p:nvCxnSpPr>
        <p:spPr>
          <a:xfrm rot="10800000">
            <a:off x="5131332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8" name="Google Shape;438;p40"/>
          <p:cNvSpPr txBox="1"/>
          <p:nvPr/>
        </p:nvSpPr>
        <p:spPr>
          <a:xfrm>
            <a:off x="5098207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39" name="Google Shape;439;p40"/>
          <p:cNvCxnSpPr/>
          <p:nvPr/>
        </p:nvCxnSpPr>
        <p:spPr>
          <a:xfrm rot="10800000">
            <a:off x="633034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0" name="Google Shape;440;p40"/>
          <p:cNvSpPr txBox="1"/>
          <p:nvPr/>
        </p:nvSpPr>
        <p:spPr>
          <a:xfrm>
            <a:off x="6298590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41" name="Google Shape;441;p40"/>
          <p:cNvCxnSpPr/>
          <p:nvPr/>
        </p:nvCxnSpPr>
        <p:spPr>
          <a:xfrm rot="10800000">
            <a:off x="7529364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2" name="Google Shape;442;p40"/>
          <p:cNvSpPr txBox="1"/>
          <p:nvPr/>
        </p:nvSpPr>
        <p:spPr>
          <a:xfrm>
            <a:off x="7498974" y="172720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43" name="Google Shape;443;p40"/>
          <p:cNvCxnSpPr/>
          <p:nvPr/>
        </p:nvCxnSpPr>
        <p:spPr>
          <a:xfrm rot="10800000">
            <a:off x="2143000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4" name="Google Shape;444;p40"/>
          <p:cNvSpPr txBox="1"/>
          <p:nvPr/>
        </p:nvSpPr>
        <p:spPr>
          <a:xfrm>
            <a:off x="2079349" y="364815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45" name="Google Shape;445;p40"/>
          <p:cNvCxnSpPr/>
          <p:nvPr/>
        </p:nvCxnSpPr>
        <p:spPr>
          <a:xfrm rot="10800000">
            <a:off x="3342016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6" name="Google Shape;446;p40"/>
          <p:cNvSpPr txBox="1"/>
          <p:nvPr/>
        </p:nvSpPr>
        <p:spPr>
          <a:xfrm>
            <a:off x="3286679" y="364815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47" name="Google Shape;447;p40"/>
          <p:cNvCxnSpPr/>
          <p:nvPr/>
        </p:nvCxnSpPr>
        <p:spPr>
          <a:xfrm rot="10800000">
            <a:off x="454103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8" name="Google Shape;448;p40"/>
          <p:cNvSpPr txBox="1"/>
          <p:nvPr/>
        </p:nvSpPr>
        <p:spPr>
          <a:xfrm>
            <a:off x="4494008" y="364815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49" name="Google Shape;449;p40"/>
          <p:cNvCxnSpPr/>
          <p:nvPr/>
        </p:nvCxnSpPr>
        <p:spPr>
          <a:xfrm rot="10800000">
            <a:off x="5740048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0" name="Google Shape;450;p40"/>
          <p:cNvSpPr txBox="1"/>
          <p:nvPr/>
        </p:nvSpPr>
        <p:spPr>
          <a:xfrm>
            <a:off x="5701338" y="364815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51" name="Google Shape;451;p40"/>
          <p:cNvCxnSpPr/>
          <p:nvPr/>
        </p:nvCxnSpPr>
        <p:spPr>
          <a:xfrm rot="10800000">
            <a:off x="6939064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2" name="Google Shape;452;p40"/>
          <p:cNvSpPr txBox="1"/>
          <p:nvPr/>
        </p:nvSpPr>
        <p:spPr>
          <a:xfrm>
            <a:off x="6908667" y="3648150"/>
            <a:ext cx="1133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453" name="Google Shape;453;p40"/>
          <p:cNvCxnSpPr/>
          <p:nvPr/>
        </p:nvCxnSpPr>
        <p:spPr>
          <a:xfrm rot="10800000">
            <a:off x="8138080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54" name="Google Shape;454;p40"/>
          <p:cNvSpPr txBox="1"/>
          <p:nvPr/>
        </p:nvSpPr>
        <p:spPr>
          <a:xfrm>
            <a:off x="8103787" y="3648150"/>
            <a:ext cx="938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455" name="Google Shape;455;p40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456" name="Google Shape;456;p40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41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6" name="Google Shape;466;p4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67" name="Google Shape;467;p41"/>
          <p:cNvSpPr/>
          <p:nvPr/>
        </p:nvSpPr>
        <p:spPr>
          <a:xfrm>
            <a:off x="1266900" y="2599625"/>
            <a:ext cx="786384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468" name="Google Shape;468;p41"/>
          <p:cNvSpPr/>
          <p:nvPr/>
        </p:nvSpPr>
        <p:spPr>
          <a:xfrm>
            <a:off x="1266900" y="2599625"/>
            <a:ext cx="786384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469" name="Google Shape;469;p41"/>
          <p:cNvGrpSpPr/>
          <p:nvPr/>
        </p:nvGrpSpPr>
        <p:grpSpPr>
          <a:xfrm>
            <a:off x="2776939" y="1932001"/>
            <a:ext cx="473400" cy="473400"/>
            <a:chOff x="1786339" y="1703401"/>
            <a:chExt cx="473400" cy="473400"/>
          </a:xfrm>
        </p:grpSpPr>
        <p:sp>
          <p:nvSpPr>
            <p:cNvPr id="470" name="Google Shape;470;p41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" name="Google Shape;471;p41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1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472" name="Google Shape;472;p41"/>
          <p:cNvGrpSpPr/>
          <p:nvPr/>
        </p:nvGrpSpPr>
        <p:grpSpPr>
          <a:xfrm>
            <a:off x="4500214" y="1932001"/>
            <a:ext cx="473400" cy="473400"/>
            <a:chOff x="3814414" y="1703401"/>
            <a:chExt cx="473400" cy="473400"/>
          </a:xfrm>
        </p:grpSpPr>
        <p:sp>
          <p:nvSpPr>
            <p:cNvPr id="473" name="Google Shape;473;p41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41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3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475" name="Google Shape;475;p41"/>
          <p:cNvGrpSpPr/>
          <p:nvPr/>
        </p:nvGrpSpPr>
        <p:grpSpPr>
          <a:xfrm>
            <a:off x="6299689" y="1932001"/>
            <a:ext cx="473400" cy="473400"/>
            <a:chOff x="5842489" y="1703401"/>
            <a:chExt cx="473400" cy="473400"/>
          </a:xfrm>
        </p:grpSpPr>
        <p:sp>
          <p:nvSpPr>
            <p:cNvPr id="476" name="Google Shape;476;p41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41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5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478" name="Google Shape;478;p41"/>
          <p:cNvGrpSpPr/>
          <p:nvPr/>
        </p:nvGrpSpPr>
        <p:grpSpPr>
          <a:xfrm>
            <a:off x="7109414" y="3804900"/>
            <a:ext cx="473400" cy="473400"/>
            <a:chOff x="6880814" y="3576300"/>
            <a:chExt cx="473400" cy="473400"/>
          </a:xfrm>
        </p:grpSpPr>
        <p:sp>
          <p:nvSpPr>
            <p:cNvPr id="479" name="Google Shape;479;p41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41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6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481" name="Google Shape;481;p41"/>
          <p:cNvGrpSpPr/>
          <p:nvPr/>
        </p:nvGrpSpPr>
        <p:grpSpPr>
          <a:xfrm>
            <a:off x="5386139" y="3804900"/>
            <a:ext cx="473400" cy="473400"/>
            <a:chOff x="4852739" y="3576300"/>
            <a:chExt cx="473400" cy="473400"/>
          </a:xfrm>
        </p:grpSpPr>
        <p:sp>
          <p:nvSpPr>
            <p:cNvPr id="482" name="Google Shape;482;p41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41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4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grpSp>
        <p:nvGrpSpPr>
          <p:cNvPr id="484" name="Google Shape;484;p41"/>
          <p:cNvGrpSpPr/>
          <p:nvPr/>
        </p:nvGrpSpPr>
        <p:grpSpPr>
          <a:xfrm>
            <a:off x="3662864" y="3804900"/>
            <a:ext cx="473400" cy="473400"/>
            <a:chOff x="2824664" y="3576300"/>
            <a:chExt cx="473400" cy="473400"/>
          </a:xfrm>
        </p:grpSpPr>
        <p:sp>
          <p:nvSpPr>
            <p:cNvPr id="485" name="Google Shape;485;p41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41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2</a:t>
              </a:r>
              <a:endParaRPr sz="6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sp>
        <p:nvSpPr>
          <p:cNvPr id="487" name="Google Shape;487;p41"/>
          <p:cNvSpPr txBox="1"/>
          <p:nvPr/>
        </p:nvSpPr>
        <p:spPr>
          <a:xfrm>
            <a:off x="2370450" y="13847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88" name="Google Shape;488;p41"/>
          <p:cNvSpPr txBox="1"/>
          <p:nvPr/>
        </p:nvSpPr>
        <p:spPr>
          <a:xfrm>
            <a:off x="4063005" y="13847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89" name="Google Shape;489;p41"/>
          <p:cNvSpPr txBox="1"/>
          <p:nvPr/>
        </p:nvSpPr>
        <p:spPr>
          <a:xfrm>
            <a:off x="5893210" y="13847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0" name="Google Shape;490;p41"/>
          <p:cNvSpPr txBox="1"/>
          <p:nvPr/>
        </p:nvSpPr>
        <p:spPr>
          <a:xfrm>
            <a:off x="3256375" y="42922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1" name="Google Shape;491;p41"/>
          <p:cNvSpPr txBox="1"/>
          <p:nvPr/>
        </p:nvSpPr>
        <p:spPr>
          <a:xfrm>
            <a:off x="4979655" y="42922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2" name="Google Shape;492;p41"/>
          <p:cNvSpPr txBox="1"/>
          <p:nvPr/>
        </p:nvSpPr>
        <p:spPr>
          <a:xfrm>
            <a:off x="6702935" y="42922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493" name="Google Shape;493;p41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494" name="Google Shape;494;p41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41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41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41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41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p42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4" name="Google Shape;504;p42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28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05" name="Google Shape;505;p42"/>
          <p:cNvGraphicFramePr/>
          <p:nvPr/>
        </p:nvGraphicFramePr>
        <p:xfrm>
          <a:off x="1647875" y="1564481"/>
          <a:ext cx="7102400" cy="3185250"/>
        </p:xfrm>
        <a:graphic>
          <a:graphicData uri="http://schemas.openxmlformats.org/drawingml/2006/table">
            <a:tbl>
              <a:tblPr>
                <a:noFill/>
                <a:tableStyleId>{918E7EF0-30BA-47A9-9E73-536E6FB35545}</a:tableStyleId>
              </a:tblPr>
              <a:tblGrid>
                <a:gridCol w="1165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40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8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Week 1</a:t>
                      </a:r>
                      <a:endParaRPr sz="800" b="1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Week 2</a:t>
                      </a:r>
                      <a:endParaRPr sz="800" b="1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4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1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2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3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4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6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7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8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 8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506" name="Google Shape;506;p42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507" name="Google Shape;507;p42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42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42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42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42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p43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</a:p>
        </p:txBody>
      </p:sp>
      <p:sp>
        <p:nvSpPr>
          <p:cNvPr id="517" name="Google Shape;517;p43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18" name="Google Shape;518;p43"/>
          <p:cNvSpPr/>
          <p:nvPr/>
        </p:nvSpPr>
        <p:spPr>
          <a:xfrm>
            <a:off x="1653800" y="1555200"/>
            <a:ext cx="3476400" cy="151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نقاط قوت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14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19" name="Google Shape;519;p43"/>
          <p:cNvSpPr/>
          <p:nvPr/>
        </p:nvSpPr>
        <p:spPr>
          <a:xfrm>
            <a:off x="5274000" y="1555200"/>
            <a:ext cx="3476400" cy="151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نقاط ضعف</a:t>
            </a: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14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0" name="Google Shape;520;p43"/>
          <p:cNvSpPr/>
          <p:nvPr/>
        </p:nvSpPr>
        <p:spPr>
          <a:xfrm>
            <a:off x="1653800" y="3235606"/>
            <a:ext cx="3476400" cy="151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</a:p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sz="14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6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فرصت ها</a:t>
            </a:r>
            <a:endParaRPr sz="16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1" name="Google Shape;521;p43"/>
          <p:cNvSpPr/>
          <p:nvPr/>
        </p:nvSpPr>
        <p:spPr>
          <a:xfrm>
            <a:off x="5274000" y="3235606"/>
            <a:ext cx="3476400" cy="1514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lang="en-US" sz="14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تهدیدها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2" name="Google Shape;522;p43"/>
          <p:cNvSpPr/>
          <p:nvPr/>
        </p:nvSpPr>
        <p:spPr>
          <a:xfrm>
            <a:off x="3899775" y="1875616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3" name="Google Shape;523;p43"/>
          <p:cNvSpPr/>
          <p:nvPr/>
        </p:nvSpPr>
        <p:spPr>
          <a:xfrm rot="5400000">
            <a:off x="4074029" y="1875616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4" name="Google Shape;524;p43"/>
          <p:cNvSpPr/>
          <p:nvPr/>
        </p:nvSpPr>
        <p:spPr>
          <a:xfrm rot="10800000">
            <a:off x="4074029" y="2051233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5" name="Google Shape;525;p43"/>
          <p:cNvSpPr/>
          <p:nvPr/>
        </p:nvSpPr>
        <p:spPr>
          <a:xfrm rot="-5400000">
            <a:off x="3899775" y="2051233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6" name="Google Shape;526;p43"/>
          <p:cNvSpPr/>
          <p:nvPr/>
        </p:nvSpPr>
        <p:spPr>
          <a:xfrm>
            <a:off x="4456250" y="2379805"/>
            <a:ext cx="321776" cy="44220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Barlow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27" name="Google Shape;527;p43"/>
          <p:cNvSpPr/>
          <p:nvPr/>
        </p:nvSpPr>
        <p:spPr>
          <a:xfrm>
            <a:off x="5471870" y="2387524"/>
            <a:ext cx="513236" cy="4323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Barlow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28" name="Google Shape;528;p43"/>
          <p:cNvSpPr/>
          <p:nvPr/>
        </p:nvSpPr>
        <p:spPr>
          <a:xfrm>
            <a:off x="4421663" y="3486180"/>
            <a:ext cx="325482" cy="444054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Barlow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29" name="Google Shape;529;p43"/>
          <p:cNvSpPr/>
          <p:nvPr/>
        </p:nvSpPr>
        <p:spPr>
          <a:xfrm>
            <a:off x="5586129" y="3493899"/>
            <a:ext cx="326099" cy="4323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Barlow"/>
                <a:cs typeface="B Nazanin" panose="00000700000000000000" pitchFamily="2" charset="-78"/>
              </a:rPr>
              <a:t>T</a:t>
            </a:r>
          </a:p>
        </p:txBody>
      </p:sp>
      <p:grpSp>
        <p:nvGrpSpPr>
          <p:cNvPr id="530" name="Google Shape;530;p43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531" name="Google Shape;531;p43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43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43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43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43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6"/>
          <p:cNvSpPr txBox="1">
            <a:spLocks noGrp="1"/>
          </p:cNvSpPr>
          <p:nvPr>
            <p:ph type="ctrTitle" idx="4294967295"/>
          </p:nvPr>
        </p:nvSpPr>
        <p:spPr>
          <a:xfrm>
            <a:off x="1504677" y="569850"/>
            <a:ext cx="72456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600" dirty="0">
                <a:solidFill>
                  <a:schemeClr val="accent1"/>
                </a:solidFill>
                <a:cs typeface="B Nazanin" panose="00000700000000000000" pitchFamily="2" charset="-78"/>
              </a:rPr>
              <a:t>سلام!</a:t>
            </a:r>
            <a:endParaRPr sz="96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4294967295"/>
          </p:nvPr>
        </p:nvSpPr>
        <p:spPr>
          <a:xfrm>
            <a:off x="1557975" y="1777100"/>
            <a:ext cx="7192200" cy="197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من جیدن اسمیت هستم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 اینجا هستم زیرا عاشق ارائه سخنرانی هستم.</a:t>
            </a: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من را در </a:t>
            </a:r>
            <a:r>
              <a:rPr lang="en-US" dirty="0">
                <a:cs typeface="B Nazanin" panose="00000700000000000000" pitchFamily="2" charset="-78"/>
              </a:rPr>
              <a:t>20begir.com </a:t>
            </a:r>
            <a:r>
              <a:rPr lang="fa-IR" dirty="0"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111" name="Google Shape;111;p16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44"/>
          <p:cNvSpPr txBox="1">
            <a:spLocks noGrp="1"/>
          </p:cNvSpPr>
          <p:nvPr>
            <p:ph type="title" idx="4294967295"/>
          </p:nvPr>
        </p:nvSpPr>
        <p:spPr>
          <a:xfrm>
            <a:off x="1282075" y="0"/>
            <a:ext cx="7599600" cy="46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نمودار مدل کسب و کار</a:t>
            </a:r>
            <a:endParaRPr sz="18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41" name="Google Shape;541;p44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42" name="Google Shape;542;p44"/>
          <p:cNvSpPr txBox="1"/>
          <p:nvPr/>
        </p:nvSpPr>
        <p:spPr>
          <a:xfrm>
            <a:off x="2854580" y="511750"/>
            <a:ext cx="1473900" cy="13857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فعالیت های کلیدیشرکای کلیدی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3" name="Google Shape;543;p44"/>
          <p:cNvSpPr txBox="1"/>
          <p:nvPr/>
        </p:nvSpPr>
        <p:spPr>
          <a:xfrm>
            <a:off x="2854580" y="1897350"/>
            <a:ext cx="1473900" cy="13857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   منابع مهم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4" name="Google Shape;544;p44"/>
          <p:cNvSpPr txBox="1"/>
          <p:nvPr/>
        </p:nvSpPr>
        <p:spPr>
          <a:xfrm>
            <a:off x="4328535" y="511750"/>
            <a:ext cx="1473900" cy="2771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 ارزش پیشنهادی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5" name="Google Shape;545;p44"/>
          <p:cNvSpPr txBox="1"/>
          <p:nvPr/>
        </p:nvSpPr>
        <p:spPr>
          <a:xfrm>
            <a:off x="5802489" y="511750"/>
            <a:ext cx="1473900" cy="13857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5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ارتباط با مشتری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6" name="Google Shape;546;p44"/>
          <p:cNvSpPr txBox="1"/>
          <p:nvPr/>
        </p:nvSpPr>
        <p:spPr>
          <a:xfrm>
            <a:off x="5802489" y="1897350"/>
            <a:ext cx="1473900" cy="13857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  کانال ها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7" name="Google Shape;547;p44"/>
          <p:cNvSpPr txBox="1"/>
          <p:nvPr/>
        </p:nvSpPr>
        <p:spPr>
          <a:xfrm>
            <a:off x="7276444" y="511750"/>
            <a:ext cx="1473900" cy="2771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5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قسمت مشتریان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48" name="Google Shape;548;p44"/>
          <p:cNvSpPr txBox="1"/>
          <p:nvPr/>
        </p:nvSpPr>
        <p:spPr>
          <a:xfrm>
            <a:off x="1380625" y="511750"/>
            <a:ext cx="1473900" cy="2771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شرکای کلیدی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8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49" name="Google Shape;549;p44"/>
          <p:cNvSpPr txBox="1"/>
          <p:nvPr/>
        </p:nvSpPr>
        <p:spPr>
          <a:xfrm>
            <a:off x="1380625" y="3282951"/>
            <a:ext cx="3684600" cy="1073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ساختار هزینه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50" name="Google Shape;550;p44"/>
          <p:cNvSpPr txBox="1"/>
          <p:nvPr/>
        </p:nvSpPr>
        <p:spPr>
          <a:xfrm>
            <a:off x="5065512" y="3282951"/>
            <a:ext cx="3684600" cy="1073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             جریان های درآمد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900" b="1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sp>
        <p:nvSpPr>
          <p:cNvPr id="551" name="Google Shape;551;p44"/>
          <p:cNvSpPr/>
          <p:nvPr/>
        </p:nvSpPr>
        <p:spPr>
          <a:xfrm>
            <a:off x="4815772" y="3349166"/>
            <a:ext cx="184567" cy="186486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52" name="Google Shape;552;p44"/>
          <p:cNvSpPr/>
          <p:nvPr/>
        </p:nvSpPr>
        <p:spPr>
          <a:xfrm>
            <a:off x="7027127" y="578027"/>
            <a:ext cx="184017" cy="167891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53" name="Google Shape;553;p44"/>
          <p:cNvSpPr/>
          <p:nvPr/>
        </p:nvSpPr>
        <p:spPr>
          <a:xfrm>
            <a:off x="2612269" y="577951"/>
            <a:ext cx="177033" cy="179915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54" name="Google Shape;554;p44"/>
          <p:cNvSpPr/>
          <p:nvPr/>
        </p:nvSpPr>
        <p:spPr>
          <a:xfrm>
            <a:off x="8516801" y="578025"/>
            <a:ext cx="168419" cy="180463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555" name="Google Shape;555;p44"/>
          <p:cNvGrpSpPr/>
          <p:nvPr/>
        </p:nvGrpSpPr>
        <p:grpSpPr>
          <a:xfrm>
            <a:off x="8476951" y="3349016"/>
            <a:ext cx="199614" cy="148748"/>
            <a:chOff x="8476951" y="3349016"/>
            <a:chExt cx="199614" cy="148748"/>
          </a:xfrm>
        </p:grpSpPr>
        <p:sp>
          <p:nvSpPr>
            <p:cNvPr id="556" name="Google Shape;556;p44"/>
            <p:cNvSpPr/>
            <p:nvPr/>
          </p:nvSpPr>
          <p:spPr>
            <a:xfrm>
              <a:off x="8476951" y="3349016"/>
              <a:ext cx="199614" cy="148748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44"/>
            <p:cNvSpPr/>
            <p:nvPr/>
          </p:nvSpPr>
          <p:spPr>
            <a:xfrm>
              <a:off x="8490942" y="3360771"/>
              <a:ext cx="171636" cy="111569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58" name="Google Shape;558;p44"/>
          <p:cNvSpPr/>
          <p:nvPr/>
        </p:nvSpPr>
        <p:spPr>
          <a:xfrm>
            <a:off x="4084199" y="577966"/>
            <a:ext cx="179170" cy="182109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559" name="Google Shape;559;p44"/>
          <p:cNvGrpSpPr/>
          <p:nvPr/>
        </p:nvGrpSpPr>
        <p:grpSpPr>
          <a:xfrm>
            <a:off x="5576424" y="577967"/>
            <a:ext cx="160885" cy="208357"/>
            <a:chOff x="5576424" y="577967"/>
            <a:chExt cx="160885" cy="208357"/>
          </a:xfrm>
        </p:grpSpPr>
        <p:sp>
          <p:nvSpPr>
            <p:cNvPr id="560" name="Google Shape;560;p44"/>
            <p:cNvSpPr/>
            <p:nvPr/>
          </p:nvSpPr>
          <p:spPr>
            <a:xfrm>
              <a:off x="5576424" y="577967"/>
              <a:ext cx="160885" cy="208350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44"/>
            <p:cNvSpPr/>
            <p:nvPr/>
          </p:nvSpPr>
          <p:spPr>
            <a:xfrm>
              <a:off x="5585028" y="690898"/>
              <a:ext cx="50052" cy="95426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44"/>
            <p:cNvSpPr/>
            <p:nvPr/>
          </p:nvSpPr>
          <p:spPr>
            <a:xfrm>
              <a:off x="5678670" y="690898"/>
              <a:ext cx="50041" cy="95426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3" name="Google Shape;563;p44"/>
          <p:cNvGrpSpPr/>
          <p:nvPr/>
        </p:nvGrpSpPr>
        <p:grpSpPr>
          <a:xfrm>
            <a:off x="4014253" y="1963409"/>
            <a:ext cx="242150" cy="223673"/>
            <a:chOff x="4014253" y="1963409"/>
            <a:chExt cx="242150" cy="223673"/>
          </a:xfrm>
        </p:grpSpPr>
        <p:sp>
          <p:nvSpPr>
            <p:cNvPr id="564" name="Google Shape;564;p44"/>
            <p:cNvSpPr/>
            <p:nvPr/>
          </p:nvSpPr>
          <p:spPr>
            <a:xfrm>
              <a:off x="4137750" y="2086181"/>
              <a:ext cx="93903" cy="100901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44"/>
            <p:cNvSpPr/>
            <p:nvPr/>
          </p:nvSpPr>
          <p:spPr>
            <a:xfrm>
              <a:off x="4038743" y="2085913"/>
              <a:ext cx="93628" cy="101169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44"/>
            <p:cNvSpPr/>
            <p:nvPr/>
          </p:nvSpPr>
          <p:spPr>
            <a:xfrm>
              <a:off x="4044659" y="1963409"/>
              <a:ext cx="181329" cy="105826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44"/>
            <p:cNvSpPr/>
            <p:nvPr/>
          </p:nvSpPr>
          <p:spPr>
            <a:xfrm>
              <a:off x="4014253" y="2019735"/>
              <a:ext cx="121077" cy="101449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44"/>
            <p:cNvSpPr/>
            <p:nvPr/>
          </p:nvSpPr>
          <p:spPr>
            <a:xfrm>
              <a:off x="4135337" y="2019735"/>
              <a:ext cx="121066" cy="101449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9" name="Google Shape;569;p44"/>
          <p:cNvGrpSpPr/>
          <p:nvPr/>
        </p:nvGrpSpPr>
        <p:grpSpPr>
          <a:xfrm>
            <a:off x="6961974" y="1964720"/>
            <a:ext cx="237851" cy="231870"/>
            <a:chOff x="6961974" y="1964720"/>
            <a:chExt cx="237851" cy="231870"/>
          </a:xfrm>
        </p:grpSpPr>
        <p:sp>
          <p:nvSpPr>
            <p:cNvPr id="570" name="Google Shape;570;p44"/>
            <p:cNvSpPr/>
            <p:nvPr/>
          </p:nvSpPr>
          <p:spPr>
            <a:xfrm>
              <a:off x="7109146" y="1964720"/>
              <a:ext cx="71036" cy="79843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44"/>
            <p:cNvSpPr/>
            <p:nvPr/>
          </p:nvSpPr>
          <p:spPr>
            <a:xfrm>
              <a:off x="7001523" y="1976476"/>
              <a:ext cx="56507" cy="66454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44"/>
            <p:cNvSpPr/>
            <p:nvPr/>
          </p:nvSpPr>
          <p:spPr>
            <a:xfrm>
              <a:off x="6961974" y="2091042"/>
              <a:ext cx="79363" cy="48956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44"/>
            <p:cNvSpPr/>
            <p:nvPr/>
          </p:nvSpPr>
          <p:spPr>
            <a:xfrm>
              <a:off x="7059097" y="2124953"/>
              <a:ext cx="39291" cy="71637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44"/>
            <p:cNvSpPr/>
            <p:nvPr/>
          </p:nvSpPr>
          <p:spPr>
            <a:xfrm>
              <a:off x="7128513" y="2069994"/>
              <a:ext cx="71311" cy="40201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44"/>
            <p:cNvSpPr/>
            <p:nvPr/>
          </p:nvSpPr>
          <p:spPr>
            <a:xfrm>
              <a:off x="7040809" y="2034985"/>
              <a:ext cx="83406" cy="85048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45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1" name="Google Shape;581;p45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82" name="Google Shape;582;p45"/>
          <p:cNvGrpSpPr/>
          <p:nvPr/>
        </p:nvGrpSpPr>
        <p:grpSpPr>
          <a:xfrm>
            <a:off x="1826342" y="1413043"/>
            <a:ext cx="3608219" cy="3243853"/>
            <a:chOff x="3778727" y="4460423"/>
            <a:chExt cx="720160" cy="647437"/>
          </a:xfrm>
        </p:grpSpPr>
        <p:sp>
          <p:nvSpPr>
            <p:cNvPr id="583" name="Google Shape;583;p45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4" name="Google Shape;584;p45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5" name="Google Shape;585;p45"/>
            <p:cNvSpPr/>
            <p:nvPr/>
          </p:nvSpPr>
          <p:spPr>
            <a:xfrm>
              <a:off x="3780312" y="4519014"/>
              <a:ext cx="718575" cy="131512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6" name="Google Shape;586;p45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7" name="Google Shape;587;p45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8" name="Google Shape;588;p45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Barlow"/>
                  <a:ea typeface="Barlow"/>
                  <a:cs typeface="B Nazanin" panose="00000700000000000000" pitchFamily="2" charset="-78"/>
                  <a:sym typeface="Barlow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  <p:sp>
          <p:nvSpPr>
            <p:cNvPr id="589" name="Google Shape;589;p45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endParaRPr>
            </a:p>
          </p:txBody>
        </p:sp>
      </p:grpSp>
      <p:cxnSp>
        <p:nvCxnSpPr>
          <p:cNvPr id="590" name="Google Shape;590;p45"/>
          <p:cNvCxnSpPr/>
          <p:nvPr/>
        </p:nvCxnSpPr>
        <p:spPr>
          <a:xfrm>
            <a:off x="5354600" y="1950075"/>
            <a:ext cx="10569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91" name="Google Shape;591;p45"/>
          <p:cNvSpPr txBox="1"/>
          <p:nvPr/>
        </p:nvSpPr>
        <p:spPr>
          <a:xfrm>
            <a:off x="6473100" y="1778025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592" name="Google Shape;592;p45"/>
          <p:cNvCxnSpPr/>
          <p:nvPr/>
        </p:nvCxnSpPr>
        <p:spPr>
          <a:xfrm>
            <a:off x="5198925" y="2431700"/>
            <a:ext cx="1212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93" name="Google Shape;593;p45"/>
          <p:cNvSpPr txBox="1"/>
          <p:nvPr/>
        </p:nvSpPr>
        <p:spPr>
          <a:xfrm>
            <a:off x="6473100" y="2259640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cxnSp>
        <p:nvCxnSpPr>
          <p:cNvPr id="594" name="Google Shape;594;p45"/>
          <p:cNvCxnSpPr/>
          <p:nvPr/>
        </p:nvCxnSpPr>
        <p:spPr>
          <a:xfrm>
            <a:off x="4977700" y="2913325"/>
            <a:ext cx="14337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95" name="Google Shape;595;p45"/>
          <p:cNvSpPr txBox="1"/>
          <p:nvPr/>
        </p:nvSpPr>
        <p:spPr>
          <a:xfrm>
            <a:off x="6473100" y="2741255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cxnSp>
        <p:nvCxnSpPr>
          <p:cNvPr id="596" name="Google Shape;596;p45"/>
          <p:cNvCxnSpPr/>
          <p:nvPr/>
        </p:nvCxnSpPr>
        <p:spPr>
          <a:xfrm>
            <a:off x="4789250" y="3394925"/>
            <a:ext cx="16221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97" name="Google Shape;597;p45"/>
          <p:cNvSpPr txBox="1"/>
          <p:nvPr/>
        </p:nvSpPr>
        <p:spPr>
          <a:xfrm>
            <a:off x="6473100" y="3222870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cxnSp>
        <p:nvCxnSpPr>
          <p:cNvPr id="598" name="Google Shape;598;p45"/>
          <p:cNvCxnSpPr/>
          <p:nvPr/>
        </p:nvCxnSpPr>
        <p:spPr>
          <a:xfrm>
            <a:off x="4584400" y="3876550"/>
            <a:ext cx="18270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99" name="Google Shape;599;p45"/>
          <p:cNvSpPr txBox="1"/>
          <p:nvPr/>
        </p:nvSpPr>
        <p:spPr>
          <a:xfrm>
            <a:off x="6473100" y="3704485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cxnSp>
        <p:nvCxnSpPr>
          <p:cNvPr id="600" name="Google Shape;600;p45"/>
          <p:cNvCxnSpPr/>
          <p:nvPr/>
        </p:nvCxnSpPr>
        <p:spPr>
          <a:xfrm>
            <a:off x="4371375" y="4358150"/>
            <a:ext cx="2031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01" name="Google Shape;601;p45"/>
          <p:cNvSpPr txBox="1"/>
          <p:nvPr/>
        </p:nvSpPr>
        <p:spPr>
          <a:xfrm>
            <a:off x="6473100" y="4186100"/>
            <a:ext cx="2277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</p:txBody>
      </p:sp>
      <p:grpSp>
        <p:nvGrpSpPr>
          <p:cNvPr id="602" name="Google Shape;602;p45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603" name="Google Shape;603;p45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45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45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45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45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46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3" name="Google Shape;613;p46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32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614" name="Google Shape;614;p46"/>
          <p:cNvPicPr preferRelativeResize="0"/>
          <p:nvPr/>
        </p:nvPicPr>
        <p:blipFill rotWithShape="1">
          <a:blip r:embed="rId3">
            <a:alphaModFix/>
          </a:blip>
          <a:srcRect l="19633" t="9820" b="9812"/>
          <a:stretch/>
        </p:blipFill>
        <p:spPr>
          <a:xfrm>
            <a:off x="1676600" y="1843475"/>
            <a:ext cx="1417200" cy="1417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15" name="Google Shape;615;p46"/>
          <p:cNvSpPr txBox="1"/>
          <p:nvPr/>
        </p:nvSpPr>
        <p:spPr>
          <a:xfrm>
            <a:off x="1681382" y="3384170"/>
            <a:ext cx="1417200" cy="6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Imani Jackson</a:t>
            </a:r>
            <a:br>
              <a:rPr lang="en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</a:br>
            <a:r>
              <a:rPr lang="en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JOB TITLE</a:t>
            </a:r>
            <a:endParaRPr lang="fa-IR"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algn="ctr" rtl="1">
              <a:spcBef>
                <a:spcPts val="400"/>
              </a:spcBef>
              <a:spcAft>
                <a:spcPts val="400"/>
              </a:spcAft>
            </a:pPr>
            <a:r>
              <a:rPr lang="fa-IR" sz="16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pic>
        <p:nvPicPr>
          <p:cNvPr id="616" name="Google Shape;616;p4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560550" y="1843475"/>
            <a:ext cx="1417200" cy="1417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17" name="Google Shape;617;p46"/>
          <p:cNvSpPr txBox="1"/>
          <p:nvPr/>
        </p:nvSpPr>
        <p:spPr>
          <a:xfrm>
            <a:off x="3565332" y="3384170"/>
            <a:ext cx="1417200" cy="6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Marcos Galán</a:t>
            </a:r>
            <a:br>
              <a:rPr lang="en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</a:br>
            <a:r>
              <a:rPr lang="en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JOB TITLE</a:t>
            </a: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endParaRPr lang="fa-IR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algn="ctr" rtl="1">
              <a:spcBef>
                <a:spcPts val="400"/>
              </a:spcBef>
              <a:spcAft>
                <a:spcPts val="400"/>
              </a:spcAft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pic>
        <p:nvPicPr>
          <p:cNvPr id="618" name="Google Shape;618;p46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5444499" y="1843475"/>
            <a:ext cx="1417200" cy="1417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19" name="Google Shape;619;p46"/>
          <p:cNvSpPr txBox="1"/>
          <p:nvPr/>
        </p:nvSpPr>
        <p:spPr>
          <a:xfrm>
            <a:off x="5449281" y="3384170"/>
            <a:ext cx="1417200" cy="6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Ixchel Valdía</a:t>
            </a:r>
            <a:br>
              <a:rPr lang="en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</a:br>
            <a:r>
              <a:rPr lang="en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JOB TITLE</a:t>
            </a: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endParaRPr lang="fa-IR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algn="ctr" rtl="1">
              <a:spcBef>
                <a:spcPts val="400"/>
              </a:spcBef>
              <a:spcAft>
                <a:spcPts val="400"/>
              </a:spcAft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pic>
        <p:nvPicPr>
          <p:cNvPr id="620" name="Google Shape;620;p46"/>
          <p:cNvPicPr preferRelativeResize="0"/>
          <p:nvPr/>
        </p:nvPicPr>
        <p:blipFill rotWithShape="1">
          <a:blip r:embed="rId6">
            <a:alphaModFix/>
          </a:blip>
          <a:srcRect t="3926" b="29406"/>
          <a:stretch/>
        </p:blipFill>
        <p:spPr>
          <a:xfrm>
            <a:off x="7328448" y="1843475"/>
            <a:ext cx="1417200" cy="1417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21" name="Google Shape;621;p46"/>
          <p:cNvSpPr txBox="1"/>
          <p:nvPr/>
        </p:nvSpPr>
        <p:spPr>
          <a:xfrm>
            <a:off x="7333230" y="3384170"/>
            <a:ext cx="1417200" cy="6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Nils Årud</a:t>
            </a:r>
            <a:br>
              <a:rPr lang="en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</a:br>
            <a:r>
              <a:rPr lang="en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JOB TITLE</a:t>
            </a: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endParaRPr lang="fa-IR" sz="9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algn="ctr" rtl="1">
              <a:spcBef>
                <a:spcPts val="400"/>
              </a:spcBef>
              <a:spcAft>
                <a:spcPts val="400"/>
              </a:spcAft>
            </a:pPr>
            <a:r>
              <a:rPr lang="fa-IR" sz="14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مطالب خود را درج کنید</a:t>
            </a: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622" name="Google Shape;622;p46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623" name="Google Shape;623;p46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46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46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46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46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p47"/>
          <p:cNvSpPr txBox="1">
            <a:spLocks noGrp="1"/>
          </p:cNvSpPr>
          <p:nvPr>
            <p:ph type="title" idx="4294967295"/>
          </p:nvPr>
        </p:nvSpPr>
        <p:spPr>
          <a:xfrm>
            <a:off x="1266900" y="0"/>
            <a:ext cx="7410000" cy="46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ماتریس رقیب</a:t>
            </a:r>
            <a:endParaRPr sz="12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633" name="Google Shape;633;p47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34" name="Google Shape;634;p47"/>
          <p:cNvGrpSpPr/>
          <p:nvPr/>
        </p:nvGrpSpPr>
        <p:grpSpPr>
          <a:xfrm>
            <a:off x="1413351" y="580394"/>
            <a:ext cx="7282369" cy="3733510"/>
            <a:chOff x="1413351" y="580394"/>
            <a:chExt cx="7282369" cy="3733510"/>
          </a:xfrm>
        </p:grpSpPr>
        <p:sp>
          <p:nvSpPr>
            <p:cNvPr id="635" name="Google Shape;635;p47"/>
            <p:cNvSpPr/>
            <p:nvPr/>
          </p:nvSpPr>
          <p:spPr>
            <a:xfrm>
              <a:off x="1413521" y="580394"/>
              <a:ext cx="7282200" cy="3733500"/>
            </a:xfrm>
            <a:prstGeom prst="rect">
              <a:avLst/>
            </a:prstGeom>
            <a:solidFill>
              <a:schemeClr val="l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cxnSp>
          <p:nvCxnSpPr>
            <p:cNvPr id="636" name="Google Shape;636;p47"/>
            <p:cNvCxnSpPr/>
            <p:nvPr/>
          </p:nvCxnSpPr>
          <p:spPr>
            <a:xfrm>
              <a:off x="156524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" name="Google Shape;637;p47"/>
            <p:cNvCxnSpPr/>
            <p:nvPr/>
          </p:nvCxnSpPr>
          <p:spPr>
            <a:xfrm>
              <a:off x="171695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8" name="Google Shape;638;p47"/>
            <p:cNvCxnSpPr/>
            <p:nvPr/>
          </p:nvCxnSpPr>
          <p:spPr>
            <a:xfrm>
              <a:off x="186866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" name="Google Shape;639;p47"/>
            <p:cNvCxnSpPr/>
            <p:nvPr/>
          </p:nvCxnSpPr>
          <p:spPr>
            <a:xfrm>
              <a:off x="202037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0" name="Google Shape;640;p47"/>
            <p:cNvCxnSpPr/>
            <p:nvPr/>
          </p:nvCxnSpPr>
          <p:spPr>
            <a:xfrm>
              <a:off x="217208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1" name="Google Shape;641;p47"/>
            <p:cNvCxnSpPr/>
            <p:nvPr/>
          </p:nvCxnSpPr>
          <p:spPr>
            <a:xfrm>
              <a:off x="232379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2" name="Google Shape;642;p47"/>
            <p:cNvCxnSpPr/>
            <p:nvPr/>
          </p:nvCxnSpPr>
          <p:spPr>
            <a:xfrm>
              <a:off x="247549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3" name="Google Shape;643;p47"/>
            <p:cNvCxnSpPr/>
            <p:nvPr/>
          </p:nvCxnSpPr>
          <p:spPr>
            <a:xfrm>
              <a:off x="262720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4" name="Google Shape;644;p47"/>
            <p:cNvCxnSpPr/>
            <p:nvPr/>
          </p:nvCxnSpPr>
          <p:spPr>
            <a:xfrm>
              <a:off x="277891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" name="Google Shape;645;p47"/>
            <p:cNvCxnSpPr/>
            <p:nvPr/>
          </p:nvCxnSpPr>
          <p:spPr>
            <a:xfrm>
              <a:off x="2930628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" name="Google Shape;646;p47"/>
            <p:cNvCxnSpPr/>
            <p:nvPr/>
          </p:nvCxnSpPr>
          <p:spPr>
            <a:xfrm>
              <a:off x="3082338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7" name="Google Shape;647;p47"/>
            <p:cNvCxnSpPr/>
            <p:nvPr/>
          </p:nvCxnSpPr>
          <p:spPr>
            <a:xfrm>
              <a:off x="3234048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8" name="Google Shape;648;p47"/>
            <p:cNvCxnSpPr/>
            <p:nvPr/>
          </p:nvCxnSpPr>
          <p:spPr>
            <a:xfrm>
              <a:off x="3385757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" name="Google Shape;649;p47"/>
            <p:cNvCxnSpPr/>
            <p:nvPr/>
          </p:nvCxnSpPr>
          <p:spPr>
            <a:xfrm>
              <a:off x="3537467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0" name="Google Shape;650;p47"/>
            <p:cNvCxnSpPr/>
            <p:nvPr/>
          </p:nvCxnSpPr>
          <p:spPr>
            <a:xfrm>
              <a:off x="3689177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1" name="Google Shape;651;p47"/>
            <p:cNvCxnSpPr/>
            <p:nvPr/>
          </p:nvCxnSpPr>
          <p:spPr>
            <a:xfrm>
              <a:off x="3840886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2" name="Google Shape;652;p47"/>
            <p:cNvCxnSpPr/>
            <p:nvPr/>
          </p:nvCxnSpPr>
          <p:spPr>
            <a:xfrm>
              <a:off x="3992596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3" name="Google Shape;653;p47"/>
            <p:cNvCxnSpPr/>
            <p:nvPr/>
          </p:nvCxnSpPr>
          <p:spPr>
            <a:xfrm>
              <a:off x="4144306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4" name="Google Shape;654;p47"/>
            <p:cNvCxnSpPr/>
            <p:nvPr/>
          </p:nvCxnSpPr>
          <p:spPr>
            <a:xfrm>
              <a:off x="4296016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5" name="Google Shape;655;p47"/>
            <p:cNvCxnSpPr/>
            <p:nvPr/>
          </p:nvCxnSpPr>
          <p:spPr>
            <a:xfrm>
              <a:off x="444772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6" name="Google Shape;656;p47"/>
            <p:cNvCxnSpPr/>
            <p:nvPr/>
          </p:nvCxnSpPr>
          <p:spPr>
            <a:xfrm>
              <a:off x="459943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7" name="Google Shape;657;p47"/>
            <p:cNvCxnSpPr/>
            <p:nvPr/>
          </p:nvCxnSpPr>
          <p:spPr>
            <a:xfrm>
              <a:off x="475114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8" name="Google Shape;658;p47"/>
            <p:cNvCxnSpPr/>
            <p:nvPr/>
          </p:nvCxnSpPr>
          <p:spPr>
            <a:xfrm>
              <a:off x="4902854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9" name="Google Shape;659;p47"/>
            <p:cNvCxnSpPr/>
            <p:nvPr/>
          </p:nvCxnSpPr>
          <p:spPr>
            <a:xfrm>
              <a:off x="5206296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0" name="Google Shape;660;p47"/>
            <p:cNvCxnSpPr/>
            <p:nvPr/>
          </p:nvCxnSpPr>
          <p:spPr>
            <a:xfrm>
              <a:off x="535800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1" name="Google Shape;661;p47"/>
            <p:cNvCxnSpPr/>
            <p:nvPr/>
          </p:nvCxnSpPr>
          <p:spPr>
            <a:xfrm>
              <a:off x="550971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2" name="Google Shape;662;p47"/>
            <p:cNvCxnSpPr/>
            <p:nvPr/>
          </p:nvCxnSpPr>
          <p:spPr>
            <a:xfrm>
              <a:off x="5661425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3" name="Google Shape;663;p47"/>
            <p:cNvCxnSpPr/>
            <p:nvPr/>
          </p:nvCxnSpPr>
          <p:spPr>
            <a:xfrm>
              <a:off x="5813134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4" name="Google Shape;664;p47"/>
            <p:cNvCxnSpPr/>
            <p:nvPr/>
          </p:nvCxnSpPr>
          <p:spPr>
            <a:xfrm>
              <a:off x="5964844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5" name="Google Shape;665;p47"/>
            <p:cNvCxnSpPr/>
            <p:nvPr/>
          </p:nvCxnSpPr>
          <p:spPr>
            <a:xfrm>
              <a:off x="6116554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6" name="Google Shape;666;p47"/>
            <p:cNvCxnSpPr/>
            <p:nvPr/>
          </p:nvCxnSpPr>
          <p:spPr>
            <a:xfrm>
              <a:off x="6268264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7" name="Google Shape;667;p47"/>
            <p:cNvCxnSpPr/>
            <p:nvPr/>
          </p:nvCxnSpPr>
          <p:spPr>
            <a:xfrm>
              <a:off x="6419973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8" name="Google Shape;668;p47"/>
            <p:cNvCxnSpPr/>
            <p:nvPr/>
          </p:nvCxnSpPr>
          <p:spPr>
            <a:xfrm>
              <a:off x="6571683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9" name="Google Shape;669;p47"/>
            <p:cNvCxnSpPr/>
            <p:nvPr/>
          </p:nvCxnSpPr>
          <p:spPr>
            <a:xfrm>
              <a:off x="6723393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0" name="Google Shape;670;p47"/>
            <p:cNvCxnSpPr/>
            <p:nvPr/>
          </p:nvCxnSpPr>
          <p:spPr>
            <a:xfrm>
              <a:off x="6875102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1" name="Google Shape;671;p47"/>
            <p:cNvCxnSpPr/>
            <p:nvPr/>
          </p:nvCxnSpPr>
          <p:spPr>
            <a:xfrm>
              <a:off x="7026812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2" name="Google Shape;672;p47"/>
            <p:cNvCxnSpPr/>
            <p:nvPr/>
          </p:nvCxnSpPr>
          <p:spPr>
            <a:xfrm>
              <a:off x="7178522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3" name="Google Shape;673;p47"/>
            <p:cNvCxnSpPr/>
            <p:nvPr/>
          </p:nvCxnSpPr>
          <p:spPr>
            <a:xfrm>
              <a:off x="733023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4" name="Google Shape;674;p47"/>
            <p:cNvCxnSpPr/>
            <p:nvPr/>
          </p:nvCxnSpPr>
          <p:spPr>
            <a:xfrm>
              <a:off x="748194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5" name="Google Shape;675;p47"/>
            <p:cNvCxnSpPr/>
            <p:nvPr/>
          </p:nvCxnSpPr>
          <p:spPr>
            <a:xfrm>
              <a:off x="7633651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6" name="Google Shape;676;p47"/>
            <p:cNvCxnSpPr/>
            <p:nvPr/>
          </p:nvCxnSpPr>
          <p:spPr>
            <a:xfrm>
              <a:off x="778536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47"/>
            <p:cNvCxnSpPr/>
            <p:nvPr/>
          </p:nvCxnSpPr>
          <p:spPr>
            <a:xfrm>
              <a:off x="793707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47"/>
            <p:cNvCxnSpPr/>
            <p:nvPr/>
          </p:nvCxnSpPr>
          <p:spPr>
            <a:xfrm>
              <a:off x="8088780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47"/>
            <p:cNvCxnSpPr/>
            <p:nvPr/>
          </p:nvCxnSpPr>
          <p:spPr>
            <a:xfrm>
              <a:off x="824048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47"/>
            <p:cNvCxnSpPr/>
            <p:nvPr/>
          </p:nvCxnSpPr>
          <p:spPr>
            <a:xfrm>
              <a:off x="839219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47"/>
            <p:cNvCxnSpPr/>
            <p:nvPr/>
          </p:nvCxnSpPr>
          <p:spPr>
            <a:xfrm>
              <a:off x="8543909" y="580404"/>
              <a:ext cx="0" cy="37335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47"/>
            <p:cNvCxnSpPr/>
            <p:nvPr/>
          </p:nvCxnSpPr>
          <p:spPr>
            <a:xfrm>
              <a:off x="5054451" y="-2905150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47"/>
            <p:cNvCxnSpPr/>
            <p:nvPr/>
          </p:nvCxnSpPr>
          <p:spPr>
            <a:xfrm>
              <a:off x="5054451" y="-2749593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47"/>
            <p:cNvCxnSpPr/>
            <p:nvPr/>
          </p:nvCxnSpPr>
          <p:spPr>
            <a:xfrm>
              <a:off x="5054451" y="-2594036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47"/>
            <p:cNvCxnSpPr/>
            <p:nvPr/>
          </p:nvCxnSpPr>
          <p:spPr>
            <a:xfrm>
              <a:off x="5054451" y="-2438479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47"/>
            <p:cNvCxnSpPr/>
            <p:nvPr/>
          </p:nvCxnSpPr>
          <p:spPr>
            <a:xfrm>
              <a:off x="5054451" y="-2282922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47"/>
            <p:cNvCxnSpPr/>
            <p:nvPr/>
          </p:nvCxnSpPr>
          <p:spPr>
            <a:xfrm>
              <a:off x="5054451" y="-2127366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47"/>
            <p:cNvCxnSpPr/>
            <p:nvPr/>
          </p:nvCxnSpPr>
          <p:spPr>
            <a:xfrm>
              <a:off x="5054451" y="-1971809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47"/>
            <p:cNvCxnSpPr/>
            <p:nvPr/>
          </p:nvCxnSpPr>
          <p:spPr>
            <a:xfrm>
              <a:off x="5054451" y="-1816252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47"/>
            <p:cNvCxnSpPr/>
            <p:nvPr/>
          </p:nvCxnSpPr>
          <p:spPr>
            <a:xfrm>
              <a:off x="5054451" y="-1660695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47"/>
            <p:cNvCxnSpPr/>
            <p:nvPr/>
          </p:nvCxnSpPr>
          <p:spPr>
            <a:xfrm>
              <a:off x="5054451" y="-1505138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47"/>
            <p:cNvCxnSpPr/>
            <p:nvPr/>
          </p:nvCxnSpPr>
          <p:spPr>
            <a:xfrm>
              <a:off x="5054451" y="-1349581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47"/>
            <p:cNvCxnSpPr/>
            <p:nvPr/>
          </p:nvCxnSpPr>
          <p:spPr>
            <a:xfrm>
              <a:off x="5054451" y="-1038467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47"/>
            <p:cNvCxnSpPr/>
            <p:nvPr/>
          </p:nvCxnSpPr>
          <p:spPr>
            <a:xfrm>
              <a:off x="5054451" y="-882910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47"/>
            <p:cNvCxnSpPr/>
            <p:nvPr/>
          </p:nvCxnSpPr>
          <p:spPr>
            <a:xfrm>
              <a:off x="5054451" y="-727354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47"/>
            <p:cNvCxnSpPr/>
            <p:nvPr/>
          </p:nvCxnSpPr>
          <p:spPr>
            <a:xfrm>
              <a:off x="5054451" y="-571797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47"/>
            <p:cNvCxnSpPr/>
            <p:nvPr/>
          </p:nvCxnSpPr>
          <p:spPr>
            <a:xfrm>
              <a:off x="5054451" y="-416240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47"/>
            <p:cNvCxnSpPr/>
            <p:nvPr/>
          </p:nvCxnSpPr>
          <p:spPr>
            <a:xfrm>
              <a:off x="5054451" y="-260683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47"/>
            <p:cNvCxnSpPr/>
            <p:nvPr/>
          </p:nvCxnSpPr>
          <p:spPr>
            <a:xfrm>
              <a:off x="5054451" y="-105126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47"/>
            <p:cNvCxnSpPr/>
            <p:nvPr/>
          </p:nvCxnSpPr>
          <p:spPr>
            <a:xfrm>
              <a:off x="5054451" y="50431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47"/>
            <p:cNvCxnSpPr/>
            <p:nvPr/>
          </p:nvCxnSpPr>
          <p:spPr>
            <a:xfrm>
              <a:off x="5054451" y="205988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47"/>
            <p:cNvCxnSpPr/>
            <p:nvPr/>
          </p:nvCxnSpPr>
          <p:spPr>
            <a:xfrm>
              <a:off x="5054451" y="361545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47"/>
            <p:cNvCxnSpPr/>
            <p:nvPr/>
          </p:nvCxnSpPr>
          <p:spPr>
            <a:xfrm>
              <a:off x="5054451" y="517102"/>
              <a:ext cx="0" cy="72822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704" name="Google Shape;704;p47"/>
          <p:cNvCxnSpPr/>
          <p:nvPr/>
        </p:nvCxnSpPr>
        <p:spPr>
          <a:xfrm>
            <a:off x="5054553" y="580394"/>
            <a:ext cx="0" cy="37335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triangle" w="sm" len="sm"/>
            <a:tailEnd type="triangle" w="sm" len="sm"/>
          </a:ln>
        </p:spPr>
      </p:cxnSp>
      <p:cxnSp>
        <p:nvCxnSpPr>
          <p:cNvPr id="705" name="Google Shape;705;p47"/>
          <p:cNvCxnSpPr/>
          <p:nvPr/>
        </p:nvCxnSpPr>
        <p:spPr>
          <a:xfrm>
            <a:off x="1413521" y="2447083"/>
            <a:ext cx="72822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triangle" w="sm" len="sm"/>
            <a:tailEnd type="triangle" w="sm" len="sm"/>
          </a:ln>
        </p:spPr>
      </p:cxnSp>
      <p:sp>
        <p:nvSpPr>
          <p:cNvPr id="706" name="Google Shape;706;p47"/>
          <p:cNvSpPr txBox="1"/>
          <p:nvPr/>
        </p:nvSpPr>
        <p:spPr>
          <a:xfrm rot="-5400000">
            <a:off x="769650" y="2373651"/>
            <a:ext cx="1141200" cy="1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LOW VALUE 1</a:t>
            </a:r>
            <a:endParaRPr sz="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07" name="Google Shape;707;p47"/>
          <p:cNvSpPr txBox="1"/>
          <p:nvPr/>
        </p:nvSpPr>
        <p:spPr>
          <a:xfrm rot="5400000">
            <a:off x="8198300" y="2373805"/>
            <a:ext cx="1141200" cy="1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HIGH VALUE 1</a:t>
            </a:r>
            <a:endParaRPr sz="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08" name="Google Shape;708;p47"/>
          <p:cNvSpPr txBox="1"/>
          <p:nvPr/>
        </p:nvSpPr>
        <p:spPr>
          <a:xfrm>
            <a:off x="4484059" y="4313750"/>
            <a:ext cx="1141200" cy="1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LOW VALUE 2</a:t>
            </a:r>
            <a:endParaRPr sz="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09" name="Google Shape;709;p47"/>
          <p:cNvSpPr txBox="1"/>
          <p:nvPr/>
        </p:nvSpPr>
        <p:spPr>
          <a:xfrm>
            <a:off x="4484014" y="433775"/>
            <a:ext cx="1141200" cy="1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HIGH VALUE 2</a:t>
            </a:r>
            <a:endParaRPr sz="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10" name="Google Shape;710;p47"/>
          <p:cNvSpPr/>
          <p:nvPr/>
        </p:nvSpPr>
        <p:spPr>
          <a:xfrm>
            <a:off x="7219534" y="898972"/>
            <a:ext cx="887100" cy="887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</p:txBody>
      </p:sp>
      <p:sp>
        <p:nvSpPr>
          <p:cNvPr id="711" name="Google Shape;711;p47"/>
          <p:cNvSpPr/>
          <p:nvPr/>
        </p:nvSpPr>
        <p:spPr>
          <a:xfrm>
            <a:off x="3775881" y="1314864"/>
            <a:ext cx="777000" cy="777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  <a:endParaRPr sz="12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12" name="Google Shape;712;p47"/>
          <p:cNvSpPr/>
          <p:nvPr/>
        </p:nvSpPr>
        <p:spPr>
          <a:xfrm>
            <a:off x="2225810" y="3245394"/>
            <a:ext cx="648000" cy="64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</p:txBody>
      </p:sp>
      <p:sp>
        <p:nvSpPr>
          <p:cNvPr id="713" name="Google Shape;713;p47"/>
          <p:cNvSpPr/>
          <p:nvPr/>
        </p:nvSpPr>
        <p:spPr>
          <a:xfrm>
            <a:off x="5990268" y="2780961"/>
            <a:ext cx="648000" cy="64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rtl="1"/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14" name="Google Shape;714;p47"/>
          <p:cNvSpPr/>
          <p:nvPr/>
        </p:nvSpPr>
        <p:spPr>
          <a:xfrm>
            <a:off x="6789252" y="3180864"/>
            <a:ext cx="777000" cy="777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rtl="1"/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715" name="Google Shape;715;p47"/>
          <p:cNvSpPr/>
          <p:nvPr/>
        </p:nvSpPr>
        <p:spPr>
          <a:xfrm>
            <a:off x="5229158" y="666911"/>
            <a:ext cx="648000" cy="64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</p:txBody>
      </p:sp>
      <p:sp>
        <p:nvSpPr>
          <p:cNvPr id="716" name="Google Shape;716;p47"/>
          <p:cNvSpPr/>
          <p:nvPr/>
        </p:nvSpPr>
        <p:spPr>
          <a:xfrm>
            <a:off x="1987518" y="1006499"/>
            <a:ext cx="414300" cy="4143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رقیب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p48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2" name="Google Shape;722;p48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723" name="Google Shape;723;p48"/>
          <p:cNvGraphicFramePr/>
          <p:nvPr/>
        </p:nvGraphicFramePr>
        <p:xfrm>
          <a:off x="1629175" y="1569595"/>
          <a:ext cx="7121225" cy="2807445"/>
        </p:xfrm>
        <a:graphic>
          <a:graphicData uri="http://schemas.openxmlformats.org/drawingml/2006/table">
            <a:tbl>
              <a:tblPr>
                <a:noFill/>
                <a:tableStyleId>{2FAFD12A-2A65-4255-B111-476A2ECDBF96}</a:tableStyleId>
              </a:tblPr>
              <a:tblGrid>
                <a:gridCol w="78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947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SUNDAY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MONDAY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TUESDAY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WEDNESDAY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THURSDAY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FRIDAY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SATURDAY</a:t>
                      </a:r>
                      <a:endParaRPr sz="700">
                        <a:solidFill>
                          <a:schemeClr val="lt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09:00 - 09:45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10:00 - 10:45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11:00 - 11:45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12:00 - 13:15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13:30 - 14:15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14:30 - 15:15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15:30 - 16:15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Barlow"/>
                          <a:ea typeface="Barlow"/>
                          <a:cs typeface="Barlow"/>
                          <a:sym typeface="Barlow"/>
                        </a:rPr>
                        <a:t>Task</a:t>
                      </a:r>
                      <a:endParaRPr sz="8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24" name="Google Shape;724;p48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725" name="Google Shape;725;p48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48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48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48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48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000"/>
        </a:solidFill>
        <a:effectLst/>
      </p:bgPr>
    </p:bg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" name="Google Shape;734;p49"/>
          <p:cNvGrpSpPr/>
          <p:nvPr/>
        </p:nvGrpSpPr>
        <p:grpSpPr>
          <a:xfrm>
            <a:off x="1590622" y="439720"/>
            <a:ext cx="331662" cy="419450"/>
            <a:chOff x="584925" y="238125"/>
            <a:chExt cx="415200" cy="525100"/>
          </a:xfrm>
        </p:grpSpPr>
        <p:sp>
          <p:nvSpPr>
            <p:cNvPr id="735" name="Google Shape;735;p49"/>
            <p:cNvSpPr/>
            <p:nvPr/>
          </p:nvSpPr>
          <p:spPr>
            <a:xfrm>
              <a:off x="621550" y="2991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4166" y="0"/>
                  </a:moveTo>
                  <a:lnTo>
                    <a:pt x="14166" y="16755"/>
                  </a:lnTo>
                  <a:lnTo>
                    <a:pt x="14141" y="16926"/>
                  </a:lnTo>
                  <a:lnTo>
                    <a:pt x="14093" y="17072"/>
                  </a:lnTo>
                  <a:lnTo>
                    <a:pt x="14044" y="17194"/>
                  </a:lnTo>
                  <a:lnTo>
                    <a:pt x="13946" y="17341"/>
                  </a:lnTo>
                  <a:lnTo>
                    <a:pt x="13824" y="17438"/>
                  </a:lnTo>
                  <a:lnTo>
                    <a:pt x="13677" y="17512"/>
                  </a:lnTo>
                  <a:lnTo>
                    <a:pt x="13531" y="17561"/>
                  </a:lnTo>
                  <a:lnTo>
                    <a:pt x="13384" y="17585"/>
                  </a:lnTo>
                  <a:lnTo>
                    <a:pt x="0" y="17585"/>
                  </a:lnTo>
                  <a:lnTo>
                    <a:pt x="0" y="17731"/>
                  </a:lnTo>
                  <a:lnTo>
                    <a:pt x="25" y="17902"/>
                  </a:lnTo>
                  <a:lnTo>
                    <a:pt x="74" y="18049"/>
                  </a:lnTo>
                  <a:lnTo>
                    <a:pt x="123" y="18171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71"/>
                  </a:lnTo>
                  <a:lnTo>
                    <a:pt x="15069" y="18049"/>
                  </a:lnTo>
                  <a:lnTo>
                    <a:pt x="15118" y="17902"/>
                  </a:lnTo>
                  <a:lnTo>
                    <a:pt x="15143" y="17731"/>
                  </a:lnTo>
                  <a:lnTo>
                    <a:pt x="15143" y="733"/>
                  </a:lnTo>
                  <a:lnTo>
                    <a:pt x="15118" y="586"/>
                  </a:lnTo>
                  <a:lnTo>
                    <a:pt x="15069" y="440"/>
                  </a:lnTo>
                  <a:lnTo>
                    <a:pt x="15021" y="318"/>
                  </a:lnTo>
                  <a:lnTo>
                    <a:pt x="14923" y="196"/>
                  </a:lnTo>
                  <a:lnTo>
                    <a:pt x="14801" y="122"/>
                  </a:lnTo>
                  <a:lnTo>
                    <a:pt x="14654" y="49"/>
                  </a:lnTo>
                  <a:lnTo>
                    <a:pt x="14508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49"/>
            <p:cNvSpPr/>
            <p:nvPr/>
          </p:nvSpPr>
          <p:spPr>
            <a:xfrm>
              <a:off x="633750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49"/>
            <p:cNvSpPr/>
            <p:nvPr/>
          </p:nvSpPr>
          <p:spPr>
            <a:xfrm>
              <a:off x="716800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49"/>
            <p:cNvSpPr/>
            <p:nvPr/>
          </p:nvSpPr>
          <p:spPr>
            <a:xfrm>
              <a:off x="799825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8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8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3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49"/>
            <p:cNvSpPr/>
            <p:nvPr/>
          </p:nvSpPr>
          <p:spPr>
            <a:xfrm>
              <a:off x="882875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9"/>
            <p:cNvSpPr/>
            <p:nvPr/>
          </p:nvSpPr>
          <p:spPr>
            <a:xfrm>
              <a:off x="584925" y="26132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2540" y="171"/>
                  </a:moveTo>
                  <a:lnTo>
                    <a:pt x="2711" y="195"/>
                  </a:lnTo>
                  <a:lnTo>
                    <a:pt x="2882" y="244"/>
                  </a:lnTo>
                  <a:lnTo>
                    <a:pt x="3053" y="318"/>
                  </a:lnTo>
                  <a:lnTo>
                    <a:pt x="3175" y="440"/>
                  </a:lnTo>
                  <a:lnTo>
                    <a:pt x="3297" y="562"/>
                  </a:lnTo>
                  <a:lnTo>
                    <a:pt x="3370" y="733"/>
                  </a:lnTo>
                  <a:lnTo>
                    <a:pt x="3419" y="904"/>
                  </a:lnTo>
                  <a:lnTo>
                    <a:pt x="3444" y="1075"/>
                  </a:lnTo>
                  <a:lnTo>
                    <a:pt x="3419" y="1246"/>
                  </a:lnTo>
                  <a:lnTo>
                    <a:pt x="3370" y="1417"/>
                  </a:lnTo>
                  <a:lnTo>
                    <a:pt x="3297" y="1588"/>
                  </a:lnTo>
                  <a:lnTo>
                    <a:pt x="3175" y="1710"/>
                  </a:lnTo>
                  <a:lnTo>
                    <a:pt x="3053" y="1832"/>
                  </a:lnTo>
                  <a:lnTo>
                    <a:pt x="2882" y="1905"/>
                  </a:lnTo>
                  <a:lnTo>
                    <a:pt x="2711" y="1954"/>
                  </a:lnTo>
                  <a:lnTo>
                    <a:pt x="2540" y="1978"/>
                  </a:lnTo>
                  <a:lnTo>
                    <a:pt x="2369" y="1954"/>
                  </a:lnTo>
                  <a:lnTo>
                    <a:pt x="2198" y="1905"/>
                  </a:lnTo>
                  <a:lnTo>
                    <a:pt x="2027" y="1832"/>
                  </a:lnTo>
                  <a:lnTo>
                    <a:pt x="1905" y="1710"/>
                  </a:lnTo>
                  <a:lnTo>
                    <a:pt x="1783" y="1588"/>
                  </a:lnTo>
                  <a:lnTo>
                    <a:pt x="1710" y="1417"/>
                  </a:lnTo>
                  <a:lnTo>
                    <a:pt x="1661" y="1246"/>
                  </a:lnTo>
                  <a:lnTo>
                    <a:pt x="1636" y="1075"/>
                  </a:lnTo>
                  <a:lnTo>
                    <a:pt x="1661" y="904"/>
                  </a:lnTo>
                  <a:lnTo>
                    <a:pt x="1710" y="733"/>
                  </a:lnTo>
                  <a:lnTo>
                    <a:pt x="1783" y="562"/>
                  </a:lnTo>
                  <a:lnTo>
                    <a:pt x="1905" y="440"/>
                  </a:lnTo>
                  <a:lnTo>
                    <a:pt x="2027" y="318"/>
                  </a:lnTo>
                  <a:lnTo>
                    <a:pt x="2198" y="244"/>
                  </a:lnTo>
                  <a:lnTo>
                    <a:pt x="2369" y="195"/>
                  </a:lnTo>
                  <a:lnTo>
                    <a:pt x="2540" y="171"/>
                  </a:lnTo>
                  <a:close/>
                  <a:moveTo>
                    <a:pt x="5862" y="171"/>
                  </a:moveTo>
                  <a:lnTo>
                    <a:pt x="6033" y="195"/>
                  </a:lnTo>
                  <a:lnTo>
                    <a:pt x="6204" y="244"/>
                  </a:lnTo>
                  <a:lnTo>
                    <a:pt x="6374" y="318"/>
                  </a:lnTo>
                  <a:lnTo>
                    <a:pt x="6497" y="440"/>
                  </a:lnTo>
                  <a:lnTo>
                    <a:pt x="6619" y="562"/>
                  </a:lnTo>
                  <a:lnTo>
                    <a:pt x="6692" y="733"/>
                  </a:lnTo>
                  <a:lnTo>
                    <a:pt x="6741" y="904"/>
                  </a:lnTo>
                  <a:lnTo>
                    <a:pt x="6765" y="1075"/>
                  </a:lnTo>
                  <a:lnTo>
                    <a:pt x="6741" y="1246"/>
                  </a:lnTo>
                  <a:lnTo>
                    <a:pt x="6692" y="1417"/>
                  </a:lnTo>
                  <a:lnTo>
                    <a:pt x="6619" y="1588"/>
                  </a:lnTo>
                  <a:lnTo>
                    <a:pt x="6497" y="1710"/>
                  </a:lnTo>
                  <a:lnTo>
                    <a:pt x="6374" y="1832"/>
                  </a:lnTo>
                  <a:lnTo>
                    <a:pt x="6204" y="1905"/>
                  </a:lnTo>
                  <a:lnTo>
                    <a:pt x="6033" y="1954"/>
                  </a:lnTo>
                  <a:lnTo>
                    <a:pt x="5862" y="1978"/>
                  </a:lnTo>
                  <a:lnTo>
                    <a:pt x="5691" y="1954"/>
                  </a:lnTo>
                  <a:lnTo>
                    <a:pt x="5520" y="1905"/>
                  </a:lnTo>
                  <a:lnTo>
                    <a:pt x="5349" y="1832"/>
                  </a:lnTo>
                  <a:lnTo>
                    <a:pt x="5227" y="1710"/>
                  </a:lnTo>
                  <a:lnTo>
                    <a:pt x="5104" y="1588"/>
                  </a:lnTo>
                  <a:lnTo>
                    <a:pt x="5031" y="1417"/>
                  </a:lnTo>
                  <a:lnTo>
                    <a:pt x="4982" y="1246"/>
                  </a:lnTo>
                  <a:lnTo>
                    <a:pt x="4958" y="1075"/>
                  </a:lnTo>
                  <a:lnTo>
                    <a:pt x="4982" y="904"/>
                  </a:lnTo>
                  <a:lnTo>
                    <a:pt x="5031" y="733"/>
                  </a:lnTo>
                  <a:lnTo>
                    <a:pt x="5104" y="562"/>
                  </a:lnTo>
                  <a:lnTo>
                    <a:pt x="5227" y="440"/>
                  </a:lnTo>
                  <a:lnTo>
                    <a:pt x="5349" y="318"/>
                  </a:lnTo>
                  <a:lnTo>
                    <a:pt x="5520" y="244"/>
                  </a:lnTo>
                  <a:lnTo>
                    <a:pt x="5691" y="195"/>
                  </a:lnTo>
                  <a:lnTo>
                    <a:pt x="5862" y="171"/>
                  </a:lnTo>
                  <a:close/>
                  <a:moveTo>
                    <a:pt x="9183" y="171"/>
                  </a:moveTo>
                  <a:lnTo>
                    <a:pt x="9354" y="195"/>
                  </a:lnTo>
                  <a:lnTo>
                    <a:pt x="9525" y="244"/>
                  </a:lnTo>
                  <a:lnTo>
                    <a:pt x="9696" y="318"/>
                  </a:lnTo>
                  <a:lnTo>
                    <a:pt x="9818" y="440"/>
                  </a:lnTo>
                  <a:lnTo>
                    <a:pt x="9940" y="562"/>
                  </a:lnTo>
                  <a:lnTo>
                    <a:pt x="10014" y="733"/>
                  </a:lnTo>
                  <a:lnTo>
                    <a:pt x="10062" y="904"/>
                  </a:lnTo>
                  <a:lnTo>
                    <a:pt x="10087" y="1075"/>
                  </a:lnTo>
                  <a:lnTo>
                    <a:pt x="10062" y="1246"/>
                  </a:lnTo>
                  <a:lnTo>
                    <a:pt x="10014" y="1417"/>
                  </a:lnTo>
                  <a:lnTo>
                    <a:pt x="9940" y="1588"/>
                  </a:lnTo>
                  <a:lnTo>
                    <a:pt x="9818" y="1710"/>
                  </a:lnTo>
                  <a:lnTo>
                    <a:pt x="9696" y="1832"/>
                  </a:lnTo>
                  <a:lnTo>
                    <a:pt x="9525" y="1905"/>
                  </a:lnTo>
                  <a:lnTo>
                    <a:pt x="9354" y="1954"/>
                  </a:lnTo>
                  <a:lnTo>
                    <a:pt x="9183" y="1978"/>
                  </a:lnTo>
                  <a:lnTo>
                    <a:pt x="9012" y="1954"/>
                  </a:lnTo>
                  <a:lnTo>
                    <a:pt x="8841" y="1905"/>
                  </a:lnTo>
                  <a:lnTo>
                    <a:pt x="8670" y="1832"/>
                  </a:lnTo>
                  <a:lnTo>
                    <a:pt x="8548" y="1710"/>
                  </a:lnTo>
                  <a:lnTo>
                    <a:pt x="8426" y="1588"/>
                  </a:lnTo>
                  <a:lnTo>
                    <a:pt x="8353" y="1417"/>
                  </a:lnTo>
                  <a:lnTo>
                    <a:pt x="8304" y="1246"/>
                  </a:lnTo>
                  <a:lnTo>
                    <a:pt x="8279" y="1075"/>
                  </a:lnTo>
                  <a:lnTo>
                    <a:pt x="8304" y="904"/>
                  </a:lnTo>
                  <a:lnTo>
                    <a:pt x="8353" y="733"/>
                  </a:lnTo>
                  <a:lnTo>
                    <a:pt x="8426" y="562"/>
                  </a:lnTo>
                  <a:lnTo>
                    <a:pt x="8548" y="440"/>
                  </a:lnTo>
                  <a:lnTo>
                    <a:pt x="8670" y="318"/>
                  </a:lnTo>
                  <a:lnTo>
                    <a:pt x="8841" y="244"/>
                  </a:lnTo>
                  <a:lnTo>
                    <a:pt x="9012" y="195"/>
                  </a:lnTo>
                  <a:lnTo>
                    <a:pt x="9183" y="171"/>
                  </a:lnTo>
                  <a:close/>
                  <a:moveTo>
                    <a:pt x="12505" y="171"/>
                  </a:moveTo>
                  <a:lnTo>
                    <a:pt x="12676" y="195"/>
                  </a:lnTo>
                  <a:lnTo>
                    <a:pt x="12847" y="244"/>
                  </a:lnTo>
                  <a:lnTo>
                    <a:pt x="13018" y="318"/>
                  </a:lnTo>
                  <a:lnTo>
                    <a:pt x="13140" y="440"/>
                  </a:lnTo>
                  <a:lnTo>
                    <a:pt x="13262" y="562"/>
                  </a:lnTo>
                  <a:lnTo>
                    <a:pt x="13335" y="733"/>
                  </a:lnTo>
                  <a:lnTo>
                    <a:pt x="13384" y="904"/>
                  </a:lnTo>
                  <a:lnTo>
                    <a:pt x="13408" y="1075"/>
                  </a:lnTo>
                  <a:lnTo>
                    <a:pt x="13384" y="1246"/>
                  </a:lnTo>
                  <a:lnTo>
                    <a:pt x="13335" y="1417"/>
                  </a:lnTo>
                  <a:lnTo>
                    <a:pt x="13262" y="1588"/>
                  </a:lnTo>
                  <a:lnTo>
                    <a:pt x="13140" y="1710"/>
                  </a:lnTo>
                  <a:lnTo>
                    <a:pt x="13018" y="1832"/>
                  </a:lnTo>
                  <a:lnTo>
                    <a:pt x="12847" y="1905"/>
                  </a:lnTo>
                  <a:lnTo>
                    <a:pt x="12676" y="1954"/>
                  </a:lnTo>
                  <a:lnTo>
                    <a:pt x="12505" y="1978"/>
                  </a:lnTo>
                  <a:lnTo>
                    <a:pt x="12334" y="1954"/>
                  </a:lnTo>
                  <a:lnTo>
                    <a:pt x="12163" y="1905"/>
                  </a:lnTo>
                  <a:lnTo>
                    <a:pt x="11992" y="1832"/>
                  </a:lnTo>
                  <a:lnTo>
                    <a:pt x="11870" y="1710"/>
                  </a:lnTo>
                  <a:lnTo>
                    <a:pt x="11748" y="1588"/>
                  </a:lnTo>
                  <a:lnTo>
                    <a:pt x="11674" y="1417"/>
                  </a:lnTo>
                  <a:lnTo>
                    <a:pt x="11625" y="1246"/>
                  </a:lnTo>
                  <a:lnTo>
                    <a:pt x="11601" y="1075"/>
                  </a:lnTo>
                  <a:lnTo>
                    <a:pt x="11625" y="904"/>
                  </a:lnTo>
                  <a:lnTo>
                    <a:pt x="11674" y="733"/>
                  </a:lnTo>
                  <a:lnTo>
                    <a:pt x="11748" y="562"/>
                  </a:lnTo>
                  <a:lnTo>
                    <a:pt x="11870" y="440"/>
                  </a:lnTo>
                  <a:lnTo>
                    <a:pt x="11992" y="318"/>
                  </a:lnTo>
                  <a:lnTo>
                    <a:pt x="12163" y="244"/>
                  </a:lnTo>
                  <a:lnTo>
                    <a:pt x="12334" y="195"/>
                  </a:lnTo>
                  <a:lnTo>
                    <a:pt x="12505" y="171"/>
                  </a:lnTo>
                  <a:close/>
                  <a:moveTo>
                    <a:pt x="13091" y="5520"/>
                  </a:moveTo>
                  <a:lnTo>
                    <a:pt x="13189" y="5544"/>
                  </a:lnTo>
                  <a:lnTo>
                    <a:pt x="13262" y="5593"/>
                  </a:lnTo>
                  <a:lnTo>
                    <a:pt x="13311" y="5666"/>
                  </a:lnTo>
                  <a:lnTo>
                    <a:pt x="13335" y="5764"/>
                  </a:lnTo>
                  <a:lnTo>
                    <a:pt x="13311" y="5862"/>
                  </a:lnTo>
                  <a:lnTo>
                    <a:pt x="13262" y="5935"/>
                  </a:lnTo>
                  <a:lnTo>
                    <a:pt x="13189" y="5984"/>
                  </a:lnTo>
                  <a:lnTo>
                    <a:pt x="13091" y="6008"/>
                  </a:lnTo>
                  <a:lnTo>
                    <a:pt x="1954" y="6008"/>
                  </a:lnTo>
                  <a:lnTo>
                    <a:pt x="1856" y="5984"/>
                  </a:lnTo>
                  <a:lnTo>
                    <a:pt x="1783" y="5935"/>
                  </a:lnTo>
                  <a:lnTo>
                    <a:pt x="1734" y="5862"/>
                  </a:lnTo>
                  <a:lnTo>
                    <a:pt x="1710" y="5764"/>
                  </a:lnTo>
                  <a:lnTo>
                    <a:pt x="1734" y="5666"/>
                  </a:lnTo>
                  <a:lnTo>
                    <a:pt x="1783" y="5593"/>
                  </a:lnTo>
                  <a:lnTo>
                    <a:pt x="1856" y="5544"/>
                  </a:lnTo>
                  <a:lnTo>
                    <a:pt x="1954" y="5520"/>
                  </a:lnTo>
                  <a:close/>
                  <a:moveTo>
                    <a:pt x="13189" y="7840"/>
                  </a:moveTo>
                  <a:lnTo>
                    <a:pt x="13262" y="7913"/>
                  </a:lnTo>
                  <a:lnTo>
                    <a:pt x="13311" y="7986"/>
                  </a:lnTo>
                  <a:lnTo>
                    <a:pt x="13335" y="8084"/>
                  </a:lnTo>
                  <a:lnTo>
                    <a:pt x="13311" y="8182"/>
                  </a:lnTo>
                  <a:lnTo>
                    <a:pt x="13262" y="8255"/>
                  </a:lnTo>
                  <a:lnTo>
                    <a:pt x="13189" y="8304"/>
                  </a:lnTo>
                  <a:lnTo>
                    <a:pt x="13091" y="8328"/>
                  </a:lnTo>
                  <a:lnTo>
                    <a:pt x="1954" y="8328"/>
                  </a:lnTo>
                  <a:lnTo>
                    <a:pt x="1856" y="8304"/>
                  </a:lnTo>
                  <a:lnTo>
                    <a:pt x="1783" y="8255"/>
                  </a:lnTo>
                  <a:lnTo>
                    <a:pt x="1734" y="8182"/>
                  </a:lnTo>
                  <a:lnTo>
                    <a:pt x="1710" y="8084"/>
                  </a:lnTo>
                  <a:lnTo>
                    <a:pt x="1734" y="7986"/>
                  </a:lnTo>
                  <a:lnTo>
                    <a:pt x="1783" y="7913"/>
                  </a:lnTo>
                  <a:lnTo>
                    <a:pt x="1856" y="7840"/>
                  </a:lnTo>
                  <a:close/>
                  <a:moveTo>
                    <a:pt x="13091" y="10136"/>
                  </a:moveTo>
                  <a:lnTo>
                    <a:pt x="13189" y="10160"/>
                  </a:lnTo>
                  <a:lnTo>
                    <a:pt x="13262" y="10209"/>
                  </a:lnTo>
                  <a:lnTo>
                    <a:pt x="13311" y="10282"/>
                  </a:lnTo>
                  <a:lnTo>
                    <a:pt x="13335" y="10380"/>
                  </a:lnTo>
                  <a:lnTo>
                    <a:pt x="13311" y="10478"/>
                  </a:lnTo>
                  <a:lnTo>
                    <a:pt x="13262" y="10551"/>
                  </a:lnTo>
                  <a:lnTo>
                    <a:pt x="13189" y="10600"/>
                  </a:lnTo>
                  <a:lnTo>
                    <a:pt x="13091" y="10624"/>
                  </a:lnTo>
                  <a:lnTo>
                    <a:pt x="1954" y="10624"/>
                  </a:lnTo>
                  <a:lnTo>
                    <a:pt x="1856" y="10600"/>
                  </a:lnTo>
                  <a:lnTo>
                    <a:pt x="1783" y="10551"/>
                  </a:lnTo>
                  <a:lnTo>
                    <a:pt x="1734" y="10478"/>
                  </a:lnTo>
                  <a:lnTo>
                    <a:pt x="1710" y="10380"/>
                  </a:lnTo>
                  <a:lnTo>
                    <a:pt x="1734" y="10282"/>
                  </a:lnTo>
                  <a:lnTo>
                    <a:pt x="1783" y="10209"/>
                  </a:lnTo>
                  <a:lnTo>
                    <a:pt x="1856" y="10160"/>
                  </a:lnTo>
                  <a:lnTo>
                    <a:pt x="1954" y="10136"/>
                  </a:lnTo>
                  <a:close/>
                  <a:moveTo>
                    <a:pt x="8206" y="12456"/>
                  </a:moveTo>
                  <a:lnTo>
                    <a:pt x="8304" y="12480"/>
                  </a:lnTo>
                  <a:lnTo>
                    <a:pt x="8377" y="12529"/>
                  </a:lnTo>
                  <a:lnTo>
                    <a:pt x="8426" y="12602"/>
                  </a:lnTo>
                  <a:lnTo>
                    <a:pt x="8450" y="12700"/>
                  </a:lnTo>
                  <a:lnTo>
                    <a:pt x="8426" y="12798"/>
                  </a:lnTo>
                  <a:lnTo>
                    <a:pt x="8377" y="12871"/>
                  </a:lnTo>
                  <a:lnTo>
                    <a:pt x="8304" y="12920"/>
                  </a:lnTo>
                  <a:lnTo>
                    <a:pt x="8206" y="12944"/>
                  </a:lnTo>
                  <a:lnTo>
                    <a:pt x="1954" y="12944"/>
                  </a:lnTo>
                  <a:lnTo>
                    <a:pt x="1856" y="12920"/>
                  </a:lnTo>
                  <a:lnTo>
                    <a:pt x="1783" y="12871"/>
                  </a:lnTo>
                  <a:lnTo>
                    <a:pt x="1734" y="12798"/>
                  </a:lnTo>
                  <a:lnTo>
                    <a:pt x="1710" y="12700"/>
                  </a:lnTo>
                  <a:lnTo>
                    <a:pt x="1734" y="12602"/>
                  </a:lnTo>
                  <a:lnTo>
                    <a:pt x="1783" y="12529"/>
                  </a:lnTo>
                  <a:lnTo>
                    <a:pt x="1856" y="12480"/>
                  </a:lnTo>
                  <a:lnTo>
                    <a:pt x="1954" y="12456"/>
                  </a:lnTo>
                  <a:close/>
                  <a:moveTo>
                    <a:pt x="782" y="0"/>
                  </a:moveTo>
                  <a:lnTo>
                    <a:pt x="635" y="25"/>
                  </a:lnTo>
                  <a:lnTo>
                    <a:pt x="489" y="73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2"/>
                  </a:lnTo>
                  <a:lnTo>
                    <a:pt x="73" y="489"/>
                  </a:lnTo>
                  <a:lnTo>
                    <a:pt x="24" y="635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4" y="17927"/>
                  </a:lnTo>
                  <a:lnTo>
                    <a:pt x="73" y="18073"/>
                  </a:lnTo>
                  <a:lnTo>
                    <a:pt x="122" y="18220"/>
                  </a:lnTo>
                  <a:lnTo>
                    <a:pt x="220" y="18342"/>
                  </a:lnTo>
                  <a:lnTo>
                    <a:pt x="342" y="18440"/>
                  </a:lnTo>
                  <a:lnTo>
                    <a:pt x="489" y="18488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7"/>
                  </a:lnTo>
                  <a:lnTo>
                    <a:pt x="14654" y="18488"/>
                  </a:lnTo>
                  <a:lnTo>
                    <a:pt x="14800" y="18440"/>
                  </a:lnTo>
                  <a:lnTo>
                    <a:pt x="14923" y="18342"/>
                  </a:lnTo>
                  <a:lnTo>
                    <a:pt x="15020" y="18220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2" y="17780"/>
                  </a:lnTo>
                  <a:lnTo>
                    <a:pt x="15142" y="782"/>
                  </a:lnTo>
                  <a:lnTo>
                    <a:pt x="15118" y="635"/>
                  </a:lnTo>
                  <a:lnTo>
                    <a:pt x="15069" y="489"/>
                  </a:lnTo>
                  <a:lnTo>
                    <a:pt x="15020" y="342"/>
                  </a:lnTo>
                  <a:lnTo>
                    <a:pt x="14923" y="220"/>
                  </a:lnTo>
                  <a:lnTo>
                    <a:pt x="14800" y="122"/>
                  </a:lnTo>
                  <a:lnTo>
                    <a:pt x="14654" y="73"/>
                  </a:lnTo>
                  <a:lnTo>
                    <a:pt x="14507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" name="Google Shape;741;p49"/>
          <p:cNvGrpSpPr/>
          <p:nvPr/>
        </p:nvGrpSpPr>
        <p:grpSpPr>
          <a:xfrm>
            <a:off x="2117351" y="500668"/>
            <a:ext cx="355087" cy="295596"/>
            <a:chOff x="1244325" y="314425"/>
            <a:chExt cx="444525" cy="370050"/>
          </a:xfrm>
        </p:grpSpPr>
        <p:sp>
          <p:nvSpPr>
            <p:cNvPr id="742" name="Google Shape;742;p49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9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4" name="Google Shape;744;p49"/>
          <p:cNvGrpSpPr/>
          <p:nvPr/>
        </p:nvGrpSpPr>
        <p:grpSpPr>
          <a:xfrm>
            <a:off x="2663610" y="499210"/>
            <a:ext cx="339490" cy="298512"/>
            <a:chOff x="1928175" y="312600"/>
            <a:chExt cx="425000" cy="373700"/>
          </a:xfrm>
        </p:grpSpPr>
        <p:sp>
          <p:nvSpPr>
            <p:cNvPr id="745" name="Google Shape;745;p49"/>
            <p:cNvSpPr/>
            <p:nvPr/>
          </p:nvSpPr>
          <p:spPr>
            <a:xfrm>
              <a:off x="1928175" y="312600"/>
              <a:ext cx="425000" cy="373700"/>
            </a:xfrm>
            <a:custGeom>
              <a:avLst/>
              <a:gdLst/>
              <a:ahLst/>
              <a:cxnLst/>
              <a:rect l="l" t="t" r="r" b="b"/>
              <a:pathLst>
                <a:path w="17000" h="14948" extrusionOk="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49"/>
            <p:cNvSpPr/>
            <p:nvPr/>
          </p:nvSpPr>
          <p:spPr>
            <a:xfrm>
              <a:off x="1964825" y="349250"/>
              <a:ext cx="351700" cy="300425"/>
            </a:xfrm>
            <a:custGeom>
              <a:avLst/>
              <a:gdLst/>
              <a:ahLst/>
              <a:cxnLst/>
              <a:rect l="l" t="t" r="r" b="b"/>
              <a:pathLst>
                <a:path w="14068" h="12017" extrusionOk="0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47" name="Google Shape;747;p49"/>
          <p:cNvSpPr/>
          <p:nvPr/>
        </p:nvSpPr>
        <p:spPr>
          <a:xfrm>
            <a:off x="3232939" y="488502"/>
            <a:ext cx="278022" cy="319959"/>
          </a:xfrm>
          <a:custGeom>
            <a:avLst/>
            <a:gdLst/>
            <a:ahLst/>
            <a:cxnLst/>
            <a:rect l="l" t="t" r="r" b="b"/>
            <a:pathLst>
              <a:path w="13922" h="16022" extrusionOk="0">
                <a:moveTo>
                  <a:pt x="13922" y="0"/>
                </a:moveTo>
                <a:lnTo>
                  <a:pt x="3249" y="3249"/>
                </a:lnTo>
                <a:lnTo>
                  <a:pt x="3249" y="12651"/>
                </a:lnTo>
                <a:lnTo>
                  <a:pt x="2907" y="12627"/>
                </a:lnTo>
                <a:lnTo>
                  <a:pt x="2565" y="12627"/>
                </a:lnTo>
                <a:lnTo>
                  <a:pt x="2198" y="12676"/>
                </a:lnTo>
                <a:lnTo>
                  <a:pt x="1832" y="12774"/>
                </a:lnTo>
                <a:lnTo>
                  <a:pt x="1612" y="12847"/>
                </a:lnTo>
                <a:lnTo>
                  <a:pt x="1393" y="12945"/>
                </a:lnTo>
                <a:lnTo>
                  <a:pt x="1197" y="13067"/>
                </a:lnTo>
                <a:lnTo>
                  <a:pt x="1002" y="13164"/>
                </a:lnTo>
                <a:lnTo>
                  <a:pt x="806" y="13311"/>
                </a:lnTo>
                <a:lnTo>
                  <a:pt x="660" y="13433"/>
                </a:lnTo>
                <a:lnTo>
                  <a:pt x="513" y="13580"/>
                </a:lnTo>
                <a:lnTo>
                  <a:pt x="391" y="13726"/>
                </a:lnTo>
                <a:lnTo>
                  <a:pt x="269" y="13897"/>
                </a:lnTo>
                <a:lnTo>
                  <a:pt x="171" y="14044"/>
                </a:lnTo>
                <a:lnTo>
                  <a:pt x="98" y="14215"/>
                </a:lnTo>
                <a:lnTo>
                  <a:pt x="49" y="14386"/>
                </a:lnTo>
                <a:lnTo>
                  <a:pt x="25" y="14532"/>
                </a:lnTo>
                <a:lnTo>
                  <a:pt x="0" y="14703"/>
                </a:lnTo>
                <a:lnTo>
                  <a:pt x="25" y="14874"/>
                </a:lnTo>
                <a:lnTo>
                  <a:pt x="49" y="15021"/>
                </a:lnTo>
                <a:lnTo>
                  <a:pt x="123" y="15191"/>
                </a:lnTo>
                <a:lnTo>
                  <a:pt x="196" y="15338"/>
                </a:lnTo>
                <a:lnTo>
                  <a:pt x="293" y="15460"/>
                </a:lnTo>
                <a:lnTo>
                  <a:pt x="416" y="15582"/>
                </a:lnTo>
                <a:lnTo>
                  <a:pt x="562" y="15680"/>
                </a:lnTo>
                <a:lnTo>
                  <a:pt x="709" y="15778"/>
                </a:lnTo>
                <a:lnTo>
                  <a:pt x="880" y="15851"/>
                </a:lnTo>
                <a:lnTo>
                  <a:pt x="1075" y="15924"/>
                </a:lnTo>
                <a:lnTo>
                  <a:pt x="1246" y="15973"/>
                </a:lnTo>
                <a:lnTo>
                  <a:pt x="1466" y="15997"/>
                </a:lnTo>
                <a:lnTo>
                  <a:pt x="1661" y="16022"/>
                </a:lnTo>
                <a:lnTo>
                  <a:pt x="1881" y="16022"/>
                </a:lnTo>
                <a:lnTo>
                  <a:pt x="2101" y="15997"/>
                </a:lnTo>
                <a:lnTo>
                  <a:pt x="2345" y="15973"/>
                </a:lnTo>
                <a:lnTo>
                  <a:pt x="2565" y="15924"/>
                </a:lnTo>
                <a:lnTo>
                  <a:pt x="2809" y="15875"/>
                </a:lnTo>
                <a:lnTo>
                  <a:pt x="3224" y="15704"/>
                </a:lnTo>
                <a:lnTo>
                  <a:pt x="3591" y="15509"/>
                </a:lnTo>
                <a:lnTo>
                  <a:pt x="3908" y="15289"/>
                </a:lnTo>
                <a:lnTo>
                  <a:pt x="4177" y="15021"/>
                </a:lnTo>
                <a:lnTo>
                  <a:pt x="4372" y="14752"/>
                </a:lnTo>
                <a:lnTo>
                  <a:pt x="4470" y="14605"/>
                </a:lnTo>
                <a:lnTo>
                  <a:pt x="4543" y="14459"/>
                </a:lnTo>
                <a:lnTo>
                  <a:pt x="4592" y="14312"/>
                </a:lnTo>
                <a:lnTo>
                  <a:pt x="4616" y="14166"/>
                </a:lnTo>
                <a:lnTo>
                  <a:pt x="4641" y="14019"/>
                </a:lnTo>
                <a:lnTo>
                  <a:pt x="4641" y="13873"/>
                </a:lnTo>
                <a:lnTo>
                  <a:pt x="4641" y="6204"/>
                </a:lnTo>
                <a:lnTo>
                  <a:pt x="12505" y="3737"/>
                </a:lnTo>
                <a:lnTo>
                  <a:pt x="12505" y="10136"/>
                </a:lnTo>
                <a:lnTo>
                  <a:pt x="12187" y="10111"/>
                </a:lnTo>
                <a:lnTo>
                  <a:pt x="11846" y="10111"/>
                </a:lnTo>
                <a:lnTo>
                  <a:pt x="11479" y="10160"/>
                </a:lnTo>
                <a:lnTo>
                  <a:pt x="11113" y="10258"/>
                </a:lnTo>
                <a:lnTo>
                  <a:pt x="10893" y="10331"/>
                </a:lnTo>
                <a:lnTo>
                  <a:pt x="10673" y="10429"/>
                </a:lnTo>
                <a:lnTo>
                  <a:pt x="10453" y="10551"/>
                </a:lnTo>
                <a:lnTo>
                  <a:pt x="10283" y="10649"/>
                </a:lnTo>
                <a:lnTo>
                  <a:pt x="10087" y="10795"/>
                </a:lnTo>
                <a:lnTo>
                  <a:pt x="9941" y="10917"/>
                </a:lnTo>
                <a:lnTo>
                  <a:pt x="9794" y="11064"/>
                </a:lnTo>
                <a:lnTo>
                  <a:pt x="9648" y="11211"/>
                </a:lnTo>
                <a:lnTo>
                  <a:pt x="9550" y="11381"/>
                </a:lnTo>
                <a:lnTo>
                  <a:pt x="9452" y="11528"/>
                </a:lnTo>
                <a:lnTo>
                  <a:pt x="9379" y="11699"/>
                </a:lnTo>
                <a:lnTo>
                  <a:pt x="9330" y="11870"/>
                </a:lnTo>
                <a:lnTo>
                  <a:pt x="9306" y="12016"/>
                </a:lnTo>
                <a:lnTo>
                  <a:pt x="9281" y="12187"/>
                </a:lnTo>
                <a:lnTo>
                  <a:pt x="9306" y="12358"/>
                </a:lnTo>
                <a:lnTo>
                  <a:pt x="9330" y="12505"/>
                </a:lnTo>
                <a:lnTo>
                  <a:pt x="9403" y="12676"/>
                </a:lnTo>
                <a:lnTo>
                  <a:pt x="9477" y="12822"/>
                </a:lnTo>
                <a:lnTo>
                  <a:pt x="9574" y="12945"/>
                </a:lnTo>
                <a:lnTo>
                  <a:pt x="9696" y="13067"/>
                </a:lnTo>
                <a:lnTo>
                  <a:pt x="9843" y="13164"/>
                </a:lnTo>
                <a:lnTo>
                  <a:pt x="9989" y="13262"/>
                </a:lnTo>
                <a:lnTo>
                  <a:pt x="10160" y="13335"/>
                </a:lnTo>
                <a:lnTo>
                  <a:pt x="10331" y="13409"/>
                </a:lnTo>
                <a:lnTo>
                  <a:pt x="10527" y="13457"/>
                </a:lnTo>
                <a:lnTo>
                  <a:pt x="10747" y="13482"/>
                </a:lnTo>
                <a:lnTo>
                  <a:pt x="10942" y="13506"/>
                </a:lnTo>
                <a:lnTo>
                  <a:pt x="11162" y="13506"/>
                </a:lnTo>
                <a:lnTo>
                  <a:pt x="11382" y="13482"/>
                </a:lnTo>
                <a:lnTo>
                  <a:pt x="11626" y="13457"/>
                </a:lnTo>
                <a:lnTo>
                  <a:pt x="11846" y="13409"/>
                </a:lnTo>
                <a:lnTo>
                  <a:pt x="12090" y="13360"/>
                </a:lnTo>
                <a:lnTo>
                  <a:pt x="12456" y="13213"/>
                </a:lnTo>
                <a:lnTo>
                  <a:pt x="12798" y="13042"/>
                </a:lnTo>
                <a:lnTo>
                  <a:pt x="13091" y="12822"/>
                </a:lnTo>
                <a:lnTo>
                  <a:pt x="13360" y="12603"/>
                </a:lnTo>
                <a:lnTo>
                  <a:pt x="13580" y="12358"/>
                </a:lnTo>
                <a:lnTo>
                  <a:pt x="13751" y="12090"/>
                </a:lnTo>
                <a:lnTo>
                  <a:pt x="13848" y="11821"/>
                </a:lnTo>
                <a:lnTo>
                  <a:pt x="13897" y="11675"/>
                </a:lnTo>
                <a:lnTo>
                  <a:pt x="13922" y="11552"/>
                </a:lnTo>
                <a:lnTo>
                  <a:pt x="139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8" name="Google Shape;748;p49"/>
          <p:cNvSpPr/>
          <p:nvPr/>
        </p:nvSpPr>
        <p:spPr>
          <a:xfrm>
            <a:off x="3790439" y="489481"/>
            <a:ext cx="239999" cy="318002"/>
          </a:xfrm>
          <a:custGeom>
            <a:avLst/>
            <a:gdLst/>
            <a:ahLst/>
            <a:cxnLst/>
            <a:rect l="l" t="t" r="r" b="b"/>
            <a:pathLst>
              <a:path w="12018" h="15924" extrusionOk="0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49" name="Google Shape;749;p49"/>
          <p:cNvGrpSpPr/>
          <p:nvPr/>
        </p:nvGrpSpPr>
        <p:grpSpPr>
          <a:xfrm>
            <a:off x="4253602" y="483614"/>
            <a:ext cx="390214" cy="329725"/>
            <a:chOff x="3918650" y="293075"/>
            <a:chExt cx="488500" cy="412775"/>
          </a:xfrm>
        </p:grpSpPr>
        <p:sp>
          <p:nvSpPr>
            <p:cNvPr id="750" name="Google Shape;750;p49"/>
            <p:cNvSpPr/>
            <p:nvPr/>
          </p:nvSpPr>
          <p:spPr>
            <a:xfrm>
              <a:off x="4085350" y="293675"/>
              <a:ext cx="154500" cy="412175"/>
            </a:xfrm>
            <a:custGeom>
              <a:avLst/>
              <a:gdLst/>
              <a:ahLst/>
              <a:cxnLst/>
              <a:rect l="l" t="t" r="r" b="b"/>
              <a:pathLst>
                <a:path w="6180" h="16487" extrusionOk="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49"/>
            <p:cNvSpPr/>
            <p:nvPr/>
          </p:nvSpPr>
          <p:spPr>
            <a:xfrm>
              <a:off x="3918650" y="293075"/>
              <a:ext cx="153900" cy="407275"/>
            </a:xfrm>
            <a:custGeom>
              <a:avLst/>
              <a:gdLst/>
              <a:ahLst/>
              <a:cxnLst/>
              <a:rect l="l" t="t" r="r" b="b"/>
              <a:pathLst>
                <a:path w="6156" h="16291" extrusionOk="0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9"/>
            <p:cNvSpPr/>
            <p:nvPr/>
          </p:nvSpPr>
          <p:spPr>
            <a:xfrm>
              <a:off x="4253250" y="298550"/>
              <a:ext cx="153900" cy="406675"/>
            </a:xfrm>
            <a:custGeom>
              <a:avLst/>
              <a:gdLst/>
              <a:ahLst/>
              <a:cxnLst/>
              <a:rect l="l" t="t" r="r" b="b"/>
              <a:pathLst>
                <a:path w="6156" h="16267" extrusionOk="0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3" name="Google Shape;753;p49"/>
          <p:cNvGrpSpPr/>
          <p:nvPr/>
        </p:nvGrpSpPr>
        <p:grpSpPr>
          <a:xfrm>
            <a:off x="4826681" y="458731"/>
            <a:ext cx="320958" cy="379470"/>
            <a:chOff x="4636075" y="261925"/>
            <a:chExt cx="401800" cy="475050"/>
          </a:xfrm>
        </p:grpSpPr>
        <p:sp>
          <p:nvSpPr>
            <p:cNvPr id="754" name="Google Shape;754;p49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49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49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49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58" name="Google Shape;758;p49"/>
          <p:cNvSpPr/>
          <p:nvPr/>
        </p:nvSpPr>
        <p:spPr>
          <a:xfrm>
            <a:off x="5342014" y="488003"/>
            <a:ext cx="367768" cy="320958"/>
          </a:xfrm>
          <a:custGeom>
            <a:avLst/>
            <a:gdLst/>
            <a:ahLst/>
            <a:cxnLst/>
            <a:rect l="l" t="t" r="r" b="b"/>
            <a:pathLst>
              <a:path w="18416" h="16072" extrusionOk="0">
                <a:moveTo>
                  <a:pt x="9208" y="1"/>
                </a:moveTo>
                <a:lnTo>
                  <a:pt x="1" y="8866"/>
                </a:lnTo>
                <a:lnTo>
                  <a:pt x="2882" y="8866"/>
                </a:lnTo>
                <a:lnTo>
                  <a:pt x="2882" y="15290"/>
                </a:lnTo>
                <a:lnTo>
                  <a:pt x="2907" y="15461"/>
                </a:lnTo>
                <a:lnTo>
                  <a:pt x="2956" y="15607"/>
                </a:lnTo>
                <a:lnTo>
                  <a:pt x="3029" y="15729"/>
                </a:lnTo>
                <a:lnTo>
                  <a:pt x="3102" y="15851"/>
                </a:lnTo>
                <a:lnTo>
                  <a:pt x="3224" y="15949"/>
                </a:lnTo>
                <a:lnTo>
                  <a:pt x="3371" y="16022"/>
                </a:lnTo>
                <a:lnTo>
                  <a:pt x="3517" y="16071"/>
                </a:lnTo>
                <a:lnTo>
                  <a:pt x="7425" y="16071"/>
                </a:lnTo>
                <a:lnTo>
                  <a:pt x="7425" y="13458"/>
                </a:lnTo>
                <a:lnTo>
                  <a:pt x="7450" y="13165"/>
                </a:lnTo>
                <a:lnTo>
                  <a:pt x="7547" y="12896"/>
                </a:lnTo>
                <a:lnTo>
                  <a:pt x="7669" y="12652"/>
                </a:lnTo>
                <a:lnTo>
                  <a:pt x="7840" y="12457"/>
                </a:lnTo>
                <a:lnTo>
                  <a:pt x="8060" y="12286"/>
                </a:lnTo>
                <a:lnTo>
                  <a:pt x="8280" y="12164"/>
                </a:lnTo>
                <a:lnTo>
                  <a:pt x="8549" y="12066"/>
                </a:lnTo>
                <a:lnTo>
                  <a:pt x="8842" y="12041"/>
                </a:lnTo>
                <a:lnTo>
                  <a:pt x="9574" y="12041"/>
                </a:lnTo>
                <a:lnTo>
                  <a:pt x="9867" y="12066"/>
                </a:lnTo>
                <a:lnTo>
                  <a:pt x="10136" y="12164"/>
                </a:lnTo>
                <a:lnTo>
                  <a:pt x="10356" y="12286"/>
                </a:lnTo>
                <a:lnTo>
                  <a:pt x="10576" y="12457"/>
                </a:lnTo>
                <a:lnTo>
                  <a:pt x="10747" y="12652"/>
                </a:lnTo>
                <a:lnTo>
                  <a:pt x="10869" y="12896"/>
                </a:lnTo>
                <a:lnTo>
                  <a:pt x="10967" y="13165"/>
                </a:lnTo>
                <a:lnTo>
                  <a:pt x="10991" y="13458"/>
                </a:lnTo>
                <a:lnTo>
                  <a:pt x="10991" y="16071"/>
                </a:lnTo>
                <a:lnTo>
                  <a:pt x="14899" y="16071"/>
                </a:lnTo>
                <a:lnTo>
                  <a:pt x="15045" y="16022"/>
                </a:lnTo>
                <a:lnTo>
                  <a:pt x="15192" y="15949"/>
                </a:lnTo>
                <a:lnTo>
                  <a:pt x="15314" y="15851"/>
                </a:lnTo>
                <a:lnTo>
                  <a:pt x="15387" y="15729"/>
                </a:lnTo>
                <a:lnTo>
                  <a:pt x="15460" y="15607"/>
                </a:lnTo>
                <a:lnTo>
                  <a:pt x="15509" y="15461"/>
                </a:lnTo>
                <a:lnTo>
                  <a:pt x="15534" y="15290"/>
                </a:lnTo>
                <a:lnTo>
                  <a:pt x="15534" y="8866"/>
                </a:lnTo>
                <a:lnTo>
                  <a:pt x="18416" y="8866"/>
                </a:lnTo>
                <a:lnTo>
                  <a:pt x="92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59" name="Google Shape;759;p49"/>
          <p:cNvGrpSpPr/>
          <p:nvPr/>
        </p:nvGrpSpPr>
        <p:grpSpPr>
          <a:xfrm>
            <a:off x="5903104" y="490444"/>
            <a:ext cx="321916" cy="315566"/>
            <a:chOff x="5983625" y="301625"/>
            <a:chExt cx="403000" cy="395050"/>
          </a:xfrm>
        </p:grpSpPr>
        <p:sp>
          <p:nvSpPr>
            <p:cNvPr id="760" name="Google Shape;760;p49"/>
            <p:cNvSpPr/>
            <p:nvPr/>
          </p:nvSpPr>
          <p:spPr>
            <a:xfrm>
              <a:off x="5983625" y="319925"/>
              <a:ext cx="403000" cy="67200"/>
            </a:xfrm>
            <a:custGeom>
              <a:avLst/>
              <a:gdLst/>
              <a:ahLst/>
              <a:cxnLst/>
              <a:rect l="l" t="t" r="r" b="b"/>
              <a:pathLst>
                <a:path w="16120" h="2688" extrusionOk="0">
                  <a:moveTo>
                    <a:pt x="3102" y="416"/>
                  </a:moveTo>
                  <a:lnTo>
                    <a:pt x="3273" y="465"/>
                  </a:lnTo>
                  <a:lnTo>
                    <a:pt x="3444" y="562"/>
                  </a:lnTo>
                  <a:lnTo>
                    <a:pt x="3566" y="660"/>
                  </a:lnTo>
                  <a:lnTo>
                    <a:pt x="3688" y="807"/>
                  </a:lnTo>
                  <a:lnTo>
                    <a:pt x="3762" y="953"/>
                  </a:lnTo>
                  <a:lnTo>
                    <a:pt x="3810" y="1124"/>
                  </a:lnTo>
                  <a:lnTo>
                    <a:pt x="3835" y="1320"/>
                  </a:lnTo>
                  <a:lnTo>
                    <a:pt x="3810" y="1491"/>
                  </a:lnTo>
                  <a:lnTo>
                    <a:pt x="3762" y="1661"/>
                  </a:lnTo>
                  <a:lnTo>
                    <a:pt x="3688" y="1808"/>
                  </a:lnTo>
                  <a:lnTo>
                    <a:pt x="3566" y="1955"/>
                  </a:lnTo>
                  <a:lnTo>
                    <a:pt x="3444" y="2052"/>
                  </a:lnTo>
                  <a:lnTo>
                    <a:pt x="3273" y="2150"/>
                  </a:lnTo>
                  <a:lnTo>
                    <a:pt x="3102" y="2199"/>
                  </a:lnTo>
                  <a:lnTo>
                    <a:pt x="2931" y="2223"/>
                  </a:lnTo>
                  <a:lnTo>
                    <a:pt x="2760" y="2199"/>
                  </a:lnTo>
                  <a:lnTo>
                    <a:pt x="2589" y="2150"/>
                  </a:lnTo>
                  <a:lnTo>
                    <a:pt x="2418" y="2052"/>
                  </a:lnTo>
                  <a:lnTo>
                    <a:pt x="2296" y="1955"/>
                  </a:lnTo>
                  <a:lnTo>
                    <a:pt x="2174" y="1808"/>
                  </a:lnTo>
                  <a:lnTo>
                    <a:pt x="2101" y="1661"/>
                  </a:lnTo>
                  <a:lnTo>
                    <a:pt x="2052" y="1491"/>
                  </a:lnTo>
                  <a:lnTo>
                    <a:pt x="2028" y="1320"/>
                  </a:lnTo>
                  <a:lnTo>
                    <a:pt x="2052" y="1124"/>
                  </a:lnTo>
                  <a:lnTo>
                    <a:pt x="2101" y="953"/>
                  </a:lnTo>
                  <a:lnTo>
                    <a:pt x="2174" y="807"/>
                  </a:lnTo>
                  <a:lnTo>
                    <a:pt x="2296" y="660"/>
                  </a:lnTo>
                  <a:lnTo>
                    <a:pt x="2418" y="562"/>
                  </a:lnTo>
                  <a:lnTo>
                    <a:pt x="2589" y="465"/>
                  </a:lnTo>
                  <a:lnTo>
                    <a:pt x="2760" y="416"/>
                  </a:lnTo>
                  <a:close/>
                  <a:moveTo>
                    <a:pt x="13360" y="416"/>
                  </a:moveTo>
                  <a:lnTo>
                    <a:pt x="13531" y="465"/>
                  </a:lnTo>
                  <a:lnTo>
                    <a:pt x="13702" y="562"/>
                  </a:lnTo>
                  <a:lnTo>
                    <a:pt x="13824" y="660"/>
                  </a:lnTo>
                  <a:lnTo>
                    <a:pt x="13946" y="807"/>
                  </a:lnTo>
                  <a:lnTo>
                    <a:pt x="14019" y="953"/>
                  </a:lnTo>
                  <a:lnTo>
                    <a:pt x="14068" y="1124"/>
                  </a:lnTo>
                  <a:lnTo>
                    <a:pt x="14093" y="1320"/>
                  </a:lnTo>
                  <a:lnTo>
                    <a:pt x="14068" y="1491"/>
                  </a:lnTo>
                  <a:lnTo>
                    <a:pt x="14019" y="1661"/>
                  </a:lnTo>
                  <a:lnTo>
                    <a:pt x="13946" y="1808"/>
                  </a:lnTo>
                  <a:lnTo>
                    <a:pt x="13824" y="1955"/>
                  </a:lnTo>
                  <a:lnTo>
                    <a:pt x="13702" y="2052"/>
                  </a:lnTo>
                  <a:lnTo>
                    <a:pt x="13531" y="2150"/>
                  </a:lnTo>
                  <a:lnTo>
                    <a:pt x="13360" y="2199"/>
                  </a:lnTo>
                  <a:lnTo>
                    <a:pt x="13189" y="2223"/>
                  </a:lnTo>
                  <a:lnTo>
                    <a:pt x="13018" y="2199"/>
                  </a:lnTo>
                  <a:lnTo>
                    <a:pt x="12847" y="2150"/>
                  </a:lnTo>
                  <a:lnTo>
                    <a:pt x="12676" y="2052"/>
                  </a:lnTo>
                  <a:lnTo>
                    <a:pt x="12554" y="1955"/>
                  </a:lnTo>
                  <a:lnTo>
                    <a:pt x="12432" y="1808"/>
                  </a:lnTo>
                  <a:lnTo>
                    <a:pt x="12359" y="1661"/>
                  </a:lnTo>
                  <a:lnTo>
                    <a:pt x="12310" y="1491"/>
                  </a:lnTo>
                  <a:lnTo>
                    <a:pt x="12285" y="1320"/>
                  </a:lnTo>
                  <a:lnTo>
                    <a:pt x="12310" y="1124"/>
                  </a:lnTo>
                  <a:lnTo>
                    <a:pt x="12359" y="953"/>
                  </a:lnTo>
                  <a:lnTo>
                    <a:pt x="12432" y="807"/>
                  </a:lnTo>
                  <a:lnTo>
                    <a:pt x="12554" y="660"/>
                  </a:lnTo>
                  <a:lnTo>
                    <a:pt x="12676" y="562"/>
                  </a:lnTo>
                  <a:lnTo>
                    <a:pt x="12847" y="465"/>
                  </a:lnTo>
                  <a:lnTo>
                    <a:pt x="13018" y="416"/>
                  </a:lnTo>
                  <a:close/>
                  <a:moveTo>
                    <a:pt x="0" y="1"/>
                  </a:moveTo>
                  <a:lnTo>
                    <a:pt x="0" y="2687"/>
                  </a:lnTo>
                  <a:lnTo>
                    <a:pt x="16120" y="2687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49"/>
            <p:cNvSpPr/>
            <p:nvPr/>
          </p:nvSpPr>
          <p:spPr>
            <a:xfrm>
              <a:off x="5983625" y="664900"/>
              <a:ext cx="403000" cy="31775"/>
            </a:xfrm>
            <a:custGeom>
              <a:avLst/>
              <a:gdLst/>
              <a:ahLst/>
              <a:cxnLst/>
              <a:rect l="l" t="t" r="r" b="b"/>
              <a:pathLst>
                <a:path w="16120" h="1271" extrusionOk="0">
                  <a:moveTo>
                    <a:pt x="0" y="1"/>
                  </a:moveTo>
                  <a:lnTo>
                    <a:pt x="0" y="489"/>
                  </a:lnTo>
                  <a:lnTo>
                    <a:pt x="25" y="660"/>
                  </a:lnTo>
                  <a:lnTo>
                    <a:pt x="74" y="807"/>
                  </a:lnTo>
                  <a:lnTo>
                    <a:pt x="147" y="929"/>
                  </a:lnTo>
                  <a:lnTo>
                    <a:pt x="220" y="1051"/>
                  </a:lnTo>
                  <a:lnTo>
                    <a:pt x="342" y="1149"/>
                  </a:lnTo>
                  <a:lnTo>
                    <a:pt x="489" y="1222"/>
                  </a:lnTo>
                  <a:lnTo>
                    <a:pt x="635" y="1271"/>
                  </a:lnTo>
                  <a:lnTo>
                    <a:pt x="15485" y="1271"/>
                  </a:lnTo>
                  <a:lnTo>
                    <a:pt x="15631" y="1222"/>
                  </a:lnTo>
                  <a:lnTo>
                    <a:pt x="15778" y="1149"/>
                  </a:lnTo>
                  <a:lnTo>
                    <a:pt x="15900" y="1051"/>
                  </a:lnTo>
                  <a:lnTo>
                    <a:pt x="15973" y="929"/>
                  </a:lnTo>
                  <a:lnTo>
                    <a:pt x="16046" y="807"/>
                  </a:lnTo>
                  <a:lnTo>
                    <a:pt x="16095" y="660"/>
                  </a:lnTo>
                  <a:lnTo>
                    <a:pt x="16120" y="489"/>
                  </a:lnTo>
                  <a:lnTo>
                    <a:pt x="16120" y="1"/>
                  </a:lnTo>
                  <a:lnTo>
                    <a:pt x="16095" y="172"/>
                  </a:lnTo>
                  <a:lnTo>
                    <a:pt x="16046" y="318"/>
                  </a:lnTo>
                  <a:lnTo>
                    <a:pt x="15973" y="440"/>
                  </a:lnTo>
                  <a:lnTo>
                    <a:pt x="15900" y="562"/>
                  </a:lnTo>
                  <a:lnTo>
                    <a:pt x="15778" y="660"/>
                  </a:lnTo>
                  <a:lnTo>
                    <a:pt x="15631" y="733"/>
                  </a:lnTo>
                  <a:lnTo>
                    <a:pt x="15485" y="782"/>
                  </a:lnTo>
                  <a:lnTo>
                    <a:pt x="635" y="782"/>
                  </a:lnTo>
                  <a:lnTo>
                    <a:pt x="489" y="733"/>
                  </a:lnTo>
                  <a:lnTo>
                    <a:pt x="342" y="660"/>
                  </a:lnTo>
                  <a:lnTo>
                    <a:pt x="220" y="562"/>
                  </a:lnTo>
                  <a:lnTo>
                    <a:pt x="147" y="440"/>
                  </a:lnTo>
                  <a:lnTo>
                    <a:pt x="74" y="318"/>
                  </a:lnTo>
                  <a:lnTo>
                    <a:pt x="25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49"/>
            <p:cNvSpPr/>
            <p:nvPr/>
          </p:nvSpPr>
          <p:spPr>
            <a:xfrm>
              <a:off x="6041025" y="3016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3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3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79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79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9"/>
            <p:cNvSpPr/>
            <p:nvPr/>
          </p:nvSpPr>
          <p:spPr>
            <a:xfrm>
              <a:off x="6297450" y="3016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49"/>
            <p:cNvSpPr/>
            <p:nvPr/>
          </p:nvSpPr>
          <p:spPr>
            <a:xfrm>
              <a:off x="60972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7" y="2150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9"/>
            <p:cNvSpPr/>
            <p:nvPr/>
          </p:nvSpPr>
          <p:spPr>
            <a:xfrm>
              <a:off x="60972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9"/>
            <p:cNvSpPr/>
            <p:nvPr/>
          </p:nvSpPr>
          <p:spPr>
            <a:xfrm>
              <a:off x="60972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49"/>
            <p:cNvSpPr/>
            <p:nvPr/>
          </p:nvSpPr>
          <p:spPr>
            <a:xfrm>
              <a:off x="6160075" y="575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49"/>
            <p:cNvSpPr/>
            <p:nvPr/>
          </p:nvSpPr>
          <p:spPr>
            <a:xfrm>
              <a:off x="60343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9"/>
            <p:cNvSpPr/>
            <p:nvPr/>
          </p:nvSpPr>
          <p:spPr>
            <a:xfrm>
              <a:off x="60343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9"/>
            <p:cNvSpPr/>
            <p:nvPr/>
          </p:nvSpPr>
          <p:spPr>
            <a:xfrm>
              <a:off x="60343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9"/>
            <p:cNvSpPr/>
            <p:nvPr/>
          </p:nvSpPr>
          <p:spPr>
            <a:xfrm>
              <a:off x="6160075" y="509200"/>
              <a:ext cx="50100" cy="53775"/>
            </a:xfrm>
            <a:custGeom>
              <a:avLst/>
              <a:gdLst/>
              <a:ahLst/>
              <a:cxnLst/>
              <a:rect l="l" t="t" r="r" b="b"/>
              <a:pathLst>
                <a:path w="2004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03" y="2150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9"/>
            <p:cNvSpPr/>
            <p:nvPr/>
          </p:nvSpPr>
          <p:spPr>
            <a:xfrm>
              <a:off x="5983625" y="399300"/>
              <a:ext cx="403000" cy="272950"/>
            </a:xfrm>
            <a:custGeom>
              <a:avLst/>
              <a:gdLst/>
              <a:ahLst/>
              <a:cxnLst/>
              <a:rect l="l" t="t" r="r" b="b"/>
              <a:pathLst>
                <a:path w="16120" h="10918" extrusionOk="0">
                  <a:moveTo>
                    <a:pt x="14434" y="1466"/>
                  </a:moveTo>
                  <a:lnTo>
                    <a:pt x="14508" y="1515"/>
                  </a:lnTo>
                  <a:lnTo>
                    <a:pt x="14557" y="1613"/>
                  </a:lnTo>
                  <a:lnTo>
                    <a:pt x="14581" y="1710"/>
                  </a:lnTo>
                  <a:lnTo>
                    <a:pt x="14581" y="9233"/>
                  </a:lnTo>
                  <a:lnTo>
                    <a:pt x="14557" y="9330"/>
                  </a:lnTo>
                  <a:lnTo>
                    <a:pt x="14508" y="9404"/>
                  </a:lnTo>
                  <a:lnTo>
                    <a:pt x="14434" y="9452"/>
                  </a:lnTo>
                  <a:lnTo>
                    <a:pt x="14337" y="9477"/>
                  </a:lnTo>
                  <a:lnTo>
                    <a:pt x="1783" y="9477"/>
                  </a:lnTo>
                  <a:lnTo>
                    <a:pt x="1686" y="9452"/>
                  </a:lnTo>
                  <a:lnTo>
                    <a:pt x="1612" y="9404"/>
                  </a:lnTo>
                  <a:lnTo>
                    <a:pt x="1564" y="9330"/>
                  </a:lnTo>
                  <a:lnTo>
                    <a:pt x="1539" y="9233"/>
                  </a:lnTo>
                  <a:lnTo>
                    <a:pt x="1539" y="1710"/>
                  </a:lnTo>
                  <a:lnTo>
                    <a:pt x="1564" y="1613"/>
                  </a:lnTo>
                  <a:lnTo>
                    <a:pt x="1612" y="1515"/>
                  </a:lnTo>
                  <a:lnTo>
                    <a:pt x="1686" y="1466"/>
                  </a:lnTo>
                  <a:close/>
                  <a:moveTo>
                    <a:pt x="0" y="1"/>
                  </a:moveTo>
                  <a:lnTo>
                    <a:pt x="0" y="10332"/>
                  </a:lnTo>
                  <a:lnTo>
                    <a:pt x="25" y="10429"/>
                  </a:lnTo>
                  <a:lnTo>
                    <a:pt x="74" y="10527"/>
                  </a:lnTo>
                  <a:lnTo>
                    <a:pt x="147" y="10625"/>
                  </a:lnTo>
                  <a:lnTo>
                    <a:pt x="220" y="10722"/>
                  </a:lnTo>
                  <a:lnTo>
                    <a:pt x="342" y="10796"/>
                  </a:lnTo>
                  <a:lnTo>
                    <a:pt x="489" y="10869"/>
                  </a:lnTo>
                  <a:lnTo>
                    <a:pt x="635" y="10918"/>
                  </a:lnTo>
                  <a:lnTo>
                    <a:pt x="15485" y="10918"/>
                  </a:lnTo>
                  <a:lnTo>
                    <a:pt x="15631" y="10869"/>
                  </a:lnTo>
                  <a:lnTo>
                    <a:pt x="15778" y="10796"/>
                  </a:lnTo>
                  <a:lnTo>
                    <a:pt x="15900" y="10698"/>
                  </a:lnTo>
                  <a:lnTo>
                    <a:pt x="15973" y="10576"/>
                  </a:lnTo>
                  <a:lnTo>
                    <a:pt x="16046" y="10454"/>
                  </a:lnTo>
                  <a:lnTo>
                    <a:pt x="16095" y="10307"/>
                  </a:lnTo>
                  <a:lnTo>
                    <a:pt x="16120" y="10136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9"/>
            <p:cNvSpPr/>
            <p:nvPr/>
          </p:nvSpPr>
          <p:spPr>
            <a:xfrm>
              <a:off x="62852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9"/>
            <p:cNvSpPr/>
            <p:nvPr/>
          </p:nvSpPr>
          <p:spPr>
            <a:xfrm>
              <a:off x="62852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49"/>
            <p:cNvSpPr/>
            <p:nvPr/>
          </p:nvSpPr>
          <p:spPr>
            <a:xfrm>
              <a:off x="62852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49"/>
            <p:cNvSpPr/>
            <p:nvPr/>
          </p:nvSpPr>
          <p:spPr>
            <a:xfrm>
              <a:off x="62223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9"/>
            <p:cNvSpPr/>
            <p:nvPr/>
          </p:nvSpPr>
          <p:spPr>
            <a:xfrm>
              <a:off x="6160075" y="448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9"/>
            <p:cNvSpPr/>
            <p:nvPr/>
          </p:nvSpPr>
          <p:spPr>
            <a:xfrm>
              <a:off x="62223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9"/>
            <p:cNvSpPr/>
            <p:nvPr/>
          </p:nvSpPr>
          <p:spPr>
            <a:xfrm>
              <a:off x="62223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0" name="Google Shape;780;p49"/>
          <p:cNvGrpSpPr/>
          <p:nvPr/>
        </p:nvGrpSpPr>
        <p:grpSpPr>
          <a:xfrm>
            <a:off x="6443991" y="487987"/>
            <a:ext cx="317044" cy="316564"/>
            <a:chOff x="6660750" y="298550"/>
            <a:chExt cx="396900" cy="396300"/>
          </a:xfrm>
        </p:grpSpPr>
        <p:sp>
          <p:nvSpPr>
            <p:cNvPr id="781" name="Google Shape;781;p49"/>
            <p:cNvSpPr/>
            <p:nvPr/>
          </p:nvSpPr>
          <p:spPr>
            <a:xfrm>
              <a:off x="6660750" y="298550"/>
              <a:ext cx="396900" cy="396300"/>
            </a:xfrm>
            <a:custGeom>
              <a:avLst/>
              <a:gdLst/>
              <a:ahLst/>
              <a:cxnLst/>
              <a:rect l="l" t="t" r="r" b="b"/>
              <a:pathLst>
                <a:path w="15876" h="15852" extrusionOk="0">
                  <a:moveTo>
                    <a:pt x="8304" y="978"/>
                  </a:moveTo>
                  <a:lnTo>
                    <a:pt x="8646" y="1002"/>
                  </a:lnTo>
                  <a:lnTo>
                    <a:pt x="8988" y="1051"/>
                  </a:lnTo>
                  <a:lnTo>
                    <a:pt x="9330" y="1100"/>
                  </a:lnTo>
                  <a:lnTo>
                    <a:pt x="9672" y="1198"/>
                  </a:lnTo>
                  <a:lnTo>
                    <a:pt x="10014" y="1271"/>
                  </a:lnTo>
                  <a:lnTo>
                    <a:pt x="10332" y="1393"/>
                  </a:lnTo>
                  <a:lnTo>
                    <a:pt x="10649" y="1515"/>
                  </a:lnTo>
                  <a:lnTo>
                    <a:pt x="10942" y="1662"/>
                  </a:lnTo>
                  <a:lnTo>
                    <a:pt x="11260" y="1808"/>
                  </a:lnTo>
                  <a:lnTo>
                    <a:pt x="11553" y="1979"/>
                  </a:lnTo>
                  <a:lnTo>
                    <a:pt x="11821" y="2150"/>
                  </a:lnTo>
                  <a:lnTo>
                    <a:pt x="12090" y="2346"/>
                  </a:lnTo>
                  <a:lnTo>
                    <a:pt x="12359" y="2565"/>
                  </a:lnTo>
                  <a:lnTo>
                    <a:pt x="12603" y="2785"/>
                  </a:lnTo>
                  <a:lnTo>
                    <a:pt x="12847" y="3005"/>
                  </a:lnTo>
                  <a:lnTo>
                    <a:pt x="13091" y="3249"/>
                  </a:lnTo>
                  <a:lnTo>
                    <a:pt x="13311" y="3493"/>
                  </a:lnTo>
                  <a:lnTo>
                    <a:pt x="13507" y="3762"/>
                  </a:lnTo>
                  <a:lnTo>
                    <a:pt x="13702" y="4031"/>
                  </a:lnTo>
                  <a:lnTo>
                    <a:pt x="13897" y="4324"/>
                  </a:lnTo>
                  <a:lnTo>
                    <a:pt x="14044" y="4617"/>
                  </a:lnTo>
                  <a:lnTo>
                    <a:pt x="14215" y="4910"/>
                  </a:lnTo>
                  <a:lnTo>
                    <a:pt x="14337" y="5227"/>
                  </a:lnTo>
                  <a:lnTo>
                    <a:pt x="14483" y="5545"/>
                  </a:lnTo>
                  <a:lnTo>
                    <a:pt x="14581" y="5862"/>
                  </a:lnTo>
                  <a:lnTo>
                    <a:pt x="14679" y="6180"/>
                  </a:lnTo>
                  <a:lnTo>
                    <a:pt x="14752" y="6522"/>
                  </a:lnTo>
                  <a:lnTo>
                    <a:pt x="14825" y="6864"/>
                  </a:lnTo>
                  <a:lnTo>
                    <a:pt x="14850" y="7206"/>
                  </a:lnTo>
                  <a:lnTo>
                    <a:pt x="14899" y="7572"/>
                  </a:lnTo>
                  <a:lnTo>
                    <a:pt x="14899" y="7938"/>
                  </a:lnTo>
                  <a:lnTo>
                    <a:pt x="14899" y="8280"/>
                  </a:lnTo>
                  <a:lnTo>
                    <a:pt x="14850" y="8647"/>
                  </a:lnTo>
                  <a:lnTo>
                    <a:pt x="14825" y="8989"/>
                  </a:lnTo>
                  <a:lnTo>
                    <a:pt x="14752" y="9331"/>
                  </a:lnTo>
                  <a:lnTo>
                    <a:pt x="14679" y="9672"/>
                  </a:lnTo>
                  <a:lnTo>
                    <a:pt x="14581" y="9990"/>
                  </a:lnTo>
                  <a:lnTo>
                    <a:pt x="14483" y="10307"/>
                  </a:lnTo>
                  <a:lnTo>
                    <a:pt x="14337" y="10625"/>
                  </a:lnTo>
                  <a:lnTo>
                    <a:pt x="14215" y="10942"/>
                  </a:lnTo>
                  <a:lnTo>
                    <a:pt x="14044" y="11236"/>
                  </a:lnTo>
                  <a:lnTo>
                    <a:pt x="13897" y="11529"/>
                  </a:lnTo>
                  <a:lnTo>
                    <a:pt x="13702" y="11822"/>
                  </a:lnTo>
                  <a:lnTo>
                    <a:pt x="13507" y="12090"/>
                  </a:lnTo>
                  <a:lnTo>
                    <a:pt x="13311" y="12359"/>
                  </a:lnTo>
                  <a:lnTo>
                    <a:pt x="13091" y="12603"/>
                  </a:lnTo>
                  <a:lnTo>
                    <a:pt x="12847" y="12847"/>
                  </a:lnTo>
                  <a:lnTo>
                    <a:pt x="12603" y="13067"/>
                  </a:lnTo>
                  <a:lnTo>
                    <a:pt x="12359" y="13287"/>
                  </a:lnTo>
                  <a:lnTo>
                    <a:pt x="12090" y="13507"/>
                  </a:lnTo>
                  <a:lnTo>
                    <a:pt x="11821" y="13702"/>
                  </a:lnTo>
                  <a:lnTo>
                    <a:pt x="11553" y="13873"/>
                  </a:lnTo>
                  <a:lnTo>
                    <a:pt x="11260" y="14044"/>
                  </a:lnTo>
                  <a:lnTo>
                    <a:pt x="10942" y="14191"/>
                  </a:lnTo>
                  <a:lnTo>
                    <a:pt x="10649" y="14337"/>
                  </a:lnTo>
                  <a:lnTo>
                    <a:pt x="10332" y="14459"/>
                  </a:lnTo>
                  <a:lnTo>
                    <a:pt x="10014" y="14581"/>
                  </a:lnTo>
                  <a:lnTo>
                    <a:pt x="9672" y="14655"/>
                  </a:lnTo>
                  <a:lnTo>
                    <a:pt x="9330" y="14752"/>
                  </a:lnTo>
                  <a:lnTo>
                    <a:pt x="8988" y="14801"/>
                  </a:lnTo>
                  <a:lnTo>
                    <a:pt x="8646" y="14850"/>
                  </a:lnTo>
                  <a:lnTo>
                    <a:pt x="8304" y="14875"/>
                  </a:lnTo>
                  <a:lnTo>
                    <a:pt x="7572" y="14875"/>
                  </a:lnTo>
                  <a:lnTo>
                    <a:pt x="7230" y="14850"/>
                  </a:lnTo>
                  <a:lnTo>
                    <a:pt x="6888" y="14801"/>
                  </a:lnTo>
                  <a:lnTo>
                    <a:pt x="6546" y="14752"/>
                  </a:lnTo>
                  <a:lnTo>
                    <a:pt x="6204" y="14655"/>
                  </a:lnTo>
                  <a:lnTo>
                    <a:pt x="5862" y="14581"/>
                  </a:lnTo>
                  <a:lnTo>
                    <a:pt x="5545" y="14459"/>
                  </a:lnTo>
                  <a:lnTo>
                    <a:pt x="5227" y="14337"/>
                  </a:lnTo>
                  <a:lnTo>
                    <a:pt x="4934" y="14191"/>
                  </a:lnTo>
                  <a:lnTo>
                    <a:pt x="4617" y="14044"/>
                  </a:lnTo>
                  <a:lnTo>
                    <a:pt x="4324" y="13873"/>
                  </a:lnTo>
                  <a:lnTo>
                    <a:pt x="4055" y="13702"/>
                  </a:lnTo>
                  <a:lnTo>
                    <a:pt x="3786" y="13507"/>
                  </a:lnTo>
                  <a:lnTo>
                    <a:pt x="3518" y="13287"/>
                  </a:lnTo>
                  <a:lnTo>
                    <a:pt x="3273" y="13067"/>
                  </a:lnTo>
                  <a:lnTo>
                    <a:pt x="3029" y="12847"/>
                  </a:lnTo>
                  <a:lnTo>
                    <a:pt x="2785" y="12603"/>
                  </a:lnTo>
                  <a:lnTo>
                    <a:pt x="2565" y="12359"/>
                  </a:lnTo>
                  <a:lnTo>
                    <a:pt x="2370" y="12090"/>
                  </a:lnTo>
                  <a:lnTo>
                    <a:pt x="2174" y="11822"/>
                  </a:lnTo>
                  <a:lnTo>
                    <a:pt x="1979" y="11529"/>
                  </a:lnTo>
                  <a:lnTo>
                    <a:pt x="1832" y="11236"/>
                  </a:lnTo>
                  <a:lnTo>
                    <a:pt x="1661" y="10942"/>
                  </a:lnTo>
                  <a:lnTo>
                    <a:pt x="1539" y="10625"/>
                  </a:lnTo>
                  <a:lnTo>
                    <a:pt x="1393" y="10307"/>
                  </a:lnTo>
                  <a:lnTo>
                    <a:pt x="1295" y="9990"/>
                  </a:lnTo>
                  <a:lnTo>
                    <a:pt x="1197" y="9672"/>
                  </a:lnTo>
                  <a:lnTo>
                    <a:pt x="1124" y="9331"/>
                  </a:lnTo>
                  <a:lnTo>
                    <a:pt x="1051" y="8989"/>
                  </a:lnTo>
                  <a:lnTo>
                    <a:pt x="1026" y="8647"/>
                  </a:lnTo>
                  <a:lnTo>
                    <a:pt x="978" y="8280"/>
                  </a:lnTo>
                  <a:lnTo>
                    <a:pt x="978" y="7938"/>
                  </a:lnTo>
                  <a:lnTo>
                    <a:pt x="978" y="7572"/>
                  </a:lnTo>
                  <a:lnTo>
                    <a:pt x="1026" y="7206"/>
                  </a:lnTo>
                  <a:lnTo>
                    <a:pt x="1051" y="6864"/>
                  </a:lnTo>
                  <a:lnTo>
                    <a:pt x="1124" y="6522"/>
                  </a:lnTo>
                  <a:lnTo>
                    <a:pt x="1197" y="6180"/>
                  </a:lnTo>
                  <a:lnTo>
                    <a:pt x="1295" y="5862"/>
                  </a:lnTo>
                  <a:lnTo>
                    <a:pt x="1393" y="5545"/>
                  </a:lnTo>
                  <a:lnTo>
                    <a:pt x="1539" y="5227"/>
                  </a:lnTo>
                  <a:lnTo>
                    <a:pt x="1661" y="4910"/>
                  </a:lnTo>
                  <a:lnTo>
                    <a:pt x="1832" y="4617"/>
                  </a:lnTo>
                  <a:lnTo>
                    <a:pt x="1979" y="4324"/>
                  </a:lnTo>
                  <a:lnTo>
                    <a:pt x="2174" y="4031"/>
                  </a:lnTo>
                  <a:lnTo>
                    <a:pt x="2370" y="3762"/>
                  </a:lnTo>
                  <a:lnTo>
                    <a:pt x="2565" y="3493"/>
                  </a:lnTo>
                  <a:lnTo>
                    <a:pt x="2785" y="3249"/>
                  </a:lnTo>
                  <a:lnTo>
                    <a:pt x="3029" y="3005"/>
                  </a:lnTo>
                  <a:lnTo>
                    <a:pt x="3273" y="2785"/>
                  </a:lnTo>
                  <a:lnTo>
                    <a:pt x="3518" y="2565"/>
                  </a:lnTo>
                  <a:lnTo>
                    <a:pt x="3786" y="2346"/>
                  </a:lnTo>
                  <a:lnTo>
                    <a:pt x="4055" y="2150"/>
                  </a:lnTo>
                  <a:lnTo>
                    <a:pt x="4324" y="1979"/>
                  </a:lnTo>
                  <a:lnTo>
                    <a:pt x="4617" y="1808"/>
                  </a:lnTo>
                  <a:lnTo>
                    <a:pt x="4934" y="1662"/>
                  </a:lnTo>
                  <a:lnTo>
                    <a:pt x="5227" y="1515"/>
                  </a:lnTo>
                  <a:lnTo>
                    <a:pt x="5545" y="1393"/>
                  </a:lnTo>
                  <a:lnTo>
                    <a:pt x="5862" y="1271"/>
                  </a:lnTo>
                  <a:lnTo>
                    <a:pt x="6204" y="1198"/>
                  </a:lnTo>
                  <a:lnTo>
                    <a:pt x="6546" y="1100"/>
                  </a:lnTo>
                  <a:lnTo>
                    <a:pt x="6888" y="1051"/>
                  </a:lnTo>
                  <a:lnTo>
                    <a:pt x="7230" y="1002"/>
                  </a:lnTo>
                  <a:lnTo>
                    <a:pt x="7572" y="978"/>
                  </a:lnTo>
                  <a:close/>
                  <a:moveTo>
                    <a:pt x="7523" y="1"/>
                  </a:moveTo>
                  <a:lnTo>
                    <a:pt x="7132" y="25"/>
                  </a:lnTo>
                  <a:lnTo>
                    <a:pt x="6741" y="74"/>
                  </a:lnTo>
                  <a:lnTo>
                    <a:pt x="6351" y="147"/>
                  </a:lnTo>
                  <a:lnTo>
                    <a:pt x="5960" y="245"/>
                  </a:lnTo>
                  <a:lnTo>
                    <a:pt x="5569" y="343"/>
                  </a:lnTo>
                  <a:lnTo>
                    <a:pt x="5203" y="465"/>
                  </a:lnTo>
                  <a:lnTo>
                    <a:pt x="4861" y="611"/>
                  </a:lnTo>
                  <a:lnTo>
                    <a:pt x="4494" y="782"/>
                  </a:lnTo>
                  <a:lnTo>
                    <a:pt x="4153" y="953"/>
                  </a:lnTo>
                  <a:lnTo>
                    <a:pt x="3835" y="1149"/>
                  </a:lnTo>
                  <a:lnTo>
                    <a:pt x="3493" y="1344"/>
                  </a:lnTo>
                  <a:lnTo>
                    <a:pt x="3200" y="1564"/>
                  </a:lnTo>
                  <a:lnTo>
                    <a:pt x="2883" y="1808"/>
                  </a:lnTo>
                  <a:lnTo>
                    <a:pt x="2614" y="2052"/>
                  </a:lnTo>
                  <a:lnTo>
                    <a:pt x="2321" y="2321"/>
                  </a:lnTo>
                  <a:lnTo>
                    <a:pt x="2077" y="2590"/>
                  </a:lnTo>
                  <a:lnTo>
                    <a:pt x="1808" y="2883"/>
                  </a:lnTo>
                  <a:lnTo>
                    <a:pt x="1588" y="3176"/>
                  </a:lnTo>
                  <a:lnTo>
                    <a:pt x="1368" y="3493"/>
                  </a:lnTo>
                  <a:lnTo>
                    <a:pt x="1149" y="3811"/>
                  </a:lnTo>
                  <a:lnTo>
                    <a:pt x="953" y="4153"/>
                  </a:lnTo>
                  <a:lnTo>
                    <a:pt x="782" y="4495"/>
                  </a:lnTo>
                  <a:lnTo>
                    <a:pt x="636" y="4837"/>
                  </a:lnTo>
                  <a:lnTo>
                    <a:pt x="489" y="5203"/>
                  </a:lnTo>
                  <a:lnTo>
                    <a:pt x="367" y="5569"/>
                  </a:lnTo>
                  <a:lnTo>
                    <a:pt x="245" y="5936"/>
                  </a:lnTo>
                  <a:lnTo>
                    <a:pt x="172" y="6326"/>
                  </a:lnTo>
                  <a:lnTo>
                    <a:pt x="98" y="6717"/>
                  </a:lnTo>
                  <a:lnTo>
                    <a:pt x="49" y="7108"/>
                  </a:lnTo>
                  <a:lnTo>
                    <a:pt x="25" y="7523"/>
                  </a:lnTo>
                  <a:lnTo>
                    <a:pt x="1" y="7938"/>
                  </a:lnTo>
                  <a:lnTo>
                    <a:pt x="25" y="8329"/>
                  </a:lnTo>
                  <a:lnTo>
                    <a:pt x="49" y="8744"/>
                  </a:lnTo>
                  <a:lnTo>
                    <a:pt x="98" y="9135"/>
                  </a:lnTo>
                  <a:lnTo>
                    <a:pt x="172" y="9526"/>
                  </a:lnTo>
                  <a:lnTo>
                    <a:pt x="245" y="9917"/>
                  </a:lnTo>
                  <a:lnTo>
                    <a:pt x="367" y="10283"/>
                  </a:lnTo>
                  <a:lnTo>
                    <a:pt x="489" y="10649"/>
                  </a:lnTo>
                  <a:lnTo>
                    <a:pt x="636" y="11016"/>
                  </a:lnTo>
                  <a:lnTo>
                    <a:pt x="782" y="11358"/>
                  </a:lnTo>
                  <a:lnTo>
                    <a:pt x="953" y="11700"/>
                  </a:lnTo>
                  <a:lnTo>
                    <a:pt x="1149" y="12041"/>
                  </a:lnTo>
                  <a:lnTo>
                    <a:pt x="1368" y="12359"/>
                  </a:lnTo>
                  <a:lnTo>
                    <a:pt x="1588" y="12676"/>
                  </a:lnTo>
                  <a:lnTo>
                    <a:pt x="1808" y="12970"/>
                  </a:lnTo>
                  <a:lnTo>
                    <a:pt x="2077" y="13263"/>
                  </a:lnTo>
                  <a:lnTo>
                    <a:pt x="2321" y="13531"/>
                  </a:lnTo>
                  <a:lnTo>
                    <a:pt x="2614" y="13800"/>
                  </a:lnTo>
                  <a:lnTo>
                    <a:pt x="2883" y="14044"/>
                  </a:lnTo>
                  <a:lnTo>
                    <a:pt x="3200" y="14288"/>
                  </a:lnTo>
                  <a:lnTo>
                    <a:pt x="3493" y="14508"/>
                  </a:lnTo>
                  <a:lnTo>
                    <a:pt x="3835" y="14704"/>
                  </a:lnTo>
                  <a:lnTo>
                    <a:pt x="4153" y="14899"/>
                  </a:lnTo>
                  <a:lnTo>
                    <a:pt x="4494" y="15070"/>
                  </a:lnTo>
                  <a:lnTo>
                    <a:pt x="4861" y="15241"/>
                  </a:lnTo>
                  <a:lnTo>
                    <a:pt x="5203" y="15387"/>
                  </a:lnTo>
                  <a:lnTo>
                    <a:pt x="5569" y="15510"/>
                  </a:lnTo>
                  <a:lnTo>
                    <a:pt x="5960" y="15607"/>
                  </a:lnTo>
                  <a:lnTo>
                    <a:pt x="6351" y="15705"/>
                  </a:lnTo>
                  <a:lnTo>
                    <a:pt x="6741" y="15778"/>
                  </a:lnTo>
                  <a:lnTo>
                    <a:pt x="7132" y="15827"/>
                  </a:lnTo>
                  <a:lnTo>
                    <a:pt x="7523" y="15851"/>
                  </a:lnTo>
                  <a:lnTo>
                    <a:pt x="8353" y="15851"/>
                  </a:lnTo>
                  <a:lnTo>
                    <a:pt x="8744" y="15827"/>
                  </a:lnTo>
                  <a:lnTo>
                    <a:pt x="9135" y="15778"/>
                  </a:lnTo>
                  <a:lnTo>
                    <a:pt x="9526" y="15705"/>
                  </a:lnTo>
                  <a:lnTo>
                    <a:pt x="9916" y="15607"/>
                  </a:lnTo>
                  <a:lnTo>
                    <a:pt x="10307" y="15510"/>
                  </a:lnTo>
                  <a:lnTo>
                    <a:pt x="10673" y="15387"/>
                  </a:lnTo>
                  <a:lnTo>
                    <a:pt x="11015" y="15241"/>
                  </a:lnTo>
                  <a:lnTo>
                    <a:pt x="11382" y="15070"/>
                  </a:lnTo>
                  <a:lnTo>
                    <a:pt x="11724" y="14899"/>
                  </a:lnTo>
                  <a:lnTo>
                    <a:pt x="12041" y="14704"/>
                  </a:lnTo>
                  <a:lnTo>
                    <a:pt x="12383" y="14508"/>
                  </a:lnTo>
                  <a:lnTo>
                    <a:pt x="12676" y="14288"/>
                  </a:lnTo>
                  <a:lnTo>
                    <a:pt x="12994" y="14044"/>
                  </a:lnTo>
                  <a:lnTo>
                    <a:pt x="13262" y="13800"/>
                  </a:lnTo>
                  <a:lnTo>
                    <a:pt x="13555" y="13531"/>
                  </a:lnTo>
                  <a:lnTo>
                    <a:pt x="13800" y="13263"/>
                  </a:lnTo>
                  <a:lnTo>
                    <a:pt x="14068" y="12970"/>
                  </a:lnTo>
                  <a:lnTo>
                    <a:pt x="14288" y="12676"/>
                  </a:lnTo>
                  <a:lnTo>
                    <a:pt x="14508" y="12359"/>
                  </a:lnTo>
                  <a:lnTo>
                    <a:pt x="14728" y="12041"/>
                  </a:lnTo>
                  <a:lnTo>
                    <a:pt x="14923" y="11700"/>
                  </a:lnTo>
                  <a:lnTo>
                    <a:pt x="15094" y="11358"/>
                  </a:lnTo>
                  <a:lnTo>
                    <a:pt x="15241" y="11016"/>
                  </a:lnTo>
                  <a:lnTo>
                    <a:pt x="15387" y="10649"/>
                  </a:lnTo>
                  <a:lnTo>
                    <a:pt x="15509" y="10283"/>
                  </a:lnTo>
                  <a:lnTo>
                    <a:pt x="15631" y="9917"/>
                  </a:lnTo>
                  <a:lnTo>
                    <a:pt x="15705" y="9526"/>
                  </a:lnTo>
                  <a:lnTo>
                    <a:pt x="15778" y="9135"/>
                  </a:lnTo>
                  <a:lnTo>
                    <a:pt x="15827" y="8744"/>
                  </a:lnTo>
                  <a:lnTo>
                    <a:pt x="15851" y="8329"/>
                  </a:lnTo>
                  <a:lnTo>
                    <a:pt x="15876" y="7938"/>
                  </a:lnTo>
                  <a:lnTo>
                    <a:pt x="15851" y="7523"/>
                  </a:lnTo>
                  <a:lnTo>
                    <a:pt x="15827" y="7108"/>
                  </a:lnTo>
                  <a:lnTo>
                    <a:pt x="15778" y="6717"/>
                  </a:lnTo>
                  <a:lnTo>
                    <a:pt x="15705" y="6326"/>
                  </a:lnTo>
                  <a:lnTo>
                    <a:pt x="15631" y="5936"/>
                  </a:lnTo>
                  <a:lnTo>
                    <a:pt x="15509" y="5569"/>
                  </a:lnTo>
                  <a:lnTo>
                    <a:pt x="15387" y="5203"/>
                  </a:lnTo>
                  <a:lnTo>
                    <a:pt x="15241" y="4837"/>
                  </a:lnTo>
                  <a:lnTo>
                    <a:pt x="15094" y="4495"/>
                  </a:lnTo>
                  <a:lnTo>
                    <a:pt x="14923" y="4153"/>
                  </a:lnTo>
                  <a:lnTo>
                    <a:pt x="14728" y="3811"/>
                  </a:lnTo>
                  <a:lnTo>
                    <a:pt x="14508" y="3493"/>
                  </a:lnTo>
                  <a:lnTo>
                    <a:pt x="14288" y="3176"/>
                  </a:lnTo>
                  <a:lnTo>
                    <a:pt x="14068" y="2883"/>
                  </a:lnTo>
                  <a:lnTo>
                    <a:pt x="13800" y="2590"/>
                  </a:lnTo>
                  <a:lnTo>
                    <a:pt x="13555" y="2321"/>
                  </a:lnTo>
                  <a:lnTo>
                    <a:pt x="13262" y="2052"/>
                  </a:lnTo>
                  <a:lnTo>
                    <a:pt x="12994" y="1808"/>
                  </a:lnTo>
                  <a:lnTo>
                    <a:pt x="12676" y="1564"/>
                  </a:lnTo>
                  <a:lnTo>
                    <a:pt x="12383" y="1344"/>
                  </a:lnTo>
                  <a:lnTo>
                    <a:pt x="12041" y="1149"/>
                  </a:lnTo>
                  <a:lnTo>
                    <a:pt x="11724" y="953"/>
                  </a:lnTo>
                  <a:lnTo>
                    <a:pt x="11382" y="782"/>
                  </a:lnTo>
                  <a:lnTo>
                    <a:pt x="11015" y="611"/>
                  </a:lnTo>
                  <a:lnTo>
                    <a:pt x="10673" y="465"/>
                  </a:lnTo>
                  <a:lnTo>
                    <a:pt x="10307" y="343"/>
                  </a:lnTo>
                  <a:lnTo>
                    <a:pt x="9916" y="245"/>
                  </a:lnTo>
                  <a:lnTo>
                    <a:pt x="9526" y="147"/>
                  </a:lnTo>
                  <a:lnTo>
                    <a:pt x="9135" y="74"/>
                  </a:lnTo>
                  <a:lnTo>
                    <a:pt x="8744" y="25"/>
                  </a:lnTo>
                  <a:lnTo>
                    <a:pt x="8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9"/>
            <p:cNvSpPr/>
            <p:nvPr/>
          </p:nvSpPr>
          <p:spPr>
            <a:xfrm>
              <a:off x="6697400" y="335200"/>
              <a:ext cx="323625" cy="323025"/>
            </a:xfrm>
            <a:custGeom>
              <a:avLst/>
              <a:gdLst/>
              <a:ahLst/>
              <a:cxnLst/>
              <a:rect l="l" t="t" r="r" b="b"/>
              <a:pathLst>
                <a:path w="12945" h="12921" extrusionOk="0">
                  <a:moveTo>
                    <a:pt x="6472" y="1319"/>
                  </a:moveTo>
                  <a:lnTo>
                    <a:pt x="6545" y="1344"/>
                  </a:lnTo>
                  <a:lnTo>
                    <a:pt x="6619" y="1368"/>
                  </a:lnTo>
                  <a:lnTo>
                    <a:pt x="6741" y="1441"/>
                  </a:lnTo>
                  <a:lnTo>
                    <a:pt x="6838" y="1563"/>
                  </a:lnTo>
                  <a:lnTo>
                    <a:pt x="6863" y="1637"/>
                  </a:lnTo>
                  <a:lnTo>
                    <a:pt x="6863" y="1710"/>
                  </a:lnTo>
                  <a:lnTo>
                    <a:pt x="6863" y="6301"/>
                  </a:lnTo>
                  <a:lnTo>
                    <a:pt x="9061" y="8475"/>
                  </a:lnTo>
                  <a:lnTo>
                    <a:pt x="9110" y="8548"/>
                  </a:lnTo>
                  <a:lnTo>
                    <a:pt x="9134" y="8622"/>
                  </a:lnTo>
                  <a:lnTo>
                    <a:pt x="9159" y="8768"/>
                  </a:lnTo>
                  <a:lnTo>
                    <a:pt x="9134" y="8915"/>
                  </a:lnTo>
                  <a:lnTo>
                    <a:pt x="9110" y="8988"/>
                  </a:lnTo>
                  <a:lnTo>
                    <a:pt x="9061" y="9037"/>
                  </a:lnTo>
                  <a:lnTo>
                    <a:pt x="8988" y="9086"/>
                  </a:lnTo>
                  <a:lnTo>
                    <a:pt x="8914" y="9135"/>
                  </a:lnTo>
                  <a:lnTo>
                    <a:pt x="8768" y="9159"/>
                  </a:lnTo>
                  <a:lnTo>
                    <a:pt x="8621" y="9135"/>
                  </a:lnTo>
                  <a:lnTo>
                    <a:pt x="8548" y="9086"/>
                  </a:lnTo>
                  <a:lnTo>
                    <a:pt x="8499" y="9037"/>
                  </a:lnTo>
                  <a:lnTo>
                    <a:pt x="6203" y="6741"/>
                  </a:lnTo>
                  <a:lnTo>
                    <a:pt x="6130" y="6595"/>
                  </a:lnTo>
                  <a:lnTo>
                    <a:pt x="6081" y="6472"/>
                  </a:lnTo>
                  <a:lnTo>
                    <a:pt x="6081" y="1710"/>
                  </a:lnTo>
                  <a:lnTo>
                    <a:pt x="6081" y="1637"/>
                  </a:lnTo>
                  <a:lnTo>
                    <a:pt x="6106" y="1563"/>
                  </a:lnTo>
                  <a:lnTo>
                    <a:pt x="6203" y="1441"/>
                  </a:lnTo>
                  <a:lnTo>
                    <a:pt x="6326" y="1368"/>
                  </a:lnTo>
                  <a:lnTo>
                    <a:pt x="6399" y="1344"/>
                  </a:lnTo>
                  <a:lnTo>
                    <a:pt x="6472" y="1319"/>
                  </a:lnTo>
                  <a:close/>
                  <a:moveTo>
                    <a:pt x="6228" y="0"/>
                  </a:moveTo>
                  <a:lnTo>
                    <a:pt x="5862" y="25"/>
                  </a:lnTo>
                  <a:lnTo>
                    <a:pt x="5495" y="74"/>
                  </a:lnTo>
                  <a:lnTo>
                    <a:pt x="5129" y="122"/>
                  </a:lnTo>
                  <a:lnTo>
                    <a:pt x="4787" y="220"/>
                  </a:lnTo>
                  <a:lnTo>
                    <a:pt x="4445" y="318"/>
                  </a:lnTo>
                  <a:lnTo>
                    <a:pt x="4103" y="440"/>
                  </a:lnTo>
                  <a:lnTo>
                    <a:pt x="3761" y="586"/>
                  </a:lnTo>
                  <a:lnTo>
                    <a:pt x="3444" y="733"/>
                  </a:lnTo>
                  <a:lnTo>
                    <a:pt x="3639" y="1050"/>
                  </a:lnTo>
                  <a:lnTo>
                    <a:pt x="3663" y="1148"/>
                  </a:lnTo>
                  <a:lnTo>
                    <a:pt x="3663" y="1246"/>
                  </a:lnTo>
                  <a:lnTo>
                    <a:pt x="3615" y="1344"/>
                  </a:lnTo>
                  <a:lnTo>
                    <a:pt x="3541" y="1392"/>
                  </a:lnTo>
                  <a:lnTo>
                    <a:pt x="3493" y="1417"/>
                  </a:lnTo>
                  <a:lnTo>
                    <a:pt x="3370" y="1417"/>
                  </a:lnTo>
                  <a:lnTo>
                    <a:pt x="3297" y="1392"/>
                  </a:lnTo>
                  <a:lnTo>
                    <a:pt x="3248" y="1368"/>
                  </a:lnTo>
                  <a:lnTo>
                    <a:pt x="3224" y="1295"/>
                  </a:lnTo>
                  <a:lnTo>
                    <a:pt x="3028" y="977"/>
                  </a:lnTo>
                  <a:lnTo>
                    <a:pt x="2735" y="1197"/>
                  </a:lnTo>
                  <a:lnTo>
                    <a:pt x="2442" y="1417"/>
                  </a:lnTo>
                  <a:lnTo>
                    <a:pt x="2174" y="1637"/>
                  </a:lnTo>
                  <a:lnTo>
                    <a:pt x="1905" y="1881"/>
                  </a:lnTo>
                  <a:lnTo>
                    <a:pt x="1661" y="2150"/>
                  </a:lnTo>
                  <a:lnTo>
                    <a:pt x="1417" y="2418"/>
                  </a:lnTo>
                  <a:lnTo>
                    <a:pt x="1197" y="2711"/>
                  </a:lnTo>
                  <a:lnTo>
                    <a:pt x="1001" y="3029"/>
                  </a:lnTo>
                  <a:lnTo>
                    <a:pt x="1319" y="3200"/>
                  </a:lnTo>
                  <a:lnTo>
                    <a:pt x="1392" y="3273"/>
                  </a:lnTo>
                  <a:lnTo>
                    <a:pt x="1441" y="3346"/>
                  </a:lnTo>
                  <a:lnTo>
                    <a:pt x="1441" y="3444"/>
                  </a:lnTo>
                  <a:lnTo>
                    <a:pt x="1417" y="3542"/>
                  </a:lnTo>
                  <a:lnTo>
                    <a:pt x="1368" y="3590"/>
                  </a:lnTo>
                  <a:lnTo>
                    <a:pt x="1319" y="3639"/>
                  </a:lnTo>
                  <a:lnTo>
                    <a:pt x="1246" y="3664"/>
                  </a:lnTo>
                  <a:lnTo>
                    <a:pt x="1123" y="3664"/>
                  </a:lnTo>
                  <a:lnTo>
                    <a:pt x="1075" y="3639"/>
                  </a:lnTo>
                  <a:lnTo>
                    <a:pt x="757" y="3444"/>
                  </a:lnTo>
                  <a:lnTo>
                    <a:pt x="586" y="3761"/>
                  </a:lnTo>
                  <a:lnTo>
                    <a:pt x="464" y="4079"/>
                  </a:lnTo>
                  <a:lnTo>
                    <a:pt x="342" y="4421"/>
                  </a:lnTo>
                  <a:lnTo>
                    <a:pt x="220" y="4763"/>
                  </a:lnTo>
                  <a:lnTo>
                    <a:pt x="147" y="5129"/>
                  </a:lnTo>
                  <a:lnTo>
                    <a:pt x="73" y="5471"/>
                  </a:lnTo>
                  <a:lnTo>
                    <a:pt x="24" y="5837"/>
                  </a:lnTo>
                  <a:lnTo>
                    <a:pt x="0" y="6228"/>
                  </a:lnTo>
                  <a:lnTo>
                    <a:pt x="659" y="6228"/>
                  </a:lnTo>
                  <a:lnTo>
                    <a:pt x="757" y="6277"/>
                  </a:lnTo>
                  <a:lnTo>
                    <a:pt x="806" y="6375"/>
                  </a:lnTo>
                  <a:lnTo>
                    <a:pt x="806" y="6472"/>
                  </a:lnTo>
                  <a:lnTo>
                    <a:pt x="806" y="6546"/>
                  </a:lnTo>
                  <a:lnTo>
                    <a:pt x="757" y="6643"/>
                  </a:lnTo>
                  <a:lnTo>
                    <a:pt x="659" y="6692"/>
                  </a:lnTo>
                  <a:lnTo>
                    <a:pt x="562" y="6717"/>
                  </a:lnTo>
                  <a:lnTo>
                    <a:pt x="0" y="6717"/>
                  </a:lnTo>
                  <a:lnTo>
                    <a:pt x="24" y="7083"/>
                  </a:lnTo>
                  <a:lnTo>
                    <a:pt x="73" y="7449"/>
                  </a:lnTo>
                  <a:lnTo>
                    <a:pt x="147" y="7791"/>
                  </a:lnTo>
                  <a:lnTo>
                    <a:pt x="220" y="8158"/>
                  </a:lnTo>
                  <a:lnTo>
                    <a:pt x="342" y="8500"/>
                  </a:lnTo>
                  <a:lnTo>
                    <a:pt x="464" y="8841"/>
                  </a:lnTo>
                  <a:lnTo>
                    <a:pt x="586" y="9159"/>
                  </a:lnTo>
                  <a:lnTo>
                    <a:pt x="757" y="9476"/>
                  </a:lnTo>
                  <a:lnTo>
                    <a:pt x="1075" y="9305"/>
                  </a:lnTo>
                  <a:lnTo>
                    <a:pt x="1172" y="9257"/>
                  </a:lnTo>
                  <a:lnTo>
                    <a:pt x="1270" y="9281"/>
                  </a:lnTo>
                  <a:lnTo>
                    <a:pt x="1343" y="9305"/>
                  </a:lnTo>
                  <a:lnTo>
                    <a:pt x="1417" y="9379"/>
                  </a:lnTo>
                  <a:lnTo>
                    <a:pt x="1441" y="9476"/>
                  </a:lnTo>
                  <a:lnTo>
                    <a:pt x="1441" y="9574"/>
                  </a:lnTo>
                  <a:lnTo>
                    <a:pt x="1392" y="9647"/>
                  </a:lnTo>
                  <a:lnTo>
                    <a:pt x="1319" y="9721"/>
                  </a:lnTo>
                  <a:lnTo>
                    <a:pt x="1001" y="9892"/>
                  </a:lnTo>
                  <a:lnTo>
                    <a:pt x="1197" y="10209"/>
                  </a:lnTo>
                  <a:lnTo>
                    <a:pt x="1417" y="10502"/>
                  </a:lnTo>
                  <a:lnTo>
                    <a:pt x="1661" y="10771"/>
                  </a:lnTo>
                  <a:lnTo>
                    <a:pt x="1905" y="11040"/>
                  </a:lnTo>
                  <a:lnTo>
                    <a:pt x="2174" y="11284"/>
                  </a:lnTo>
                  <a:lnTo>
                    <a:pt x="2442" y="11504"/>
                  </a:lnTo>
                  <a:lnTo>
                    <a:pt x="2735" y="11723"/>
                  </a:lnTo>
                  <a:lnTo>
                    <a:pt x="3028" y="11943"/>
                  </a:lnTo>
                  <a:lnTo>
                    <a:pt x="3224" y="11626"/>
                  </a:lnTo>
                  <a:lnTo>
                    <a:pt x="3273" y="11552"/>
                  </a:lnTo>
                  <a:lnTo>
                    <a:pt x="3370" y="11504"/>
                  </a:lnTo>
                  <a:lnTo>
                    <a:pt x="3468" y="11504"/>
                  </a:lnTo>
                  <a:lnTo>
                    <a:pt x="3541" y="11528"/>
                  </a:lnTo>
                  <a:lnTo>
                    <a:pt x="3615" y="11601"/>
                  </a:lnTo>
                  <a:lnTo>
                    <a:pt x="3663" y="11675"/>
                  </a:lnTo>
                  <a:lnTo>
                    <a:pt x="3663" y="11772"/>
                  </a:lnTo>
                  <a:lnTo>
                    <a:pt x="3639" y="11870"/>
                  </a:lnTo>
                  <a:lnTo>
                    <a:pt x="3444" y="12187"/>
                  </a:lnTo>
                  <a:lnTo>
                    <a:pt x="3761" y="12334"/>
                  </a:lnTo>
                  <a:lnTo>
                    <a:pt x="4103" y="12480"/>
                  </a:lnTo>
                  <a:lnTo>
                    <a:pt x="4445" y="12603"/>
                  </a:lnTo>
                  <a:lnTo>
                    <a:pt x="4787" y="12700"/>
                  </a:lnTo>
                  <a:lnTo>
                    <a:pt x="5129" y="12798"/>
                  </a:lnTo>
                  <a:lnTo>
                    <a:pt x="5495" y="12847"/>
                  </a:lnTo>
                  <a:lnTo>
                    <a:pt x="5862" y="12896"/>
                  </a:lnTo>
                  <a:lnTo>
                    <a:pt x="6228" y="12920"/>
                  </a:lnTo>
                  <a:lnTo>
                    <a:pt x="6228" y="12358"/>
                  </a:lnTo>
                  <a:lnTo>
                    <a:pt x="6252" y="12261"/>
                  </a:lnTo>
                  <a:lnTo>
                    <a:pt x="6301" y="12187"/>
                  </a:lnTo>
                  <a:lnTo>
                    <a:pt x="6374" y="12139"/>
                  </a:lnTo>
                  <a:lnTo>
                    <a:pt x="6472" y="12114"/>
                  </a:lnTo>
                  <a:lnTo>
                    <a:pt x="6570" y="12139"/>
                  </a:lnTo>
                  <a:lnTo>
                    <a:pt x="6643" y="12187"/>
                  </a:lnTo>
                  <a:lnTo>
                    <a:pt x="6692" y="12261"/>
                  </a:lnTo>
                  <a:lnTo>
                    <a:pt x="6716" y="12358"/>
                  </a:lnTo>
                  <a:lnTo>
                    <a:pt x="6716" y="12920"/>
                  </a:lnTo>
                  <a:lnTo>
                    <a:pt x="7083" y="12896"/>
                  </a:lnTo>
                  <a:lnTo>
                    <a:pt x="7449" y="12847"/>
                  </a:lnTo>
                  <a:lnTo>
                    <a:pt x="7815" y="12798"/>
                  </a:lnTo>
                  <a:lnTo>
                    <a:pt x="8157" y="12700"/>
                  </a:lnTo>
                  <a:lnTo>
                    <a:pt x="8499" y="12603"/>
                  </a:lnTo>
                  <a:lnTo>
                    <a:pt x="8841" y="12480"/>
                  </a:lnTo>
                  <a:lnTo>
                    <a:pt x="9183" y="12334"/>
                  </a:lnTo>
                  <a:lnTo>
                    <a:pt x="9501" y="12187"/>
                  </a:lnTo>
                  <a:lnTo>
                    <a:pt x="9305" y="11870"/>
                  </a:lnTo>
                  <a:lnTo>
                    <a:pt x="9281" y="11772"/>
                  </a:lnTo>
                  <a:lnTo>
                    <a:pt x="9281" y="11675"/>
                  </a:lnTo>
                  <a:lnTo>
                    <a:pt x="9330" y="11601"/>
                  </a:lnTo>
                  <a:lnTo>
                    <a:pt x="9403" y="11528"/>
                  </a:lnTo>
                  <a:lnTo>
                    <a:pt x="9476" y="11504"/>
                  </a:lnTo>
                  <a:lnTo>
                    <a:pt x="9574" y="11504"/>
                  </a:lnTo>
                  <a:lnTo>
                    <a:pt x="9672" y="11552"/>
                  </a:lnTo>
                  <a:lnTo>
                    <a:pt x="9720" y="11626"/>
                  </a:lnTo>
                  <a:lnTo>
                    <a:pt x="9916" y="11943"/>
                  </a:lnTo>
                  <a:lnTo>
                    <a:pt x="10209" y="11723"/>
                  </a:lnTo>
                  <a:lnTo>
                    <a:pt x="10502" y="11504"/>
                  </a:lnTo>
                  <a:lnTo>
                    <a:pt x="10771" y="11284"/>
                  </a:lnTo>
                  <a:lnTo>
                    <a:pt x="11039" y="11040"/>
                  </a:lnTo>
                  <a:lnTo>
                    <a:pt x="11283" y="10771"/>
                  </a:lnTo>
                  <a:lnTo>
                    <a:pt x="11528" y="10502"/>
                  </a:lnTo>
                  <a:lnTo>
                    <a:pt x="11747" y="10209"/>
                  </a:lnTo>
                  <a:lnTo>
                    <a:pt x="11943" y="9892"/>
                  </a:lnTo>
                  <a:lnTo>
                    <a:pt x="11625" y="9721"/>
                  </a:lnTo>
                  <a:lnTo>
                    <a:pt x="11552" y="9647"/>
                  </a:lnTo>
                  <a:lnTo>
                    <a:pt x="11503" y="9574"/>
                  </a:lnTo>
                  <a:lnTo>
                    <a:pt x="11503" y="9476"/>
                  </a:lnTo>
                  <a:lnTo>
                    <a:pt x="11528" y="9379"/>
                  </a:lnTo>
                  <a:lnTo>
                    <a:pt x="11601" y="9305"/>
                  </a:lnTo>
                  <a:lnTo>
                    <a:pt x="11674" y="9281"/>
                  </a:lnTo>
                  <a:lnTo>
                    <a:pt x="11772" y="9257"/>
                  </a:lnTo>
                  <a:lnTo>
                    <a:pt x="11870" y="9305"/>
                  </a:lnTo>
                  <a:lnTo>
                    <a:pt x="12187" y="9476"/>
                  </a:lnTo>
                  <a:lnTo>
                    <a:pt x="12358" y="9159"/>
                  </a:lnTo>
                  <a:lnTo>
                    <a:pt x="12480" y="8841"/>
                  </a:lnTo>
                  <a:lnTo>
                    <a:pt x="12602" y="8500"/>
                  </a:lnTo>
                  <a:lnTo>
                    <a:pt x="12724" y="8158"/>
                  </a:lnTo>
                  <a:lnTo>
                    <a:pt x="12798" y="7791"/>
                  </a:lnTo>
                  <a:lnTo>
                    <a:pt x="12871" y="7449"/>
                  </a:lnTo>
                  <a:lnTo>
                    <a:pt x="12920" y="7083"/>
                  </a:lnTo>
                  <a:lnTo>
                    <a:pt x="12944" y="6717"/>
                  </a:lnTo>
                  <a:lnTo>
                    <a:pt x="12382" y="6717"/>
                  </a:lnTo>
                  <a:lnTo>
                    <a:pt x="12285" y="6692"/>
                  </a:lnTo>
                  <a:lnTo>
                    <a:pt x="12187" y="6643"/>
                  </a:lnTo>
                  <a:lnTo>
                    <a:pt x="12138" y="6546"/>
                  </a:lnTo>
                  <a:lnTo>
                    <a:pt x="12138" y="6472"/>
                  </a:lnTo>
                  <a:lnTo>
                    <a:pt x="12138" y="6375"/>
                  </a:lnTo>
                  <a:lnTo>
                    <a:pt x="12187" y="6277"/>
                  </a:lnTo>
                  <a:lnTo>
                    <a:pt x="12285" y="6228"/>
                  </a:lnTo>
                  <a:lnTo>
                    <a:pt x="12944" y="6228"/>
                  </a:lnTo>
                  <a:lnTo>
                    <a:pt x="12920" y="5837"/>
                  </a:lnTo>
                  <a:lnTo>
                    <a:pt x="12871" y="5471"/>
                  </a:lnTo>
                  <a:lnTo>
                    <a:pt x="12798" y="5129"/>
                  </a:lnTo>
                  <a:lnTo>
                    <a:pt x="12724" y="4763"/>
                  </a:lnTo>
                  <a:lnTo>
                    <a:pt x="12602" y="4421"/>
                  </a:lnTo>
                  <a:lnTo>
                    <a:pt x="12480" y="4079"/>
                  </a:lnTo>
                  <a:lnTo>
                    <a:pt x="12358" y="3761"/>
                  </a:lnTo>
                  <a:lnTo>
                    <a:pt x="12187" y="3444"/>
                  </a:lnTo>
                  <a:lnTo>
                    <a:pt x="11870" y="3639"/>
                  </a:lnTo>
                  <a:lnTo>
                    <a:pt x="11821" y="3664"/>
                  </a:lnTo>
                  <a:lnTo>
                    <a:pt x="11699" y="3664"/>
                  </a:lnTo>
                  <a:lnTo>
                    <a:pt x="11625" y="3639"/>
                  </a:lnTo>
                  <a:lnTo>
                    <a:pt x="11577" y="3590"/>
                  </a:lnTo>
                  <a:lnTo>
                    <a:pt x="11528" y="3542"/>
                  </a:lnTo>
                  <a:lnTo>
                    <a:pt x="11503" y="3444"/>
                  </a:lnTo>
                  <a:lnTo>
                    <a:pt x="11503" y="3346"/>
                  </a:lnTo>
                  <a:lnTo>
                    <a:pt x="11552" y="3273"/>
                  </a:lnTo>
                  <a:lnTo>
                    <a:pt x="11625" y="3200"/>
                  </a:lnTo>
                  <a:lnTo>
                    <a:pt x="11943" y="3029"/>
                  </a:lnTo>
                  <a:lnTo>
                    <a:pt x="11747" y="2711"/>
                  </a:lnTo>
                  <a:lnTo>
                    <a:pt x="11528" y="2418"/>
                  </a:lnTo>
                  <a:lnTo>
                    <a:pt x="11283" y="2150"/>
                  </a:lnTo>
                  <a:lnTo>
                    <a:pt x="11039" y="1881"/>
                  </a:lnTo>
                  <a:lnTo>
                    <a:pt x="10771" y="1637"/>
                  </a:lnTo>
                  <a:lnTo>
                    <a:pt x="10502" y="1417"/>
                  </a:lnTo>
                  <a:lnTo>
                    <a:pt x="10209" y="1197"/>
                  </a:lnTo>
                  <a:lnTo>
                    <a:pt x="9916" y="977"/>
                  </a:lnTo>
                  <a:lnTo>
                    <a:pt x="9720" y="1295"/>
                  </a:lnTo>
                  <a:lnTo>
                    <a:pt x="9696" y="1368"/>
                  </a:lnTo>
                  <a:lnTo>
                    <a:pt x="9647" y="1392"/>
                  </a:lnTo>
                  <a:lnTo>
                    <a:pt x="9574" y="1417"/>
                  </a:lnTo>
                  <a:lnTo>
                    <a:pt x="9452" y="1417"/>
                  </a:lnTo>
                  <a:lnTo>
                    <a:pt x="9403" y="1392"/>
                  </a:lnTo>
                  <a:lnTo>
                    <a:pt x="9330" y="1344"/>
                  </a:lnTo>
                  <a:lnTo>
                    <a:pt x="9281" y="1246"/>
                  </a:lnTo>
                  <a:lnTo>
                    <a:pt x="9281" y="1148"/>
                  </a:lnTo>
                  <a:lnTo>
                    <a:pt x="9305" y="1050"/>
                  </a:lnTo>
                  <a:lnTo>
                    <a:pt x="9501" y="733"/>
                  </a:lnTo>
                  <a:lnTo>
                    <a:pt x="9183" y="586"/>
                  </a:lnTo>
                  <a:lnTo>
                    <a:pt x="8841" y="440"/>
                  </a:lnTo>
                  <a:lnTo>
                    <a:pt x="8499" y="318"/>
                  </a:lnTo>
                  <a:lnTo>
                    <a:pt x="8157" y="220"/>
                  </a:lnTo>
                  <a:lnTo>
                    <a:pt x="7815" y="122"/>
                  </a:lnTo>
                  <a:lnTo>
                    <a:pt x="7449" y="74"/>
                  </a:lnTo>
                  <a:lnTo>
                    <a:pt x="7083" y="25"/>
                  </a:lnTo>
                  <a:lnTo>
                    <a:pt x="6716" y="0"/>
                  </a:lnTo>
                  <a:lnTo>
                    <a:pt x="6716" y="562"/>
                  </a:lnTo>
                  <a:lnTo>
                    <a:pt x="6692" y="660"/>
                  </a:lnTo>
                  <a:lnTo>
                    <a:pt x="6643" y="733"/>
                  </a:lnTo>
                  <a:lnTo>
                    <a:pt x="6570" y="782"/>
                  </a:lnTo>
                  <a:lnTo>
                    <a:pt x="6472" y="806"/>
                  </a:lnTo>
                  <a:lnTo>
                    <a:pt x="6374" y="782"/>
                  </a:lnTo>
                  <a:lnTo>
                    <a:pt x="6301" y="733"/>
                  </a:lnTo>
                  <a:lnTo>
                    <a:pt x="6252" y="660"/>
                  </a:lnTo>
                  <a:lnTo>
                    <a:pt x="6228" y="562"/>
                  </a:lnTo>
                  <a:lnTo>
                    <a:pt x="62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3" name="Google Shape;783;p49"/>
          <p:cNvGrpSpPr/>
          <p:nvPr/>
        </p:nvGrpSpPr>
        <p:grpSpPr>
          <a:xfrm>
            <a:off x="1590622" y="986459"/>
            <a:ext cx="331662" cy="401417"/>
            <a:chOff x="584925" y="922575"/>
            <a:chExt cx="415200" cy="502525"/>
          </a:xfrm>
        </p:grpSpPr>
        <p:sp>
          <p:nvSpPr>
            <p:cNvPr id="784" name="Google Shape;784;p49"/>
            <p:cNvSpPr/>
            <p:nvPr/>
          </p:nvSpPr>
          <p:spPr>
            <a:xfrm>
              <a:off x="584925" y="961025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5" y="25"/>
                  </a:lnTo>
                  <a:lnTo>
                    <a:pt x="489" y="50"/>
                  </a:lnTo>
                  <a:lnTo>
                    <a:pt x="342" y="123"/>
                  </a:lnTo>
                  <a:lnTo>
                    <a:pt x="220" y="196"/>
                  </a:lnTo>
                  <a:lnTo>
                    <a:pt x="122" y="294"/>
                  </a:lnTo>
                  <a:lnTo>
                    <a:pt x="73" y="416"/>
                  </a:lnTo>
                  <a:lnTo>
                    <a:pt x="24" y="563"/>
                  </a:lnTo>
                  <a:lnTo>
                    <a:pt x="0" y="709"/>
                  </a:lnTo>
                  <a:lnTo>
                    <a:pt x="0" y="17708"/>
                  </a:lnTo>
                  <a:lnTo>
                    <a:pt x="24" y="17879"/>
                  </a:lnTo>
                  <a:lnTo>
                    <a:pt x="73" y="18025"/>
                  </a:lnTo>
                  <a:lnTo>
                    <a:pt x="122" y="18172"/>
                  </a:lnTo>
                  <a:lnTo>
                    <a:pt x="220" y="18294"/>
                  </a:lnTo>
                  <a:lnTo>
                    <a:pt x="342" y="18416"/>
                  </a:lnTo>
                  <a:lnTo>
                    <a:pt x="489" y="18489"/>
                  </a:lnTo>
                  <a:lnTo>
                    <a:pt x="635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8"/>
                  </a:lnTo>
                  <a:lnTo>
                    <a:pt x="14654" y="18489"/>
                  </a:lnTo>
                  <a:lnTo>
                    <a:pt x="14800" y="18416"/>
                  </a:lnTo>
                  <a:lnTo>
                    <a:pt x="14923" y="18294"/>
                  </a:lnTo>
                  <a:lnTo>
                    <a:pt x="15020" y="18172"/>
                  </a:lnTo>
                  <a:lnTo>
                    <a:pt x="15069" y="18025"/>
                  </a:lnTo>
                  <a:lnTo>
                    <a:pt x="15118" y="17879"/>
                  </a:lnTo>
                  <a:lnTo>
                    <a:pt x="15142" y="17708"/>
                  </a:lnTo>
                  <a:lnTo>
                    <a:pt x="15142" y="17586"/>
                  </a:lnTo>
                  <a:lnTo>
                    <a:pt x="1759" y="17586"/>
                  </a:lnTo>
                  <a:lnTo>
                    <a:pt x="1612" y="17561"/>
                  </a:lnTo>
                  <a:lnTo>
                    <a:pt x="1465" y="17512"/>
                  </a:lnTo>
                  <a:lnTo>
                    <a:pt x="1319" y="17439"/>
                  </a:lnTo>
                  <a:lnTo>
                    <a:pt x="1197" y="17317"/>
                  </a:lnTo>
                  <a:lnTo>
                    <a:pt x="1099" y="17195"/>
                  </a:lnTo>
                  <a:lnTo>
                    <a:pt x="1050" y="17048"/>
                  </a:lnTo>
                  <a:lnTo>
                    <a:pt x="1001" y="16902"/>
                  </a:lnTo>
                  <a:lnTo>
                    <a:pt x="977" y="16731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9"/>
            <p:cNvSpPr/>
            <p:nvPr/>
          </p:nvSpPr>
          <p:spPr>
            <a:xfrm>
              <a:off x="621550" y="9225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3140" y="6472"/>
                  </a:moveTo>
                  <a:lnTo>
                    <a:pt x="13238" y="6497"/>
                  </a:lnTo>
                  <a:lnTo>
                    <a:pt x="13311" y="6546"/>
                  </a:lnTo>
                  <a:lnTo>
                    <a:pt x="13360" y="6619"/>
                  </a:lnTo>
                  <a:lnTo>
                    <a:pt x="13384" y="6717"/>
                  </a:lnTo>
                  <a:lnTo>
                    <a:pt x="13360" y="6814"/>
                  </a:lnTo>
                  <a:lnTo>
                    <a:pt x="13311" y="6888"/>
                  </a:lnTo>
                  <a:lnTo>
                    <a:pt x="13238" y="6936"/>
                  </a:lnTo>
                  <a:lnTo>
                    <a:pt x="13140" y="6961"/>
                  </a:lnTo>
                  <a:lnTo>
                    <a:pt x="2003" y="6961"/>
                  </a:lnTo>
                  <a:lnTo>
                    <a:pt x="1905" y="6936"/>
                  </a:lnTo>
                  <a:lnTo>
                    <a:pt x="1832" y="6888"/>
                  </a:lnTo>
                  <a:lnTo>
                    <a:pt x="1783" y="6814"/>
                  </a:lnTo>
                  <a:lnTo>
                    <a:pt x="1759" y="6717"/>
                  </a:lnTo>
                  <a:lnTo>
                    <a:pt x="1783" y="6619"/>
                  </a:lnTo>
                  <a:lnTo>
                    <a:pt x="1832" y="6546"/>
                  </a:lnTo>
                  <a:lnTo>
                    <a:pt x="1905" y="6497"/>
                  </a:lnTo>
                  <a:lnTo>
                    <a:pt x="2003" y="6472"/>
                  </a:lnTo>
                  <a:close/>
                  <a:moveTo>
                    <a:pt x="13238" y="8793"/>
                  </a:moveTo>
                  <a:lnTo>
                    <a:pt x="13311" y="8866"/>
                  </a:lnTo>
                  <a:lnTo>
                    <a:pt x="13360" y="8939"/>
                  </a:lnTo>
                  <a:lnTo>
                    <a:pt x="13384" y="9037"/>
                  </a:lnTo>
                  <a:lnTo>
                    <a:pt x="13360" y="9135"/>
                  </a:lnTo>
                  <a:lnTo>
                    <a:pt x="13311" y="9208"/>
                  </a:lnTo>
                  <a:lnTo>
                    <a:pt x="13238" y="9257"/>
                  </a:lnTo>
                  <a:lnTo>
                    <a:pt x="13140" y="9281"/>
                  </a:lnTo>
                  <a:lnTo>
                    <a:pt x="2003" y="9281"/>
                  </a:lnTo>
                  <a:lnTo>
                    <a:pt x="1905" y="9257"/>
                  </a:lnTo>
                  <a:lnTo>
                    <a:pt x="1832" y="9208"/>
                  </a:lnTo>
                  <a:lnTo>
                    <a:pt x="1783" y="9135"/>
                  </a:lnTo>
                  <a:lnTo>
                    <a:pt x="1759" y="9037"/>
                  </a:lnTo>
                  <a:lnTo>
                    <a:pt x="1783" y="8939"/>
                  </a:lnTo>
                  <a:lnTo>
                    <a:pt x="1832" y="8866"/>
                  </a:lnTo>
                  <a:lnTo>
                    <a:pt x="1905" y="8793"/>
                  </a:lnTo>
                  <a:close/>
                  <a:moveTo>
                    <a:pt x="13140" y="11088"/>
                  </a:moveTo>
                  <a:lnTo>
                    <a:pt x="13238" y="11113"/>
                  </a:lnTo>
                  <a:lnTo>
                    <a:pt x="13311" y="11162"/>
                  </a:lnTo>
                  <a:lnTo>
                    <a:pt x="13360" y="11235"/>
                  </a:lnTo>
                  <a:lnTo>
                    <a:pt x="13384" y="11333"/>
                  </a:lnTo>
                  <a:lnTo>
                    <a:pt x="13360" y="11430"/>
                  </a:lnTo>
                  <a:lnTo>
                    <a:pt x="13311" y="11504"/>
                  </a:lnTo>
                  <a:lnTo>
                    <a:pt x="13238" y="11552"/>
                  </a:lnTo>
                  <a:lnTo>
                    <a:pt x="13140" y="11577"/>
                  </a:lnTo>
                  <a:lnTo>
                    <a:pt x="2003" y="11577"/>
                  </a:lnTo>
                  <a:lnTo>
                    <a:pt x="1905" y="11552"/>
                  </a:lnTo>
                  <a:lnTo>
                    <a:pt x="1832" y="11504"/>
                  </a:lnTo>
                  <a:lnTo>
                    <a:pt x="1783" y="11430"/>
                  </a:lnTo>
                  <a:lnTo>
                    <a:pt x="1759" y="11333"/>
                  </a:lnTo>
                  <a:lnTo>
                    <a:pt x="1783" y="11235"/>
                  </a:lnTo>
                  <a:lnTo>
                    <a:pt x="1832" y="11162"/>
                  </a:lnTo>
                  <a:lnTo>
                    <a:pt x="1905" y="11113"/>
                  </a:lnTo>
                  <a:lnTo>
                    <a:pt x="2003" y="11088"/>
                  </a:lnTo>
                  <a:close/>
                  <a:moveTo>
                    <a:pt x="8255" y="13409"/>
                  </a:moveTo>
                  <a:lnTo>
                    <a:pt x="8353" y="13433"/>
                  </a:lnTo>
                  <a:lnTo>
                    <a:pt x="8426" y="13482"/>
                  </a:lnTo>
                  <a:lnTo>
                    <a:pt x="8475" y="13555"/>
                  </a:lnTo>
                  <a:lnTo>
                    <a:pt x="8500" y="13653"/>
                  </a:lnTo>
                  <a:lnTo>
                    <a:pt x="8475" y="13750"/>
                  </a:lnTo>
                  <a:lnTo>
                    <a:pt x="8426" y="13824"/>
                  </a:lnTo>
                  <a:lnTo>
                    <a:pt x="8353" y="13873"/>
                  </a:lnTo>
                  <a:lnTo>
                    <a:pt x="8255" y="13897"/>
                  </a:lnTo>
                  <a:lnTo>
                    <a:pt x="2003" y="13897"/>
                  </a:lnTo>
                  <a:lnTo>
                    <a:pt x="1905" y="13873"/>
                  </a:lnTo>
                  <a:lnTo>
                    <a:pt x="1832" y="13824"/>
                  </a:lnTo>
                  <a:lnTo>
                    <a:pt x="1783" y="13750"/>
                  </a:lnTo>
                  <a:lnTo>
                    <a:pt x="1759" y="13653"/>
                  </a:lnTo>
                  <a:lnTo>
                    <a:pt x="1783" y="13555"/>
                  </a:lnTo>
                  <a:lnTo>
                    <a:pt x="1832" y="13482"/>
                  </a:lnTo>
                  <a:lnTo>
                    <a:pt x="1905" y="13433"/>
                  </a:lnTo>
                  <a:lnTo>
                    <a:pt x="2003" y="13409"/>
                  </a:lnTo>
                  <a:close/>
                  <a:moveTo>
                    <a:pt x="635" y="0"/>
                  </a:moveTo>
                  <a:lnTo>
                    <a:pt x="489" y="49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3" y="342"/>
                  </a:lnTo>
                  <a:lnTo>
                    <a:pt x="74" y="464"/>
                  </a:lnTo>
                  <a:lnTo>
                    <a:pt x="25" y="611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5" y="17927"/>
                  </a:lnTo>
                  <a:lnTo>
                    <a:pt x="74" y="18073"/>
                  </a:lnTo>
                  <a:lnTo>
                    <a:pt x="123" y="18195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95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5" y="3835"/>
                  </a:lnTo>
                  <a:lnTo>
                    <a:pt x="12065" y="3761"/>
                  </a:lnTo>
                  <a:lnTo>
                    <a:pt x="11846" y="3639"/>
                  </a:lnTo>
                  <a:lnTo>
                    <a:pt x="11650" y="3468"/>
                  </a:lnTo>
                  <a:lnTo>
                    <a:pt x="11504" y="3297"/>
                  </a:lnTo>
                  <a:lnTo>
                    <a:pt x="11382" y="3078"/>
                  </a:lnTo>
                  <a:lnTo>
                    <a:pt x="11308" y="2833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9"/>
            <p:cNvSpPr/>
            <p:nvPr/>
          </p:nvSpPr>
          <p:spPr>
            <a:xfrm>
              <a:off x="915850" y="922575"/>
              <a:ext cx="84275" cy="84275"/>
            </a:xfrm>
            <a:custGeom>
              <a:avLst/>
              <a:gdLst/>
              <a:ahLst/>
              <a:cxnLst/>
              <a:rect l="l" t="t" r="r" b="b"/>
              <a:pathLst>
                <a:path w="3371" h="3371" extrusionOk="0">
                  <a:moveTo>
                    <a:pt x="0" y="0"/>
                  </a:moveTo>
                  <a:lnTo>
                    <a:pt x="0" y="2589"/>
                  </a:lnTo>
                  <a:lnTo>
                    <a:pt x="0" y="2736"/>
                  </a:lnTo>
                  <a:lnTo>
                    <a:pt x="49" y="2882"/>
                  </a:lnTo>
                  <a:lnTo>
                    <a:pt x="122" y="3029"/>
                  </a:lnTo>
                  <a:lnTo>
                    <a:pt x="220" y="3126"/>
                  </a:lnTo>
                  <a:lnTo>
                    <a:pt x="342" y="3224"/>
                  </a:lnTo>
                  <a:lnTo>
                    <a:pt x="464" y="3297"/>
                  </a:lnTo>
                  <a:lnTo>
                    <a:pt x="611" y="3346"/>
                  </a:lnTo>
                  <a:lnTo>
                    <a:pt x="782" y="3371"/>
                  </a:lnTo>
                  <a:lnTo>
                    <a:pt x="3371" y="3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7" name="Google Shape;787;p49"/>
          <p:cNvGrpSpPr/>
          <p:nvPr/>
        </p:nvGrpSpPr>
        <p:grpSpPr>
          <a:xfrm>
            <a:off x="2119308" y="977192"/>
            <a:ext cx="351192" cy="418491"/>
            <a:chOff x="1246775" y="910975"/>
            <a:chExt cx="439650" cy="523900"/>
          </a:xfrm>
        </p:grpSpPr>
        <p:sp>
          <p:nvSpPr>
            <p:cNvPr id="788" name="Google Shape;788;p49"/>
            <p:cNvSpPr/>
            <p:nvPr/>
          </p:nvSpPr>
          <p:spPr>
            <a:xfrm>
              <a:off x="1246775" y="970800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6" y="25"/>
                  </a:lnTo>
                  <a:lnTo>
                    <a:pt x="489" y="50"/>
                  </a:lnTo>
                  <a:lnTo>
                    <a:pt x="343" y="123"/>
                  </a:lnTo>
                  <a:lnTo>
                    <a:pt x="220" y="221"/>
                  </a:lnTo>
                  <a:lnTo>
                    <a:pt x="123" y="318"/>
                  </a:lnTo>
                  <a:lnTo>
                    <a:pt x="74" y="465"/>
                  </a:lnTo>
                  <a:lnTo>
                    <a:pt x="25" y="587"/>
                  </a:lnTo>
                  <a:lnTo>
                    <a:pt x="1" y="758"/>
                  </a:lnTo>
                  <a:lnTo>
                    <a:pt x="1" y="17756"/>
                  </a:lnTo>
                  <a:lnTo>
                    <a:pt x="25" y="17903"/>
                  </a:lnTo>
                  <a:lnTo>
                    <a:pt x="74" y="18049"/>
                  </a:lnTo>
                  <a:lnTo>
                    <a:pt x="123" y="18196"/>
                  </a:lnTo>
                  <a:lnTo>
                    <a:pt x="220" y="18318"/>
                  </a:lnTo>
                  <a:lnTo>
                    <a:pt x="343" y="18416"/>
                  </a:lnTo>
                  <a:lnTo>
                    <a:pt x="489" y="18489"/>
                  </a:lnTo>
                  <a:lnTo>
                    <a:pt x="636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8"/>
                  </a:lnTo>
                  <a:lnTo>
                    <a:pt x="14654" y="18489"/>
                  </a:lnTo>
                  <a:lnTo>
                    <a:pt x="14801" y="18416"/>
                  </a:lnTo>
                  <a:lnTo>
                    <a:pt x="14923" y="18318"/>
                  </a:lnTo>
                  <a:lnTo>
                    <a:pt x="15021" y="18196"/>
                  </a:lnTo>
                  <a:lnTo>
                    <a:pt x="15070" y="18049"/>
                  </a:lnTo>
                  <a:lnTo>
                    <a:pt x="15118" y="17903"/>
                  </a:lnTo>
                  <a:lnTo>
                    <a:pt x="15143" y="17756"/>
                  </a:lnTo>
                  <a:lnTo>
                    <a:pt x="15143" y="16608"/>
                  </a:lnTo>
                  <a:lnTo>
                    <a:pt x="2736" y="16608"/>
                  </a:lnTo>
                  <a:lnTo>
                    <a:pt x="2589" y="16584"/>
                  </a:lnTo>
                  <a:lnTo>
                    <a:pt x="2443" y="16535"/>
                  </a:lnTo>
                  <a:lnTo>
                    <a:pt x="2296" y="16462"/>
                  </a:lnTo>
                  <a:lnTo>
                    <a:pt x="2174" y="16364"/>
                  </a:lnTo>
                  <a:lnTo>
                    <a:pt x="2077" y="16242"/>
                  </a:lnTo>
                  <a:lnTo>
                    <a:pt x="2028" y="16096"/>
                  </a:lnTo>
                  <a:lnTo>
                    <a:pt x="1979" y="15949"/>
                  </a:lnTo>
                  <a:lnTo>
                    <a:pt x="1954" y="15802"/>
                  </a:lnTo>
                  <a:lnTo>
                    <a:pt x="19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9"/>
            <p:cNvSpPr/>
            <p:nvPr/>
          </p:nvSpPr>
          <p:spPr>
            <a:xfrm>
              <a:off x="1307825" y="910975"/>
              <a:ext cx="378600" cy="464050"/>
            </a:xfrm>
            <a:custGeom>
              <a:avLst/>
              <a:gdLst/>
              <a:ahLst/>
              <a:cxnLst/>
              <a:rect l="l" t="t" r="r" b="b"/>
              <a:pathLst>
                <a:path w="15144" h="18562" extrusionOk="0">
                  <a:moveTo>
                    <a:pt x="782" y="0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4"/>
                  </a:lnTo>
                  <a:lnTo>
                    <a:pt x="123" y="342"/>
                  </a:lnTo>
                  <a:lnTo>
                    <a:pt x="74" y="489"/>
                  </a:lnTo>
                  <a:lnTo>
                    <a:pt x="25" y="635"/>
                  </a:lnTo>
                  <a:lnTo>
                    <a:pt x="1" y="782"/>
                  </a:lnTo>
                  <a:lnTo>
                    <a:pt x="1" y="17780"/>
                  </a:lnTo>
                  <a:lnTo>
                    <a:pt x="25" y="17951"/>
                  </a:lnTo>
                  <a:lnTo>
                    <a:pt x="74" y="18098"/>
                  </a:lnTo>
                  <a:lnTo>
                    <a:pt x="123" y="18220"/>
                  </a:lnTo>
                  <a:lnTo>
                    <a:pt x="221" y="18342"/>
                  </a:lnTo>
                  <a:lnTo>
                    <a:pt x="343" y="18440"/>
                  </a:lnTo>
                  <a:lnTo>
                    <a:pt x="489" y="18513"/>
                  </a:lnTo>
                  <a:lnTo>
                    <a:pt x="636" y="18562"/>
                  </a:lnTo>
                  <a:lnTo>
                    <a:pt x="14508" y="18562"/>
                  </a:lnTo>
                  <a:lnTo>
                    <a:pt x="14655" y="18513"/>
                  </a:lnTo>
                  <a:lnTo>
                    <a:pt x="14801" y="18440"/>
                  </a:lnTo>
                  <a:lnTo>
                    <a:pt x="14923" y="18342"/>
                  </a:lnTo>
                  <a:lnTo>
                    <a:pt x="15021" y="18220"/>
                  </a:lnTo>
                  <a:lnTo>
                    <a:pt x="15070" y="18098"/>
                  </a:lnTo>
                  <a:lnTo>
                    <a:pt x="15119" y="17951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6" y="3835"/>
                  </a:lnTo>
                  <a:lnTo>
                    <a:pt x="12066" y="3761"/>
                  </a:lnTo>
                  <a:lnTo>
                    <a:pt x="11846" y="3664"/>
                  </a:lnTo>
                  <a:lnTo>
                    <a:pt x="11651" y="3493"/>
                  </a:lnTo>
                  <a:lnTo>
                    <a:pt x="11504" y="3297"/>
                  </a:lnTo>
                  <a:lnTo>
                    <a:pt x="11382" y="3102"/>
                  </a:lnTo>
                  <a:lnTo>
                    <a:pt x="11309" y="2858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9"/>
            <p:cNvSpPr/>
            <p:nvPr/>
          </p:nvSpPr>
          <p:spPr>
            <a:xfrm>
              <a:off x="1602125" y="910975"/>
              <a:ext cx="84300" cy="84275"/>
            </a:xfrm>
            <a:custGeom>
              <a:avLst/>
              <a:gdLst/>
              <a:ahLst/>
              <a:cxnLst/>
              <a:rect l="l" t="t" r="r" b="b"/>
              <a:pathLst>
                <a:path w="3372" h="3371" extrusionOk="0">
                  <a:moveTo>
                    <a:pt x="1" y="0"/>
                  </a:moveTo>
                  <a:lnTo>
                    <a:pt x="1" y="2589"/>
                  </a:lnTo>
                  <a:lnTo>
                    <a:pt x="1" y="2760"/>
                  </a:lnTo>
                  <a:lnTo>
                    <a:pt x="50" y="2907"/>
                  </a:lnTo>
                  <a:lnTo>
                    <a:pt x="123" y="3029"/>
                  </a:lnTo>
                  <a:lnTo>
                    <a:pt x="221" y="3151"/>
                  </a:lnTo>
                  <a:lnTo>
                    <a:pt x="343" y="3249"/>
                  </a:lnTo>
                  <a:lnTo>
                    <a:pt x="465" y="3322"/>
                  </a:lnTo>
                  <a:lnTo>
                    <a:pt x="611" y="3371"/>
                  </a:lnTo>
                  <a:lnTo>
                    <a:pt x="3371" y="33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1" name="Google Shape;791;p49"/>
          <p:cNvGrpSpPr/>
          <p:nvPr/>
        </p:nvGrpSpPr>
        <p:grpSpPr>
          <a:xfrm>
            <a:off x="2662153" y="1044491"/>
            <a:ext cx="342406" cy="284852"/>
            <a:chOff x="1926350" y="995225"/>
            <a:chExt cx="428650" cy="356600"/>
          </a:xfrm>
        </p:grpSpPr>
        <p:sp>
          <p:nvSpPr>
            <p:cNvPr id="792" name="Google Shape;792;p49"/>
            <p:cNvSpPr/>
            <p:nvPr/>
          </p:nvSpPr>
          <p:spPr>
            <a:xfrm>
              <a:off x="1926350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0" y="0"/>
                  </a:moveTo>
                  <a:lnTo>
                    <a:pt x="0" y="489"/>
                  </a:lnTo>
                  <a:lnTo>
                    <a:pt x="25" y="635"/>
                  </a:lnTo>
                  <a:lnTo>
                    <a:pt x="74" y="758"/>
                  </a:lnTo>
                  <a:lnTo>
                    <a:pt x="147" y="855"/>
                  </a:lnTo>
                  <a:lnTo>
                    <a:pt x="245" y="953"/>
                  </a:lnTo>
                  <a:lnTo>
                    <a:pt x="391" y="1026"/>
                  </a:lnTo>
                  <a:lnTo>
                    <a:pt x="562" y="1051"/>
                  </a:lnTo>
                  <a:lnTo>
                    <a:pt x="733" y="1026"/>
                  </a:lnTo>
                  <a:lnTo>
                    <a:pt x="1295" y="855"/>
                  </a:lnTo>
                  <a:lnTo>
                    <a:pt x="1661" y="782"/>
                  </a:lnTo>
                  <a:lnTo>
                    <a:pt x="2076" y="684"/>
                  </a:lnTo>
                  <a:lnTo>
                    <a:pt x="2540" y="611"/>
                  </a:lnTo>
                  <a:lnTo>
                    <a:pt x="3029" y="562"/>
                  </a:lnTo>
                  <a:lnTo>
                    <a:pt x="3591" y="513"/>
                  </a:lnTo>
                  <a:lnTo>
                    <a:pt x="4177" y="489"/>
                  </a:lnTo>
                  <a:lnTo>
                    <a:pt x="4616" y="513"/>
                  </a:lnTo>
                  <a:lnTo>
                    <a:pt x="5032" y="538"/>
                  </a:lnTo>
                  <a:lnTo>
                    <a:pt x="5422" y="611"/>
                  </a:lnTo>
                  <a:lnTo>
                    <a:pt x="5789" y="684"/>
                  </a:lnTo>
                  <a:lnTo>
                    <a:pt x="6131" y="782"/>
                  </a:lnTo>
                  <a:lnTo>
                    <a:pt x="6448" y="880"/>
                  </a:lnTo>
                  <a:lnTo>
                    <a:pt x="6717" y="1002"/>
                  </a:lnTo>
                  <a:lnTo>
                    <a:pt x="6985" y="1124"/>
                  </a:lnTo>
                  <a:lnTo>
                    <a:pt x="7205" y="1246"/>
                  </a:lnTo>
                  <a:lnTo>
                    <a:pt x="7425" y="1393"/>
                  </a:lnTo>
                  <a:lnTo>
                    <a:pt x="7791" y="1661"/>
                  </a:lnTo>
                  <a:lnTo>
                    <a:pt x="8084" y="1930"/>
                  </a:lnTo>
                  <a:lnTo>
                    <a:pt x="8329" y="2150"/>
                  </a:lnTo>
                  <a:lnTo>
                    <a:pt x="8329" y="1661"/>
                  </a:lnTo>
                  <a:lnTo>
                    <a:pt x="8084" y="1441"/>
                  </a:lnTo>
                  <a:lnTo>
                    <a:pt x="7791" y="1173"/>
                  </a:lnTo>
                  <a:lnTo>
                    <a:pt x="7425" y="904"/>
                  </a:lnTo>
                  <a:lnTo>
                    <a:pt x="7205" y="758"/>
                  </a:lnTo>
                  <a:lnTo>
                    <a:pt x="6985" y="635"/>
                  </a:lnTo>
                  <a:lnTo>
                    <a:pt x="6717" y="513"/>
                  </a:lnTo>
                  <a:lnTo>
                    <a:pt x="6448" y="391"/>
                  </a:lnTo>
                  <a:lnTo>
                    <a:pt x="6131" y="294"/>
                  </a:lnTo>
                  <a:lnTo>
                    <a:pt x="5789" y="196"/>
                  </a:lnTo>
                  <a:lnTo>
                    <a:pt x="5422" y="123"/>
                  </a:lnTo>
                  <a:lnTo>
                    <a:pt x="5032" y="49"/>
                  </a:lnTo>
                  <a:lnTo>
                    <a:pt x="4616" y="25"/>
                  </a:lnTo>
                  <a:lnTo>
                    <a:pt x="4177" y="0"/>
                  </a:lnTo>
                  <a:lnTo>
                    <a:pt x="3591" y="25"/>
                  </a:lnTo>
                  <a:lnTo>
                    <a:pt x="3029" y="74"/>
                  </a:lnTo>
                  <a:lnTo>
                    <a:pt x="2540" y="123"/>
                  </a:lnTo>
                  <a:lnTo>
                    <a:pt x="2076" y="196"/>
                  </a:lnTo>
                  <a:lnTo>
                    <a:pt x="1661" y="294"/>
                  </a:lnTo>
                  <a:lnTo>
                    <a:pt x="1295" y="367"/>
                  </a:lnTo>
                  <a:lnTo>
                    <a:pt x="733" y="538"/>
                  </a:lnTo>
                  <a:lnTo>
                    <a:pt x="562" y="562"/>
                  </a:lnTo>
                  <a:lnTo>
                    <a:pt x="391" y="538"/>
                  </a:lnTo>
                  <a:lnTo>
                    <a:pt x="245" y="465"/>
                  </a:lnTo>
                  <a:lnTo>
                    <a:pt x="147" y="367"/>
                  </a:lnTo>
                  <a:lnTo>
                    <a:pt x="74" y="269"/>
                  </a:lnTo>
                  <a:lnTo>
                    <a:pt x="25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49"/>
            <p:cNvSpPr/>
            <p:nvPr/>
          </p:nvSpPr>
          <p:spPr>
            <a:xfrm>
              <a:off x="2146775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4152" y="0"/>
                  </a:moveTo>
                  <a:lnTo>
                    <a:pt x="3712" y="25"/>
                  </a:lnTo>
                  <a:lnTo>
                    <a:pt x="3297" y="49"/>
                  </a:lnTo>
                  <a:lnTo>
                    <a:pt x="2907" y="123"/>
                  </a:lnTo>
                  <a:lnTo>
                    <a:pt x="2540" y="196"/>
                  </a:lnTo>
                  <a:lnTo>
                    <a:pt x="2198" y="294"/>
                  </a:lnTo>
                  <a:lnTo>
                    <a:pt x="1881" y="391"/>
                  </a:lnTo>
                  <a:lnTo>
                    <a:pt x="1612" y="513"/>
                  </a:lnTo>
                  <a:lnTo>
                    <a:pt x="1343" y="635"/>
                  </a:lnTo>
                  <a:lnTo>
                    <a:pt x="1124" y="758"/>
                  </a:lnTo>
                  <a:lnTo>
                    <a:pt x="904" y="904"/>
                  </a:lnTo>
                  <a:lnTo>
                    <a:pt x="537" y="1173"/>
                  </a:lnTo>
                  <a:lnTo>
                    <a:pt x="244" y="1441"/>
                  </a:lnTo>
                  <a:lnTo>
                    <a:pt x="0" y="1661"/>
                  </a:lnTo>
                  <a:lnTo>
                    <a:pt x="0" y="2150"/>
                  </a:lnTo>
                  <a:lnTo>
                    <a:pt x="244" y="1930"/>
                  </a:lnTo>
                  <a:lnTo>
                    <a:pt x="537" y="1661"/>
                  </a:lnTo>
                  <a:lnTo>
                    <a:pt x="904" y="1393"/>
                  </a:lnTo>
                  <a:lnTo>
                    <a:pt x="1124" y="1246"/>
                  </a:lnTo>
                  <a:lnTo>
                    <a:pt x="1343" y="1124"/>
                  </a:lnTo>
                  <a:lnTo>
                    <a:pt x="1612" y="1002"/>
                  </a:lnTo>
                  <a:lnTo>
                    <a:pt x="1881" y="880"/>
                  </a:lnTo>
                  <a:lnTo>
                    <a:pt x="2198" y="782"/>
                  </a:lnTo>
                  <a:lnTo>
                    <a:pt x="2540" y="684"/>
                  </a:lnTo>
                  <a:lnTo>
                    <a:pt x="2907" y="611"/>
                  </a:lnTo>
                  <a:lnTo>
                    <a:pt x="3297" y="538"/>
                  </a:lnTo>
                  <a:lnTo>
                    <a:pt x="3712" y="513"/>
                  </a:lnTo>
                  <a:lnTo>
                    <a:pt x="4152" y="489"/>
                  </a:lnTo>
                  <a:lnTo>
                    <a:pt x="4738" y="513"/>
                  </a:lnTo>
                  <a:lnTo>
                    <a:pt x="5300" y="562"/>
                  </a:lnTo>
                  <a:lnTo>
                    <a:pt x="5788" y="611"/>
                  </a:lnTo>
                  <a:lnTo>
                    <a:pt x="6252" y="684"/>
                  </a:lnTo>
                  <a:lnTo>
                    <a:pt x="6668" y="782"/>
                  </a:lnTo>
                  <a:lnTo>
                    <a:pt x="7034" y="855"/>
                  </a:lnTo>
                  <a:lnTo>
                    <a:pt x="7596" y="1026"/>
                  </a:lnTo>
                  <a:lnTo>
                    <a:pt x="7767" y="1051"/>
                  </a:lnTo>
                  <a:lnTo>
                    <a:pt x="7938" y="1026"/>
                  </a:lnTo>
                  <a:lnTo>
                    <a:pt x="8084" y="953"/>
                  </a:lnTo>
                  <a:lnTo>
                    <a:pt x="8182" y="855"/>
                  </a:lnTo>
                  <a:lnTo>
                    <a:pt x="8255" y="758"/>
                  </a:lnTo>
                  <a:lnTo>
                    <a:pt x="8304" y="635"/>
                  </a:lnTo>
                  <a:lnTo>
                    <a:pt x="8328" y="489"/>
                  </a:lnTo>
                  <a:lnTo>
                    <a:pt x="8328" y="0"/>
                  </a:lnTo>
                  <a:lnTo>
                    <a:pt x="8304" y="147"/>
                  </a:lnTo>
                  <a:lnTo>
                    <a:pt x="8255" y="269"/>
                  </a:lnTo>
                  <a:lnTo>
                    <a:pt x="8182" y="367"/>
                  </a:lnTo>
                  <a:lnTo>
                    <a:pt x="8084" y="465"/>
                  </a:lnTo>
                  <a:lnTo>
                    <a:pt x="7938" y="538"/>
                  </a:lnTo>
                  <a:lnTo>
                    <a:pt x="7767" y="562"/>
                  </a:lnTo>
                  <a:lnTo>
                    <a:pt x="7596" y="538"/>
                  </a:lnTo>
                  <a:lnTo>
                    <a:pt x="7034" y="367"/>
                  </a:lnTo>
                  <a:lnTo>
                    <a:pt x="6668" y="294"/>
                  </a:lnTo>
                  <a:lnTo>
                    <a:pt x="6252" y="196"/>
                  </a:lnTo>
                  <a:lnTo>
                    <a:pt x="5788" y="123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49"/>
            <p:cNvSpPr/>
            <p:nvPr/>
          </p:nvSpPr>
          <p:spPr>
            <a:xfrm>
              <a:off x="1926350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4177" y="1"/>
                  </a:moveTo>
                  <a:lnTo>
                    <a:pt x="3591" y="25"/>
                  </a:lnTo>
                  <a:lnTo>
                    <a:pt x="3029" y="74"/>
                  </a:lnTo>
                  <a:lnTo>
                    <a:pt x="2467" y="196"/>
                  </a:lnTo>
                  <a:lnTo>
                    <a:pt x="1905" y="343"/>
                  </a:lnTo>
                  <a:lnTo>
                    <a:pt x="1393" y="538"/>
                  </a:lnTo>
                  <a:lnTo>
                    <a:pt x="929" y="758"/>
                  </a:lnTo>
                  <a:lnTo>
                    <a:pt x="513" y="978"/>
                  </a:lnTo>
                  <a:lnTo>
                    <a:pt x="342" y="1124"/>
                  </a:lnTo>
                  <a:lnTo>
                    <a:pt x="196" y="1246"/>
                  </a:lnTo>
                  <a:lnTo>
                    <a:pt x="123" y="1319"/>
                  </a:lnTo>
                  <a:lnTo>
                    <a:pt x="49" y="1442"/>
                  </a:lnTo>
                  <a:lnTo>
                    <a:pt x="25" y="1539"/>
                  </a:lnTo>
                  <a:lnTo>
                    <a:pt x="0" y="1661"/>
                  </a:lnTo>
                  <a:lnTo>
                    <a:pt x="0" y="11626"/>
                  </a:lnTo>
                  <a:lnTo>
                    <a:pt x="25" y="11773"/>
                  </a:lnTo>
                  <a:lnTo>
                    <a:pt x="74" y="11895"/>
                  </a:lnTo>
                  <a:lnTo>
                    <a:pt x="147" y="11992"/>
                  </a:lnTo>
                  <a:lnTo>
                    <a:pt x="245" y="12090"/>
                  </a:lnTo>
                  <a:lnTo>
                    <a:pt x="391" y="12163"/>
                  </a:lnTo>
                  <a:lnTo>
                    <a:pt x="562" y="12188"/>
                  </a:lnTo>
                  <a:lnTo>
                    <a:pt x="733" y="12163"/>
                  </a:lnTo>
                  <a:lnTo>
                    <a:pt x="1295" y="11992"/>
                  </a:lnTo>
                  <a:lnTo>
                    <a:pt x="1661" y="11919"/>
                  </a:lnTo>
                  <a:lnTo>
                    <a:pt x="2076" y="11821"/>
                  </a:lnTo>
                  <a:lnTo>
                    <a:pt x="2540" y="11748"/>
                  </a:lnTo>
                  <a:lnTo>
                    <a:pt x="3029" y="11699"/>
                  </a:lnTo>
                  <a:lnTo>
                    <a:pt x="3591" y="11650"/>
                  </a:lnTo>
                  <a:lnTo>
                    <a:pt x="4177" y="11626"/>
                  </a:lnTo>
                  <a:lnTo>
                    <a:pt x="4616" y="11650"/>
                  </a:lnTo>
                  <a:lnTo>
                    <a:pt x="5032" y="11675"/>
                  </a:lnTo>
                  <a:lnTo>
                    <a:pt x="5422" y="11748"/>
                  </a:lnTo>
                  <a:lnTo>
                    <a:pt x="5789" y="11821"/>
                  </a:lnTo>
                  <a:lnTo>
                    <a:pt x="6131" y="11919"/>
                  </a:lnTo>
                  <a:lnTo>
                    <a:pt x="6448" y="12017"/>
                  </a:lnTo>
                  <a:lnTo>
                    <a:pt x="6717" y="12139"/>
                  </a:lnTo>
                  <a:lnTo>
                    <a:pt x="6985" y="12261"/>
                  </a:lnTo>
                  <a:lnTo>
                    <a:pt x="7205" y="12383"/>
                  </a:lnTo>
                  <a:lnTo>
                    <a:pt x="7425" y="12530"/>
                  </a:lnTo>
                  <a:lnTo>
                    <a:pt x="7791" y="12798"/>
                  </a:lnTo>
                  <a:lnTo>
                    <a:pt x="8084" y="13067"/>
                  </a:lnTo>
                  <a:lnTo>
                    <a:pt x="8329" y="13287"/>
                  </a:lnTo>
                  <a:lnTo>
                    <a:pt x="8329" y="2199"/>
                  </a:lnTo>
                  <a:lnTo>
                    <a:pt x="8329" y="2101"/>
                  </a:lnTo>
                  <a:lnTo>
                    <a:pt x="8280" y="1979"/>
                  </a:lnTo>
                  <a:lnTo>
                    <a:pt x="8231" y="1881"/>
                  </a:lnTo>
                  <a:lnTo>
                    <a:pt x="8158" y="1808"/>
                  </a:lnTo>
                  <a:lnTo>
                    <a:pt x="8036" y="1686"/>
                  </a:lnTo>
                  <a:lnTo>
                    <a:pt x="7767" y="1442"/>
                  </a:lnTo>
                  <a:lnTo>
                    <a:pt x="7449" y="1173"/>
                  </a:lnTo>
                  <a:lnTo>
                    <a:pt x="7083" y="904"/>
                  </a:lnTo>
                  <a:lnTo>
                    <a:pt x="6644" y="611"/>
                  </a:lnTo>
                  <a:lnTo>
                    <a:pt x="6375" y="489"/>
                  </a:lnTo>
                  <a:lnTo>
                    <a:pt x="6131" y="367"/>
                  </a:lnTo>
                  <a:lnTo>
                    <a:pt x="5838" y="269"/>
                  </a:lnTo>
                  <a:lnTo>
                    <a:pt x="5544" y="172"/>
                  </a:lnTo>
                  <a:lnTo>
                    <a:pt x="5227" y="98"/>
                  </a:lnTo>
                  <a:lnTo>
                    <a:pt x="4885" y="49"/>
                  </a:lnTo>
                  <a:lnTo>
                    <a:pt x="45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49"/>
            <p:cNvSpPr/>
            <p:nvPr/>
          </p:nvSpPr>
          <p:spPr>
            <a:xfrm>
              <a:off x="2146775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3786" y="1"/>
                  </a:moveTo>
                  <a:lnTo>
                    <a:pt x="3444" y="49"/>
                  </a:lnTo>
                  <a:lnTo>
                    <a:pt x="3102" y="98"/>
                  </a:lnTo>
                  <a:lnTo>
                    <a:pt x="2784" y="172"/>
                  </a:lnTo>
                  <a:lnTo>
                    <a:pt x="2491" y="269"/>
                  </a:lnTo>
                  <a:lnTo>
                    <a:pt x="2198" y="367"/>
                  </a:lnTo>
                  <a:lnTo>
                    <a:pt x="1954" y="489"/>
                  </a:lnTo>
                  <a:lnTo>
                    <a:pt x="1685" y="611"/>
                  </a:lnTo>
                  <a:lnTo>
                    <a:pt x="1246" y="904"/>
                  </a:lnTo>
                  <a:lnTo>
                    <a:pt x="879" y="1173"/>
                  </a:lnTo>
                  <a:lnTo>
                    <a:pt x="562" y="1442"/>
                  </a:lnTo>
                  <a:lnTo>
                    <a:pt x="293" y="1686"/>
                  </a:lnTo>
                  <a:lnTo>
                    <a:pt x="171" y="1808"/>
                  </a:lnTo>
                  <a:lnTo>
                    <a:pt x="98" y="1881"/>
                  </a:lnTo>
                  <a:lnTo>
                    <a:pt x="49" y="1979"/>
                  </a:lnTo>
                  <a:lnTo>
                    <a:pt x="0" y="2101"/>
                  </a:lnTo>
                  <a:lnTo>
                    <a:pt x="0" y="2199"/>
                  </a:lnTo>
                  <a:lnTo>
                    <a:pt x="0" y="13287"/>
                  </a:lnTo>
                  <a:lnTo>
                    <a:pt x="244" y="13067"/>
                  </a:lnTo>
                  <a:lnTo>
                    <a:pt x="537" y="12798"/>
                  </a:lnTo>
                  <a:lnTo>
                    <a:pt x="904" y="12530"/>
                  </a:lnTo>
                  <a:lnTo>
                    <a:pt x="1124" y="12383"/>
                  </a:lnTo>
                  <a:lnTo>
                    <a:pt x="1343" y="12261"/>
                  </a:lnTo>
                  <a:lnTo>
                    <a:pt x="1612" y="12139"/>
                  </a:lnTo>
                  <a:lnTo>
                    <a:pt x="1881" y="12017"/>
                  </a:lnTo>
                  <a:lnTo>
                    <a:pt x="2198" y="11919"/>
                  </a:lnTo>
                  <a:lnTo>
                    <a:pt x="2540" y="11821"/>
                  </a:lnTo>
                  <a:lnTo>
                    <a:pt x="2907" y="11748"/>
                  </a:lnTo>
                  <a:lnTo>
                    <a:pt x="3297" y="11675"/>
                  </a:lnTo>
                  <a:lnTo>
                    <a:pt x="3712" y="11650"/>
                  </a:lnTo>
                  <a:lnTo>
                    <a:pt x="4152" y="11626"/>
                  </a:lnTo>
                  <a:lnTo>
                    <a:pt x="4738" y="11650"/>
                  </a:lnTo>
                  <a:lnTo>
                    <a:pt x="5300" y="11699"/>
                  </a:lnTo>
                  <a:lnTo>
                    <a:pt x="5788" y="11748"/>
                  </a:lnTo>
                  <a:lnTo>
                    <a:pt x="6252" y="11821"/>
                  </a:lnTo>
                  <a:lnTo>
                    <a:pt x="6668" y="11919"/>
                  </a:lnTo>
                  <a:lnTo>
                    <a:pt x="7034" y="11992"/>
                  </a:lnTo>
                  <a:lnTo>
                    <a:pt x="7596" y="12163"/>
                  </a:lnTo>
                  <a:lnTo>
                    <a:pt x="7767" y="12188"/>
                  </a:lnTo>
                  <a:lnTo>
                    <a:pt x="7938" y="12163"/>
                  </a:lnTo>
                  <a:lnTo>
                    <a:pt x="8084" y="12090"/>
                  </a:lnTo>
                  <a:lnTo>
                    <a:pt x="8182" y="11992"/>
                  </a:lnTo>
                  <a:lnTo>
                    <a:pt x="8255" y="11895"/>
                  </a:lnTo>
                  <a:lnTo>
                    <a:pt x="8304" y="11773"/>
                  </a:lnTo>
                  <a:lnTo>
                    <a:pt x="8328" y="11626"/>
                  </a:lnTo>
                  <a:lnTo>
                    <a:pt x="8328" y="1661"/>
                  </a:lnTo>
                  <a:lnTo>
                    <a:pt x="8304" y="1539"/>
                  </a:lnTo>
                  <a:lnTo>
                    <a:pt x="8280" y="1442"/>
                  </a:lnTo>
                  <a:lnTo>
                    <a:pt x="8206" y="1319"/>
                  </a:lnTo>
                  <a:lnTo>
                    <a:pt x="8133" y="1246"/>
                  </a:lnTo>
                  <a:lnTo>
                    <a:pt x="7987" y="1124"/>
                  </a:lnTo>
                  <a:lnTo>
                    <a:pt x="7816" y="978"/>
                  </a:lnTo>
                  <a:lnTo>
                    <a:pt x="7400" y="758"/>
                  </a:lnTo>
                  <a:lnTo>
                    <a:pt x="6936" y="538"/>
                  </a:lnTo>
                  <a:lnTo>
                    <a:pt x="6423" y="343"/>
                  </a:lnTo>
                  <a:lnTo>
                    <a:pt x="5862" y="196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6" name="Google Shape;796;p49"/>
          <p:cNvSpPr/>
          <p:nvPr/>
        </p:nvSpPr>
        <p:spPr>
          <a:xfrm>
            <a:off x="3204639" y="1020638"/>
            <a:ext cx="334617" cy="332660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49"/>
          <p:cNvSpPr/>
          <p:nvPr/>
        </p:nvSpPr>
        <p:spPr>
          <a:xfrm>
            <a:off x="3743626" y="1037234"/>
            <a:ext cx="333619" cy="299490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8" name="Google Shape;798;p49"/>
          <p:cNvSpPr/>
          <p:nvPr/>
        </p:nvSpPr>
        <p:spPr>
          <a:xfrm>
            <a:off x="4286987" y="1039670"/>
            <a:ext cx="323873" cy="294597"/>
          </a:xfrm>
          <a:custGeom>
            <a:avLst/>
            <a:gdLst/>
            <a:ahLst/>
            <a:cxnLst/>
            <a:rect l="l" t="t" r="r" b="b"/>
            <a:pathLst>
              <a:path w="16218" h="14752" extrusionOk="0">
                <a:moveTo>
                  <a:pt x="7694" y="0"/>
                </a:moveTo>
                <a:lnTo>
                  <a:pt x="7279" y="25"/>
                </a:lnTo>
                <a:lnTo>
                  <a:pt x="6863" y="74"/>
                </a:lnTo>
                <a:lnTo>
                  <a:pt x="6473" y="123"/>
                </a:lnTo>
                <a:lnTo>
                  <a:pt x="6082" y="196"/>
                </a:lnTo>
                <a:lnTo>
                  <a:pt x="5691" y="293"/>
                </a:lnTo>
                <a:lnTo>
                  <a:pt x="5325" y="416"/>
                </a:lnTo>
                <a:lnTo>
                  <a:pt x="4958" y="538"/>
                </a:lnTo>
                <a:lnTo>
                  <a:pt x="4592" y="660"/>
                </a:lnTo>
                <a:lnTo>
                  <a:pt x="4250" y="831"/>
                </a:lnTo>
                <a:lnTo>
                  <a:pt x="3908" y="977"/>
                </a:lnTo>
                <a:lnTo>
                  <a:pt x="3566" y="1173"/>
                </a:lnTo>
                <a:lnTo>
                  <a:pt x="3249" y="1368"/>
                </a:lnTo>
                <a:lnTo>
                  <a:pt x="2956" y="1563"/>
                </a:lnTo>
                <a:lnTo>
                  <a:pt x="2663" y="1783"/>
                </a:lnTo>
                <a:lnTo>
                  <a:pt x="2370" y="2003"/>
                </a:lnTo>
                <a:lnTo>
                  <a:pt x="2101" y="2247"/>
                </a:lnTo>
                <a:lnTo>
                  <a:pt x="1857" y="2492"/>
                </a:lnTo>
                <a:lnTo>
                  <a:pt x="1612" y="2760"/>
                </a:lnTo>
                <a:lnTo>
                  <a:pt x="1393" y="3029"/>
                </a:lnTo>
                <a:lnTo>
                  <a:pt x="1173" y="3298"/>
                </a:lnTo>
                <a:lnTo>
                  <a:pt x="977" y="3591"/>
                </a:lnTo>
                <a:lnTo>
                  <a:pt x="807" y="3884"/>
                </a:lnTo>
                <a:lnTo>
                  <a:pt x="636" y="4201"/>
                </a:lnTo>
                <a:lnTo>
                  <a:pt x="489" y="4519"/>
                </a:lnTo>
                <a:lnTo>
                  <a:pt x="367" y="4836"/>
                </a:lnTo>
                <a:lnTo>
                  <a:pt x="245" y="5154"/>
                </a:lnTo>
                <a:lnTo>
                  <a:pt x="172" y="5496"/>
                </a:lnTo>
                <a:lnTo>
                  <a:pt x="98" y="5838"/>
                </a:lnTo>
                <a:lnTo>
                  <a:pt x="49" y="6179"/>
                </a:lnTo>
                <a:lnTo>
                  <a:pt x="1" y="6521"/>
                </a:lnTo>
                <a:lnTo>
                  <a:pt x="1" y="6888"/>
                </a:lnTo>
                <a:lnTo>
                  <a:pt x="1" y="7254"/>
                </a:lnTo>
                <a:lnTo>
                  <a:pt x="49" y="7645"/>
                </a:lnTo>
                <a:lnTo>
                  <a:pt x="98" y="8011"/>
                </a:lnTo>
                <a:lnTo>
                  <a:pt x="196" y="8353"/>
                </a:lnTo>
                <a:lnTo>
                  <a:pt x="294" y="8719"/>
                </a:lnTo>
                <a:lnTo>
                  <a:pt x="416" y="9061"/>
                </a:lnTo>
                <a:lnTo>
                  <a:pt x="562" y="9403"/>
                </a:lnTo>
                <a:lnTo>
                  <a:pt x="733" y="9745"/>
                </a:lnTo>
                <a:lnTo>
                  <a:pt x="904" y="10063"/>
                </a:lnTo>
                <a:lnTo>
                  <a:pt x="1100" y="10356"/>
                </a:lnTo>
                <a:lnTo>
                  <a:pt x="1344" y="10673"/>
                </a:lnTo>
                <a:lnTo>
                  <a:pt x="1564" y="10966"/>
                </a:lnTo>
                <a:lnTo>
                  <a:pt x="1832" y="11235"/>
                </a:lnTo>
                <a:lnTo>
                  <a:pt x="2101" y="11504"/>
                </a:lnTo>
                <a:lnTo>
                  <a:pt x="2394" y="11772"/>
                </a:lnTo>
                <a:lnTo>
                  <a:pt x="2687" y="12017"/>
                </a:lnTo>
                <a:lnTo>
                  <a:pt x="2492" y="12383"/>
                </a:lnTo>
                <a:lnTo>
                  <a:pt x="2272" y="12749"/>
                </a:lnTo>
                <a:lnTo>
                  <a:pt x="2028" y="13140"/>
                </a:lnTo>
                <a:lnTo>
                  <a:pt x="1710" y="13506"/>
                </a:lnTo>
                <a:lnTo>
                  <a:pt x="1368" y="13873"/>
                </a:lnTo>
                <a:lnTo>
                  <a:pt x="1173" y="14044"/>
                </a:lnTo>
                <a:lnTo>
                  <a:pt x="953" y="14190"/>
                </a:lnTo>
                <a:lnTo>
                  <a:pt x="733" y="14337"/>
                </a:lnTo>
                <a:lnTo>
                  <a:pt x="513" y="14483"/>
                </a:lnTo>
                <a:lnTo>
                  <a:pt x="269" y="14581"/>
                </a:lnTo>
                <a:lnTo>
                  <a:pt x="1" y="14703"/>
                </a:lnTo>
                <a:lnTo>
                  <a:pt x="123" y="14703"/>
                </a:lnTo>
                <a:lnTo>
                  <a:pt x="489" y="14752"/>
                </a:lnTo>
                <a:lnTo>
                  <a:pt x="1368" y="14752"/>
                </a:lnTo>
                <a:lnTo>
                  <a:pt x="1710" y="14728"/>
                </a:lnTo>
                <a:lnTo>
                  <a:pt x="2101" y="14654"/>
                </a:lnTo>
                <a:lnTo>
                  <a:pt x="2492" y="14581"/>
                </a:lnTo>
                <a:lnTo>
                  <a:pt x="2907" y="14459"/>
                </a:lnTo>
                <a:lnTo>
                  <a:pt x="3322" y="14312"/>
                </a:lnTo>
                <a:lnTo>
                  <a:pt x="3762" y="14117"/>
                </a:lnTo>
                <a:lnTo>
                  <a:pt x="4177" y="13873"/>
                </a:lnTo>
                <a:lnTo>
                  <a:pt x="4592" y="13604"/>
                </a:lnTo>
                <a:lnTo>
                  <a:pt x="4983" y="13238"/>
                </a:lnTo>
                <a:lnTo>
                  <a:pt x="5349" y="13360"/>
                </a:lnTo>
                <a:lnTo>
                  <a:pt x="5716" y="13482"/>
                </a:lnTo>
                <a:lnTo>
                  <a:pt x="6106" y="13555"/>
                </a:lnTo>
                <a:lnTo>
                  <a:pt x="6497" y="13628"/>
                </a:lnTo>
                <a:lnTo>
                  <a:pt x="6888" y="13702"/>
                </a:lnTo>
                <a:lnTo>
                  <a:pt x="7279" y="13751"/>
                </a:lnTo>
                <a:lnTo>
                  <a:pt x="7694" y="13775"/>
                </a:lnTo>
                <a:lnTo>
                  <a:pt x="8524" y="13775"/>
                </a:lnTo>
                <a:lnTo>
                  <a:pt x="8939" y="13751"/>
                </a:lnTo>
                <a:lnTo>
                  <a:pt x="9355" y="13702"/>
                </a:lnTo>
                <a:lnTo>
                  <a:pt x="9745" y="13628"/>
                </a:lnTo>
                <a:lnTo>
                  <a:pt x="10136" y="13555"/>
                </a:lnTo>
                <a:lnTo>
                  <a:pt x="10527" y="13458"/>
                </a:lnTo>
                <a:lnTo>
                  <a:pt x="10893" y="13360"/>
                </a:lnTo>
                <a:lnTo>
                  <a:pt x="11260" y="13238"/>
                </a:lnTo>
                <a:lnTo>
                  <a:pt x="11626" y="13091"/>
                </a:lnTo>
                <a:lnTo>
                  <a:pt x="11968" y="12945"/>
                </a:lnTo>
                <a:lnTo>
                  <a:pt x="12310" y="12774"/>
                </a:lnTo>
                <a:lnTo>
                  <a:pt x="12652" y="12603"/>
                </a:lnTo>
                <a:lnTo>
                  <a:pt x="12969" y="12407"/>
                </a:lnTo>
                <a:lnTo>
                  <a:pt x="13262" y="12212"/>
                </a:lnTo>
                <a:lnTo>
                  <a:pt x="13555" y="11992"/>
                </a:lnTo>
                <a:lnTo>
                  <a:pt x="13848" y="11748"/>
                </a:lnTo>
                <a:lnTo>
                  <a:pt x="14117" y="11528"/>
                </a:lnTo>
                <a:lnTo>
                  <a:pt x="14361" y="11259"/>
                </a:lnTo>
                <a:lnTo>
                  <a:pt x="14606" y="11015"/>
                </a:lnTo>
                <a:lnTo>
                  <a:pt x="14825" y="10747"/>
                </a:lnTo>
                <a:lnTo>
                  <a:pt x="15045" y="10453"/>
                </a:lnTo>
                <a:lnTo>
                  <a:pt x="15241" y="10160"/>
                </a:lnTo>
                <a:lnTo>
                  <a:pt x="15412" y="9867"/>
                </a:lnTo>
                <a:lnTo>
                  <a:pt x="15582" y="9574"/>
                </a:lnTo>
                <a:lnTo>
                  <a:pt x="15729" y="9257"/>
                </a:lnTo>
                <a:lnTo>
                  <a:pt x="15851" y="8939"/>
                </a:lnTo>
                <a:lnTo>
                  <a:pt x="15973" y="8597"/>
                </a:lnTo>
                <a:lnTo>
                  <a:pt x="16047" y="8280"/>
                </a:lnTo>
                <a:lnTo>
                  <a:pt x="16120" y="7938"/>
                </a:lnTo>
                <a:lnTo>
                  <a:pt x="16169" y="7596"/>
                </a:lnTo>
                <a:lnTo>
                  <a:pt x="16217" y="7230"/>
                </a:lnTo>
                <a:lnTo>
                  <a:pt x="16217" y="6888"/>
                </a:lnTo>
                <a:lnTo>
                  <a:pt x="16217" y="6521"/>
                </a:lnTo>
                <a:lnTo>
                  <a:pt x="16169" y="6179"/>
                </a:lnTo>
                <a:lnTo>
                  <a:pt x="16120" y="5838"/>
                </a:lnTo>
                <a:lnTo>
                  <a:pt x="16047" y="5496"/>
                </a:lnTo>
                <a:lnTo>
                  <a:pt x="15973" y="5154"/>
                </a:lnTo>
                <a:lnTo>
                  <a:pt x="15851" y="4836"/>
                </a:lnTo>
                <a:lnTo>
                  <a:pt x="15729" y="4519"/>
                </a:lnTo>
                <a:lnTo>
                  <a:pt x="15582" y="4201"/>
                </a:lnTo>
                <a:lnTo>
                  <a:pt x="15412" y="3884"/>
                </a:lnTo>
                <a:lnTo>
                  <a:pt x="15241" y="3591"/>
                </a:lnTo>
                <a:lnTo>
                  <a:pt x="15045" y="3298"/>
                </a:lnTo>
                <a:lnTo>
                  <a:pt x="14825" y="3029"/>
                </a:lnTo>
                <a:lnTo>
                  <a:pt x="14606" y="2760"/>
                </a:lnTo>
                <a:lnTo>
                  <a:pt x="14361" y="2492"/>
                </a:lnTo>
                <a:lnTo>
                  <a:pt x="14117" y="2247"/>
                </a:lnTo>
                <a:lnTo>
                  <a:pt x="13848" y="2003"/>
                </a:lnTo>
                <a:lnTo>
                  <a:pt x="13555" y="1783"/>
                </a:lnTo>
                <a:lnTo>
                  <a:pt x="13262" y="1563"/>
                </a:lnTo>
                <a:lnTo>
                  <a:pt x="12969" y="1368"/>
                </a:lnTo>
                <a:lnTo>
                  <a:pt x="12652" y="1173"/>
                </a:lnTo>
                <a:lnTo>
                  <a:pt x="12310" y="977"/>
                </a:lnTo>
                <a:lnTo>
                  <a:pt x="11968" y="831"/>
                </a:lnTo>
                <a:lnTo>
                  <a:pt x="11626" y="660"/>
                </a:lnTo>
                <a:lnTo>
                  <a:pt x="11260" y="538"/>
                </a:lnTo>
                <a:lnTo>
                  <a:pt x="10893" y="416"/>
                </a:lnTo>
                <a:lnTo>
                  <a:pt x="10527" y="293"/>
                </a:lnTo>
                <a:lnTo>
                  <a:pt x="10136" y="196"/>
                </a:lnTo>
                <a:lnTo>
                  <a:pt x="9745" y="123"/>
                </a:lnTo>
                <a:lnTo>
                  <a:pt x="9355" y="74"/>
                </a:lnTo>
                <a:lnTo>
                  <a:pt x="8939" y="25"/>
                </a:lnTo>
                <a:lnTo>
                  <a:pt x="852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9" name="Google Shape;799;p49"/>
          <p:cNvSpPr/>
          <p:nvPr/>
        </p:nvSpPr>
        <p:spPr>
          <a:xfrm>
            <a:off x="4836199" y="1042586"/>
            <a:ext cx="302426" cy="288766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0" name="Google Shape;800;p49"/>
          <p:cNvGrpSpPr/>
          <p:nvPr/>
        </p:nvGrpSpPr>
        <p:grpSpPr>
          <a:xfrm>
            <a:off x="5358802" y="1023044"/>
            <a:ext cx="333619" cy="334098"/>
            <a:chOff x="5302225" y="968375"/>
            <a:chExt cx="417650" cy="418250"/>
          </a:xfrm>
        </p:grpSpPr>
        <p:sp>
          <p:nvSpPr>
            <p:cNvPr id="801" name="Google Shape;801;p49"/>
            <p:cNvSpPr/>
            <p:nvPr/>
          </p:nvSpPr>
          <p:spPr>
            <a:xfrm>
              <a:off x="5333350" y="991575"/>
              <a:ext cx="152075" cy="155100"/>
            </a:xfrm>
            <a:custGeom>
              <a:avLst/>
              <a:gdLst/>
              <a:ahLst/>
              <a:cxnLst/>
              <a:rect l="l" t="t" r="r" b="b"/>
              <a:pathLst>
                <a:path w="6083" h="6204" extrusionOk="0">
                  <a:moveTo>
                    <a:pt x="2541" y="0"/>
                  </a:moveTo>
                  <a:lnTo>
                    <a:pt x="2468" y="25"/>
                  </a:lnTo>
                  <a:lnTo>
                    <a:pt x="2443" y="147"/>
                  </a:lnTo>
                  <a:lnTo>
                    <a:pt x="2101" y="1807"/>
                  </a:lnTo>
                  <a:lnTo>
                    <a:pt x="2052" y="1930"/>
                  </a:lnTo>
                  <a:lnTo>
                    <a:pt x="1979" y="2052"/>
                  </a:lnTo>
                  <a:lnTo>
                    <a:pt x="1857" y="2174"/>
                  </a:lnTo>
                  <a:lnTo>
                    <a:pt x="1735" y="2223"/>
                  </a:lnTo>
                  <a:lnTo>
                    <a:pt x="123" y="2760"/>
                  </a:lnTo>
                  <a:lnTo>
                    <a:pt x="25" y="2833"/>
                  </a:lnTo>
                  <a:lnTo>
                    <a:pt x="1" y="2882"/>
                  </a:lnTo>
                  <a:lnTo>
                    <a:pt x="25" y="2955"/>
                  </a:lnTo>
                  <a:lnTo>
                    <a:pt x="99" y="3029"/>
                  </a:lnTo>
                  <a:lnTo>
                    <a:pt x="1588" y="3859"/>
                  </a:lnTo>
                  <a:lnTo>
                    <a:pt x="1711" y="3932"/>
                  </a:lnTo>
                  <a:lnTo>
                    <a:pt x="1808" y="4054"/>
                  </a:lnTo>
                  <a:lnTo>
                    <a:pt x="1857" y="4201"/>
                  </a:lnTo>
                  <a:lnTo>
                    <a:pt x="1882" y="4323"/>
                  </a:lnTo>
                  <a:lnTo>
                    <a:pt x="1906" y="6033"/>
                  </a:lnTo>
                  <a:lnTo>
                    <a:pt x="1930" y="6130"/>
                  </a:lnTo>
                  <a:lnTo>
                    <a:pt x="1979" y="6204"/>
                  </a:lnTo>
                  <a:lnTo>
                    <a:pt x="2052" y="6204"/>
                  </a:lnTo>
                  <a:lnTo>
                    <a:pt x="2126" y="6130"/>
                  </a:lnTo>
                  <a:lnTo>
                    <a:pt x="3371" y="4982"/>
                  </a:lnTo>
                  <a:lnTo>
                    <a:pt x="3493" y="4885"/>
                  </a:lnTo>
                  <a:lnTo>
                    <a:pt x="3640" y="4836"/>
                  </a:lnTo>
                  <a:lnTo>
                    <a:pt x="3787" y="4836"/>
                  </a:lnTo>
                  <a:lnTo>
                    <a:pt x="3933" y="4860"/>
                  </a:lnTo>
                  <a:lnTo>
                    <a:pt x="5545" y="5349"/>
                  </a:lnTo>
                  <a:lnTo>
                    <a:pt x="5667" y="5373"/>
                  </a:lnTo>
                  <a:lnTo>
                    <a:pt x="5716" y="5349"/>
                  </a:lnTo>
                  <a:lnTo>
                    <a:pt x="5740" y="5275"/>
                  </a:lnTo>
                  <a:lnTo>
                    <a:pt x="5716" y="5178"/>
                  </a:lnTo>
                  <a:lnTo>
                    <a:pt x="5008" y="3615"/>
                  </a:lnTo>
                  <a:lnTo>
                    <a:pt x="4959" y="3493"/>
                  </a:lnTo>
                  <a:lnTo>
                    <a:pt x="4959" y="3346"/>
                  </a:lnTo>
                  <a:lnTo>
                    <a:pt x="4983" y="3200"/>
                  </a:lnTo>
                  <a:lnTo>
                    <a:pt x="5057" y="3077"/>
                  </a:lnTo>
                  <a:lnTo>
                    <a:pt x="6033" y="1685"/>
                  </a:lnTo>
                  <a:lnTo>
                    <a:pt x="6082" y="1588"/>
                  </a:lnTo>
                  <a:lnTo>
                    <a:pt x="6082" y="1514"/>
                  </a:lnTo>
                  <a:lnTo>
                    <a:pt x="6009" y="1465"/>
                  </a:lnTo>
                  <a:lnTo>
                    <a:pt x="5911" y="1465"/>
                  </a:lnTo>
                  <a:lnTo>
                    <a:pt x="4202" y="1661"/>
                  </a:lnTo>
                  <a:lnTo>
                    <a:pt x="4080" y="1661"/>
                  </a:lnTo>
                  <a:lnTo>
                    <a:pt x="3933" y="1612"/>
                  </a:lnTo>
                  <a:lnTo>
                    <a:pt x="3811" y="1539"/>
                  </a:lnTo>
                  <a:lnTo>
                    <a:pt x="3713" y="1441"/>
                  </a:lnTo>
                  <a:lnTo>
                    <a:pt x="2687" y="73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49"/>
            <p:cNvSpPr/>
            <p:nvPr/>
          </p:nvSpPr>
          <p:spPr>
            <a:xfrm>
              <a:off x="5302225" y="968375"/>
              <a:ext cx="417650" cy="418250"/>
            </a:xfrm>
            <a:custGeom>
              <a:avLst/>
              <a:gdLst/>
              <a:ahLst/>
              <a:cxnLst/>
              <a:rect l="l" t="t" r="r" b="b"/>
              <a:pathLst>
                <a:path w="16706" h="16730" extrusionOk="0">
                  <a:moveTo>
                    <a:pt x="10331" y="0"/>
                  </a:moveTo>
                  <a:lnTo>
                    <a:pt x="10747" y="513"/>
                  </a:lnTo>
                  <a:lnTo>
                    <a:pt x="10942" y="782"/>
                  </a:lnTo>
                  <a:lnTo>
                    <a:pt x="11137" y="1050"/>
                  </a:lnTo>
                  <a:lnTo>
                    <a:pt x="11284" y="1343"/>
                  </a:lnTo>
                  <a:lnTo>
                    <a:pt x="11455" y="1636"/>
                  </a:lnTo>
                  <a:lnTo>
                    <a:pt x="11577" y="1929"/>
                  </a:lnTo>
                  <a:lnTo>
                    <a:pt x="11723" y="2223"/>
                  </a:lnTo>
                  <a:lnTo>
                    <a:pt x="11821" y="2540"/>
                  </a:lnTo>
                  <a:lnTo>
                    <a:pt x="11919" y="2858"/>
                  </a:lnTo>
                  <a:lnTo>
                    <a:pt x="12017" y="3199"/>
                  </a:lnTo>
                  <a:lnTo>
                    <a:pt x="12090" y="3517"/>
                  </a:lnTo>
                  <a:lnTo>
                    <a:pt x="12139" y="3859"/>
                  </a:lnTo>
                  <a:lnTo>
                    <a:pt x="12187" y="4201"/>
                  </a:lnTo>
                  <a:lnTo>
                    <a:pt x="12212" y="4543"/>
                  </a:lnTo>
                  <a:lnTo>
                    <a:pt x="12212" y="4909"/>
                  </a:lnTo>
                  <a:lnTo>
                    <a:pt x="12212" y="5275"/>
                  </a:lnTo>
                  <a:lnTo>
                    <a:pt x="12187" y="5642"/>
                  </a:lnTo>
                  <a:lnTo>
                    <a:pt x="12139" y="6008"/>
                  </a:lnTo>
                  <a:lnTo>
                    <a:pt x="12065" y="6374"/>
                  </a:lnTo>
                  <a:lnTo>
                    <a:pt x="11992" y="6741"/>
                  </a:lnTo>
                  <a:lnTo>
                    <a:pt x="11894" y="7083"/>
                  </a:lnTo>
                  <a:lnTo>
                    <a:pt x="11772" y="7425"/>
                  </a:lnTo>
                  <a:lnTo>
                    <a:pt x="11650" y="7742"/>
                  </a:lnTo>
                  <a:lnTo>
                    <a:pt x="11504" y="8084"/>
                  </a:lnTo>
                  <a:lnTo>
                    <a:pt x="11333" y="8402"/>
                  </a:lnTo>
                  <a:lnTo>
                    <a:pt x="11162" y="8695"/>
                  </a:lnTo>
                  <a:lnTo>
                    <a:pt x="10966" y="8988"/>
                  </a:lnTo>
                  <a:lnTo>
                    <a:pt x="10771" y="9281"/>
                  </a:lnTo>
                  <a:lnTo>
                    <a:pt x="10551" y="9549"/>
                  </a:lnTo>
                  <a:lnTo>
                    <a:pt x="10307" y="9818"/>
                  </a:lnTo>
                  <a:lnTo>
                    <a:pt x="10063" y="10087"/>
                  </a:lnTo>
                  <a:lnTo>
                    <a:pt x="9818" y="10331"/>
                  </a:lnTo>
                  <a:lnTo>
                    <a:pt x="9550" y="10551"/>
                  </a:lnTo>
                  <a:lnTo>
                    <a:pt x="9281" y="10771"/>
                  </a:lnTo>
                  <a:lnTo>
                    <a:pt x="8988" y="10966"/>
                  </a:lnTo>
                  <a:lnTo>
                    <a:pt x="8695" y="11161"/>
                  </a:lnTo>
                  <a:lnTo>
                    <a:pt x="8377" y="11332"/>
                  </a:lnTo>
                  <a:lnTo>
                    <a:pt x="8060" y="11503"/>
                  </a:lnTo>
                  <a:lnTo>
                    <a:pt x="7742" y="11650"/>
                  </a:lnTo>
                  <a:lnTo>
                    <a:pt x="7401" y="11772"/>
                  </a:lnTo>
                  <a:lnTo>
                    <a:pt x="7059" y="11894"/>
                  </a:lnTo>
                  <a:lnTo>
                    <a:pt x="6717" y="11992"/>
                  </a:lnTo>
                  <a:lnTo>
                    <a:pt x="6375" y="12065"/>
                  </a:lnTo>
                  <a:lnTo>
                    <a:pt x="6008" y="12138"/>
                  </a:lnTo>
                  <a:lnTo>
                    <a:pt x="5642" y="12187"/>
                  </a:lnTo>
                  <a:lnTo>
                    <a:pt x="5276" y="12212"/>
                  </a:lnTo>
                  <a:lnTo>
                    <a:pt x="4885" y="12236"/>
                  </a:lnTo>
                  <a:lnTo>
                    <a:pt x="4543" y="12212"/>
                  </a:lnTo>
                  <a:lnTo>
                    <a:pt x="4201" y="12187"/>
                  </a:lnTo>
                  <a:lnTo>
                    <a:pt x="3859" y="12163"/>
                  </a:lnTo>
                  <a:lnTo>
                    <a:pt x="3517" y="12089"/>
                  </a:lnTo>
                  <a:lnTo>
                    <a:pt x="3175" y="12016"/>
                  </a:lnTo>
                  <a:lnTo>
                    <a:pt x="2858" y="11943"/>
                  </a:lnTo>
                  <a:lnTo>
                    <a:pt x="2540" y="11845"/>
                  </a:lnTo>
                  <a:lnTo>
                    <a:pt x="2223" y="11723"/>
                  </a:lnTo>
                  <a:lnTo>
                    <a:pt x="1905" y="11601"/>
                  </a:lnTo>
                  <a:lnTo>
                    <a:pt x="1612" y="11454"/>
                  </a:lnTo>
                  <a:lnTo>
                    <a:pt x="1319" y="11308"/>
                  </a:lnTo>
                  <a:lnTo>
                    <a:pt x="1051" y="11137"/>
                  </a:lnTo>
                  <a:lnTo>
                    <a:pt x="757" y="10966"/>
                  </a:lnTo>
                  <a:lnTo>
                    <a:pt x="489" y="10771"/>
                  </a:lnTo>
                  <a:lnTo>
                    <a:pt x="0" y="10355"/>
                  </a:lnTo>
                  <a:lnTo>
                    <a:pt x="98" y="10697"/>
                  </a:lnTo>
                  <a:lnTo>
                    <a:pt x="196" y="11015"/>
                  </a:lnTo>
                  <a:lnTo>
                    <a:pt x="464" y="11674"/>
                  </a:lnTo>
                  <a:lnTo>
                    <a:pt x="757" y="12309"/>
                  </a:lnTo>
                  <a:lnTo>
                    <a:pt x="1124" y="12895"/>
                  </a:lnTo>
                  <a:lnTo>
                    <a:pt x="1515" y="13457"/>
                  </a:lnTo>
                  <a:lnTo>
                    <a:pt x="1979" y="13970"/>
                  </a:lnTo>
                  <a:lnTo>
                    <a:pt x="2443" y="14458"/>
                  </a:lnTo>
                  <a:lnTo>
                    <a:pt x="2980" y="14898"/>
                  </a:lnTo>
                  <a:lnTo>
                    <a:pt x="3542" y="15313"/>
                  </a:lnTo>
                  <a:lnTo>
                    <a:pt x="4128" y="15680"/>
                  </a:lnTo>
                  <a:lnTo>
                    <a:pt x="4738" y="15973"/>
                  </a:lnTo>
                  <a:lnTo>
                    <a:pt x="5398" y="16241"/>
                  </a:lnTo>
                  <a:lnTo>
                    <a:pt x="5740" y="16339"/>
                  </a:lnTo>
                  <a:lnTo>
                    <a:pt x="6082" y="16437"/>
                  </a:lnTo>
                  <a:lnTo>
                    <a:pt x="6424" y="16534"/>
                  </a:lnTo>
                  <a:lnTo>
                    <a:pt x="6766" y="16608"/>
                  </a:lnTo>
                  <a:lnTo>
                    <a:pt x="7132" y="16657"/>
                  </a:lnTo>
                  <a:lnTo>
                    <a:pt x="7474" y="16681"/>
                  </a:lnTo>
                  <a:lnTo>
                    <a:pt x="7840" y="16705"/>
                  </a:lnTo>
                  <a:lnTo>
                    <a:pt x="8231" y="16730"/>
                  </a:lnTo>
                  <a:lnTo>
                    <a:pt x="8646" y="16705"/>
                  </a:lnTo>
                  <a:lnTo>
                    <a:pt x="9086" y="16681"/>
                  </a:lnTo>
                  <a:lnTo>
                    <a:pt x="9501" y="16632"/>
                  </a:lnTo>
                  <a:lnTo>
                    <a:pt x="9941" y="16559"/>
                  </a:lnTo>
                  <a:lnTo>
                    <a:pt x="10331" y="16461"/>
                  </a:lnTo>
                  <a:lnTo>
                    <a:pt x="10747" y="16339"/>
                  </a:lnTo>
                  <a:lnTo>
                    <a:pt x="11137" y="16217"/>
                  </a:lnTo>
                  <a:lnTo>
                    <a:pt x="11528" y="16046"/>
                  </a:lnTo>
                  <a:lnTo>
                    <a:pt x="11894" y="15875"/>
                  </a:lnTo>
                  <a:lnTo>
                    <a:pt x="12261" y="15704"/>
                  </a:lnTo>
                  <a:lnTo>
                    <a:pt x="12627" y="15484"/>
                  </a:lnTo>
                  <a:lnTo>
                    <a:pt x="12969" y="15264"/>
                  </a:lnTo>
                  <a:lnTo>
                    <a:pt x="13311" y="15045"/>
                  </a:lnTo>
                  <a:lnTo>
                    <a:pt x="13628" y="14776"/>
                  </a:lnTo>
                  <a:lnTo>
                    <a:pt x="13922" y="14507"/>
                  </a:lnTo>
                  <a:lnTo>
                    <a:pt x="14215" y="14239"/>
                  </a:lnTo>
                  <a:lnTo>
                    <a:pt x="14508" y="13946"/>
                  </a:lnTo>
                  <a:lnTo>
                    <a:pt x="14776" y="13628"/>
                  </a:lnTo>
                  <a:lnTo>
                    <a:pt x="15021" y="13311"/>
                  </a:lnTo>
                  <a:lnTo>
                    <a:pt x="15265" y="12969"/>
                  </a:lnTo>
                  <a:lnTo>
                    <a:pt x="15485" y="12627"/>
                  </a:lnTo>
                  <a:lnTo>
                    <a:pt x="15680" y="12285"/>
                  </a:lnTo>
                  <a:lnTo>
                    <a:pt x="15875" y="11918"/>
                  </a:lnTo>
                  <a:lnTo>
                    <a:pt x="16046" y="11528"/>
                  </a:lnTo>
                  <a:lnTo>
                    <a:pt x="16193" y="11161"/>
                  </a:lnTo>
                  <a:lnTo>
                    <a:pt x="16339" y="10746"/>
                  </a:lnTo>
                  <a:lnTo>
                    <a:pt x="16437" y="10355"/>
                  </a:lnTo>
                  <a:lnTo>
                    <a:pt x="16535" y="9940"/>
                  </a:lnTo>
                  <a:lnTo>
                    <a:pt x="16608" y="9525"/>
                  </a:lnTo>
                  <a:lnTo>
                    <a:pt x="16657" y="9085"/>
                  </a:lnTo>
                  <a:lnTo>
                    <a:pt x="16706" y="8670"/>
                  </a:lnTo>
                  <a:lnTo>
                    <a:pt x="16706" y="8231"/>
                  </a:lnTo>
                  <a:lnTo>
                    <a:pt x="16706" y="7864"/>
                  </a:lnTo>
                  <a:lnTo>
                    <a:pt x="16681" y="7498"/>
                  </a:lnTo>
                  <a:lnTo>
                    <a:pt x="16632" y="7132"/>
                  </a:lnTo>
                  <a:lnTo>
                    <a:pt x="16584" y="6790"/>
                  </a:lnTo>
                  <a:lnTo>
                    <a:pt x="16510" y="6423"/>
                  </a:lnTo>
                  <a:lnTo>
                    <a:pt x="16437" y="6081"/>
                  </a:lnTo>
                  <a:lnTo>
                    <a:pt x="16339" y="5739"/>
                  </a:lnTo>
                  <a:lnTo>
                    <a:pt x="16242" y="5398"/>
                  </a:lnTo>
                  <a:lnTo>
                    <a:pt x="15973" y="4763"/>
                  </a:lnTo>
                  <a:lnTo>
                    <a:pt x="15656" y="4128"/>
                  </a:lnTo>
                  <a:lnTo>
                    <a:pt x="15314" y="3541"/>
                  </a:lnTo>
                  <a:lnTo>
                    <a:pt x="14898" y="2980"/>
                  </a:lnTo>
                  <a:lnTo>
                    <a:pt x="14459" y="2467"/>
                  </a:lnTo>
                  <a:lnTo>
                    <a:pt x="13970" y="1978"/>
                  </a:lnTo>
                  <a:lnTo>
                    <a:pt x="13433" y="1539"/>
                  </a:lnTo>
                  <a:lnTo>
                    <a:pt x="12871" y="1123"/>
                  </a:lnTo>
                  <a:lnTo>
                    <a:pt x="12285" y="782"/>
                  </a:lnTo>
                  <a:lnTo>
                    <a:pt x="11675" y="464"/>
                  </a:lnTo>
                  <a:lnTo>
                    <a:pt x="11015" y="220"/>
                  </a:lnTo>
                  <a:lnTo>
                    <a:pt x="10673" y="98"/>
                  </a:lnTo>
                  <a:lnTo>
                    <a:pt x="103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3" name="Google Shape;803;p49"/>
          <p:cNvGrpSpPr/>
          <p:nvPr/>
        </p:nvGrpSpPr>
        <p:grpSpPr>
          <a:xfrm>
            <a:off x="5857253" y="985480"/>
            <a:ext cx="413619" cy="402875"/>
            <a:chOff x="5926225" y="921350"/>
            <a:chExt cx="517800" cy="504350"/>
          </a:xfrm>
        </p:grpSpPr>
        <p:sp>
          <p:nvSpPr>
            <p:cNvPr id="804" name="Google Shape;804;p49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9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6" name="Google Shape;806;p49"/>
          <p:cNvGrpSpPr/>
          <p:nvPr/>
        </p:nvGrpSpPr>
        <p:grpSpPr>
          <a:xfrm>
            <a:off x="6409363" y="993288"/>
            <a:ext cx="386300" cy="387278"/>
            <a:chOff x="6617400" y="931125"/>
            <a:chExt cx="483600" cy="484825"/>
          </a:xfrm>
        </p:grpSpPr>
        <p:sp>
          <p:nvSpPr>
            <p:cNvPr id="807" name="Google Shape;807;p49"/>
            <p:cNvSpPr/>
            <p:nvPr/>
          </p:nvSpPr>
          <p:spPr>
            <a:xfrm>
              <a:off x="6843925" y="1183900"/>
              <a:ext cx="121525" cy="232050"/>
            </a:xfrm>
            <a:custGeom>
              <a:avLst/>
              <a:gdLst/>
              <a:ahLst/>
              <a:cxnLst/>
              <a:rect l="l" t="t" r="r" b="b"/>
              <a:pathLst>
                <a:path w="4861" h="9282" extrusionOk="0">
                  <a:moveTo>
                    <a:pt x="1" y="0"/>
                  </a:moveTo>
                  <a:lnTo>
                    <a:pt x="1" y="6863"/>
                  </a:lnTo>
                  <a:lnTo>
                    <a:pt x="25" y="7107"/>
                  </a:lnTo>
                  <a:lnTo>
                    <a:pt x="49" y="7327"/>
                  </a:lnTo>
                  <a:lnTo>
                    <a:pt x="123" y="7572"/>
                  </a:lnTo>
                  <a:lnTo>
                    <a:pt x="196" y="7791"/>
                  </a:lnTo>
                  <a:lnTo>
                    <a:pt x="294" y="8011"/>
                  </a:lnTo>
                  <a:lnTo>
                    <a:pt x="416" y="8207"/>
                  </a:lnTo>
                  <a:lnTo>
                    <a:pt x="562" y="8402"/>
                  </a:lnTo>
                  <a:lnTo>
                    <a:pt x="709" y="8573"/>
                  </a:lnTo>
                  <a:lnTo>
                    <a:pt x="880" y="8719"/>
                  </a:lnTo>
                  <a:lnTo>
                    <a:pt x="1075" y="8866"/>
                  </a:lnTo>
                  <a:lnTo>
                    <a:pt x="1271" y="8988"/>
                  </a:lnTo>
                  <a:lnTo>
                    <a:pt x="1490" y="9086"/>
                  </a:lnTo>
                  <a:lnTo>
                    <a:pt x="1710" y="9159"/>
                  </a:lnTo>
                  <a:lnTo>
                    <a:pt x="1930" y="9232"/>
                  </a:lnTo>
                  <a:lnTo>
                    <a:pt x="2174" y="9257"/>
                  </a:lnTo>
                  <a:lnTo>
                    <a:pt x="2418" y="9281"/>
                  </a:lnTo>
                  <a:lnTo>
                    <a:pt x="2663" y="9257"/>
                  </a:lnTo>
                  <a:lnTo>
                    <a:pt x="2907" y="9232"/>
                  </a:lnTo>
                  <a:lnTo>
                    <a:pt x="3151" y="9159"/>
                  </a:lnTo>
                  <a:lnTo>
                    <a:pt x="3371" y="9086"/>
                  </a:lnTo>
                  <a:lnTo>
                    <a:pt x="3591" y="8988"/>
                  </a:lnTo>
                  <a:lnTo>
                    <a:pt x="3786" y="8866"/>
                  </a:lnTo>
                  <a:lnTo>
                    <a:pt x="3957" y="8719"/>
                  </a:lnTo>
                  <a:lnTo>
                    <a:pt x="4128" y="8573"/>
                  </a:lnTo>
                  <a:lnTo>
                    <a:pt x="4299" y="8402"/>
                  </a:lnTo>
                  <a:lnTo>
                    <a:pt x="4446" y="8207"/>
                  </a:lnTo>
                  <a:lnTo>
                    <a:pt x="4568" y="8011"/>
                  </a:lnTo>
                  <a:lnTo>
                    <a:pt x="4665" y="7791"/>
                  </a:lnTo>
                  <a:lnTo>
                    <a:pt x="4739" y="7572"/>
                  </a:lnTo>
                  <a:lnTo>
                    <a:pt x="4812" y="7327"/>
                  </a:lnTo>
                  <a:lnTo>
                    <a:pt x="4836" y="7107"/>
                  </a:lnTo>
                  <a:lnTo>
                    <a:pt x="4861" y="6863"/>
                  </a:lnTo>
                  <a:lnTo>
                    <a:pt x="4836" y="6717"/>
                  </a:lnTo>
                  <a:lnTo>
                    <a:pt x="4812" y="6619"/>
                  </a:lnTo>
                  <a:lnTo>
                    <a:pt x="4739" y="6521"/>
                  </a:lnTo>
                  <a:lnTo>
                    <a:pt x="4665" y="6424"/>
                  </a:lnTo>
                  <a:lnTo>
                    <a:pt x="4592" y="6350"/>
                  </a:lnTo>
                  <a:lnTo>
                    <a:pt x="4470" y="6302"/>
                  </a:lnTo>
                  <a:lnTo>
                    <a:pt x="4372" y="6253"/>
                  </a:lnTo>
                  <a:lnTo>
                    <a:pt x="4128" y="6253"/>
                  </a:lnTo>
                  <a:lnTo>
                    <a:pt x="4006" y="6302"/>
                  </a:lnTo>
                  <a:lnTo>
                    <a:pt x="3908" y="6350"/>
                  </a:lnTo>
                  <a:lnTo>
                    <a:pt x="3811" y="6424"/>
                  </a:lnTo>
                  <a:lnTo>
                    <a:pt x="3737" y="6521"/>
                  </a:lnTo>
                  <a:lnTo>
                    <a:pt x="3688" y="6619"/>
                  </a:lnTo>
                  <a:lnTo>
                    <a:pt x="3640" y="6717"/>
                  </a:lnTo>
                  <a:lnTo>
                    <a:pt x="3640" y="6863"/>
                  </a:lnTo>
                  <a:lnTo>
                    <a:pt x="3615" y="7083"/>
                  </a:lnTo>
                  <a:lnTo>
                    <a:pt x="3542" y="7327"/>
                  </a:lnTo>
                  <a:lnTo>
                    <a:pt x="3420" y="7523"/>
                  </a:lnTo>
                  <a:lnTo>
                    <a:pt x="3273" y="7718"/>
                  </a:lnTo>
                  <a:lnTo>
                    <a:pt x="3102" y="7865"/>
                  </a:lnTo>
                  <a:lnTo>
                    <a:pt x="2907" y="7962"/>
                  </a:lnTo>
                  <a:lnTo>
                    <a:pt x="2663" y="8036"/>
                  </a:lnTo>
                  <a:lnTo>
                    <a:pt x="2418" y="8060"/>
                  </a:lnTo>
                  <a:lnTo>
                    <a:pt x="2174" y="8036"/>
                  </a:lnTo>
                  <a:lnTo>
                    <a:pt x="1954" y="7962"/>
                  </a:lnTo>
                  <a:lnTo>
                    <a:pt x="1759" y="7865"/>
                  </a:lnTo>
                  <a:lnTo>
                    <a:pt x="1564" y="7718"/>
                  </a:lnTo>
                  <a:lnTo>
                    <a:pt x="1417" y="7523"/>
                  </a:lnTo>
                  <a:lnTo>
                    <a:pt x="1319" y="7327"/>
                  </a:lnTo>
                  <a:lnTo>
                    <a:pt x="1246" y="7083"/>
                  </a:lnTo>
                  <a:lnTo>
                    <a:pt x="1222" y="6863"/>
                  </a:lnTo>
                  <a:lnTo>
                    <a:pt x="1222" y="0"/>
                  </a:lnTo>
                  <a:lnTo>
                    <a:pt x="953" y="220"/>
                  </a:lnTo>
                  <a:lnTo>
                    <a:pt x="880" y="293"/>
                  </a:lnTo>
                  <a:lnTo>
                    <a:pt x="806" y="342"/>
                  </a:lnTo>
                  <a:lnTo>
                    <a:pt x="709" y="367"/>
                  </a:lnTo>
                  <a:lnTo>
                    <a:pt x="513" y="367"/>
                  </a:lnTo>
                  <a:lnTo>
                    <a:pt x="416" y="342"/>
                  </a:lnTo>
                  <a:lnTo>
                    <a:pt x="342" y="293"/>
                  </a:lnTo>
                  <a:lnTo>
                    <a:pt x="269" y="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49"/>
            <p:cNvSpPr/>
            <p:nvPr/>
          </p:nvSpPr>
          <p:spPr>
            <a:xfrm>
              <a:off x="6617400" y="931125"/>
              <a:ext cx="483600" cy="259500"/>
            </a:xfrm>
            <a:custGeom>
              <a:avLst/>
              <a:gdLst/>
              <a:ahLst/>
              <a:cxnLst/>
              <a:rect l="l" t="t" r="r" b="b"/>
              <a:pathLst>
                <a:path w="19344" h="10380" extrusionOk="0">
                  <a:moveTo>
                    <a:pt x="5252" y="9769"/>
                  </a:moveTo>
                  <a:lnTo>
                    <a:pt x="5252" y="9769"/>
                  </a:lnTo>
                  <a:lnTo>
                    <a:pt x="5252" y="9769"/>
                  </a:lnTo>
                  <a:close/>
                  <a:moveTo>
                    <a:pt x="9672" y="0"/>
                  </a:moveTo>
                  <a:lnTo>
                    <a:pt x="9550" y="25"/>
                  </a:lnTo>
                  <a:lnTo>
                    <a:pt x="9428" y="49"/>
                  </a:lnTo>
                  <a:lnTo>
                    <a:pt x="9330" y="122"/>
                  </a:lnTo>
                  <a:lnTo>
                    <a:pt x="9232" y="196"/>
                  </a:lnTo>
                  <a:lnTo>
                    <a:pt x="9159" y="269"/>
                  </a:lnTo>
                  <a:lnTo>
                    <a:pt x="9110" y="367"/>
                  </a:lnTo>
                  <a:lnTo>
                    <a:pt x="9086" y="489"/>
                  </a:lnTo>
                  <a:lnTo>
                    <a:pt x="9062" y="611"/>
                  </a:lnTo>
                  <a:lnTo>
                    <a:pt x="9062" y="1246"/>
                  </a:lnTo>
                  <a:lnTo>
                    <a:pt x="8622" y="1270"/>
                  </a:lnTo>
                  <a:lnTo>
                    <a:pt x="8182" y="1343"/>
                  </a:lnTo>
                  <a:lnTo>
                    <a:pt x="7767" y="1417"/>
                  </a:lnTo>
                  <a:lnTo>
                    <a:pt x="7328" y="1514"/>
                  </a:lnTo>
                  <a:lnTo>
                    <a:pt x="6912" y="1612"/>
                  </a:lnTo>
                  <a:lnTo>
                    <a:pt x="6497" y="1759"/>
                  </a:lnTo>
                  <a:lnTo>
                    <a:pt x="6082" y="1905"/>
                  </a:lnTo>
                  <a:lnTo>
                    <a:pt x="5691" y="2076"/>
                  </a:lnTo>
                  <a:lnTo>
                    <a:pt x="5300" y="2247"/>
                  </a:lnTo>
                  <a:lnTo>
                    <a:pt x="4910" y="2467"/>
                  </a:lnTo>
                  <a:lnTo>
                    <a:pt x="4543" y="2687"/>
                  </a:lnTo>
                  <a:lnTo>
                    <a:pt x="4177" y="2931"/>
                  </a:lnTo>
                  <a:lnTo>
                    <a:pt x="3811" y="3175"/>
                  </a:lnTo>
                  <a:lnTo>
                    <a:pt x="3469" y="3468"/>
                  </a:lnTo>
                  <a:lnTo>
                    <a:pt x="3151" y="3761"/>
                  </a:lnTo>
                  <a:lnTo>
                    <a:pt x="2834" y="4054"/>
                  </a:lnTo>
                  <a:lnTo>
                    <a:pt x="2516" y="4372"/>
                  </a:lnTo>
                  <a:lnTo>
                    <a:pt x="2223" y="4714"/>
                  </a:lnTo>
                  <a:lnTo>
                    <a:pt x="1930" y="5080"/>
                  </a:lnTo>
                  <a:lnTo>
                    <a:pt x="1686" y="5422"/>
                  </a:lnTo>
                  <a:lnTo>
                    <a:pt x="1442" y="5788"/>
                  </a:lnTo>
                  <a:lnTo>
                    <a:pt x="1222" y="6179"/>
                  </a:lnTo>
                  <a:lnTo>
                    <a:pt x="1002" y="6570"/>
                  </a:lnTo>
                  <a:lnTo>
                    <a:pt x="807" y="6961"/>
                  </a:lnTo>
                  <a:lnTo>
                    <a:pt x="660" y="7376"/>
                  </a:lnTo>
                  <a:lnTo>
                    <a:pt x="489" y="7791"/>
                  </a:lnTo>
                  <a:lnTo>
                    <a:pt x="367" y="8206"/>
                  </a:lnTo>
                  <a:lnTo>
                    <a:pt x="245" y="8622"/>
                  </a:lnTo>
                  <a:lnTo>
                    <a:pt x="172" y="9061"/>
                  </a:lnTo>
                  <a:lnTo>
                    <a:pt x="98" y="9501"/>
                  </a:lnTo>
                  <a:lnTo>
                    <a:pt x="25" y="9940"/>
                  </a:lnTo>
                  <a:lnTo>
                    <a:pt x="1" y="10380"/>
                  </a:lnTo>
                  <a:lnTo>
                    <a:pt x="196" y="10111"/>
                  </a:lnTo>
                  <a:lnTo>
                    <a:pt x="465" y="9867"/>
                  </a:lnTo>
                  <a:lnTo>
                    <a:pt x="758" y="9647"/>
                  </a:lnTo>
                  <a:lnTo>
                    <a:pt x="1075" y="9452"/>
                  </a:lnTo>
                  <a:lnTo>
                    <a:pt x="1442" y="9305"/>
                  </a:lnTo>
                  <a:lnTo>
                    <a:pt x="1808" y="9183"/>
                  </a:lnTo>
                  <a:lnTo>
                    <a:pt x="2223" y="9110"/>
                  </a:lnTo>
                  <a:lnTo>
                    <a:pt x="2638" y="9086"/>
                  </a:lnTo>
                  <a:lnTo>
                    <a:pt x="2956" y="9110"/>
                  </a:lnTo>
                  <a:lnTo>
                    <a:pt x="3249" y="9134"/>
                  </a:lnTo>
                  <a:lnTo>
                    <a:pt x="3542" y="9208"/>
                  </a:lnTo>
                  <a:lnTo>
                    <a:pt x="3811" y="9281"/>
                  </a:lnTo>
                  <a:lnTo>
                    <a:pt x="4079" y="9379"/>
                  </a:lnTo>
                  <a:lnTo>
                    <a:pt x="4323" y="9501"/>
                  </a:lnTo>
                  <a:lnTo>
                    <a:pt x="4543" y="9647"/>
                  </a:lnTo>
                  <a:lnTo>
                    <a:pt x="4763" y="9794"/>
                  </a:lnTo>
                  <a:lnTo>
                    <a:pt x="4812" y="9305"/>
                  </a:lnTo>
                  <a:lnTo>
                    <a:pt x="4934" y="8573"/>
                  </a:lnTo>
                  <a:lnTo>
                    <a:pt x="5007" y="8109"/>
                  </a:lnTo>
                  <a:lnTo>
                    <a:pt x="5129" y="7620"/>
                  </a:lnTo>
                  <a:lnTo>
                    <a:pt x="5276" y="7107"/>
                  </a:lnTo>
                  <a:lnTo>
                    <a:pt x="5447" y="6546"/>
                  </a:lnTo>
                  <a:lnTo>
                    <a:pt x="5642" y="5984"/>
                  </a:lnTo>
                  <a:lnTo>
                    <a:pt x="5887" y="5373"/>
                  </a:lnTo>
                  <a:lnTo>
                    <a:pt x="6180" y="4763"/>
                  </a:lnTo>
                  <a:lnTo>
                    <a:pt x="6522" y="4152"/>
                  </a:lnTo>
                  <a:lnTo>
                    <a:pt x="6888" y="3542"/>
                  </a:lnTo>
                  <a:lnTo>
                    <a:pt x="7303" y="2931"/>
                  </a:lnTo>
                  <a:lnTo>
                    <a:pt x="7792" y="2345"/>
                  </a:lnTo>
                  <a:lnTo>
                    <a:pt x="8329" y="1783"/>
                  </a:lnTo>
                  <a:lnTo>
                    <a:pt x="8402" y="1710"/>
                  </a:lnTo>
                  <a:lnTo>
                    <a:pt x="8597" y="1710"/>
                  </a:lnTo>
                  <a:lnTo>
                    <a:pt x="8671" y="1783"/>
                  </a:lnTo>
                  <a:lnTo>
                    <a:pt x="8720" y="1856"/>
                  </a:lnTo>
                  <a:lnTo>
                    <a:pt x="8744" y="1954"/>
                  </a:lnTo>
                  <a:lnTo>
                    <a:pt x="8720" y="2027"/>
                  </a:lnTo>
                  <a:lnTo>
                    <a:pt x="8671" y="2125"/>
                  </a:lnTo>
                  <a:lnTo>
                    <a:pt x="8182" y="2662"/>
                  </a:lnTo>
                  <a:lnTo>
                    <a:pt x="7718" y="3200"/>
                  </a:lnTo>
                  <a:lnTo>
                    <a:pt x="7328" y="3786"/>
                  </a:lnTo>
                  <a:lnTo>
                    <a:pt x="6961" y="4348"/>
                  </a:lnTo>
                  <a:lnTo>
                    <a:pt x="6668" y="4934"/>
                  </a:lnTo>
                  <a:lnTo>
                    <a:pt x="6375" y="5495"/>
                  </a:lnTo>
                  <a:lnTo>
                    <a:pt x="6155" y="6082"/>
                  </a:lnTo>
                  <a:lnTo>
                    <a:pt x="5960" y="6619"/>
                  </a:lnTo>
                  <a:lnTo>
                    <a:pt x="5789" y="7156"/>
                  </a:lnTo>
                  <a:lnTo>
                    <a:pt x="5642" y="7645"/>
                  </a:lnTo>
                  <a:lnTo>
                    <a:pt x="5520" y="8109"/>
                  </a:lnTo>
                  <a:lnTo>
                    <a:pt x="5423" y="8548"/>
                  </a:lnTo>
                  <a:lnTo>
                    <a:pt x="5300" y="9257"/>
                  </a:lnTo>
                  <a:lnTo>
                    <a:pt x="5252" y="9769"/>
                  </a:lnTo>
                  <a:lnTo>
                    <a:pt x="5471" y="9623"/>
                  </a:lnTo>
                  <a:lnTo>
                    <a:pt x="5691" y="9476"/>
                  </a:lnTo>
                  <a:lnTo>
                    <a:pt x="5935" y="9379"/>
                  </a:lnTo>
                  <a:lnTo>
                    <a:pt x="6180" y="9281"/>
                  </a:lnTo>
                  <a:lnTo>
                    <a:pt x="6448" y="9208"/>
                  </a:lnTo>
                  <a:lnTo>
                    <a:pt x="6741" y="9134"/>
                  </a:lnTo>
                  <a:lnTo>
                    <a:pt x="7034" y="9110"/>
                  </a:lnTo>
                  <a:lnTo>
                    <a:pt x="7328" y="9086"/>
                  </a:lnTo>
                  <a:lnTo>
                    <a:pt x="7645" y="9110"/>
                  </a:lnTo>
                  <a:lnTo>
                    <a:pt x="7938" y="9134"/>
                  </a:lnTo>
                  <a:lnTo>
                    <a:pt x="8207" y="9208"/>
                  </a:lnTo>
                  <a:lnTo>
                    <a:pt x="8475" y="9281"/>
                  </a:lnTo>
                  <a:lnTo>
                    <a:pt x="8744" y="9379"/>
                  </a:lnTo>
                  <a:lnTo>
                    <a:pt x="8988" y="9501"/>
                  </a:lnTo>
                  <a:lnTo>
                    <a:pt x="9208" y="9623"/>
                  </a:lnTo>
                  <a:lnTo>
                    <a:pt x="9428" y="9794"/>
                  </a:lnTo>
                  <a:lnTo>
                    <a:pt x="9428" y="1954"/>
                  </a:lnTo>
                  <a:lnTo>
                    <a:pt x="9452" y="1856"/>
                  </a:lnTo>
                  <a:lnTo>
                    <a:pt x="9501" y="1783"/>
                  </a:lnTo>
                  <a:lnTo>
                    <a:pt x="9574" y="1710"/>
                  </a:lnTo>
                  <a:lnTo>
                    <a:pt x="9770" y="1710"/>
                  </a:lnTo>
                  <a:lnTo>
                    <a:pt x="9843" y="1783"/>
                  </a:lnTo>
                  <a:lnTo>
                    <a:pt x="9892" y="1856"/>
                  </a:lnTo>
                  <a:lnTo>
                    <a:pt x="9916" y="1954"/>
                  </a:lnTo>
                  <a:lnTo>
                    <a:pt x="9916" y="9794"/>
                  </a:lnTo>
                  <a:lnTo>
                    <a:pt x="10136" y="9623"/>
                  </a:lnTo>
                  <a:lnTo>
                    <a:pt x="10356" y="9501"/>
                  </a:lnTo>
                  <a:lnTo>
                    <a:pt x="10600" y="9379"/>
                  </a:lnTo>
                  <a:lnTo>
                    <a:pt x="10869" y="9281"/>
                  </a:lnTo>
                  <a:lnTo>
                    <a:pt x="11137" y="9208"/>
                  </a:lnTo>
                  <a:lnTo>
                    <a:pt x="11406" y="9134"/>
                  </a:lnTo>
                  <a:lnTo>
                    <a:pt x="11699" y="9110"/>
                  </a:lnTo>
                  <a:lnTo>
                    <a:pt x="12017" y="9086"/>
                  </a:lnTo>
                  <a:lnTo>
                    <a:pt x="12310" y="9110"/>
                  </a:lnTo>
                  <a:lnTo>
                    <a:pt x="12603" y="9134"/>
                  </a:lnTo>
                  <a:lnTo>
                    <a:pt x="12896" y="9208"/>
                  </a:lnTo>
                  <a:lnTo>
                    <a:pt x="13165" y="9281"/>
                  </a:lnTo>
                  <a:lnTo>
                    <a:pt x="13409" y="9379"/>
                  </a:lnTo>
                  <a:lnTo>
                    <a:pt x="13653" y="9476"/>
                  </a:lnTo>
                  <a:lnTo>
                    <a:pt x="13873" y="9623"/>
                  </a:lnTo>
                  <a:lnTo>
                    <a:pt x="14093" y="9769"/>
                  </a:lnTo>
                  <a:lnTo>
                    <a:pt x="14019" y="9257"/>
                  </a:lnTo>
                  <a:lnTo>
                    <a:pt x="13897" y="8548"/>
                  </a:lnTo>
                  <a:lnTo>
                    <a:pt x="13824" y="8109"/>
                  </a:lnTo>
                  <a:lnTo>
                    <a:pt x="13702" y="7645"/>
                  </a:lnTo>
                  <a:lnTo>
                    <a:pt x="13555" y="7132"/>
                  </a:lnTo>
                  <a:lnTo>
                    <a:pt x="13384" y="6619"/>
                  </a:lnTo>
                  <a:lnTo>
                    <a:pt x="13189" y="6057"/>
                  </a:lnTo>
                  <a:lnTo>
                    <a:pt x="12945" y="5495"/>
                  </a:lnTo>
                  <a:lnTo>
                    <a:pt x="12676" y="4934"/>
                  </a:lnTo>
                  <a:lnTo>
                    <a:pt x="12359" y="4348"/>
                  </a:lnTo>
                  <a:lnTo>
                    <a:pt x="12017" y="3786"/>
                  </a:lnTo>
                  <a:lnTo>
                    <a:pt x="11626" y="3200"/>
                  </a:lnTo>
                  <a:lnTo>
                    <a:pt x="11162" y="2662"/>
                  </a:lnTo>
                  <a:lnTo>
                    <a:pt x="10673" y="2125"/>
                  </a:lnTo>
                  <a:lnTo>
                    <a:pt x="10625" y="2027"/>
                  </a:lnTo>
                  <a:lnTo>
                    <a:pt x="10600" y="1954"/>
                  </a:lnTo>
                  <a:lnTo>
                    <a:pt x="10625" y="1856"/>
                  </a:lnTo>
                  <a:lnTo>
                    <a:pt x="10673" y="1783"/>
                  </a:lnTo>
                  <a:lnTo>
                    <a:pt x="10747" y="1710"/>
                  </a:lnTo>
                  <a:lnTo>
                    <a:pt x="10942" y="1710"/>
                  </a:lnTo>
                  <a:lnTo>
                    <a:pt x="11015" y="1783"/>
                  </a:lnTo>
                  <a:lnTo>
                    <a:pt x="11553" y="2345"/>
                  </a:lnTo>
                  <a:lnTo>
                    <a:pt x="12017" y="2931"/>
                  </a:lnTo>
                  <a:lnTo>
                    <a:pt x="12456" y="3542"/>
                  </a:lnTo>
                  <a:lnTo>
                    <a:pt x="12823" y="4152"/>
                  </a:lnTo>
                  <a:lnTo>
                    <a:pt x="13165" y="4787"/>
                  </a:lnTo>
                  <a:lnTo>
                    <a:pt x="13458" y="5373"/>
                  </a:lnTo>
                  <a:lnTo>
                    <a:pt x="13702" y="5984"/>
                  </a:lnTo>
                  <a:lnTo>
                    <a:pt x="13897" y="6546"/>
                  </a:lnTo>
                  <a:lnTo>
                    <a:pt x="14068" y="7107"/>
                  </a:lnTo>
                  <a:lnTo>
                    <a:pt x="14215" y="7620"/>
                  </a:lnTo>
                  <a:lnTo>
                    <a:pt x="14337" y="8109"/>
                  </a:lnTo>
                  <a:lnTo>
                    <a:pt x="14410" y="8573"/>
                  </a:lnTo>
                  <a:lnTo>
                    <a:pt x="14532" y="9305"/>
                  </a:lnTo>
                  <a:lnTo>
                    <a:pt x="14581" y="9794"/>
                  </a:lnTo>
                  <a:lnTo>
                    <a:pt x="14801" y="9647"/>
                  </a:lnTo>
                  <a:lnTo>
                    <a:pt x="15021" y="9501"/>
                  </a:lnTo>
                  <a:lnTo>
                    <a:pt x="15265" y="9379"/>
                  </a:lnTo>
                  <a:lnTo>
                    <a:pt x="15534" y="9281"/>
                  </a:lnTo>
                  <a:lnTo>
                    <a:pt x="15802" y="9208"/>
                  </a:lnTo>
                  <a:lnTo>
                    <a:pt x="16095" y="9134"/>
                  </a:lnTo>
                  <a:lnTo>
                    <a:pt x="16388" y="9110"/>
                  </a:lnTo>
                  <a:lnTo>
                    <a:pt x="16706" y="9086"/>
                  </a:lnTo>
                  <a:lnTo>
                    <a:pt x="17121" y="9110"/>
                  </a:lnTo>
                  <a:lnTo>
                    <a:pt x="17536" y="9183"/>
                  </a:lnTo>
                  <a:lnTo>
                    <a:pt x="17903" y="9305"/>
                  </a:lnTo>
                  <a:lnTo>
                    <a:pt x="18269" y="9452"/>
                  </a:lnTo>
                  <a:lnTo>
                    <a:pt x="18587" y="9647"/>
                  </a:lnTo>
                  <a:lnTo>
                    <a:pt x="18880" y="9867"/>
                  </a:lnTo>
                  <a:lnTo>
                    <a:pt x="19148" y="10111"/>
                  </a:lnTo>
                  <a:lnTo>
                    <a:pt x="19344" y="10380"/>
                  </a:lnTo>
                  <a:lnTo>
                    <a:pt x="19319" y="9940"/>
                  </a:lnTo>
                  <a:lnTo>
                    <a:pt x="19246" y="9501"/>
                  </a:lnTo>
                  <a:lnTo>
                    <a:pt x="19173" y="9061"/>
                  </a:lnTo>
                  <a:lnTo>
                    <a:pt x="19099" y="8622"/>
                  </a:lnTo>
                  <a:lnTo>
                    <a:pt x="18977" y="8206"/>
                  </a:lnTo>
                  <a:lnTo>
                    <a:pt x="18855" y="7791"/>
                  </a:lnTo>
                  <a:lnTo>
                    <a:pt x="18684" y="7376"/>
                  </a:lnTo>
                  <a:lnTo>
                    <a:pt x="18538" y="6961"/>
                  </a:lnTo>
                  <a:lnTo>
                    <a:pt x="18342" y="6570"/>
                  </a:lnTo>
                  <a:lnTo>
                    <a:pt x="18122" y="6179"/>
                  </a:lnTo>
                  <a:lnTo>
                    <a:pt x="17903" y="5788"/>
                  </a:lnTo>
                  <a:lnTo>
                    <a:pt x="17658" y="5422"/>
                  </a:lnTo>
                  <a:lnTo>
                    <a:pt x="17414" y="5080"/>
                  </a:lnTo>
                  <a:lnTo>
                    <a:pt x="17121" y="4714"/>
                  </a:lnTo>
                  <a:lnTo>
                    <a:pt x="16828" y="4372"/>
                  </a:lnTo>
                  <a:lnTo>
                    <a:pt x="16511" y="4054"/>
                  </a:lnTo>
                  <a:lnTo>
                    <a:pt x="16193" y="3761"/>
                  </a:lnTo>
                  <a:lnTo>
                    <a:pt x="15876" y="3468"/>
                  </a:lnTo>
                  <a:lnTo>
                    <a:pt x="15534" y="3175"/>
                  </a:lnTo>
                  <a:lnTo>
                    <a:pt x="15167" y="2931"/>
                  </a:lnTo>
                  <a:lnTo>
                    <a:pt x="14801" y="2687"/>
                  </a:lnTo>
                  <a:lnTo>
                    <a:pt x="14435" y="2467"/>
                  </a:lnTo>
                  <a:lnTo>
                    <a:pt x="14044" y="2247"/>
                  </a:lnTo>
                  <a:lnTo>
                    <a:pt x="13653" y="2076"/>
                  </a:lnTo>
                  <a:lnTo>
                    <a:pt x="13262" y="1905"/>
                  </a:lnTo>
                  <a:lnTo>
                    <a:pt x="12847" y="1759"/>
                  </a:lnTo>
                  <a:lnTo>
                    <a:pt x="12432" y="1612"/>
                  </a:lnTo>
                  <a:lnTo>
                    <a:pt x="12017" y="1514"/>
                  </a:lnTo>
                  <a:lnTo>
                    <a:pt x="11577" y="1417"/>
                  </a:lnTo>
                  <a:lnTo>
                    <a:pt x="11162" y="1343"/>
                  </a:lnTo>
                  <a:lnTo>
                    <a:pt x="10722" y="1270"/>
                  </a:lnTo>
                  <a:lnTo>
                    <a:pt x="10283" y="1246"/>
                  </a:lnTo>
                  <a:lnTo>
                    <a:pt x="10283" y="611"/>
                  </a:lnTo>
                  <a:lnTo>
                    <a:pt x="10258" y="489"/>
                  </a:lnTo>
                  <a:lnTo>
                    <a:pt x="10234" y="367"/>
                  </a:lnTo>
                  <a:lnTo>
                    <a:pt x="10185" y="269"/>
                  </a:lnTo>
                  <a:lnTo>
                    <a:pt x="10112" y="196"/>
                  </a:lnTo>
                  <a:lnTo>
                    <a:pt x="10014" y="122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9" name="Google Shape;809;p49"/>
          <p:cNvGrpSpPr/>
          <p:nvPr/>
        </p:nvGrpSpPr>
        <p:grpSpPr>
          <a:xfrm>
            <a:off x="1570133" y="1594645"/>
            <a:ext cx="372640" cy="261447"/>
            <a:chOff x="559275" y="1683950"/>
            <a:chExt cx="466500" cy="327300"/>
          </a:xfrm>
        </p:grpSpPr>
        <p:sp>
          <p:nvSpPr>
            <p:cNvPr id="810" name="Google Shape;810;p49"/>
            <p:cNvSpPr/>
            <p:nvPr/>
          </p:nvSpPr>
          <p:spPr>
            <a:xfrm>
              <a:off x="559275" y="1683950"/>
              <a:ext cx="466500" cy="197850"/>
            </a:xfrm>
            <a:custGeom>
              <a:avLst/>
              <a:gdLst/>
              <a:ahLst/>
              <a:cxnLst/>
              <a:rect l="l" t="t" r="r" b="b"/>
              <a:pathLst>
                <a:path w="18660" h="7914" extrusionOk="0">
                  <a:moveTo>
                    <a:pt x="391" y="1"/>
                  </a:moveTo>
                  <a:lnTo>
                    <a:pt x="293" y="50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49" y="294"/>
                  </a:lnTo>
                  <a:lnTo>
                    <a:pt x="0" y="392"/>
                  </a:lnTo>
                  <a:lnTo>
                    <a:pt x="0" y="489"/>
                  </a:lnTo>
                  <a:lnTo>
                    <a:pt x="0" y="1173"/>
                  </a:lnTo>
                  <a:lnTo>
                    <a:pt x="9330" y="7914"/>
                  </a:lnTo>
                  <a:lnTo>
                    <a:pt x="18659" y="1173"/>
                  </a:lnTo>
                  <a:lnTo>
                    <a:pt x="18659" y="489"/>
                  </a:lnTo>
                  <a:lnTo>
                    <a:pt x="18659" y="392"/>
                  </a:lnTo>
                  <a:lnTo>
                    <a:pt x="18611" y="294"/>
                  </a:lnTo>
                  <a:lnTo>
                    <a:pt x="18586" y="221"/>
                  </a:lnTo>
                  <a:lnTo>
                    <a:pt x="18513" y="147"/>
                  </a:lnTo>
                  <a:lnTo>
                    <a:pt x="18440" y="74"/>
                  </a:lnTo>
                  <a:lnTo>
                    <a:pt x="18366" y="50"/>
                  </a:lnTo>
                  <a:lnTo>
                    <a:pt x="18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9"/>
            <p:cNvSpPr/>
            <p:nvPr/>
          </p:nvSpPr>
          <p:spPr>
            <a:xfrm>
              <a:off x="559275" y="1727925"/>
              <a:ext cx="466500" cy="283325"/>
            </a:xfrm>
            <a:custGeom>
              <a:avLst/>
              <a:gdLst/>
              <a:ahLst/>
              <a:cxnLst/>
              <a:rect l="l" t="t" r="r" b="b"/>
              <a:pathLst>
                <a:path w="18660" h="11333" extrusionOk="0">
                  <a:moveTo>
                    <a:pt x="0" y="0"/>
                  </a:moveTo>
                  <a:lnTo>
                    <a:pt x="0" y="10844"/>
                  </a:lnTo>
                  <a:lnTo>
                    <a:pt x="0" y="10917"/>
                  </a:lnTo>
                  <a:lnTo>
                    <a:pt x="5129" y="7230"/>
                  </a:lnTo>
                  <a:lnTo>
                    <a:pt x="5227" y="7181"/>
                  </a:lnTo>
                  <a:lnTo>
                    <a:pt x="5325" y="7181"/>
                  </a:lnTo>
                  <a:lnTo>
                    <a:pt x="5398" y="7205"/>
                  </a:lnTo>
                  <a:lnTo>
                    <a:pt x="5471" y="7278"/>
                  </a:lnTo>
                  <a:lnTo>
                    <a:pt x="5520" y="7376"/>
                  </a:lnTo>
                  <a:lnTo>
                    <a:pt x="5520" y="7474"/>
                  </a:lnTo>
                  <a:lnTo>
                    <a:pt x="5471" y="7547"/>
                  </a:lnTo>
                  <a:lnTo>
                    <a:pt x="5422" y="7620"/>
                  </a:lnTo>
                  <a:lnTo>
                    <a:pt x="318" y="11308"/>
                  </a:lnTo>
                  <a:lnTo>
                    <a:pt x="415" y="11333"/>
                  </a:lnTo>
                  <a:lnTo>
                    <a:pt x="18244" y="11333"/>
                  </a:lnTo>
                  <a:lnTo>
                    <a:pt x="18342" y="11308"/>
                  </a:lnTo>
                  <a:lnTo>
                    <a:pt x="13238" y="7620"/>
                  </a:lnTo>
                  <a:lnTo>
                    <a:pt x="13189" y="7547"/>
                  </a:lnTo>
                  <a:lnTo>
                    <a:pt x="13140" y="7474"/>
                  </a:lnTo>
                  <a:lnTo>
                    <a:pt x="13140" y="7376"/>
                  </a:lnTo>
                  <a:lnTo>
                    <a:pt x="13189" y="7278"/>
                  </a:lnTo>
                  <a:lnTo>
                    <a:pt x="13262" y="7205"/>
                  </a:lnTo>
                  <a:lnTo>
                    <a:pt x="13335" y="7181"/>
                  </a:lnTo>
                  <a:lnTo>
                    <a:pt x="13433" y="7181"/>
                  </a:lnTo>
                  <a:lnTo>
                    <a:pt x="13531" y="7230"/>
                  </a:lnTo>
                  <a:lnTo>
                    <a:pt x="18659" y="10917"/>
                  </a:lnTo>
                  <a:lnTo>
                    <a:pt x="18659" y="10844"/>
                  </a:lnTo>
                  <a:lnTo>
                    <a:pt x="18659" y="0"/>
                  </a:lnTo>
                  <a:lnTo>
                    <a:pt x="9476" y="6643"/>
                  </a:lnTo>
                  <a:lnTo>
                    <a:pt x="9403" y="6692"/>
                  </a:lnTo>
                  <a:lnTo>
                    <a:pt x="9257" y="6692"/>
                  </a:lnTo>
                  <a:lnTo>
                    <a:pt x="9183" y="66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2" name="Google Shape;812;p49"/>
          <p:cNvGrpSpPr/>
          <p:nvPr/>
        </p:nvGrpSpPr>
        <p:grpSpPr>
          <a:xfrm>
            <a:off x="2108584" y="1542962"/>
            <a:ext cx="372640" cy="364832"/>
            <a:chOff x="1233350" y="1619250"/>
            <a:chExt cx="466500" cy="456725"/>
          </a:xfrm>
        </p:grpSpPr>
        <p:sp>
          <p:nvSpPr>
            <p:cNvPr id="813" name="Google Shape;813;p49"/>
            <p:cNvSpPr/>
            <p:nvPr/>
          </p:nvSpPr>
          <p:spPr>
            <a:xfrm>
              <a:off x="1233350" y="1619250"/>
              <a:ext cx="466500" cy="456725"/>
            </a:xfrm>
            <a:custGeom>
              <a:avLst/>
              <a:gdLst/>
              <a:ahLst/>
              <a:cxnLst/>
              <a:rect l="l" t="t" r="r" b="b"/>
              <a:pathLst>
                <a:path w="18660" h="18269" extrusionOk="0">
                  <a:moveTo>
                    <a:pt x="14923" y="5080"/>
                  </a:moveTo>
                  <a:lnTo>
                    <a:pt x="14923" y="9037"/>
                  </a:lnTo>
                  <a:lnTo>
                    <a:pt x="17316" y="7913"/>
                  </a:lnTo>
                  <a:lnTo>
                    <a:pt x="9476" y="13579"/>
                  </a:lnTo>
                  <a:lnTo>
                    <a:pt x="9403" y="13604"/>
                  </a:lnTo>
                  <a:lnTo>
                    <a:pt x="9330" y="13628"/>
                  </a:lnTo>
                  <a:lnTo>
                    <a:pt x="9257" y="13604"/>
                  </a:lnTo>
                  <a:lnTo>
                    <a:pt x="9183" y="13579"/>
                  </a:lnTo>
                  <a:lnTo>
                    <a:pt x="1344" y="7913"/>
                  </a:lnTo>
                  <a:lnTo>
                    <a:pt x="3737" y="9037"/>
                  </a:lnTo>
                  <a:lnTo>
                    <a:pt x="3737" y="5080"/>
                  </a:lnTo>
                  <a:close/>
                  <a:moveTo>
                    <a:pt x="9330" y="0"/>
                  </a:moveTo>
                  <a:lnTo>
                    <a:pt x="0" y="6741"/>
                  </a:lnTo>
                  <a:lnTo>
                    <a:pt x="0" y="17780"/>
                  </a:lnTo>
                  <a:lnTo>
                    <a:pt x="0" y="17853"/>
                  </a:lnTo>
                  <a:lnTo>
                    <a:pt x="5129" y="14165"/>
                  </a:lnTo>
                  <a:lnTo>
                    <a:pt x="5227" y="14117"/>
                  </a:lnTo>
                  <a:lnTo>
                    <a:pt x="5325" y="14117"/>
                  </a:lnTo>
                  <a:lnTo>
                    <a:pt x="5398" y="14141"/>
                  </a:lnTo>
                  <a:lnTo>
                    <a:pt x="5471" y="14214"/>
                  </a:lnTo>
                  <a:lnTo>
                    <a:pt x="5520" y="14312"/>
                  </a:lnTo>
                  <a:lnTo>
                    <a:pt x="5520" y="14385"/>
                  </a:lnTo>
                  <a:lnTo>
                    <a:pt x="5471" y="14483"/>
                  </a:lnTo>
                  <a:lnTo>
                    <a:pt x="5422" y="14556"/>
                  </a:lnTo>
                  <a:lnTo>
                    <a:pt x="318" y="18244"/>
                  </a:lnTo>
                  <a:lnTo>
                    <a:pt x="416" y="18244"/>
                  </a:lnTo>
                  <a:lnTo>
                    <a:pt x="489" y="18268"/>
                  </a:lnTo>
                  <a:lnTo>
                    <a:pt x="18171" y="18268"/>
                  </a:lnTo>
                  <a:lnTo>
                    <a:pt x="18244" y="18244"/>
                  </a:lnTo>
                  <a:lnTo>
                    <a:pt x="18342" y="18244"/>
                  </a:lnTo>
                  <a:lnTo>
                    <a:pt x="13238" y="14556"/>
                  </a:lnTo>
                  <a:lnTo>
                    <a:pt x="13189" y="14483"/>
                  </a:lnTo>
                  <a:lnTo>
                    <a:pt x="13140" y="14385"/>
                  </a:lnTo>
                  <a:lnTo>
                    <a:pt x="13140" y="14312"/>
                  </a:lnTo>
                  <a:lnTo>
                    <a:pt x="13189" y="14214"/>
                  </a:lnTo>
                  <a:lnTo>
                    <a:pt x="13262" y="14141"/>
                  </a:lnTo>
                  <a:lnTo>
                    <a:pt x="13335" y="14117"/>
                  </a:lnTo>
                  <a:lnTo>
                    <a:pt x="13433" y="14117"/>
                  </a:lnTo>
                  <a:lnTo>
                    <a:pt x="13531" y="14165"/>
                  </a:lnTo>
                  <a:lnTo>
                    <a:pt x="18660" y="17853"/>
                  </a:lnTo>
                  <a:lnTo>
                    <a:pt x="18660" y="17780"/>
                  </a:lnTo>
                  <a:lnTo>
                    <a:pt x="18660" y="6741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49"/>
            <p:cNvSpPr/>
            <p:nvPr/>
          </p:nvSpPr>
          <p:spPr>
            <a:xfrm>
              <a:off x="1382325" y="1792025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147" y="1"/>
                  </a:move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49"/>
            <p:cNvSpPr/>
            <p:nvPr/>
          </p:nvSpPr>
          <p:spPr>
            <a:xfrm>
              <a:off x="1382325" y="1825000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25"/>
                  </a:lnTo>
                  <a:lnTo>
                    <a:pt x="6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49"/>
            <p:cNvSpPr/>
            <p:nvPr/>
          </p:nvSpPr>
          <p:spPr>
            <a:xfrm>
              <a:off x="1382325" y="1858575"/>
              <a:ext cx="70850" cy="12250"/>
            </a:xfrm>
            <a:custGeom>
              <a:avLst/>
              <a:gdLst/>
              <a:ahLst/>
              <a:cxnLst/>
              <a:rect l="l" t="t" r="r" b="b"/>
              <a:pathLst>
                <a:path w="2834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2589" y="489"/>
                  </a:lnTo>
                  <a:lnTo>
                    <a:pt x="2687" y="465"/>
                  </a:lnTo>
                  <a:lnTo>
                    <a:pt x="2760" y="416"/>
                  </a:lnTo>
                  <a:lnTo>
                    <a:pt x="2809" y="343"/>
                  </a:lnTo>
                  <a:lnTo>
                    <a:pt x="2834" y="245"/>
                  </a:lnTo>
                  <a:lnTo>
                    <a:pt x="2809" y="147"/>
                  </a:lnTo>
                  <a:lnTo>
                    <a:pt x="2760" y="74"/>
                  </a:lnTo>
                  <a:lnTo>
                    <a:pt x="2687" y="2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7" name="Google Shape;817;p49"/>
          <p:cNvGrpSpPr/>
          <p:nvPr/>
        </p:nvGrpSpPr>
        <p:grpSpPr>
          <a:xfrm>
            <a:off x="2658738" y="1550751"/>
            <a:ext cx="349235" cy="349235"/>
            <a:chOff x="1922075" y="1629000"/>
            <a:chExt cx="437200" cy="437200"/>
          </a:xfrm>
        </p:grpSpPr>
        <p:sp>
          <p:nvSpPr>
            <p:cNvPr id="818" name="Google Shape;818;p49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9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0" name="Google Shape;820;p49"/>
          <p:cNvGrpSpPr/>
          <p:nvPr/>
        </p:nvGrpSpPr>
        <p:grpSpPr>
          <a:xfrm>
            <a:off x="3195731" y="1549293"/>
            <a:ext cx="352151" cy="352151"/>
            <a:chOff x="2594325" y="1627175"/>
            <a:chExt cx="440850" cy="440850"/>
          </a:xfrm>
        </p:grpSpPr>
        <p:sp>
          <p:nvSpPr>
            <p:cNvPr id="821" name="Google Shape;821;p49"/>
            <p:cNvSpPr/>
            <p:nvPr/>
          </p:nvSpPr>
          <p:spPr>
            <a:xfrm>
              <a:off x="2594325" y="1890950"/>
              <a:ext cx="177075" cy="177075"/>
            </a:xfrm>
            <a:custGeom>
              <a:avLst/>
              <a:gdLst/>
              <a:ahLst/>
              <a:cxnLst/>
              <a:rect l="l" t="t" r="r" b="b"/>
              <a:pathLst>
                <a:path w="7083" h="7083" extrusionOk="0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49"/>
            <p:cNvSpPr/>
            <p:nvPr/>
          </p:nvSpPr>
          <p:spPr>
            <a:xfrm>
              <a:off x="2858700" y="1627175"/>
              <a:ext cx="176475" cy="176475"/>
            </a:xfrm>
            <a:custGeom>
              <a:avLst/>
              <a:gdLst/>
              <a:ahLst/>
              <a:cxnLst/>
              <a:rect l="l" t="t" r="r" b="b"/>
              <a:pathLst>
                <a:path w="7059" h="7059" extrusionOk="0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9"/>
            <p:cNvSpPr/>
            <p:nvPr/>
          </p:nvSpPr>
          <p:spPr>
            <a:xfrm>
              <a:off x="2663325" y="1702275"/>
              <a:ext cx="296750" cy="296775"/>
            </a:xfrm>
            <a:custGeom>
              <a:avLst/>
              <a:gdLst/>
              <a:ahLst/>
              <a:cxnLst/>
              <a:rect l="l" t="t" r="r" b="b"/>
              <a:pathLst>
                <a:path w="11870" h="11871" extrusionOk="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4" name="Google Shape;824;p49"/>
          <p:cNvSpPr/>
          <p:nvPr/>
        </p:nvSpPr>
        <p:spPr>
          <a:xfrm>
            <a:off x="3749957" y="1564996"/>
            <a:ext cx="320958" cy="320938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25" name="Google Shape;825;p49"/>
          <p:cNvGrpSpPr/>
          <p:nvPr/>
        </p:nvGrpSpPr>
        <p:grpSpPr>
          <a:xfrm>
            <a:off x="4305803" y="1522953"/>
            <a:ext cx="285811" cy="404832"/>
            <a:chOff x="3984000" y="1594200"/>
            <a:chExt cx="357800" cy="506800"/>
          </a:xfrm>
        </p:grpSpPr>
        <p:sp>
          <p:nvSpPr>
            <p:cNvPr id="826" name="Google Shape;826;p49"/>
            <p:cNvSpPr/>
            <p:nvPr/>
          </p:nvSpPr>
          <p:spPr>
            <a:xfrm>
              <a:off x="3984000" y="1597875"/>
              <a:ext cx="44575" cy="503125"/>
            </a:xfrm>
            <a:custGeom>
              <a:avLst/>
              <a:gdLst/>
              <a:ahLst/>
              <a:cxnLst/>
              <a:rect l="l" t="t" r="r" b="b"/>
              <a:pathLst>
                <a:path w="1783" h="20125" extrusionOk="0">
                  <a:moveTo>
                    <a:pt x="391" y="0"/>
                  </a:moveTo>
                  <a:lnTo>
                    <a:pt x="293" y="25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4" y="391"/>
                  </a:lnTo>
                  <a:lnTo>
                    <a:pt x="0" y="489"/>
                  </a:lnTo>
                  <a:lnTo>
                    <a:pt x="0" y="20125"/>
                  </a:lnTo>
                  <a:lnTo>
                    <a:pt x="1783" y="20125"/>
                  </a:lnTo>
                  <a:lnTo>
                    <a:pt x="1783" y="489"/>
                  </a:lnTo>
                  <a:lnTo>
                    <a:pt x="1783" y="391"/>
                  </a:lnTo>
                  <a:lnTo>
                    <a:pt x="1734" y="293"/>
                  </a:lnTo>
                  <a:lnTo>
                    <a:pt x="1710" y="220"/>
                  </a:lnTo>
                  <a:lnTo>
                    <a:pt x="1636" y="147"/>
                  </a:lnTo>
                  <a:lnTo>
                    <a:pt x="1563" y="73"/>
                  </a:lnTo>
                  <a:lnTo>
                    <a:pt x="1490" y="25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49"/>
            <p:cNvSpPr/>
            <p:nvPr/>
          </p:nvSpPr>
          <p:spPr>
            <a:xfrm>
              <a:off x="4041375" y="1594200"/>
              <a:ext cx="300425" cy="229600"/>
            </a:xfrm>
            <a:custGeom>
              <a:avLst/>
              <a:gdLst/>
              <a:ahLst/>
              <a:cxnLst/>
              <a:rect l="l" t="t" r="r" b="b"/>
              <a:pathLst>
                <a:path w="12017" h="9184" extrusionOk="0">
                  <a:moveTo>
                    <a:pt x="2541" y="1"/>
                  </a:moveTo>
                  <a:lnTo>
                    <a:pt x="2174" y="25"/>
                  </a:lnTo>
                  <a:lnTo>
                    <a:pt x="1808" y="74"/>
                  </a:lnTo>
                  <a:lnTo>
                    <a:pt x="1442" y="123"/>
                  </a:lnTo>
                  <a:lnTo>
                    <a:pt x="1100" y="245"/>
                  </a:lnTo>
                  <a:lnTo>
                    <a:pt x="734" y="367"/>
                  </a:lnTo>
                  <a:lnTo>
                    <a:pt x="367" y="538"/>
                  </a:lnTo>
                  <a:lnTo>
                    <a:pt x="1" y="758"/>
                  </a:lnTo>
                  <a:lnTo>
                    <a:pt x="1" y="8427"/>
                  </a:lnTo>
                  <a:lnTo>
                    <a:pt x="367" y="8207"/>
                  </a:lnTo>
                  <a:lnTo>
                    <a:pt x="734" y="8036"/>
                  </a:lnTo>
                  <a:lnTo>
                    <a:pt x="1100" y="7889"/>
                  </a:lnTo>
                  <a:lnTo>
                    <a:pt x="1442" y="7792"/>
                  </a:lnTo>
                  <a:lnTo>
                    <a:pt x="1808" y="7718"/>
                  </a:lnTo>
                  <a:lnTo>
                    <a:pt x="2174" y="7694"/>
                  </a:lnTo>
                  <a:lnTo>
                    <a:pt x="2541" y="7670"/>
                  </a:lnTo>
                  <a:lnTo>
                    <a:pt x="2883" y="7694"/>
                  </a:lnTo>
                  <a:lnTo>
                    <a:pt x="3249" y="7718"/>
                  </a:lnTo>
                  <a:lnTo>
                    <a:pt x="3615" y="7767"/>
                  </a:lnTo>
                  <a:lnTo>
                    <a:pt x="3982" y="7840"/>
                  </a:lnTo>
                  <a:lnTo>
                    <a:pt x="4324" y="7914"/>
                  </a:lnTo>
                  <a:lnTo>
                    <a:pt x="5056" y="8134"/>
                  </a:lnTo>
                  <a:lnTo>
                    <a:pt x="5765" y="8353"/>
                  </a:lnTo>
                  <a:lnTo>
                    <a:pt x="6497" y="8573"/>
                  </a:lnTo>
                  <a:lnTo>
                    <a:pt x="7206" y="8793"/>
                  </a:lnTo>
                  <a:lnTo>
                    <a:pt x="7938" y="8988"/>
                  </a:lnTo>
                  <a:lnTo>
                    <a:pt x="8305" y="9062"/>
                  </a:lnTo>
                  <a:lnTo>
                    <a:pt x="8647" y="9110"/>
                  </a:lnTo>
                  <a:lnTo>
                    <a:pt x="9013" y="9159"/>
                  </a:lnTo>
                  <a:lnTo>
                    <a:pt x="9379" y="9184"/>
                  </a:lnTo>
                  <a:lnTo>
                    <a:pt x="9746" y="9159"/>
                  </a:lnTo>
                  <a:lnTo>
                    <a:pt x="10088" y="9135"/>
                  </a:lnTo>
                  <a:lnTo>
                    <a:pt x="10454" y="9086"/>
                  </a:lnTo>
                  <a:lnTo>
                    <a:pt x="10820" y="8988"/>
                  </a:lnTo>
                  <a:lnTo>
                    <a:pt x="11187" y="8866"/>
                  </a:lnTo>
                  <a:lnTo>
                    <a:pt x="11529" y="8695"/>
                  </a:lnTo>
                  <a:lnTo>
                    <a:pt x="11699" y="8598"/>
                  </a:lnTo>
                  <a:lnTo>
                    <a:pt x="11822" y="8500"/>
                  </a:lnTo>
                  <a:lnTo>
                    <a:pt x="11895" y="8378"/>
                  </a:lnTo>
                  <a:lnTo>
                    <a:pt x="11968" y="8256"/>
                  </a:lnTo>
                  <a:lnTo>
                    <a:pt x="12017" y="8134"/>
                  </a:lnTo>
                  <a:lnTo>
                    <a:pt x="12017" y="8011"/>
                  </a:lnTo>
                  <a:lnTo>
                    <a:pt x="11968" y="7914"/>
                  </a:lnTo>
                  <a:lnTo>
                    <a:pt x="11919" y="7816"/>
                  </a:lnTo>
                  <a:lnTo>
                    <a:pt x="11529" y="7425"/>
                  </a:lnTo>
                  <a:lnTo>
                    <a:pt x="11138" y="6961"/>
                  </a:lnTo>
                  <a:lnTo>
                    <a:pt x="10771" y="6473"/>
                  </a:lnTo>
                  <a:lnTo>
                    <a:pt x="10381" y="5960"/>
                  </a:lnTo>
                  <a:lnTo>
                    <a:pt x="10307" y="5813"/>
                  </a:lnTo>
                  <a:lnTo>
                    <a:pt x="10259" y="5667"/>
                  </a:lnTo>
                  <a:lnTo>
                    <a:pt x="10234" y="5496"/>
                  </a:lnTo>
                  <a:lnTo>
                    <a:pt x="10210" y="5300"/>
                  </a:lnTo>
                  <a:lnTo>
                    <a:pt x="10234" y="5130"/>
                  </a:lnTo>
                  <a:lnTo>
                    <a:pt x="10259" y="4959"/>
                  </a:lnTo>
                  <a:lnTo>
                    <a:pt x="10307" y="4788"/>
                  </a:lnTo>
                  <a:lnTo>
                    <a:pt x="10381" y="4617"/>
                  </a:lnTo>
                  <a:lnTo>
                    <a:pt x="10771" y="3884"/>
                  </a:lnTo>
                  <a:lnTo>
                    <a:pt x="11138" y="3127"/>
                  </a:lnTo>
                  <a:lnTo>
                    <a:pt x="11529" y="2345"/>
                  </a:lnTo>
                  <a:lnTo>
                    <a:pt x="11919" y="1490"/>
                  </a:lnTo>
                  <a:lnTo>
                    <a:pt x="11993" y="1320"/>
                  </a:lnTo>
                  <a:lnTo>
                    <a:pt x="12017" y="1173"/>
                  </a:lnTo>
                  <a:lnTo>
                    <a:pt x="12017" y="1051"/>
                  </a:lnTo>
                  <a:lnTo>
                    <a:pt x="11968" y="978"/>
                  </a:lnTo>
                  <a:lnTo>
                    <a:pt x="11895" y="953"/>
                  </a:lnTo>
                  <a:lnTo>
                    <a:pt x="11822" y="929"/>
                  </a:lnTo>
                  <a:lnTo>
                    <a:pt x="11699" y="978"/>
                  </a:lnTo>
                  <a:lnTo>
                    <a:pt x="11529" y="1026"/>
                  </a:lnTo>
                  <a:lnTo>
                    <a:pt x="11187" y="1197"/>
                  </a:lnTo>
                  <a:lnTo>
                    <a:pt x="10820" y="1320"/>
                  </a:lnTo>
                  <a:lnTo>
                    <a:pt x="10454" y="1417"/>
                  </a:lnTo>
                  <a:lnTo>
                    <a:pt x="10088" y="1466"/>
                  </a:lnTo>
                  <a:lnTo>
                    <a:pt x="9746" y="1515"/>
                  </a:lnTo>
                  <a:lnTo>
                    <a:pt x="9379" y="1515"/>
                  </a:lnTo>
                  <a:lnTo>
                    <a:pt x="9013" y="1490"/>
                  </a:lnTo>
                  <a:lnTo>
                    <a:pt x="8647" y="1466"/>
                  </a:lnTo>
                  <a:lnTo>
                    <a:pt x="8305" y="1393"/>
                  </a:lnTo>
                  <a:lnTo>
                    <a:pt x="7938" y="1320"/>
                  </a:lnTo>
                  <a:lnTo>
                    <a:pt x="7206" y="1149"/>
                  </a:lnTo>
                  <a:lnTo>
                    <a:pt x="6497" y="929"/>
                  </a:lnTo>
                  <a:lnTo>
                    <a:pt x="5765" y="685"/>
                  </a:lnTo>
                  <a:lnTo>
                    <a:pt x="5056" y="465"/>
                  </a:lnTo>
                  <a:lnTo>
                    <a:pt x="4324" y="269"/>
                  </a:lnTo>
                  <a:lnTo>
                    <a:pt x="3982" y="172"/>
                  </a:lnTo>
                  <a:lnTo>
                    <a:pt x="3615" y="98"/>
                  </a:lnTo>
                  <a:lnTo>
                    <a:pt x="3249" y="50"/>
                  </a:lnTo>
                  <a:lnTo>
                    <a:pt x="2883" y="25"/>
                  </a:lnTo>
                  <a:lnTo>
                    <a:pt x="25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8" name="Google Shape;828;p49"/>
          <p:cNvGrpSpPr/>
          <p:nvPr/>
        </p:nvGrpSpPr>
        <p:grpSpPr>
          <a:xfrm>
            <a:off x="4798883" y="1609762"/>
            <a:ext cx="376554" cy="231213"/>
            <a:chOff x="4601275" y="1702875"/>
            <a:chExt cx="471400" cy="289450"/>
          </a:xfrm>
        </p:grpSpPr>
        <p:sp>
          <p:nvSpPr>
            <p:cNvPr id="829" name="Google Shape;829;p49"/>
            <p:cNvSpPr/>
            <p:nvPr/>
          </p:nvSpPr>
          <p:spPr>
            <a:xfrm>
              <a:off x="4816200" y="170287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8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60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8"/>
                  </a:lnTo>
                  <a:lnTo>
                    <a:pt x="367" y="1540"/>
                  </a:lnTo>
                  <a:lnTo>
                    <a:pt x="514" y="1613"/>
                  </a:lnTo>
                  <a:lnTo>
                    <a:pt x="660" y="1662"/>
                  </a:lnTo>
                  <a:lnTo>
                    <a:pt x="1002" y="1662"/>
                  </a:lnTo>
                  <a:lnTo>
                    <a:pt x="1149" y="1613"/>
                  </a:lnTo>
                  <a:lnTo>
                    <a:pt x="1295" y="1540"/>
                  </a:lnTo>
                  <a:lnTo>
                    <a:pt x="1417" y="1418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60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8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9"/>
            <p:cNvSpPr/>
            <p:nvPr/>
          </p:nvSpPr>
          <p:spPr>
            <a:xfrm>
              <a:off x="503112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3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3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8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8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9"/>
            <p:cNvSpPr/>
            <p:nvPr/>
          </p:nvSpPr>
          <p:spPr>
            <a:xfrm>
              <a:off x="4634875" y="1756000"/>
              <a:ext cx="404225" cy="178325"/>
            </a:xfrm>
            <a:custGeom>
              <a:avLst/>
              <a:gdLst/>
              <a:ahLst/>
              <a:cxnLst/>
              <a:rect l="l" t="t" r="r" b="b"/>
              <a:pathLst>
                <a:path w="16169" h="7133" extrusionOk="0">
                  <a:moveTo>
                    <a:pt x="7742" y="1"/>
                  </a:moveTo>
                  <a:lnTo>
                    <a:pt x="5007" y="3444"/>
                  </a:lnTo>
                  <a:lnTo>
                    <a:pt x="464" y="1784"/>
                  </a:lnTo>
                  <a:lnTo>
                    <a:pt x="366" y="1881"/>
                  </a:lnTo>
                  <a:lnTo>
                    <a:pt x="244" y="1979"/>
                  </a:lnTo>
                  <a:lnTo>
                    <a:pt x="122" y="2052"/>
                  </a:lnTo>
                  <a:lnTo>
                    <a:pt x="0" y="2101"/>
                  </a:lnTo>
                  <a:lnTo>
                    <a:pt x="1465" y="7132"/>
                  </a:lnTo>
                  <a:lnTo>
                    <a:pt x="14703" y="7132"/>
                  </a:lnTo>
                  <a:lnTo>
                    <a:pt x="16168" y="2101"/>
                  </a:lnTo>
                  <a:lnTo>
                    <a:pt x="16046" y="2052"/>
                  </a:lnTo>
                  <a:lnTo>
                    <a:pt x="15924" y="1979"/>
                  </a:lnTo>
                  <a:lnTo>
                    <a:pt x="15802" y="1881"/>
                  </a:lnTo>
                  <a:lnTo>
                    <a:pt x="15704" y="1784"/>
                  </a:lnTo>
                  <a:lnTo>
                    <a:pt x="11161" y="3444"/>
                  </a:lnTo>
                  <a:lnTo>
                    <a:pt x="8426" y="1"/>
                  </a:lnTo>
                  <a:lnTo>
                    <a:pt x="8255" y="25"/>
                  </a:lnTo>
                  <a:lnTo>
                    <a:pt x="7913" y="25"/>
                  </a:lnTo>
                  <a:lnTo>
                    <a:pt x="77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49"/>
            <p:cNvSpPr/>
            <p:nvPr/>
          </p:nvSpPr>
          <p:spPr>
            <a:xfrm>
              <a:off x="460127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4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9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2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9"/>
            <p:cNvSpPr/>
            <p:nvPr/>
          </p:nvSpPr>
          <p:spPr>
            <a:xfrm>
              <a:off x="4673325" y="1947725"/>
              <a:ext cx="327300" cy="44600"/>
            </a:xfrm>
            <a:custGeom>
              <a:avLst/>
              <a:gdLst/>
              <a:ahLst/>
              <a:cxnLst/>
              <a:rect l="l" t="t" r="r" b="b"/>
              <a:pathLst>
                <a:path w="13092" h="1784" extrusionOk="0">
                  <a:moveTo>
                    <a:pt x="1" y="1"/>
                  </a:moveTo>
                  <a:lnTo>
                    <a:pt x="514" y="1784"/>
                  </a:lnTo>
                  <a:lnTo>
                    <a:pt x="1808" y="1686"/>
                  </a:lnTo>
                  <a:lnTo>
                    <a:pt x="3249" y="1588"/>
                  </a:lnTo>
                  <a:lnTo>
                    <a:pt x="4836" y="1539"/>
                  </a:lnTo>
                  <a:lnTo>
                    <a:pt x="8256" y="1539"/>
                  </a:lnTo>
                  <a:lnTo>
                    <a:pt x="9843" y="1588"/>
                  </a:lnTo>
                  <a:lnTo>
                    <a:pt x="11284" y="1661"/>
                  </a:lnTo>
                  <a:lnTo>
                    <a:pt x="12579" y="1784"/>
                  </a:lnTo>
                  <a:lnTo>
                    <a:pt x="130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9"/>
          <p:cNvGrpSpPr/>
          <p:nvPr/>
        </p:nvGrpSpPr>
        <p:grpSpPr>
          <a:xfrm>
            <a:off x="5355387" y="1553187"/>
            <a:ext cx="340449" cy="344363"/>
            <a:chOff x="5297950" y="1632050"/>
            <a:chExt cx="426200" cy="431100"/>
          </a:xfrm>
        </p:grpSpPr>
        <p:sp>
          <p:nvSpPr>
            <p:cNvPr id="835" name="Google Shape;835;p49"/>
            <p:cNvSpPr/>
            <p:nvPr/>
          </p:nvSpPr>
          <p:spPr>
            <a:xfrm>
              <a:off x="5404800" y="1936125"/>
              <a:ext cx="212500" cy="127025"/>
            </a:xfrm>
            <a:custGeom>
              <a:avLst/>
              <a:gdLst/>
              <a:ahLst/>
              <a:cxnLst/>
              <a:rect l="l" t="t" r="r" b="b"/>
              <a:pathLst>
                <a:path w="8500" h="5081" extrusionOk="0">
                  <a:moveTo>
                    <a:pt x="3175" y="1"/>
                  </a:moveTo>
                  <a:lnTo>
                    <a:pt x="3175" y="2834"/>
                  </a:lnTo>
                  <a:lnTo>
                    <a:pt x="2614" y="2956"/>
                  </a:lnTo>
                  <a:lnTo>
                    <a:pt x="2076" y="3102"/>
                  </a:lnTo>
                  <a:lnTo>
                    <a:pt x="1588" y="3298"/>
                  </a:lnTo>
                  <a:lnTo>
                    <a:pt x="1148" y="3493"/>
                  </a:lnTo>
                  <a:lnTo>
                    <a:pt x="782" y="3713"/>
                  </a:lnTo>
                  <a:lnTo>
                    <a:pt x="611" y="3859"/>
                  </a:lnTo>
                  <a:lnTo>
                    <a:pt x="464" y="3982"/>
                  </a:lnTo>
                  <a:lnTo>
                    <a:pt x="318" y="4128"/>
                  </a:lnTo>
                  <a:lnTo>
                    <a:pt x="196" y="4275"/>
                  </a:lnTo>
                  <a:lnTo>
                    <a:pt x="74" y="4421"/>
                  </a:lnTo>
                  <a:lnTo>
                    <a:pt x="0" y="4592"/>
                  </a:lnTo>
                  <a:lnTo>
                    <a:pt x="171" y="4665"/>
                  </a:lnTo>
                  <a:lnTo>
                    <a:pt x="416" y="4739"/>
                  </a:lnTo>
                  <a:lnTo>
                    <a:pt x="782" y="4836"/>
                  </a:lnTo>
                  <a:lnTo>
                    <a:pt x="1344" y="4910"/>
                  </a:lnTo>
                  <a:lnTo>
                    <a:pt x="2101" y="5007"/>
                  </a:lnTo>
                  <a:lnTo>
                    <a:pt x="3053" y="5056"/>
                  </a:lnTo>
                  <a:lnTo>
                    <a:pt x="4250" y="5081"/>
                  </a:lnTo>
                  <a:lnTo>
                    <a:pt x="5447" y="5056"/>
                  </a:lnTo>
                  <a:lnTo>
                    <a:pt x="6399" y="5007"/>
                  </a:lnTo>
                  <a:lnTo>
                    <a:pt x="7156" y="4910"/>
                  </a:lnTo>
                  <a:lnTo>
                    <a:pt x="7718" y="4836"/>
                  </a:lnTo>
                  <a:lnTo>
                    <a:pt x="8084" y="4739"/>
                  </a:lnTo>
                  <a:lnTo>
                    <a:pt x="8329" y="4665"/>
                  </a:lnTo>
                  <a:lnTo>
                    <a:pt x="8500" y="4592"/>
                  </a:lnTo>
                  <a:lnTo>
                    <a:pt x="8426" y="4421"/>
                  </a:lnTo>
                  <a:lnTo>
                    <a:pt x="8304" y="4275"/>
                  </a:lnTo>
                  <a:lnTo>
                    <a:pt x="8182" y="4128"/>
                  </a:lnTo>
                  <a:lnTo>
                    <a:pt x="8036" y="3982"/>
                  </a:lnTo>
                  <a:lnTo>
                    <a:pt x="7889" y="3859"/>
                  </a:lnTo>
                  <a:lnTo>
                    <a:pt x="7718" y="3713"/>
                  </a:lnTo>
                  <a:lnTo>
                    <a:pt x="7352" y="3493"/>
                  </a:lnTo>
                  <a:lnTo>
                    <a:pt x="6912" y="3298"/>
                  </a:lnTo>
                  <a:lnTo>
                    <a:pt x="6424" y="3102"/>
                  </a:lnTo>
                  <a:lnTo>
                    <a:pt x="5886" y="2956"/>
                  </a:lnTo>
                  <a:lnTo>
                    <a:pt x="5325" y="2834"/>
                  </a:lnTo>
                  <a:lnTo>
                    <a:pt x="5325" y="1"/>
                  </a:lnTo>
                  <a:lnTo>
                    <a:pt x="5032" y="49"/>
                  </a:lnTo>
                  <a:lnTo>
                    <a:pt x="4763" y="98"/>
                  </a:lnTo>
                  <a:lnTo>
                    <a:pt x="4250" y="123"/>
                  </a:lnTo>
                  <a:lnTo>
                    <a:pt x="3737" y="98"/>
                  </a:lnTo>
                  <a:lnTo>
                    <a:pt x="3469" y="49"/>
                  </a:lnTo>
                  <a:lnTo>
                    <a:pt x="31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9"/>
            <p:cNvSpPr/>
            <p:nvPr/>
          </p:nvSpPr>
          <p:spPr>
            <a:xfrm>
              <a:off x="5297950" y="1632050"/>
              <a:ext cx="426200" cy="294950"/>
            </a:xfrm>
            <a:custGeom>
              <a:avLst/>
              <a:gdLst/>
              <a:ahLst/>
              <a:cxnLst/>
              <a:rect l="l" t="t" r="r" b="b"/>
              <a:pathLst>
                <a:path w="17048" h="11798" extrusionOk="0">
                  <a:moveTo>
                    <a:pt x="8524" y="2956"/>
                  </a:moveTo>
                  <a:lnTo>
                    <a:pt x="8573" y="2981"/>
                  </a:lnTo>
                  <a:lnTo>
                    <a:pt x="8622" y="3054"/>
                  </a:lnTo>
                  <a:lnTo>
                    <a:pt x="9086" y="4128"/>
                  </a:lnTo>
                  <a:lnTo>
                    <a:pt x="9135" y="4202"/>
                  </a:lnTo>
                  <a:lnTo>
                    <a:pt x="9208" y="4275"/>
                  </a:lnTo>
                  <a:lnTo>
                    <a:pt x="9306" y="4324"/>
                  </a:lnTo>
                  <a:lnTo>
                    <a:pt x="9403" y="4348"/>
                  </a:lnTo>
                  <a:lnTo>
                    <a:pt x="10576" y="4470"/>
                  </a:lnTo>
                  <a:lnTo>
                    <a:pt x="10649" y="4495"/>
                  </a:lnTo>
                  <a:lnTo>
                    <a:pt x="10698" y="4519"/>
                  </a:lnTo>
                  <a:lnTo>
                    <a:pt x="10673" y="4592"/>
                  </a:lnTo>
                  <a:lnTo>
                    <a:pt x="10624" y="4641"/>
                  </a:lnTo>
                  <a:lnTo>
                    <a:pt x="9745" y="5423"/>
                  </a:lnTo>
                  <a:lnTo>
                    <a:pt x="9696" y="5496"/>
                  </a:lnTo>
                  <a:lnTo>
                    <a:pt x="9648" y="5594"/>
                  </a:lnTo>
                  <a:lnTo>
                    <a:pt x="9623" y="5691"/>
                  </a:lnTo>
                  <a:lnTo>
                    <a:pt x="9623" y="5789"/>
                  </a:lnTo>
                  <a:lnTo>
                    <a:pt x="9892" y="6961"/>
                  </a:lnTo>
                  <a:lnTo>
                    <a:pt x="9892" y="7035"/>
                  </a:lnTo>
                  <a:lnTo>
                    <a:pt x="9867" y="7084"/>
                  </a:lnTo>
                  <a:lnTo>
                    <a:pt x="9818" y="7084"/>
                  </a:lnTo>
                  <a:lnTo>
                    <a:pt x="9745" y="7059"/>
                  </a:lnTo>
                  <a:lnTo>
                    <a:pt x="8719" y="6473"/>
                  </a:lnTo>
                  <a:lnTo>
                    <a:pt x="8622" y="6424"/>
                  </a:lnTo>
                  <a:lnTo>
                    <a:pt x="8426" y="6424"/>
                  </a:lnTo>
                  <a:lnTo>
                    <a:pt x="8329" y="6473"/>
                  </a:lnTo>
                  <a:lnTo>
                    <a:pt x="7303" y="7059"/>
                  </a:lnTo>
                  <a:lnTo>
                    <a:pt x="7230" y="7084"/>
                  </a:lnTo>
                  <a:lnTo>
                    <a:pt x="7181" y="7084"/>
                  </a:lnTo>
                  <a:lnTo>
                    <a:pt x="7156" y="7035"/>
                  </a:lnTo>
                  <a:lnTo>
                    <a:pt x="7156" y="6961"/>
                  </a:lnTo>
                  <a:lnTo>
                    <a:pt x="7425" y="5789"/>
                  </a:lnTo>
                  <a:lnTo>
                    <a:pt x="7425" y="5691"/>
                  </a:lnTo>
                  <a:lnTo>
                    <a:pt x="7401" y="5594"/>
                  </a:lnTo>
                  <a:lnTo>
                    <a:pt x="7352" y="5496"/>
                  </a:lnTo>
                  <a:lnTo>
                    <a:pt x="7303" y="5423"/>
                  </a:lnTo>
                  <a:lnTo>
                    <a:pt x="6424" y="4641"/>
                  </a:lnTo>
                  <a:lnTo>
                    <a:pt x="6375" y="4592"/>
                  </a:lnTo>
                  <a:lnTo>
                    <a:pt x="6350" y="4519"/>
                  </a:lnTo>
                  <a:lnTo>
                    <a:pt x="6399" y="4495"/>
                  </a:lnTo>
                  <a:lnTo>
                    <a:pt x="6473" y="4470"/>
                  </a:lnTo>
                  <a:lnTo>
                    <a:pt x="7645" y="4348"/>
                  </a:lnTo>
                  <a:lnTo>
                    <a:pt x="7743" y="4324"/>
                  </a:lnTo>
                  <a:lnTo>
                    <a:pt x="7840" y="4275"/>
                  </a:lnTo>
                  <a:lnTo>
                    <a:pt x="7913" y="4202"/>
                  </a:lnTo>
                  <a:lnTo>
                    <a:pt x="7962" y="4128"/>
                  </a:lnTo>
                  <a:lnTo>
                    <a:pt x="8426" y="3054"/>
                  </a:lnTo>
                  <a:lnTo>
                    <a:pt x="8475" y="2981"/>
                  </a:lnTo>
                  <a:lnTo>
                    <a:pt x="8524" y="2956"/>
                  </a:lnTo>
                  <a:close/>
                  <a:moveTo>
                    <a:pt x="15973" y="2150"/>
                  </a:moveTo>
                  <a:lnTo>
                    <a:pt x="15973" y="2516"/>
                  </a:lnTo>
                  <a:lnTo>
                    <a:pt x="15924" y="2932"/>
                  </a:lnTo>
                  <a:lnTo>
                    <a:pt x="15875" y="3371"/>
                  </a:lnTo>
                  <a:lnTo>
                    <a:pt x="15802" y="3835"/>
                  </a:lnTo>
                  <a:lnTo>
                    <a:pt x="15704" y="4299"/>
                  </a:lnTo>
                  <a:lnTo>
                    <a:pt x="15558" y="4788"/>
                  </a:lnTo>
                  <a:lnTo>
                    <a:pt x="15411" y="5252"/>
                  </a:lnTo>
                  <a:lnTo>
                    <a:pt x="15216" y="5740"/>
                  </a:lnTo>
                  <a:lnTo>
                    <a:pt x="14996" y="6204"/>
                  </a:lnTo>
                  <a:lnTo>
                    <a:pt x="14752" y="6620"/>
                  </a:lnTo>
                  <a:lnTo>
                    <a:pt x="14459" y="7035"/>
                  </a:lnTo>
                  <a:lnTo>
                    <a:pt x="14141" y="7426"/>
                  </a:lnTo>
                  <a:lnTo>
                    <a:pt x="13799" y="7767"/>
                  </a:lnTo>
                  <a:lnTo>
                    <a:pt x="13604" y="7914"/>
                  </a:lnTo>
                  <a:lnTo>
                    <a:pt x="13409" y="8061"/>
                  </a:lnTo>
                  <a:lnTo>
                    <a:pt x="13213" y="8183"/>
                  </a:lnTo>
                  <a:lnTo>
                    <a:pt x="12993" y="8305"/>
                  </a:lnTo>
                  <a:lnTo>
                    <a:pt x="12774" y="8402"/>
                  </a:lnTo>
                  <a:lnTo>
                    <a:pt x="12529" y="8476"/>
                  </a:lnTo>
                  <a:lnTo>
                    <a:pt x="12529" y="8476"/>
                  </a:lnTo>
                  <a:lnTo>
                    <a:pt x="12823" y="7767"/>
                  </a:lnTo>
                  <a:lnTo>
                    <a:pt x="13042" y="7059"/>
                  </a:lnTo>
                  <a:lnTo>
                    <a:pt x="13262" y="6351"/>
                  </a:lnTo>
                  <a:lnTo>
                    <a:pt x="13433" y="5618"/>
                  </a:lnTo>
                  <a:lnTo>
                    <a:pt x="13555" y="4837"/>
                  </a:lnTo>
                  <a:lnTo>
                    <a:pt x="13677" y="4031"/>
                  </a:lnTo>
                  <a:lnTo>
                    <a:pt x="13751" y="3127"/>
                  </a:lnTo>
                  <a:lnTo>
                    <a:pt x="13799" y="2150"/>
                  </a:lnTo>
                  <a:close/>
                  <a:moveTo>
                    <a:pt x="3249" y="2150"/>
                  </a:moveTo>
                  <a:lnTo>
                    <a:pt x="3298" y="3127"/>
                  </a:lnTo>
                  <a:lnTo>
                    <a:pt x="3371" y="4031"/>
                  </a:lnTo>
                  <a:lnTo>
                    <a:pt x="3493" y="4837"/>
                  </a:lnTo>
                  <a:lnTo>
                    <a:pt x="3615" y="5618"/>
                  </a:lnTo>
                  <a:lnTo>
                    <a:pt x="3786" y="6351"/>
                  </a:lnTo>
                  <a:lnTo>
                    <a:pt x="4006" y="7059"/>
                  </a:lnTo>
                  <a:lnTo>
                    <a:pt x="4226" y="7767"/>
                  </a:lnTo>
                  <a:lnTo>
                    <a:pt x="4519" y="8476"/>
                  </a:lnTo>
                  <a:lnTo>
                    <a:pt x="4274" y="8402"/>
                  </a:lnTo>
                  <a:lnTo>
                    <a:pt x="4055" y="8305"/>
                  </a:lnTo>
                  <a:lnTo>
                    <a:pt x="3835" y="8183"/>
                  </a:lnTo>
                  <a:lnTo>
                    <a:pt x="3639" y="8061"/>
                  </a:lnTo>
                  <a:lnTo>
                    <a:pt x="3444" y="7914"/>
                  </a:lnTo>
                  <a:lnTo>
                    <a:pt x="3249" y="7767"/>
                  </a:lnTo>
                  <a:lnTo>
                    <a:pt x="2907" y="7426"/>
                  </a:lnTo>
                  <a:lnTo>
                    <a:pt x="2589" y="7035"/>
                  </a:lnTo>
                  <a:lnTo>
                    <a:pt x="2296" y="6620"/>
                  </a:lnTo>
                  <a:lnTo>
                    <a:pt x="2052" y="6204"/>
                  </a:lnTo>
                  <a:lnTo>
                    <a:pt x="1832" y="5740"/>
                  </a:lnTo>
                  <a:lnTo>
                    <a:pt x="1637" y="5252"/>
                  </a:lnTo>
                  <a:lnTo>
                    <a:pt x="1490" y="4788"/>
                  </a:lnTo>
                  <a:lnTo>
                    <a:pt x="1344" y="4299"/>
                  </a:lnTo>
                  <a:lnTo>
                    <a:pt x="1246" y="3835"/>
                  </a:lnTo>
                  <a:lnTo>
                    <a:pt x="1173" y="3371"/>
                  </a:lnTo>
                  <a:lnTo>
                    <a:pt x="1124" y="2932"/>
                  </a:lnTo>
                  <a:lnTo>
                    <a:pt x="1075" y="2516"/>
                  </a:lnTo>
                  <a:lnTo>
                    <a:pt x="1075" y="2150"/>
                  </a:lnTo>
                  <a:close/>
                  <a:moveTo>
                    <a:pt x="3737" y="1"/>
                  </a:moveTo>
                  <a:lnTo>
                    <a:pt x="3639" y="25"/>
                  </a:lnTo>
                  <a:lnTo>
                    <a:pt x="3542" y="50"/>
                  </a:lnTo>
                  <a:lnTo>
                    <a:pt x="3444" y="99"/>
                  </a:lnTo>
                  <a:lnTo>
                    <a:pt x="3371" y="147"/>
                  </a:lnTo>
                  <a:lnTo>
                    <a:pt x="3322" y="221"/>
                  </a:lnTo>
                  <a:lnTo>
                    <a:pt x="3249" y="294"/>
                  </a:lnTo>
                  <a:lnTo>
                    <a:pt x="3224" y="392"/>
                  </a:lnTo>
                  <a:lnTo>
                    <a:pt x="3200" y="489"/>
                  </a:lnTo>
                  <a:lnTo>
                    <a:pt x="3224" y="1076"/>
                  </a:lnTo>
                  <a:lnTo>
                    <a:pt x="1075" y="1076"/>
                  </a:lnTo>
                  <a:lnTo>
                    <a:pt x="855" y="1100"/>
                  </a:lnTo>
                  <a:lnTo>
                    <a:pt x="660" y="1149"/>
                  </a:lnTo>
                  <a:lnTo>
                    <a:pt x="489" y="1246"/>
                  </a:lnTo>
                  <a:lnTo>
                    <a:pt x="318" y="1393"/>
                  </a:lnTo>
                  <a:lnTo>
                    <a:pt x="196" y="1540"/>
                  </a:lnTo>
                  <a:lnTo>
                    <a:pt x="98" y="1735"/>
                  </a:lnTo>
                  <a:lnTo>
                    <a:pt x="25" y="1930"/>
                  </a:lnTo>
                  <a:lnTo>
                    <a:pt x="0" y="2150"/>
                  </a:lnTo>
                  <a:lnTo>
                    <a:pt x="25" y="2614"/>
                  </a:lnTo>
                  <a:lnTo>
                    <a:pt x="49" y="3078"/>
                  </a:lnTo>
                  <a:lnTo>
                    <a:pt x="98" y="3518"/>
                  </a:lnTo>
                  <a:lnTo>
                    <a:pt x="171" y="3957"/>
                  </a:lnTo>
                  <a:lnTo>
                    <a:pt x="269" y="4348"/>
                  </a:lnTo>
                  <a:lnTo>
                    <a:pt x="367" y="4739"/>
                  </a:lnTo>
                  <a:lnTo>
                    <a:pt x="489" y="5130"/>
                  </a:lnTo>
                  <a:lnTo>
                    <a:pt x="635" y="5496"/>
                  </a:lnTo>
                  <a:lnTo>
                    <a:pt x="782" y="5838"/>
                  </a:lnTo>
                  <a:lnTo>
                    <a:pt x="928" y="6156"/>
                  </a:lnTo>
                  <a:lnTo>
                    <a:pt x="1099" y="6473"/>
                  </a:lnTo>
                  <a:lnTo>
                    <a:pt x="1295" y="6766"/>
                  </a:lnTo>
                  <a:lnTo>
                    <a:pt x="1466" y="7059"/>
                  </a:lnTo>
                  <a:lnTo>
                    <a:pt x="1661" y="7328"/>
                  </a:lnTo>
                  <a:lnTo>
                    <a:pt x="2076" y="7816"/>
                  </a:lnTo>
                  <a:lnTo>
                    <a:pt x="2516" y="8256"/>
                  </a:lnTo>
                  <a:lnTo>
                    <a:pt x="2931" y="8622"/>
                  </a:lnTo>
                  <a:lnTo>
                    <a:pt x="3346" y="8940"/>
                  </a:lnTo>
                  <a:lnTo>
                    <a:pt x="3762" y="9184"/>
                  </a:lnTo>
                  <a:lnTo>
                    <a:pt x="4152" y="9379"/>
                  </a:lnTo>
                  <a:lnTo>
                    <a:pt x="4519" y="9526"/>
                  </a:lnTo>
                  <a:lnTo>
                    <a:pt x="4836" y="9624"/>
                  </a:lnTo>
                  <a:lnTo>
                    <a:pt x="5105" y="9672"/>
                  </a:lnTo>
                  <a:lnTo>
                    <a:pt x="5422" y="10136"/>
                  </a:lnTo>
                  <a:lnTo>
                    <a:pt x="5764" y="10576"/>
                  </a:lnTo>
                  <a:lnTo>
                    <a:pt x="5935" y="10747"/>
                  </a:lnTo>
                  <a:lnTo>
                    <a:pt x="6131" y="10918"/>
                  </a:lnTo>
                  <a:lnTo>
                    <a:pt x="6326" y="11089"/>
                  </a:lnTo>
                  <a:lnTo>
                    <a:pt x="6546" y="11236"/>
                  </a:lnTo>
                  <a:lnTo>
                    <a:pt x="6766" y="11358"/>
                  </a:lnTo>
                  <a:lnTo>
                    <a:pt x="6985" y="11480"/>
                  </a:lnTo>
                  <a:lnTo>
                    <a:pt x="7230" y="11577"/>
                  </a:lnTo>
                  <a:lnTo>
                    <a:pt x="7474" y="11651"/>
                  </a:lnTo>
                  <a:lnTo>
                    <a:pt x="7718" y="11724"/>
                  </a:lnTo>
                  <a:lnTo>
                    <a:pt x="7987" y="11773"/>
                  </a:lnTo>
                  <a:lnTo>
                    <a:pt x="8255" y="11797"/>
                  </a:lnTo>
                  <a:lnTo>
                    <a:pt x="8793" y="11797"/>
                  </a:lnTo>
                  <a:lnTo>
                    <a:pt x="9061" y="11773"/>
                  </a:lnTo>
                  <a:lnTo>
                    <a:pt x="9330" y="11724"/>
                  </a:lnTo>
                  <a:lnTo>
                    <a:pt x="9574" y="11651"/>
                  </a:lnTo>
                  <a:lnTo>
                    <a:pt x="9818" y="11577"/>
                  </a:lnTo>
                  <a:lnTo>
                    <a:pt x="10063" y="11480"/>
                  </a:lnTo>
                  <a:lnTo>
                    <a:pt x="10283" y="11358"/>
                  </a:lnTo>
                  <a:lnTo>
                    <a:pt x="10502" y="11236"/>
                  </a:lnTo>
                  <a:lnTo>
                    <a:pt x="10722" y="11089"/>
                  </a:lnTo>
                  <a:lnTo>
                    <a:pt x="10918" y="10918"/>
                  </a:lnTo>
                  <a:lnTo>
                    <a:pt x="11113" y="10747"/>
                  </a:lnTo>
                  <a:lnTo>
                    <a:pt x="11284" y="10576"/>
                  </a:lnTo>
                  <a:lnTo>
                    <a:pt x="11626" y="10136"/>
                  </a:lnTo>
                  <a:lnTo>
                    <a:pt x="11943" y="9672"/>
                  </a:lnTo>
                  <a:lnTo>
                    <a:pt x="12212" y="9624"/>
                  </a:lnTo>
                  <a:lnTo>
                    <a:pt x="12529" y="9550"/>
                  </a:lnTo>
                  <a:lnTo>
                    <a:pt x="12896" y="9404"/>
                  </a:lnTo>
                  <a:lnTo>
                    <a:pt x="13287" y="9208"/>
                  </a:lnTo>
                  <a:lnTo>
                    <a:pt x="13702" y="8964"/>
                  </a:lnTo>
                  <a:lnTo>
                    <a:pt x="14117" y="8647"/>
                  </a:lnTo>
                  <a:lnTo>
                    <a:pt x="14557" y="8280"/>
                  </a:lnTo>
                  <a:lnTo>
                    <a:pt x="14972" y="7865"/>
                  </a:lnTo>
                  <a:lnTo>
                    <a:pt x="15387" y="7377"/>
                  </a:lnTo>
                  <a:lnTo>
                    <a:pt x="15582" y="7108"/>
                  </a:lnTo>
                  <a:lnTo>
                    <a:pt x="15753" y="6815"/>
                  </a:lnTo>
                  <a:lnTo>
                    <a:pt x="15949" y="6522"/>
                  </a:lnTo>
                  <a:lnTo>
                    <a:pt x="16120" y="6204"/>
                  </a:lnTo>
                  <a:lnTo>
                    <a:pt x="16266" y="5887"/>
                  </a:lnTo>
                  <a:lnTo>
                    <a:pt x="16413" y="5521"/>
                  </a:lnTo>
                  <a:lnTo>
                    <a:pt x="16559" y="5179"/>
                  </a:lnTo>
                  <a:lnTo>
                    <a:pt x="16681" y="4788"/>
                  </a:lnTo>
                  <a:lnTo>
                    <a:pt x="16779" y="4397"/>
                  </a:lnTo>
                  <a:lnTo>
                    <a:pt x="16877" y="3982"/>
                  </a:lnTo>
                  <a:lnTo>
                    <a:pt x="16950" y="3542"/>
                  </a:lnTo>
                  <a:lnTo>
                    <a:pt x="16999" y="3103"/>
                  </a:lnTo>
                  <a:lnTo>
                    <a:pt x="17023" y="2614"/>
                  </a:lnTo>
                  <a:lnTo>
                    <a:pt x="17048" y="2150"/>
                  </a:lnTo>
                  <a:lnTo>
                    <a:pt x="17023" y="1930"/>
                  </a:lnTo>
                  <a:lnTo>
                    <a:pt x="16950" y="1735"/>
                  </a:lnTo>
                  <a:lnTo>
                    <a:pt x="16852" y="1540"/>
                  </a:lnTo>
                  <a:lnTo>
                    <a:pt x="16730" y="1393"/>
                  </a:lnTo>
                  <a:lnTo>
                    <a:pt x="16559" y="1246"/>
                  </a:lnTo>
                  <a:lnTo>
                    <a:pt x="16388" y="1149"/>
                  </a:lnTo>
                  <a:lnTo>
                    <a:pt x="16193" y="1100"/>
                  </a:lnTo>
                  <a:lnTo>
                    <a:pt x="15973" y="1076"/>
                  </a:lnTo>
                  <a:lnTo>
                    <a:pt x="13824" y="1076"/>
                  </a:lnTo>
                  <a:lnTo>
                    <a:pt x="13848" y="489"/>
                  </a:lnTo>
                  <a:lnTo>
                    <a:pt x="13824" y="392"/>
                  </a:lnTo>
                  <a:lnTo>
                    <a:pt x="13799" y="294"/>
                  </a:lnTo>
                  <a:lnTo>
                    <a:pt x="13726" y="221"/>
                  </a:lnTo>
                  <a:lnTo>
                    <a:pt x="13677" y="147"/>
                  </a:lnTo>
                  <a:lnTo>
                    <a:pt x="13604" y="99"/>
                  </a:lnTo>
                  <a:lnTo>
                    <a:pt x="13506" y="50"/>
                  </a:lnTo>
                  <a:lnTo>
                    <a:pt x="13409" y="25"/>
                  </a:lnTo>
                  <a:lnTo>
                    <a:pt x="133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49"/>
          <p:cNvGrpSpPr/>
          <p:nvPr/>
        </p:nvGrpSpPr>
        <p:grpSpPr>
          <a:xfrm>
            <a:off x="5892859" y="1542962"/>
            <a:ext cx="342406" cy="364832"/>
            <a:chOff x="5970800" y="1619250"/>
            <a:chExt cx="428650" cy="456725"/>
          </a:xfrm>
        </p:grpSpPr>
        <p:sp>
          <p:nvSpPr>
            <p:cNvPr id="838" name="Google Shape;838;p49"/>
            <p:cNvSpPr/>
            <p:nvPr/>
          </p:nvSpPr>
          <p:spPr>
            <a:xfrm>
              <a:off x="5970800" y="1674200"/>
              <a:ext cx="377975" cy="377950"/>
            </a:xfrm>
            <a:custGeom>
              <a:avLst/>
              <a:gdLst/>
              <a:ahLst/>
              <a:cxnLst/>
              <a:rect l="l" t="t" r="r" b="b"/>
              <a:pathLst>
                <a:path w="15119" h="15118" extrusionOk="0">
                  <a:moveTo>
                    <a:pt x="7181" y="0"/>
                  </a:moveTo>
                  <a:lnTo>
                    <a:pt x="6790" y="49"/>
                  </a:lnTo>
                  <a:lnTo>
                    <a:pt x="6424" y="98"/>
                  </a:lnTo>
                  <a:lnTo>
                    <a:pt x="6058" y="147"/>
                  </a:lnTo>
                  <a:lnTo>
                    <a:pt x="5691" y="244"/>
                  </a:lnTo>
                  <a:lnTo>
                    <a:pt x="5325" y="342"/>
                  </a:lnTo>
                  <a:lnTo>
                    <a:pt x="4983" y="464"/>
                  </a:lnTo>
                  <a:lnTo>
                    <a:pt x="4641" y="586"/>
                  </a:lnTo>
                  <a:lnTo>
                    <a:pt x="4299" y="733"/>
                  </a:lnTo>
                  <a:lnTo>
                    <a:pt x="3982" y="904"/>
                  </a:lnTo>
                  <a:lnTo>
                    <a:pt x="3664" y="1099"/>
                  </a:lnTo>
                  <a:lnTo>
                    <a:pt x="3347" y="1295"/>
                  </a:lnTo>
                  <a:lnTo>
                    <a:pt x="3053" y="1490"/>
                  </a:lnTo>
                  <a:lnTo>
                    <a:pt x="2760" y="1734"/>
                  </a:lnTo>
                  <a:lnTo>
                    <a:pt x="2492" y="1954"/>
                  </a:lnTo>
                  <a:lnTo>
                    <a:pt x="2223" y="2223"/>
                  </a:lnTo>
                  <a:lnTo>
                    <a:pt x="1979" y="2467"/>
                  </a:lnTo>
                  <a:lnTo>
                    <a:pt x="1735" y="2760"/>
                  </a:lnTo>
                  <a:lnTo>
                    <a:pt x="1515" y="3029"/>
                  </a:lnTo>
                  <a:lnTo>
                    <a:pt x="1295" y="3322"/>
                  </a:lnTo>
                  <a:lnTo>
                    <a:pt x="1100" y="3639"/>
                  </a:lnTo>
                  <a:lnTo>
                    <a:pt x="929" y="3957"/>
                  </a:lnTo>
                  <a:lnTo>
                    <a:pt x="758" y="4274"/>
                  </a:lnTo>
                  <a:lnTo>
                    <a:pt x="611" y="4616"/>
                  </a:lnTo>
                  <a:lnTo>
                    <a:pt x="465" y="4958"/>
                  </a:lnTo>
                  <a:lnTo>
                    <a:pt x="343" y="5300"/>
                  </a:lnTo>
                  <a:lnTo>
                    <a:pt x="245" y="5666"/>
                  </a:lnTo>
                  <a:lnTo>
                    <a:pt x="172" y="6033"/>
                  </a:lnTo>
                  <a:lnTo>
                    <a:pt x="98" y="6399"/>
                  </a:lnTo>
                  <a:lnTo>
                    <a:pt x="49" y="6790"/>
                  </a:lnTo>
                  <a:lnTo>
                    <a:pt x="25" y="7156"/>
                  </a:lnTo>
                  <a:lnTo>
                    <a:pt x="1" y="7547"/>
                  </a:lnTo>
                  <a:lnTo>
                    <a:pt x="25" y="7938"/>
                  </a:lnTo>
                  <a:lnTo>
                    <a:pt x="49" y="8328"/>
                  </a:lnTo>
                  <a:lnTo>
                    <a:pt x="98" y="8695"/>
                  </a:lnTo>
                  <a:lnTo>
                    <a:pt x="172" y="9085"/>
                  </a:lnTo>
                  <a:lnTo>
                    <a:pt x="245" y="9452"/>
                  </a:lnTo>
                  <a:lnTo>
                    <a:pt x="343" y="9794"/>
                  </a:lnTo>
                  <a:lnTo>
                    <a:pt x="465" y="10160"/>
                  </a:lnTo>
                  <a:lnTo>
                    <a:pt x="611" y="10502"/>
                  </a:lnTo>
                  <a:lnTo>
                    <a:pt x="758" y="10820"/>
                  </a:lnTo>
                  <a:lnTo>
                    <a:pt x="929" y="11161"/>
                  </a:lnTo>
                  <a:lnTo>
                    <a:pt x="1100" y="11479"/>
                  </a:lnTo>
                  <a:lnTo>
                    <a:pt x="1295" y="11772"/>
                  </a:lnTo>
                  <a:lnTo>
                    <a:pt x="1515" y="12065"/>
                  </a:lnTo>
                  <a:lnTo>
                    <a:pt x="1735" y="12358"/>
                  </a:lnTo>
                  <a:lnTo>
                    <a:pt x="1979" y="12627"/>
                  </a:lnTo>
                  <a:lnTo>
                    <a:pt x="2223" y="12895"/>
                  </a:lnTo>
                  <a:lnTo>
                    <a:pt x="2492" y="13140"/>
                  </a:lnTo>
                  <a:lnTo>
                    <a:pt x="2760" y="13384"/>
                  </a:lnTo>
                  <a:lnTo>
                    <a:pt x="3053" y="13604"/>
                  </a:lnTo>
                  <a:lnTo>
                    <a:pt x="3347" y="13824"/>
                  </a:lnTo>
                  <a:lnTo>
                    <a:pt x="3664" y="14019"/>
                  </a:lnTo>
                  <a:lnTo>
                    <a:pt x="3982" y="14190"/>
                  </a:lnTo>
                  <a:lnTo>
                    <a:pt x="4299" y="14361"/>
                  </a:lnTo>
                  <a:lnTo>
                    <a:pt x="4641" y="14507"/>
                  </a:lnTo>
                  <a:lnTo>
                    <a:pt x="4983" y="14654"/>
                  </a:lnTo>
                  <a:lnTo>
                    <a:pt x="5325" y="14776"/>
                  </a:lnTo>
                  <a:lnTo>
                    <a:pt x="5691" y="14874"/>
                  </a:lnTo>
                  <a:lnTo>
                    <a:pt x="6058" y="14947"/>
                  </a:lnTo>
                  <a:lnTo>
                    <a:pt x="6424" y="15020"/>
                  </a:lnTo>
                  <a:lnTo>
                    <a:pt x="6790" y="15069"/>
                  </a:lnTo>
                  <a:lnTo>
                    <a:pt x="7181" y="15094"/>
                  </a:lnTo>
                  <a:lnTo>
                    <a:pt x="7572" y="15118"/>
                  </a:lnTo>
                  <a:lnTo>
                    <a:pt x="7963" y="15094"/>
                  </a:lnTo>
                  <a:lnTo>
                    <a:pt x="8329" y="15069"/>
                  </a:lnTo>
                  <a:lnTo>
                    <a:pt x="8720" y="15020"/>
                  </a:lnTo>
                  <a:lnTo>
                    <a:pt x="9086" y="14947"/>
                  </a:lnTo>
                  <a:lnTo>
                    <a:pt x="9452" y="14874"/>
                  </a:lnTo>
                  <a:lnTo>
                    <a:pt x="9819" y="14776"/>
                  </a:lnTo>
                  <a:lnTo>
                    <a:pt x="10161" y="14654"/>
                  </a:lnTo>
                  <a:lnTo>
                    <a:pt x="10503" y="14507"/>
                  </a:lnTo>
                  <a:lnTo>
                    <a:pt x="10844" y="14361"/>
                  </a:lnTo>
                  <a:lnTo>
                    <a:pt x="11162" y="14190"/>
                  </a:lnTo>
                  <a:lnTo>
                    <a:pt x="11479" y="14019"/>
                  </a:lnTo>
                  <a:lnTo>
                    <a:pt x="11797" y="13824"/>
                  </a:lnTo>
                  <a:lnTo>
                    <a:pt x="12090" y="13604"/>
                  </a:lnTo>
                  <a:lnTo>
                    <a:pt x="12383" y="13384"/>
                  </a:lnTo>
                  <a:lnTo>
                    <a:pt x="12652" y="13140"/>
                  </a:lnTo>
                  <a:lnTo>
                    <a:pt x="12920" y="12895"/>
                  </a:lnTo>
                  <a:lnTo>
                    <a:pt x="13165" y="12627"/>
                  </a:lnTo>
                  <a:lnTo>
                    <a:pt x="13409" y="12358"/>
                  </a:lnTo>
                  <a:lnTo>
                    <a:pt x="13629" y="12065"/>
                  </a:lnTo>
                  <a:lnTo>
                    <a:pt x="13824" y="11772"/>
                  </a:lnTo>
                  <a:lnTo>
                    <a:pt x="14019" y="11479"/>
                  </a:lnTo>
                  <a:lnTo>
                    <a:pt x="14215" y="11161"/>
                  </a:lnTo>
                  <a:lnTo>
                    <a:pt x="14386" y="10820"/>
                  </a:lnTo>
                  <a:lnTo>
                    <a:pt x="14532" y="10502"/>
                  </a:lnTo>
                  <a:lnTo>
                    <a:pt x="14654" y="10160"/>
                  </a:lnTo>
                  <a:lnTo>
                    <a:pt x="14777" y="9794"/>
                  </a:lnTo>
                  <a:lnTo>
                    <a:pt x="14899" y="9452"/>
                  </a:lnTo>
                  <a:lnTo>
                    <a:pt x="14972" y="9085"/>
                  </a:lnTo>
                  <a:lnTo>
                    <a:pt x="15045" y="8695"/>
                  </a:lnTo>
                  <a:lnTo>
                    <a:pt x="15094" y="8328"/>
                  </a:lnTo>
                  <a:lnTo>
                    <a:pt x="15118" y="7938"/>
                  </a:lnTo>
                  <a:lnTo>
                    <a:pt x="15118" y="7547"/>
                  </a:lnTo>
                  <a:lnTo>
                    <a:pt x="15094" y="6936"/>
                  </a:lnTo>
                  <a:lnTo>
                    <a:pt x="15021" y="6326"/>
                  </a:lnTo>
                  <a:lnTo>
                    <a:pt x="14899" y="5740"/>
                  </a:lnTo>
                  <a:lnTo>
                    <a:pt x="14728" y="5178"/>
                  </a:lnTo>
                  <a:lnTo>
                    <a:pt x="14532" y="4616"/>
                  </a:lnTo>
                  <a:lnTo>
                    <a:pt x="14288" y="4079"/>
                  </a:lnTo>
                  <a:lnTo>
                    <a:pt x="13995" y="3590"/>
                  </a:lnTo>
                  <a:lnTo>
                    <a:pt x="13653" y="3102"/>
                  </a:lnTo>
                  <a:lnTo>
                    <a:pt x="13458" y="3053"/>
                  </a:lnTo>
                  <a:lnTo>
                    <a:pt x="12163" y="4347"/>
                  </a:lnTo>
                  <a:lnTo>
                    <a:pt x="12383" y="4689"/>
                  </a:lnTo>
                  <a:lnTo>
                    <a:pt x="12578" y="5056"/>
                  </a:lnTo>
                  <a:lnTo>
                    <a:pt x="12749" y="5446"/>
                  </a:lnTo>
                  <a:lnTo>
                    <a:pt x="12896" y="5837"/>
                  </a:lnTo>
                  <a:lnTo>
                    <a:pt x="13018" y="6252"/>
                  </a:lnTo>
                  <a:lnTo>
                    <a:pt x="13091" y="6668"/>
                  </a:lnTo>
                  <a:lnTo>
                    <a:pt x="13165" y="7107"/>
                  </a:lnTo>
                  <a:lnTo>
                    <a:pt x="13165" y="7547"/>
                  </a:lnTo>
                  <a:lnTo>
                    <a:pt x="13140" y="8133"/>
                  </a:lnTo>
                  <a:lnTo>
                    <a:pt x="13067" y="8695"/>
                  </a:lnTo>
                  <a:lnTo>
                    <a:pt x="12920" y="9208"/>
                  </a:lnTo>
                  <a:lnTo>
                    <a:pt x="12725" y="9745"/>
                  </a:lnTo>
                  <a:lnTo>
                    <a:pt x="12505" y="10233"/>
                  </a:lnTo>
                  <a:lnTo>
                    <a:pt x="12212" y="10673"/>
                  </a:lnTo>
                  <a:lnTo>
                    <a:pt x="11895" y="11113"/>
                  </a:lnTo>
                  <a:lnTo>
                    <a:pt x="11528" y="11503"/>
                  </a:lnTo>
                  <a:lnTo>
                    <a:pt x="11138" y="11870"/>
                  </a:lnTo>
                  <a:lnTo>
                    <a:pt x="10698" y="12187"/>
                  </a:lnTo>
                  <a:lnTo>
                    <a:pt x="10234" y="12480"/>
                  </a:lnTo>
                  <a:lnTo>
                    <a:pt x="9745" y="12725"/>
                  </a:lnTo>
                  <a:lnTo>
                    <a:pt x="9233" y="12895"/>
                  </a:lnTo>
                  <a:lnTo>
                    <a:pt x="8695" y="13042"/>
                  </a:lnTo>
                  <a:lnTo>
                    <a:pt x="8133" y="13140"/>
                  </a:lnTo>
                  <a:lnTo>
                    <a:pt x="7572" y="13164"/>
                  </a:lnTo>
                  <a:lnTo>
                    <a:pt x="6986" y="13140"/>
                  </a:lnTo>
                  <a:lnTo>
                    <a:pt x="6448" y="13042"/>
                  </a:lnTo>
                  <a:lnTo>
                    <a:pt x="5911" y="12895"/>
                  </a:lnTo>
                  <a:lnTo>
                    <a:pt x="5398" y="12725"/>
                  </a:lnTo>
                  <a:lnTo>
                    <a:pt x="4910" y="12480"/>
                  </a:lnTo>
                  <a:lnTo>
                    <a:pt x="4446" y="12187"/>
                  </a:lnTo>
                  <a:lnTo>
                    <a:pt x="4006" y="11870"/>
                  </a:lnTo>
                  <a:lnTo>
                    <a:pt x="3615" y="11503"/>
                  </a:lnTo>
                  <a:lnTo>
                    <a:pt x="3249" y="11113"/>
                  </a:lnTo>
                  <a:lnTo>
                    <a:pt x="2931" y="10673"/>
                  </a:lnTo>
                  <a:lnTo>
                    <a:pt x="2638" y="10233"/>
                  </a:lnTo>
                  <a:lnTo>
                    <a:pt x="2418" y="9745"/>
                  </a:lnTo>
                  <a:lnTo>
                    <a:pt x="2223" y="9208"/>
                  </a:lnTo>
                  <a:lnTo>
                    <a:pt x="2077" y="8695"/>
                  </a:lnTo>
                  <a:lnTo>
                    <a:pt x="2003" y="8133"/>
                  </a:lnTo>
                  <a:lnTo>
                    <a:pt x="1954" y="7547"/>
                  </a:lnTo>
                  <a:lnTo>
                    <a:pt x="2003" y="6985"/>
                  </a:lnTo>
                  <a:lnTo>
                    <a:pt x="2077" y="6423"/>
                  </a:lnTo>
                  <a:lnTo>
                    <a:pt x="2223" y="5886"/>
                  </a:lnTo>
                  <a:lnTo>
                    <a:pt x="2418" y="5373"/>
                  </a:lnTo>
                  <a:lnTo>
                    <a:pt x="2638" y="4885"/>
                  </a:lnTo>
                  <a:lnTo>
                    <a:pt x="2931" y="4421"/>
                  </a:lnTo>
                  <a:lnTo>
                    <a:pt x="3249" y="4005"/>
                  </a:lnTo>
                  <a:lnTo>
                    <a:pt x="3615" y="3590"/>
                  </a:lnTo>
                  <a:lnTo>
                    <a:pt x="4006" y="3224"/>
                  </a:lnTo>
                  <a:lnTo>
                    <a:pt x="4446" y="2906"/>
                  </a:lnTo>
                  <a:lnTo>
                    <a:pt x="4910" y="2638"/>
                  </a:lnTo>
                  <a:lnTo>
                    <a:pt x="5398" y="2394"/>
                  </a:lnTo>
                  <a:lnTo>
                    <a:pt x="5911" y="2198"/>
                  </a:lnTo>
                  <a:lnTo>
                    <a:pt x="6448" y="2076"/>
                  </a:lnTo>
                  <a:lnTo>
                    <a:pt x="6986" y="1978"/>
                  </a:lnTo>
                  <a:lnTo>
                    <a:pt x="7572" y="1954"/>
                  </a:lnTo>
                  <a:lnTo>
                    <a:pt x="8011" y="1978"/>
                  </a:lnTo>
                  <a:lnTo>
                    <a:pt x="8451" y="2027"/>
                  </a:lnTo>
                  <a:lnTo>
                    <a:pt x="8866" y="2100"/>
                  </a:lnTo>
                  <a:lnTo>
                    <a:pt x="9281" y="2223"/>
                  </a:lnTo>
                  <a:lnTo>
                    <a:pt x="9672" y="2369"/>
                  </a:lnTo>
                  <a:lnTo>
                    <a:pt x="10063" y="2540"/>
                  </a:lnTo>
                  <a:lnTo>
                    <a:pt x="10429" y="2735"/>
                  </a:lnTo>
                  <a:lnTo>
                    <a:pt x="10771" y="2955"/>
                  </a:lnTo>
                  <a:lnTo>
                    <a:pt x="11943" y="1807"/>
                  </a:lnTo>
                  <a:lnTo>
                    <a:pt x="11846" y="1343"/>
                  </a:lnTo>
                  <a:lnTo>
                    <a:pt x="11382" y="1026"/>
                  </a:lnTo>
                  <a:lnTo>
                    <a:pt x="10893" y="782"/>
                  </a:lnTo>
                  <a:lnTo>
                    <a:pt x="10380" y="537"/>
                  </a:lnTo>
                  <a:lnTo>
                    <a:pt x="9843" y="342"/>
                  </a:lnTo>
                  <a:lnTo>
                    <a:pt x="9306" y="195"/>
                  </a:lnTo>
                  <a:lnTo>
                    <a:pt x="8744" y="98"/>
                  </a:lnTo>
                  <a:lnTo>
                    <a:pt x="8158" y="25"/>
                  </a:lnTo>
                  <a:lnTo>
                    <a:pt x="75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49"/>
            <p:cNvSpPr/>
            <p:nvPr/>
          </p:nvSpPr>
          <p:spPr>
            <a:xfrm>
              <a:off x="6068500" y="1771875"/>
              <a:ext cx="182575" cy="182600"/>
            </a:xfrm>
            <a:custGeom>
              <a:avLst/>
              <a:gdLst/>
              <a:ahLst/>
              <a:cxnLst/>
              <a:rect l="l" t="t" r="r" b="b"/>
              <a:pathLst>
                <a:path w="7303" h="7304" extrusionOk="0">
                  <a:moveTo>
                    <a:pt x="3664" y="1"/>
                  </a:moveTo>
                  <a:lnTo>
                    <a:pt x="3297" y="25"/>
                  </a:lnTo>
                  <a:lnTo>
                    <a:pt x="2931" y="74"/>
                  </a:lnTo>
                  <a:lnTo>
                    <a:pt x="2565" y="147"/>
                  </a:lnTo>
                  <a:lnTo>
                    <a:pt x="2247" y="294"/>
                  </a:lnTo>
                  <a:lnTo>
                    <a:pt x="1930" y="440"/>
                  </a:lnTo>
                  <a:lnTo>
                    <a:pt x="1612" y="611"/>
                  </a:lnTo>
                  <a:lnTo>
                    <a:pt x="1344" y="831"/>
                  </a:lnTo>
                  <a:lnTo>
                    <a:pt x="1075" y="1075"/>
                  </a:lnTo>
                  <a:lnTo>
                    <a:pt x="831" y="1320"/>
                  </a:lnTo>
                  <a:lnTo>
                    <a:pt x="635" y="1613"/>
                  </a:lnTo>
                  <a:lnTo>
                    <a:pt x="440" y="1906"/>
                  </a:lnTo>
                  <a:lnTo>
                    <a:pt x="293" y="2223"/>
                  </a:lnTo>
                  <a:lnTo>
                    <a:pt x="171" y="2565"/>
                  </a:lnTo>
                  <a:lnTo>
                    <a:pt x="74" y="2907"/>
                  </a:lnTo>
                  <a:lnTo>
                    <a:pt x="25" y="3273"/>
                  </a:lnTo>
                  <a:lnTo>
                    <a:pt x="0" y="3640"/>
                  </a:lnTo>
                  <a:lnTo>
                    <a:pt x="25" y="4031"/>
                  </a:lnTo>
                  <a:lnTo>
                    <a:pt x="74" y="4373"/>
                  </a:lnTo>
                  <a:lnTo>
                    <a:pt x="171" y="4739"/>
                  </a:lnTo>
                  <a:lnTo>
                    <a:pt x="293" y="5081"/>
                  </a:lnTo>
                  <a:lnTo>
                    <a:pt x="440" y="5398"/>
                  </a:lnTo>
                  <a:lnTo>
                    <a:pt x="635" y="5691"/>
                  </a:lnTo>
                  <a:lnTo>
                    <a:pt x="831" y="5960"/>
                  </a:lnTo>
                  <a:lnTo>
                    <a:pt x="1075" y="6229"/>
                  </a:lnTo>
                  <a:lnTo>
                    <a:pt x="1344" y="6473"/>
                  </a:lnTo>
                  <a:lnTo>
                    <a:pt x="1612" y="6668"/>
                  </a:lnTo>
                  <a:lnTo>
                    <a:pt x="1930" y="6864"/>
                  </a:lnTo>
                  <a:lnTo>
                    <a:pt x="2247" y="7010"/>
                  </a:lnTo>
                  <a:lnTo>
                    <a:pt x="2565" y="7132"/>
                  </a:lnTo>
                  <a:lnTo>
                    <a:pt x="2931" y="7230"/>
                  </a:lnTo>
                  <a:lnTo>
                    <a:pt x="3297" y="7279"/>
                  </a:lnTo>
                  <a:lnTo>
                    <a:pt x="3664" y="7303"/>
                  </a:lnTo>
                  <a:lnTo>
                    <a:pt x="4030" y="7279"/>
                  </a:lnTo>
                  <a:lnTo>
                    <a:pt x="4396" y="7230"/>
                  </a:lnTo>
                  <a:lnTo>
                    <a:pt x="4738" y="7132"/>
                  </a:lnTo>
                  <a:lnTo>
                    <a:pt x="5080" y="7010"/>
                  </a:lnTo>
                  <a:lnTo>
                    <a:pt x="5398" y="6864"/>
                  </a:lnTo>
                  <a:lnTo>
                    <a:pt x="5691" y="6668"/>
                  </a:lnTo>
                  <a:lnTo>
                    <a:pt x="5984" y="6473"/>
                  </a:lnTo>
                  <a:lnTo>
                    <a:pt x="6253" y="6229"/>
                  </a:lnTo>
                  <a:lnTo>
                    <a:pt x="6472" y="5960"/>
                  </a:lnTo>
                  <a:lnTo>
                    <a:pt x="6692" y="5691"/>
                  </a:lnTo>
                  <a:lnTo>
                    <a:pt x="6863" y="5398"/>
                  </a:lnTo>
                  <a:lnTo>
                    <a:pt x="7034" y="5081"/>
                  </a:lnTo>
                  <a:lnTo>
                    <a:pt x="7156" y="4739"/>
                  </a:lnTo>
                  <a:lnTo>
                    <a:pt x="7230" y="4373"/>
                  </a:lnTo>
                  <a:lnTo>
                    <a:pt x="7303" y="4031"/>
                  </a:lnTo>
                  <a:lnTo>
                    <a:pt x="7303" y="3640"/>
                  </a:lnTo>
                  <a:lnTo>
                    <a:pt x="7303" y="3396"/>
                  </a:lnTo>
                  <a:lnTo>
                    <a:pt x="7278" y="3176"/>
                  </a:lnTo>
                  <a:lnTo>
                    <a:pt x="7254" y="2932"/>
                  </a:lnTo>
                  <a:lnTo>
                    <a:pt x="7181" y="2712"/>
                  </a:lnTo>
                  <a:lnTo>
                    <a:pt x="7132" y="2492"/>
                  </a:lnTo>
                  <a:lnTo>
                    <a:pt x="7034" y="2272"/>
                  </a:lnTo>
                  <a:lnTo>
                    <a:pt x="6839" y="1857"/>
                  </a:lnTo>
                  <a:lnTo>
                    <a:pt x="5325" y="3347"/>
                  </a:lnTo>
                  <a:lnTo>
                    <a:pt x="5349" y="3640"/>
                  </a:lnTo>
                  <a:lnTo>
                    <a:pt x="5349" y="3811"/>
                  </a:lnTo>
                  <a:lnTo>
                    <a:pt x="5325" y="3982"/>
                  </a:lnTo>
                  <a:lnTo>
                    <a:pt x="5276" y="4153"/>
                  </a:lnTo>
                  <a:lnTo>
                    <a:pt x="5227" y="4299"/>
                  </a:lnTo>
                  <a:lnTo>
                    <a:pt x="5154" y="4446"/>
                  </a:lnTo>
                  <a:lnTo>
                    <a:pt x="5080" y="4592"/>
                  </a:lnTo>
                  <a:lnTo>
                    <a:pt x="4983" y="4739"/>
                  </a:lnTo>
                  <a:lnTo>
                    <a:pt x="4860" y="4861"/>
                  </a:lnTo>
                  <a:lnTo>
                    <a:pt x="4738" y="4959"/>
                  </a:lnTo>
                  <a:lnTo>
                    <a:pt x="4616" y="5056"/>
                  </a:lnTo>
                  <a:lnTo>
                    <a:pt x="4470" y="5154"/>
                  </a:lnTo>
                  <a:lnTo>
                    <a:pt x="4323" y="5203"/>
                  </a:lnTo>
                  <a:lnTo>
                    <a:pt x="4177" y="5276"/>
                  </a:lnTo>
                  <a:lnTo>
                    <a:pt x="4006" y="5301"/>
                  </a:lnTo>
                  <a:lnTo>
                    <a:pt x="3835" y="5349"/>
                  </a:lnTo>
                  <a:lnTo>
                    <a:pt x="3493" y="5349"/>
                  </a:lnTo>
                  <a:lnTo>
                    <a:pt x="3322" y="5301"/>
                  </a:lnTo>
                  <a:lnTo>
                    <a:pt x="3151" y="5276"/>
                  </a:lnTo>
                  <a:lnTo>
                    <a:pt x="3004" y="5203"/>
                  </a:lnTo>
                  <a:lnTo>
                    <a:pt x="2858" y="5154"/>
                  </a:lnTo>
                  <a:lnTo>
                    <a:pt x="2711" y="5056"/>
                  </a:lnTo>
                  <a:lnTo>
                    <a:pt x="2589" y="4959"/>
                  </a:lnTo>
                  <a:lnTo>
                    <a:pt x="2467" y="4861"/>
                  </a:lnTo>
                  <a:lnTo>
                    <a:pt x="2345" y="4739"/>
                  </a:lnTo>
                  <a:lnTo>
                    <a:pt x="2247" y="4592"/>
                  </a:lnTo>
                  <a:lnTo>
                    <a:pt x="2174" y="4446"/>
                  </a:lnTo>
                  <a:lnTo>
                    <a:pt x="2101" y="4299"/>
                  </a:lnTo>
                  <a:lnTo>
                    <a:pt x="2027" y="4153"/>
                  </a:lnTo>
                  <a:lnTo>
                    <a:pt x="2003" y="3982"/>
                  </a:lnTo>
                  <a:lnTo>
                    <a:pt x="1979" y="3811"/>
                  </a:lnTo>
                  <a:lnTo>
                    <a:pt x="1954" y="3640"/>
                  </a:lnTo>
                  <a:lnTo>
                    <a:pt x="1979" y="3469"/>
                  </a:lnTo>
                  <a:lnTo>
                    <a:pt x="2003" y="3298"/>
                  </a:lnTo>
                  <a:lnTo>
                    <a:pt x="2027" y="3151"/>
                  </a:lnTo>
                  <a:lnTo>
                    <a:pt x="2101" y="2980"/>
                  </a:lnTo>
                  <a:lnTo>
                    <a:pt x="2174" y="2834"/>
                  </a:lnTo>
                  <a:lnTo>
                    <a:pt x="2247" y="2687"/>
                  </a:lnTo>
                  <a:lnTo>
                    <a:pt x="2345" y="2565"/>
                  </a:lnTo>
                  <a:lnTo>
                    <a:pt x="2467" y="2443"/>
                  </a:lnTo>
                  <a:lnTo>
                    <a:pt x="2589" y="2345"/>
                  </a:lnTo>
                  <a:lnTo>
                    <a:pt x="2711" y="2248"/>
                  </a:lnTo>
                  <a:lnTo>
                    <a:pt x="2858" y="2150"/>
                  </a:lnTo>
                  <a:lnTo>
                    <a:pt x="3004" y="2077"/>
                  </a:lnTo>
                  <a:lnTo>
                    <a:pt x="3151" y="2028"/>
                  </a:lnTo>
                  <a:lnTo>
                    <a:pt x="3322" y="1979"/>
                  </a:lnTo>
                  <a:lnTo>
                    <a:pt x="3493" y="1955"/>
                  </a:lnTo>
                  <a:lnTo>
                    <a:pt x="3664" y="1955"/>
                  </a:lnTo>
                  <a:lnTo>
                    <a:pt x="3957" y="1979"/>
                  </a:lnTo>
                  <a:lnTo>
                    <a:pt x="5447" y="465"/>
                  </a:lnTo>
                  <a:lnTo>
                    <a:pt x="5056" y="269"/>
                  </a:lnTo>
                  <a:lnTo>
                    <a:pt x="4836" y="196"/>
                  </a:lnTo>
                  <a:lnTo>
                    <a:pt x="4616" y="123"/>
                  </a:lnTo>
                  <a:lnTo>
                    <a:pt x="4372" y="74"/>
                  </a:lnTo>
                  <a:lnTo>
                    <a:pt x="4152" y="25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49"/>
            <p:cNvSpPr/>
            <p:nvPr/>
          </p:nvSpPr>
          <p:spPr>
            <a:xfrm>
              <a:off x="5981175" y="2005125"/>
              <a:ext cx="75125" cy="70850"/>
            </a:xfrm>
            <a:custGeom>
              <a:avLst/>
              <a:gdLst/>
              <a:ahLst/>
              <a:cxnLst/>
              <a:rect l="l" t="t" r="r" b="b"/>
              <a:pathLst>
                <a:path w="3005" h="2834" extrusionOk="0">
                  <a:moveTo>
                    <a:pt x="1466" y="0"/>
                  </a:moveTo>
                  <a:lnTo>
                    <a:pt x="294" y="1173"/>
                  </a:lnTo>
                  <a:lnTo>
                    <a:pt x="172" y="1319"/>
                  </a:lnTo>
                  <a:lnTo>
                    <a:pt x="74" y="1490"/>
                  </a:lnTo>
                  <a:lnTo>
                    <a:pt x="25" y="1661"/>
                  </a:lnTo>
                  <a:lnTo>
                    <a:pt x="1" y="1857"/>
                  </a:lnTo>
                  <a:lnTo>
                    <a:pt x="25" y="2052"/>
                  </a:lnTo>
                  <a:lnTo>
                    <a:pt x="74" y="2223"/>
                  </a:lnTo>
                  <a:lnTo>
                    <a:pt x="172" y="2394"/>
                  </a:lnTo>
                  <a:lnTo>
                    <a:pt x="294" y="2540"/>
                  </a:lnTo>
                  <a:lnTo>
                    <a:pt x="440" y="2663"/>
                  </a:lnTo>
                  <a:lnTo>
                    <a:pt x="611" y="2760"/>
                  </a:lnTo>
                  <a:lnTo>
                    <a:pt x="807" y="2809"/>
                  </a:lnTo>
                  <a:lnTo>
                    <a:pt x="978" y="2833"/>
                  </a:lnTo>
                  <a:lnTo>
                    <a:pt x="1173" y="2809"/>
                  </a:lnTo>
                  <a:lnTo>
                    <a:pt x="1344" y="2760"/>
                  </a:lnTo>
                  <a:lnTo>
                    <a:pt x="1515" y="2663"/>
                  </a:lnTo>
                  <a:lnTo>
                    <a:pt x="1686" y="2540"/>
                  </a:lnTo>
                  <a:lnTo>
                    <a:pt x="2858" y="1368"/>
                  </a:lnTo>
                  <a:lnTo>
                    <a:pt x="3005" y="1197"/>
                  </a:lnTo>
                  <a:lnTo>
                    <a:pt x="2590" y="928"/>
                  </a:lnTo>
                  <a:lnTo>
                    <a:pt x="2199" y="635"/>
                  </a:lnTo>
                  <a:lnTo>
                    <a:pt x="1808" y="342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49"/>
            <p:cNvSpPr/>
            <p:nvPr/>
          </p:nvSpPr>
          <p:spPr>
            <a:xfrm>
              <a:off x="6263875" y="2005125"/>
              <a:ext cx="74525" cy="70850"/>
            </a:xfrm>
            <a:custGeom>
              <a:avLst/>
              <a:gdLst/>
              <a:ahLst/>
              <a:cxnLst/>
              <a:rect l="l" t="t" r="r" b="b"/>
              <a:pathLst>
                <a:path w="2981" h="2834" extrusionOk="0">
                  <a:moveTo>
                    <a:pt x="1539" y="0"/>
                  </a:moveTo>
                  <a:lnTo>
                    <a:pt x="1173" y="342"/>
                  </a:lnTo>
                  <a:lnTo>
                    <a:pt x="807" y="635"/>
                  </a:lnTo>
                  <a:lnTo>
                    <a:pt x="416" y="928"/>
                  </a:lnTo>
                  <a:lnTo>
                    <a:pt x="1" y="1197"/>
                  </a:lnTo>
                  <a:lnTo>
                    <a:pt x="123" y="1368"/>
                  </a:lnTo>
                  <a:lnTo>
                    <a:pt x="1319" y="2540"/>
                  </a:lnTo>
                  <a:lnTo>
                    <a:pt x="1466" y="2663"/>
                  </a:lnTo>
                  <a:lnTo>
                    <a:pt x="1637" y="2760"/>
                  </a:lnTo>
                  <a:lnTo>
                    <a:pt x="1832" y="2809"/>
                  </a:lnTo>
                  <a:lnTo>
                    <a:pt x="2003" y="2833"/>
                  </a:lnTo>
                  <a:lnTo>
                    <a:pt x="2199" y="2809"/>
                  </a:lnTo>
                  <a:lnTo>
                    <a:pt x="2370" y="2760"/>
                  </a:lnTo>
                  <a:lnTo>
                    <a:pt x="2541" y="2663"/>
                  </a:lnTo>
                  <a:lnTo>
                    <a:pt x="2712" y="2540"/>
                  </a:lnTo>
                  <a:lnTo>
                    <a:pt x="2834" y="2394"/>
                  </a:lnTo>
                  <a:lnTo>
                    <a:pt x="2931" y="2223"/>
                  </a:lnTo>
                  <a:lnTo>
                    <a:pt x="2980" y="2052"/>
                  </a:lnTo>
                  <a:lnTo>
                    <a:pt x="2980" y="1857"/>
                  </a:lnTo>
                  <a:lnTo>
                    <a:pt x="2980" y="1661"/>
                  </a:lnTo>
                  <a:lnTo>
                    <a:pt x="2931" y="1490"/>
                  </a:lnTo>
                  <a:lnTo>
                    <a:pt x="2834" y="1319"/>
                  </a:lnTo>
                  <a:lnTo>
                    <a:pt x="2712" y="117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49"/>
            <p:cNvSpPr/>
            <p:nvPr/>
          </p:nvSpPr>
          <p:spPr>
            <a:xfrm>
              <a:off x="6147875" y="1619250"/>
              <a:ext cx="251575" cy="255850"/>
            </a:xfrm>
            <a:custGeom>
              <a:avLst/>
              <a:gdLst/>
              <a:ahLst/>
              <a:cxnLst/>
              <a:rect l="l" t="t" r="r" b="b"/>
              <a:pathLst>
                <a:path w="10063" h="10234" extrusionOk="0">
                  <a:moveTo>
                    <a:pt x="7352" y="0"/>
                  </a:moveTo>
                  <a:lnTo>
                    <a:pt x="7254" y="24"/>
                  </a:lnTo>
                  <a:lnTo>
                    <a:pt x="7181" y="73"/>
                  </a:lnTo>
                  <a:lnTo>
                    <a:pt x="7083" y="147"/>
                  </a:lnTo>
                  <a:lnTo>
                    <a:pt x="5447" y="1758"/>
                  </a:lnTo>
                  <a:lnTo>
                    <a:pt x="5373" y="1856"/>
                  </a:lnTo>
                  <a:lnTo>
                    <a:pt x="5300" y="1978"/>
                  </a:lnTo>
                  <a:lnTo>
                    <a:pt x="5227" y="2125"/>
                  </a:lnTo>
                  <a:lnTo>
                    <a:pt x="5178" y="2247"/>
                  </a:lnTo>
                  <a:lnTo>
                    <a:pt x="5154" y="2393"/>
                  </a:lnTo>
                  <a:lnTo>
                    <a:pt x="5129" y="2540"/>
                  </a:lnTo>
                  <a:lnTo>
                    <a:pt x="5129" y="2687"/>
                  </a:lnTo>
                  <a:lnTo>
                    <a:pt x="5129" y="2809"/>
                  </a:lnTo>
                  <a:lnTo>
                    <a:pt x="5349" y="3981"/>
                  </a:lnTo>
                  <a:lnTo>
                    <a:pt x="5398" y="4152"/>
                  </a:lnTo>
                  <a:lnTo>
                    <a:pt x="147" y="9403"/>
                  </a:lnTo>
                  <a:lnTo>
                    <a:pt x="74" y="9476"/>
                  </a:lnTo>
                  <a:lnTo>
                    <a:pt x="25" y="9574"/>
                  </a:lnTo>
                  <a:lnTo>
                    <a:pt x="0" y="9672"/>
                  </a:lnTo>
                  <a:lnTo>
                    <a:pt x="0" y="9745"/>
                  </a:lnTo>
                  <a:lnTo>
                    <a:pt x="0" y="9843"/>
                  </a:lnTo>
                  <a:lnTo>
                    <a:pt x="25" y="9940"/>
                  </a:lnTo>
                  <a:lnTo>
                    <a:pt x="74" y="10013"/>
                  </a:lnTo>
                  <a:lnTo>
                    <a:pt x="147" y="10087"/>
                  </a:lnTo>
                  <a:lnTo>
                    <a:pt x="220" y="10160"/>
                  </a:lnTo>
                  <a:lnTo>
                    <a:pt x="293" y="10209"/>
                  </a:lnTo>
                  <a:lnTo>
                    <a:pt x="391" y="10233"/>
                  </a:lnTo>
                  <a:lnTo>
                    <a:pt x="586" y="10233"/>
                  </a:lnTo>
                  <a:lnTo>
                    <a:pt x="660" y="10209"/>
                  </a:lnTo>
                  <a:lnTo>
                    <a:pt x="757" y="10160"/>
                  </a:lnTo>
                  <a:lnTo>
                    <a:pt x="831" y="10087"/>
                  </a:lnTo>
                  <a:lnTo>
                    <a:pt x="6204" y="4738"/>
                  </a:lnTo>
                  <a:lnTo>
                    <a:pt x="7254" y="4909"/>
                  </a:lnTo>
                  <a:lnTo>
                    <a:pt x="7376" y="4933"/>
                  </a:lnTo>
                  <a:lnTo>
                    <a:pt x="7523" y="4933"/>
                  </a:lnTo>
                  <a:lnTo>
                    <a:pt x="7645" y="4909"/>
                  </a:lnTo>
                  <a:lnTo>
                    <a:pt x="7791" y="4860"/>
                  </a:lnTo>
                  <a:lnTo>
                    <a:pt x="7938" y="4811"/>
                  </a:lnTo>
                  <a:lnTo>
                    <a:pt x="8060" y="4763"/>
                  </a:lnTo>
                  <a:lnTo>
                    <a:pt x="8182" y="4689"/>
                  </a:lnTo>
                  <a:lnTo>
                    <a:pt x="8280" y="4592"/>
                  </a:lnTo>
                  <a:lnTo>
                    <a:pt x="9916" y="2955"/>
                  </a:lnTo>
                  <a:lnTo>
                    <a:pt x="9989" y="2882"/>
                  </a:lnTo>
                  <a:lnTo>
                    <a:pt x="10038" y="2784"/>
                  </a:lnTo>
                  <a:lnTo>
                    <a:pt x="10063" y="2711"/>
                  </a:lnTo>
                  <a:lnTo>
                    <a:pt x="10038" y="2613"/>
                  </a:lnTo>
                  <a:lnTo>
                    <a:pt x="10014" y="2564"/>
                  </a:lnTo>
                  <a:lnTo>
                    <a:pt x="9940" y="2491"/>
                  </a:lnTo>
                  <a:lnTo>
                    <a:pt x="9843" y="2442"/>
                  </a:lnTo>
                  <a:lnTo>
                    <a:pt x="9745" y="2418"/>
                  </a:lnTo>
                  <a:lnTo>
                    <a:pt x="8695" y="2223"/>
                  </a:lnTo>
                  <a:lnTo>
                    <a:pt x="9721" y="1197"/>
                  </a:lnTo>
                  <a:lnTo>
                    <a:pt x="9794" y="1123"/>
                  </a:lnTo>
                  <a:lnTo>
                    <a:pt x="9843" y="1026"/>
                  </a:lnTo>
                  <a:lnTo>
                    <a:pt x="9867" y="953"/>
                  </a:lnTo>
                  <a:lnTo>
                    <a:pt x="9867" y="855"/>
                  </a:lnTo>
                  <a:lnTo>
                    <a:pt x="9867" y="757"/>
                  </a:lnTo>
                  <a:lnTo>
                    <a:pt x="9843" y="659"/>
                  </a:lnTo>
                  <a:lnTo>
                    <a:pt x="9794" y="586"/>
                  </a:lnTo>
                  <a:lnTo>
                    <a:pt x="9721" y="513"/>
                  </a:lnTo>
                  <a:lnTo>
                    <a:pt x="9647" y="440"/>
                  </a:lnTo>
                  <a:lnTo>
                    <a:pt x="9574" y="391"/>
                  </a:lnTo>
                  <a:lnTo>
                    <a:pt x="9476" y="366"/>
                  </a:lnTo>
                  <a:lnTo>
                    <a:pt x="9281" y="366"/>
                  </a:lnTo>
                  <a:lnTo>
                    <a:pt x="9208" y="391"/>
                  </a:lnTo>
                  <a:lnTo>
                    <a:pt x="9110" y="440"/>
                  </a:lnTo>
                  <a:lnTo>
                    <a:pt x="9037" y="513"/>
                  </a:lnTo>
                  <a:lnTo>
                    <a:pt x="7889" y="1661"/>
                  </a:lnTo>
                  <a:lnTo>
                    <a:pt x="7840" y="1490"/>
                  </a:lnTo>
                  <a:lnTo>
                    <a:pt x="7620" y="318"/>
                  </a:lnTo>
                  <a:lnTo>
                    <a:pt x="7596" y="195"/>
                  </a:lnTo>
                  <a:lnTo>
                    <a:pt x="7547" y="98"/>
                  </a:lnTo>
                  <a:lnTo>
                    <a:pt x="7498" y="49"/>
                  </a:lnTo>
                  <a:lnTo>
                    <a:pt x="74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3" name="Google Shape;843;p49"/>
          <p:cNvGrpSpPr/>
          <p:nvPr/>
        </p:nvGrpSpPr>
        <p:grpSpPr>
          <a:xfrm>
            <a:off x="6415714" y="1538569"/>
            <a:ext cx="383843" cy="350194"/>
            <a:chOff x="6625350" y="1613750"/>
            <a:chExt cx="480525" cy="438400"/>
          </a:xfrm>
        </p:grpSpPr>
        <p:sp>
          <p:nvSpPr>
            <p:cNvPr id="844" name="Google Shape;844;p49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9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9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49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9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9" name="Google Shape;849;p49"/>
          <p:cNvGrpSpPr/>
          <p:nvPr/>
        </p:nvGrpSpPr>
        <p:grpSpPr>
          <a:xfrm>
            <a:off x="1611591" y="2108233"/>
            <a:ext cx="289725" cy="311193"/>
            <a:chOff x="611175" y="2326900"/>
            <a:chExt cx="362700" cy="389575"/>
          </a:xfrm>
        </p:grpSpPr>
        <p:sp>
          <p:nvSpPr>
            <p:cNvPr id="850" name="Google Shape;850;p49"/>
            <p:cNvSpPr/>
            <p:nvPr/>
          </p:nvSpPr>
          <p:spPr>
            <a:xfrm>
              <a:off x="611175" y="2326900"/>
              <a:ext cx="362700" cy="389575"/>
            </a:xfrm>
            <a:custGeom>
              <a:avLst/>
              <a:gdLst/>
              <a:ahLst/>
              <a:cxnLst/>
              <a:rect l="l" t="t" r="r" b="b"/>
              <a:pathLst>
                <a:path w="14508" h="15583" extrusionOk="0">
                  <a:moveTo>
                    <a:pt x="9647" y="489"/>
                  </a:moveTo>
                  <a:lnTo>
                    <a:pt x="9769" y="513"/>
                  </a:lnTo>
                  <a:lnTo>
                    <a:pt x="9916" y="562"/>
                  </a:lnTo>
                  <a:lnTo>
                    <a:pt x="10014" y="660"/>
                  </a:lnTo>
                  <a:lnTo>
                    <a:pt x="10087" y="782"/>
                  </a:lnTo>
                  <a:lnTo>
                    <a:pt x="10111" y="928"/>
                  </a:lnTo>
                  <a:lnTo>
                    <a:pt x="10111" y="1075"/>
                  </a:lnTo>
                  <a:lnTo>
                    <a:pt x="10063" y="1197"/>
                  </a:lnTo>
                  <a:lnTo>
                    <a:pt x="9989" y="1319"/>
                  </a:lnTo>
                  <a:lnTo>
                    <a:pt x="9281" y="2003"/>
                  </a:lnTo>
                  <a:lnTo>
                    <a:pt x="9232" y="2076"/>
                  </a:lnTo>
                  <a:lnTo>
                    <a:pt x="9183" y="2174"/>
                  </a:lnTo>
                  <a:lnTo>
                    <a:pt x="9159" y="2247"/>
                  </a:lnTo>
                  <a:lnTo>
                    <a:pt x="9159" y="2345"/>
                  </a:lnTo>
                  <a:lnTo>
                    <a:pt x="9159" y="6497"/>
                  </a:lnTo>
                  <a:lnTo>
                    <a:pt x="9183" y="6643"/>
                  </a:lnTo>
                  <a:lnTo>
                    <a:pt x="9232" y="6790"/>
                  </a:lnTo>
                  <a:lnTo>
                    <a:pt x="10575" y="8671"/>
                  </a:lnTo>
                  <a:lnTo>
                    <a:pt x="3932" y="8671"/>
                  </a:lnTo>
                  <a:lnTo>
                    <a:pt x="5276" y="6790"/>
                  </a:lnTo>
                  <a:lnTo>
                    <a:pt x="5324" y="6643"/>
                  </a:lnTo>
                  <a:lnTo>
                    <a:pt x="5349" y="6497"/>
                  </a:lnTo>
                  <a:lnTo>
                    <a:pt x="5349" y="2345"/>
                  </a:lnTo>
                  <a:lnTo>
                    <a:pt x="5349" y="2247"/>
                  </a:lnTo>
                  <a:lnTo>
                    <a:pt x="5324" y="2174"/>
                  </a:lnTo>
                  <a:lnTo>
                    <a:pt x="5276" y="2076"/>
                  </a:lnTo>
                  <a:lnTo>
                    <a:pt x="5227" y="2003"/>
                  </a:lnTo>
                  <a:lnTo>
                    <a:pt x="4519" y="1319"/>
                  </a:lnTo>
                  <a:lnTo>
                    <a:pt x="4445" y="1197"/>
                  </a:lnTo>
                  <a:lnTo>
                    <a:pt x="4396" y="1075"/>
                  </a:lnTo>
                  <a:lnTo>
                    <a:pt x="4396" y="928"/>
                  </a:lnTo>
                  <a:lnTo>
                    <a:pt x="4421" y="782"/>
                  </a:lnTo>
                  <a:lnTo>
                    <a:pt x="4494" y="660"/>
                  </a:lnTo>
                  <a:lnTo>
                    <a:pt x="4592" y="562"/>
                  </a:lnTo>
                  <a:lnTo>
                    <a:pt x="4738" y="513"/>
                  </a:lnTo>
                  <a:lnTo>
                    <a:pt x="4860" y="489"/>
                  </a:lnTo>
                  <a:close/>
                  <a:moveTo>
                    <a:pt x="6717" y="9574"/>
                  </a:moveTo>
                  <a:lnTo>
                    <a:pt x="6912" y="9647"/>
                  </a:lnTo>
                  <a:lnTo>
                    <a:pt x="7083" y="9745"/>
                  </a:lnTo>
                  <a:lnTo>
                    <a:pt x="7254" y="9892"/>
                  </a:lnTo>
                  <a:lnTo>
                    <a:pt x="7376" y="10038"/>
                  </a:lnTo>
                  <a:lnTo>
                    <a:pt x="7474" y="10234"/>
                  </a:lnTo>
                  <a:lnTo>
                    <a:pt x="7547" y="10429"/>
                  </a:lnTo>
                  <a:lnTo>
                    <a:pt x="7571" y="10649"/>
                  </a:lnTo>
                  <a:lnTo>
                    <a:pt x="7547" y="10869"/>
                  </a:lnTo>
                  <a:lnTo>
                    <a:pt x="7474" y="11064"/>
                  </a:lnTo>
                  <a:lnTo>
                    <a:pt x="7376" y="11259"/>
                  </a:lnTo>
                  <a:lnTo>
                    <a:pt x="7254" y="11406"/>
                  </a:lnTo>
                  <a:lnTo>
                    <a:pt x="7083" y="11552"/>
                  </a:lnTo>
                  <a:lnTo>
                    <a:pt x="6912" y="11650"/>
                  </a:lnTo>
                  <a:lnTo>
                    <a:pt x="6717" y="11699"/>
                  </a:lnTo>
                  <a:lnTo>
                    <a:pt x="6497" y="11723"/>
                  </a:lnTo>
                  <a:lnTo>
                    <a:pt x="6277" y="11699"/>
                  </a:lnTo>
                  <a:lnTo>
                    <a:pt x="6057" y="11650"/>
                  </a:lnTo>
                  <a:lnTo>
                    <a:pt x="5886" y="11552"/>
                  </a:lnTo>
                  <a:lnTo>
                    <a:pt x="5715" y="11406"/>
                  </a:lnTo>
                  <a:lnTo>
                    <a:pt x="5593" y="11259"/>
                  </a:lnTo>
                  <a:lnTo>
                    <a:pt x="5495" y="11064"/>
                  </a:lnTo>
                  <a:lnTo>
                    <a:pt x="5422" y="10869"/>
                  </a:lnTo>
                  <a:lnTo>
                    <a:pt x="5398" y="10649"/>
                  </a:lnTo>
                  <a:lnTo>
                    <a:pt x="5422" y="10429"/>
                  </a:lnTo>
                  <a:lnTo>
                    <a:pt x="5495" y="10234"/>
                  </a:lnTo>
                  <a:lnTo>
                    <a:pt x="5593" y="10038"/>
                  </a:lnTo>
                  <a:lnTo>
                    <a:pt x="5715" y="9892"/>
                  </a:lnTo>
                  <a:lnTo>
                    <a:pt x="5886" y="9745"/>
                  </a:lnTo>
                  <a:lnTo>
                    <a:pt x="6057" y="9647"/>
                  </a:lnTo>
                  <a:lnTo>
                    <a:pt x="6277" y="9574"/>
                  </a:lnTo>
                  <a:close/>
                  <a:moveTo>
                    <a:pt x="8475" y="11894"/>
                  </a:moveTo>
                  <a:lnTo>
                    <a:pt x="8597" y="11919"/>
                  </a:lnTo>
                  <a:lnTo>
                    <a:pt x="8695" y="11943"/>
                  </a:lnTo>
                  <a:lnTo>
                    <a:pt x="8817" y="11992"/>
                  </a:lnTo>
                  <a:lnTo>
                    <a:pt x="8915" y="12065"/>
                  </a:lnTo>
                  <a:lnTo>
                    <a:pt x="8988" y="12163"/>
                  </a:lnTo>
                  <a:lnTo>
                    <a:pt x="9037" y="12285"/>
                  </a:lnTo>
                  <a:lnTo>
                    <a:pt x="9086" y="12383"/>
                  </a:lnTo>
                  <a:lnTo>
                    <a:pt x="9086" y="12529"/>
                  </a:lnTo>
                  <a:lnTo>
                    <a:pt x="9086" y="12652"/>
                  </a:lnTo>
                  <a:lnTo>
                    <a:pt x="9037" y="12749"/>
                  </a:lnTo>
                  <a:lnTo>
                    <a:pt x="8988" y="12871"/>
                  </a:lnTo>
                  <a:lnTo>
                    <a:pt x="8915" y="12969"/>
                  </a:lnTo>
                  <a:lnTo>
                    <a:pt x="8817" y="13042"/>
                  </a:lnTo>
                  <a:lnTo>
                    <a:pt x="8695" y="13091"/>
                  </a:lnTo>
                  <a:lnTo>
                    <a:pt x="8597" y="13140"/>
                  </a:lnTo>
                  <a:lnTo>
                    <a:pt x="8329" y="13140"/>
                  </a:lnTo>
                  <a:lnTo>
                    <a:pt x="8231" y="13091"/>
                  </a:lnTo>
                  <a:lnTo>
                    <a:pt x="8109" y="13042"/>
                  </a:lnTo>
                  <a:lnTo>
                    <a:pt x="8011" y="12969"/>
                  </a:lnTo>
                  <a:lnTo>
                    <a:pt x="7938" y="12871"/>
                  </a:lnTo>
                  <a:lnTo>
                    <a:pt x="7889" y="12749"/>
                  </a:lnTo>
                  <a:lnTo>
                    <a:pt x="7864" y="12652"/>
                  </a:lnTo>
                  <a:lnTo>
                    <a:pt x="7840" y="12529"/>
                  </a:lnTo>
                  <a:lnTo>
                    <a:pt x="7864" y="12383"/>
                  </a:lnTo>
                  <a:lnTo>
                    <a:pt x="7889" y="12285"/>
                  </a:lnTo>
                  <a:lnTo>
                    <a:pt x="7938" y="12163"/>
                  </a:lnTo>
                  <a:lnTo>
                    <a:pt x="8011" y="12065"/>
                  </a:lnTo>
                  <a:lnTo>
                    <a:pt x="8109" y="11992"/>
                  </a:lnTo>
                  <a:lnTo>
                    <a:pt x="8231" y="11943"/>
                  </a:lnTo>
                  <a:lnTo>
                    <a:pt x="8329" y="11919"/>
                  </a:lnTo>
                  <a:lnTo>
                    <a:pt x="8475" y="11894"/>
                  </a:lnTo>
                  <a:close/>
                  <a:moveTo>
                    <a:pt x="6741" y="13360"/>
                  </a:moveTo>
                  <a:lnTo>
                    <a:pt x="6814" y="13384"/>
                  </a:lnTo>
                  <a:lnTo>
                    <a:pt x="6912" y="13433"/>
                  </a:lnTo>
                  <a:lnTo>
                    <a:pt x="6985" y="13482"/>
                  </a:lnTo>
                  <a:lnTo>
                    <a:pt x="7034" y="13555"/>
                  </a:lnTo>
                  <a:lnTo>
                    <a:pt x="7083" y="13653"/>
                  </a:lnTo>
                  <a:lnTo>
                    <a:pt x="7107" y="13726"/>
                  </a:lnTo>
                  <a:lnTo>
                    <a:pt x="7107" y="13824"/>
                  </a:lnTo>
                  <a:lnTo>
                    <a:pt x="7107" y="13922"/>
                  </a:lnTo>
                  <a:lnTo>
                    <a:pt x="7083" y="14019"/>
                  </a:lnTo>
                  <a:lnTo>
                    <a:pt x="7034" y="14117"/>
                  </a:lnTo>
                  <a:lnTo>
                    <a:pt x="6985" y="14166"/>
                  </a:lnTo>
                  <a:lnTo>
                    <a:pt x="6912" y="14239"/>
                  </a:lnTo>
                  <a:lnTo>
                    <a:pt x="6814" y="14288"/>
                  </a:lnTo>
                  <a:lnTo>
                    <a:pt x="6741" y="14312"/>
                  </a:lnTo>
                  <a:lnTo>
                    <a:pt x="6546" y="14312"/>
                  </a:lnTo>
                  <a:lnTo>
                    <a:pt x="6448" y="14288"/>
                  </a:lnTo>
                  <a:lnTo>
                    <a:pt x="6375" y="14239"/>
                  </a:lnTo>
                  <a:lnTo>
                    <a:pt x="6301" y="14166"/>
                  </a:lnTo>
                  <a:lnTo>
                    <a:pt x="6228" y="14117"/>
                  </a:lnTo>
                  <a:lnTo>
                    <a:pt x="6179" y="14019"/>
                  </a:lnTo>
                  <a:lnTo>
                    <a:pt x="6155" y="13922"/>
                  </a:lnTo>
                  <a:lnTo>
                    <a:pt x="6155" y="13824"/>
                  </a:lnTo>
                  <a:lnTo>
                    <a:pt x="6155" y="13726"/>
                  </a:lnTo>
                  <a:lnTo>
                    <a:pt x="6179" y="13653"/>
                  </a:lnTo>
                  <a:lnTo>
                    <a:pt x="6228" y="13555"/>
                  </a:lnTo>
                  <a:lnTo>
                    <a:pt x="6301" y="13482"/>
                  </a:lnTo>
                  <a:lnTo>
                    <a:pt x="6375" y="13433"/>
                  </a:lnTo>
                  <a:lnTo>
                    <a:pt x="6448" y="13384"/>
                  </a:lnTo>
                  <a:lnTo>
                    <a:pt x="6546" y="13360"/>
                  </a:lnTo>
                  <a:close/>
                  <a:moveTo>
                    <a:pt x="4860" y="0"/>
                  </a:moveTo>
                  <a:lnTo>
                    <a:pt x="4714" y="25"/>
                  </a:lnTo>
                  <a:lnTo>
                    <a:pt x="4592" y="49"/>
                  </a:lnTo>
                  <a:lnTo>
                    <a:pt x="4445" y="98"/>
                  </a:lnTo>
                  <a:lnTo>
                    <a:pt x="4323" y="171"/>
                  </a:lnTo>
                  <a:lnTo>
                    <a:pt x="4225" y="245"/>
                  </a:lnTo>
                  <a:lnTo>
                    <a:pt x="4128" y="367"/>
                  </a:lnTo>
                  <a:lnTo>
                    <a:pt x="4030" y="464"/>
                  </a:lnTo>
                  <a:lnTo>
                    <a:pt x="3981" y="611"/>
                  </a:lnTo>
                  <a:lnTo>
                    <a:pt x="3932" y="733"/>
                  </a:lnTo>
                  <a:lnTo>
                    <a:pt x="3908" y="880"/>
                  </a:lnTo>
                  <a:lnTo>
                    <a:pt x="3908" y="1026"/>
                  </a:lnTo>
                  <a:lnTo>
                    <a:pt x="3908" y="1173"/>
                  </a:lnTo>
                  <a:lnTo>
                    <a:pt x="3957" y="1295"/>
                  </a:lnTo>
                  <a:lnTo>
                    <a:pt x="4006" y="1441"/>
                  </a:lnTo>
                  <a:lnTo>
                    <a:pt x="4079" y="1563"/>
                  </a:lnTo>
                  <a:lnTo>
                    <a:pt x="4177" y="1661"/>
                  </a:lnTo>
                  <a:lnTo>
                    <a:pt x="4860" y="2345"/>
                  </a:lnTo>
                  <a:lnTo>
                    <a:pt x="4860" y="6497"/>
                  </a:lnTo>
                  <a:lnTo>
                    <a:pt x="196" y="13067"/>
                  </a:lnTo>
                  <a:lnTo>
                    <a:pt x="122" y="13189"/>
                  </a:lnTo>
                  <a:lnTo>
                    <a:pt x="49" y="13311"/>
                  </a:lnTo>
                  <a:lnTo>
                    <a:pt x="25" y="13433"/>
                  </a:lnTo>
                  <a:lnTo>
                    <a:pt x="0" y="13555"/>
                  </a:lnTo>
                  <a:lnTo>
                    <a:pt x="0" y="13677"/>
                  </a:lnTo>
                  <a:lnTo>
                    <a:pt x="25" y="13824"/>
                  </a:lnTo>
                  <a:lnTo>
                    <a:pt x="49" y="13946"/>
                  </a:lnTo>
                  <a:lnTo>
                    <a:pt x="98" y="14068"/>
                  </a:lnTo>
                  <a:lnTo>
                    <a:pt x="586" y="15045"/>
                  </a:lnTo>
                  <a:lnTo>
                    <a:pt x="660" y="15167"/>
                  </a:lnTo>
                  <a:lnTo>
                    <a:pt x="757" y="15265"/>
                  </a:lnTo>
                  <a:lnTo>
                    <a:pt x="831" y="15362"/>
                  </a:lnTo>
                  <a:lnTo>
                    <a:pt x="953" y="15436"/>
                  </a:lnTo>
                  <a:lnTo>
                    <a:pt x="1075" y="15485"/>
                  </a:lnTo>
                  <a:lnTo>
                    <a:pt x="1197" y="15533"/>
                  </a:lnTo>
                  <a:lnTo>
                    <a:pt x="1319" y="15582"/>
                  </a:lnTo>
                  <a:lnTo>
                    <a:pt x="13189" y="15582"/>
                  </a:lnTo>
                  <a:lnTo>
                    <a:pt x="13311" y="15533"/>
                  </a:lnTo>
                  <a:lnTo>
                    <a:pt x="13433" y="15485"/>
                  </a:lnTo>
                  <a:lnTo>
                    <a:pt x="13555" y="15436"/>
                  </a:lnTo>
                  <a:lnTo>
                    <a:pt x="13677" y="15362"/>
                  </a:lnTo>
                  <a:lnTo>
                    <a:pt x="13750" y="15265"/>
                  </a:lnTo>
                  <a:lnTo>
                    <a:pt x="13848" y="15167"/>
                  </a:lnTo>
                  <a:lnTo>
                    <a:pt x="13921" y="15045"/>
                  </a:lnTo>
                  <a:lnTo>
                    <a:pt x="14410" y="14068"/>
                  </a:lnTo>
                  <a:lnTo>
                    <a:pt x="14459" y="13946"/>
                  </a:lnTo>
                  <a:lnTo>
                    <a:pt x="14483" y="13824"/>
                  </a:lnTo>
                  <a:lnTo>
                    <a:pt x="14508" y="13677"/>
                  </a:lnTo>
                  <a:lnTo>
                    <a:pt x="14508" y="13555"/>
                  </a:lnTo>
                  <a:lnTo>
                    <a:pt x="14483" y="13433"/>
                  </a:lnTo>
                  <a:lnTo>
                    <a:pt x="14459" y="13311"/>
                  </a:lnTo>
                  <a:lnTo>
                    <a:pt x="14385" y="13189"/>
                  </a:lnTo>
                  <a:lnTo>
                    <a:pt x="14312" y="13067"/>
                  </a:lnTo>
                  <a:lnTo>
                    <a:pt x="9647" y="6497"/>
                  </a:lnTo>
                  <a:lnTo>
                    <a:pt x="9647" y="2345"/>
                  </a:lnTo>
                  <a:lnTo>
                    <a:pt x="10331" y="1661"/>
                  </a:lnTo>
                  <a:lnTo>
                    <a:pt x="10429" y="1563"/>
                  </a:lnTo>
                  <a:lnTo>
                    <a:pt x="10502" y="1441"/>
                  </a:lnTo>
                  <a:lnTo>
                    <a:pt x="10551" y="1295"/>
                  </a:lnTo>
                  <a:lnTo>
                    <a:pt x="10600" y="1173"/>
                  </a:lnTo>
                  <a:lnTo>
                    <a:pt x="10600" y="1026"/>
                  </a:lnTo>
                  <a:lnTo>
                    <a:pt x="10600" y="880"/>
                  </a:lnTo>
                  <a:lnTo>
                    <a:pt x="10575" y="733"/>
                  </a:lnTo>
                  <a:lnTo>
                    <a:pt x="10527" y="611"/>
                  </a:lnTo>
                  <a:lnTo>
                    <a:pt x="10478" y="464"/>
                  </a:lnTo>
                  <a:lnTo>
                    <a:pt x="10380" y="367"/>
                  </a:lnTo>
                  <a:lnTo>
                    <a:pt x="10282" y="245"/>
                  </a:lnTo>
                  <a:lnTo>
                    <a:pt x="10185" y="171"/>
                  </a:lnTo>
                  <a:lnTo>
                    <a:pt x="10063" y="98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9"/>
            <p:cNvSpPr/>
            <p:nvPr/>
          </p:nvSpPr>
          <p:spPr>
            <a:xfrm>
              <a:off x="794950" y="2500900"/>
              <a:ext cx="24450" cy="23850"/>
            </a:xfrm>
            <a:custGeom>
              <a:avLst/>
              <a:gdLst/>
              <a:ahLst/>
              <a:cxnLst/>
              <a:rect l="l" t="t" r="r" b="b"/>
              <a:pathLst>
                <a:path w="978" h="954" extrusionOk="0">
                  <a:moveTo>
                    <a:pt x="391" y="1"/>
                  </a:moveTo>
                  <a:lnTo>
                    <a:pt x="294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98" y="196"/>
                  </a:lnTo>
                  <a:lnTo>
                    <a:pt x="49" y="294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25" y="563"/>
                  </a:lnTo>
                  <a:lnTo>
                    <a:pt x="49" y="660"/>
                  </a:lnTo>
                  <a:lnTo>
                    <a:pt x="98" y="734"/>
                  </a:lnTo>
                  <a:lnTo>
                    <a:pt x="147" y="807"/>
                  </a:lnTo>
                  <a:lnTo>
                    <a:pt x="220" y="880"/>
                  </a:lnTo>
                  <a:lnTo>
                    <a:pt x="294" y="905"/>
                  </a:lnTo>
                  <a:lnTo>
                    <a:pt x="391" y="953"/>
                  </a:lnTo>
                  <a:lnTo>
                    <a:pt x="587" y="953"/>
                  </a:lnTo>
                  <a:lnTo>
                    <a:pt x="684" y="905"/>
                  </a:lnTo>
                  <a:lnTo>
                    <a:pt x="758" y="880"/>
                  </a:lnTo>
                  <a:lnTo>
                    <a:pt x="831" y="807"/>
                  </a:lnTo>
                  <a:lnTo>
                    <a:pt x="880" y="734"/>
                  </a:lnTo>
                  <a:lnTo>
                    <a:pt x="929" y="660"/>
                  </a:lnTo>
                  <a:lnTo>
                    <a:pt x="953" y="563"/>
                  </a:lnTo>
                  <a:lnTo>
                    <a:pt x="978" y="465"/>
                  </a:lnTo>
                  <a:lnTo>
                    <a:pt x="953" y="367"/>
                  </a:lnTo>
                  <a:lnTo>
                    <a:pt x="929" y="294"/>
                  </a:lnTo>
                  <a:lnTo>
                    <a:pt x="880" y="196"/>
                  </a:lnTo>
                  <a:lnTo>
                    <a:pt x="831" y="123"/>
                  </a:lnTo>
                  <a:lnTo>
                    <a:pt x="758" y="74"/>
                  </a:lnTo>
                  <a:lnTo>
                    <a:pt x="684" y="25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9"/>
            <p:cNvSpPr/>
            <p:nvPr/>
          </p:nvSpPr>
          <p:spPr>
            <a:xfrm>
              <a:off x="754650" y="2381250"/>
              <a:ext cx="75750" cy="14050"/>
            </a:xfrm>
            <a:custGeom>
              <a:avLst/>
              <a:gdLst/>
              <a:ahLst/>
              <a:cxnLst/>
              <a:rect l="l" t="t" r="r" b="b"/>
              <a:pathLst>
                <a:path w="3030" h="562" extrusionOk="0">
                  <a:moveTo>
                    <a:pt x="294" y="0"/>
                  </a:moveTo>
                  <a:lnTo>
                    <a:pt x="172" y="24"/>
                  </a:lnTo>
                  <a:lnTo>
                    <a:pt x="74" y="73"/>
                  </a:lnTo>
                  <a:lnTo>
                    <a:pt x="25" y="171"/>
                  </a:lnTo>
                  <a:lnTo>
                    <a:pt x="1" y="269"/>
                  </a:lnTo>
                  <a:lnTo>
                    <a:pt x="25" y="391"/>
                  </a:lnTo>
                  <a:lnTo>
                    <a:pt x="74" y="488"/>
                  </a:lnTo>
                  <a:lnTo>
                    <a:pt x="172" y="537"/>
                  </a:lnTo>
                  <a:lnTo>
                    <a:pt x="294" y="562"/>
                  </a:lnTo>
                  <a:lnTo>
                    <a:pt x="2736" y="562"/>
                  </a:lnTo>
                  <a:lnTo>
                    <a:pt x="2858" y="537"/>
                  </a:lnTo>
                  <a:lnTo>
                    <a:pt x="2956" y="488"/>
                  </a:lnTo>
                  <a:lnTo>
                    <a:pt x="3005" y="391"/>
                  </a:lnTo>
                  <a:lnTo>
                    <a:pt x="3029" y="269"/>
                  </a:lnTo>
                  <a:lnTo>
                    <a:pt x="3005" y="171"/>
                  </a:lnTo>
                  <a:lnTo>
                    <a:pt x="2956" y="73"/>
                  </a:lnTo>
                  <a:lnTo>
                    <a:pt x="2858" y="24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9"/>
            <p:cNvSpPr/>
            <p:nvPr/>
          </p:nvSpPr>
          <p:spPr>
            <a:xfrm>
              <a:off x="765025" y="2453900"/>
              <a:ext cx="31175" cy="31150"/>
            </a:xfrm>
            <a:custGeom>
              <a:avLst/>
              <a:gdLst/>
              <a:ahLst/>
              <a:cxnLst/>
              <a:rect l="l" t="t" r="r" b="b"/>
              <a:pathLst>
                <a:path w="1247" h="1246" extrusionOk="0">
                  <a:moveTo>
                    <a:pt x="611" y="0"/>
                  </a:moveTo>
                  <a:lnTo>
                    <a:pt x="489" y="25"/>
                  </a:lnTo>
                  <a:lnTo>
                    <a:pt x="367" y="49"/>
                  </a:lnTo>
                  <a:lnTo>
                    <a:pt x="270" y="122"/>
                  </a:lnTo>
                  <a:lnTo>
                    <a:pt x="172" y="196"/>
                  </a:lnTo>
                  <a:lnTo>
                    <a:pt x="99" y="269"/>
                  </a:lnTo>
                  <a:lnTo>
                    <a:pt x="50" y="391"/>
                  </a:lnTo>
                  <a:lnTo>
                    <a:pt x="1" y="513"/>
                  </a:lnTo>
                  <a:lnTo>
                    <a:pt x="1" y="635"/>
                  </a:lnTo>
                  <a:lnTo>
                    <a:pt x="1" y="757"/>
                  </a:lnTo>
                  <a:lnTo>
                    <a:pt x="50" y="880"/>
                  </a:lnTo>
                  <a:lnTo>
                    <a:pt x="99" y="977"/>
                  </a:lnTo>
                  <a:lnTo>
                    <a:pt x="172" y="1075"/>
                  </a:lnTo>
                  <a:lnTo>
                    <a:pt x="270" y="1148"/>
                  </a:lnTo>
                  <a:lnTo>
                    <a:pt x="367" y="1197"/>
                  </a:lnTo>
                  <a:lnTo>
                    <a:pt x="489" y="1246"/>
                  </a:lnTo>
                  <a:lnTo>
                    <a:pt x="734" y="1246"/>
                  </a:lnTo>
                  <a:lnTo>
                    <a:pt x="856" y="1197"/>
                  </a:lnTo>
                  <a:lnTo>
                    <a:pt x="978" y="1148"/>
                  </a:lnTo>
                  <a:lnTo>
                    <a:pt x="1051" y="1075"/>
                  </a:lnTo>
                  <a:lnTo>
                    <a:pt x="1149" y="977"/>
                  </a:lnTo>
                  <a:lnTo>
                    <a:pt x="1198" y="880"/>
                  </a:lnTo>
                  <a:lnTo>
                    <a:pt x="1222" y="757"/>
                  </a:lnTo>
                  <a:lnTo>
                    <a:pt x="1246" y="635"/>
                  </a:lnTo>
                  <a:lnTo>
                    <a:pt x="1222" y="513"/>
                  </a:lnTo>
                  <a:lnTo>
                    <a:pt x="1198" y="391"/>
                  </a:lnTo>
                  <a:lnTo>
                    <a:pt x="1149" y="269"/>
                  </a:lnTo>
                  <a:lnTo>
                    <a:pt x="1051" y="196"/>
                  </a:lnTo>
                  <a:lnTo>
                    <a:pt x="978" y="122"/>
                  </a:lnTo>
                  <a:lnTo>
                    <a:pt x="856" y="49"/>
                  </a:lnTo>
                  <a:lnTo>
                    <a:pt x="734" y="25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54" name="Google Shape;854;p49"/>
          <p:cNvSpPr/>
          <p:nvPr/>
        </p:nvSpPr>
        <p:spPr>
          <a:xfrm>
            <a:off x="2142303" y="2111271"/>
            <a:ext cx="305341" cy="30534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308" y="10210"/>
                </a:moveTo>
                <a:lnTo>
                  <a:pt x="11406" y="10234"/>
                </a:lnTo>
                <a:lnTo>
                  <a:pt x="11479" y="10259"/>
                </a:lnTo>
                <a:lnTo>
                  <a:pt x="11577" y="10307"/>
                </a:lnTo>
                <a:lnTo>
                  <a:pt x="11650" y="10356"/>
                </a:lnTo>
                <a:lnTo>
                  <a:pt x="11699" y="10430"/>
                </a:lnTo>
                <a:lnTo>
                  <a:pt x="11748" y="10527"/>
                </a:lnTo>
                <a:lnTo>
                  <a:pt x="11772" y="10625"/>
                </a:lnTo>
                <a:lnTo>
                  <a:pt x="11797" y="10698"/>
                </a:lnTo>
                <a:lnTo>
                  <a:pt x="11772" y="10796"/>
                </a:lnTo>
                <a:lnTo>
                  <a:pt x="11748" y="10894"/>
                </a:lnTo>
                <a:lnTo>
                  <a:pt x="11699" y="10967"/>
                </a:lnTo>
                <a:lnTo>
                  <a:pt x="11650" y="11065"/>
                </a:lnTo>
                <a:lnTo>
                  <a:pt x="11235" y="11431"/>
                </a:lnTo>
                <a:lnTo>
                  <a:pt x="10795" y="11773"/>
                </a:lnTo>
                <a:lnTo>
                  <a:pt x="10307" y="12041"/>
                </a:lnTo>
                <a:lnTo>
                  <a:pt x="9819" y="12286"/>
                </a:lnTo>
                <a:lnTo>
                  <a:pt x="9281" y="12457"/>
                </a:lnTo>
                <a:lnTo>
                  <a:pt x="8768" y="12603"/>
                </a:lnTo>
                <a:lnTo>
                  <a:pt x="8207" y="12676"/>
                </a:lnTo>
                <a:lnTo>
                  <a:pt x="7645" y="12701"/>
                </a:lnTo>
                <a:lnTo>
                  <a:pt x="7083" y="12676"/>
                </a:lnTo>
                <a:lnTo>
                  <a:pt x="6521" y="12603"/>
                </a:lnTo>
                <a:lnTo>
                  <a:pt x="6009" y="12457"/>
                </a:lnTo>
                <a:lnTo>
                  <a:pt x="5471" y="12286"/>
                </a:lnTo>
                <a:lnTo>
                  <a:pt x="4983" y="12041"/>
                </a:lnTo>
                <a:lnTo>
                  <a:pt x="4494" y="11773"/>
                </a:lnTo>
                <a:lnTo>
                  <a:pt x="4055" y="11431"/>
                </a:lnTo>
                <a:lnTo>
                  <a:pt x="3640" y="11065"/>
                </a:lnTo>
                <a:lnTo>
                  <a:pt x="3591" y="10967"/>
                </a:lnTo>
                <a:lnTo>
                  <a:pt x="3542" y="10894"/>
                </a:lnTo>
                <a:lnTo>
                  <a:pt x="3517" y="10796"/>
                </a:lnTo>
                <a:lnTo>
                  <a:pt x="3493" y="10698"/>
                </a:lnTo>
                <a:lnTo>
                  <a:pt x="3517" y="10625"/>
                </a:lnTo>
                <a:lnTo>
                  <a:pt x="3542" y="10527"/>
                </a:lnTo>
                <a:lnTo>
                  <a:pt x="3591" y="10430"/>
                </a:lnTo>
                <a:lnTo>
                  <a:pt x="3640" y="10356"/>
                </a:lnTo>
                <a:lnTo>
                  <a:pt x="3713" y="10307"/>
                </a:lnTo>
                <a:lnTo>
                  <a:pt x="3811" y="10259"/>
                </a:lnTo>
                <a:lnTo>
                  <a:pt x="3884" y="10234"/>
                </a:lnTo>
                <a:lnTo>
                  <a:pt x="3981" y="10210"/>
                </a:lnTo>
                <a:lnTo>
                  <a:pt x="4079" y="10234"/>
                </a:lnTo>
                <a:lnTo>
                  <a:pt x="4177" y="10259"/>
                </a:lnTo>
                <a:lnTo>
                  <a:pt x="4250" y="10307"/>
                </a:lnTo>
                <a:lnTo>
                  <a:pt x="4323" y="10356"/>
                </a:lnTo>
                <a:lnTo>
                  <a:pt x="4690" y="10674"/>
                </a:lnTo>
                <a:lnTo>
                  <a:pt x="5056" y="10942"/>
                </a:lnTo>
                <a:lnTo>
                  <a:pt x="5447" y="11187"/>
                </a:lnTo>
                <a:lnTo>
                  <a:pt x="5862" y="11382"/>
                </a:lnTo>
                <a:lnTo>
                  <a:pt x="6277" y="11529"/>
                </a:lnTo>
                <a:lnTo>
                  <a:pt x="6717" y="11651"/>
                </a:lnTo>
                <a:lnTo>
                  <a:pt x="7181" y="11700"/>
                </a:lnTo>
                <a:lnTo>
                  <a:pt x="7645" y="11724"/>
                </a:lnTo>
                <a:lnTo>
                  <a:pt x="8109" y="11700"/>
                </a:lnTo>
                <a:lnTo>
                  <a:pt x="8573" y="11651"/>
                </a:lnTo>
                <a:lnTo>
                  <a:pt x="9013" y="11529"/>
                </a:lnTo>
                <a:lnTo>
                  <a:pt x="9428" y="11382"/>
                </a:lnTo>
                <a:lnTo>
                  <a:pt x="9843" y="11187"/>
                </a:lnTo>
                <a:lnTo>
                  <a:pt x="10234" y="10942"/>
                </a:lnTo>
                <a:lnTo>
                  <a:pt x="10600" y="10674"/>
                </a:lnTo>
                <a:lnTo>
                  <a:pt x="10966" y="10356"/>
                </a:lnTo>
                <a:lnTo>
                  <a:pt x="11040" y="10307"/>
                </a:lnTo>
                <a:lnTo>
                  <a:pt x="11113" y="10259"/>
                </a:lnTo>
                <a:lnTo>
                  <a:pt x="11211" y="10234"/>
                </a:lnTo>
                <a:lnTo>
                  <a:pt x="11308" y="10210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0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0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5" name="Google Shape;855;p49"/>
          <p:cNvSpPr/>
          <p:nvPr/>
        </p:nvSpPr>
        <p:spPr>
          <a:xfrm>
            <a:off x="2680790" y="2111271"/>
            <a:ext cx="305341" cy="30534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7645" y="10063"/>
                </a:moveTo>
                <a:lnTo>
                  <a:pt x="8207" y="10112"/>
                </a:lnTo>
                <a:lnTo>
                  <a:pt x="8768" y="10185"/>
                </a:lnTo>
                <a:lnTo>
                  <a:pt x="9281" y="10307"/>
                </a:lnTo>
                <a:lnTo>
                  <a:pt x="9819" y="10503"/>
                </a:lnTo>
                <a:lnTo>
                  <a:pt x="10307" y="10747"/>
                </a:lnTo>
                <a:lnTo>
                  <a:pt x="10796" y="11016"/>
                </a:lnTo>
                <a:lnTo>
                  <a:pt x="11235" y="11358"/>
                </a:lnTo>
                <a:lnTo>
                  <a:pt x="11650" y="11724"/>
                </a:lnTo>
                <a:lnTo>
                  <a:pt x="11699" y="11797"/>
                </a:lnTo>
                <a:lnTo>
                  <a:pt x="11748" y="11895"/>
                </a:lnTo>
                <a:lnTo>
                  <a:pt x="11772" y="11993"/>
                </a:lnTo>
                <a:lnTo>
                  <a:pt x="11797" y="12066"/>
                </a:lnTo>
                <a:lnTo>
                  <a:pt x="11772" y="12164"/>
                </a:lnTo>
                <a:lnTo>
                  <a:pt x="11748" y="12261"/>
                </a:lnTo>
                <a:lnTo>
                  <a:pt x="11699" y="12335"/>
                </a:lnTo>
                <a:lnTo>
                  <a:pt x="11650" y="12432"/>
                </a:lnTo>
                <a:lnTo>
                  <a:pt x="11577" y="12481"/>
                </a:lnTo>
                <a:lnTo>
                  <a:pt x="11479" y="12530"/>
                </a:lnTo>
                <a:lnTo>
                  <a:pt x="11406" y="12554"/>
                </a:lnTo>
                <a:lnTo>
                  <a:pt x="11211" y="12554"/>
                </a:lnTo>
                <a:lnTo>
                  <a:pt x="11113" y="12530"/>
                </a:lnTo>
                <a:lnTo>
                  <a:pt x="11040" y="12481"/>
                </a:lnTo>
                <a:lnTo>
                  <a:pt x="10966" y="12432"/>
                </a:lnTo>
                <a:lnTo>
                  <a:pt x="10600" y="12115"/>
                </a:lnTo>
                <a:lnTo>
                  <a:pt x="10234" y="11846"/>
                </a:lnTo>
                <a:lnTo>
                  <a:pt x="9843" y="11602"/>
                </a:lnTo>
                <a:lnTo>
                  <a:pt x="9428" y="11406"/>
                </a:lnTo>
                <a:lnTo>
                  <a:pt x="9013" y="11260"/>
                </a:lnTo>
                <a:lnTo>
                  <a:pt x="8573" y="11138"/>
                </a:lnTo>
                <a:lnTo>
                  <a:pt x="8109" y="11065"/>
                </a:lnTo>
                <a:lnTo>
                  <a:pt x="7645" y="11040"/>
                </a:lnTo>
                <a:lnTo>
                  <a:pt x="7181" y="11065"/>
                </a:lnTo>
                <a:lnTo>
                  <a:pt x="6717" y="11138"/>
                </a:lnTo>
                <a:lnTo>
                  <a:pt x="6277" y="11260"/>
                </a:lnTo>
                <a:lnTo>
                  <a:pt x="5862" y="11406"/>
                </a:lnTo>
                <a:lnTo>
                  <a:pt x="5447" y="11602"/>
                </a:lnTo>
                <a:lnTo>
                  <a:pt x="5056" y="11846"/>
                </a:lnTo>
                <a:lnTo>
                  <a:pt x="4690" y="12115"/>
                </a:lnTo>
                <a:lnTo>
                  <a:pt x="4323" y="12432"/>
                </a:lnTo>
                <a:lnTo>
                  <a:pt x="4250" y="12481"/>
                </a:lnTo>
                <a:lnTo>
                  <a:pt x="4177" y="12530"/>
                </a:lnTo>
                <a:lnTo>
                  <a:pt x="4079" y="12554"/>
                </a:lnTo>
                <a:lnTo>
                  <a:pt x="3884" y="12554"/>
                </a:lnTo>
                <a:lnTo>
                  <a:pt x="3811" y="12530"/>
                </a:lnTo>
                <a:lnTo>
                  <a:pt x="3713" y="12481"/>
                </a:lnTo>
                <a:lnTo>
                  <a:pt x="3640" y="12432"/>
                </a:lnTo>
                <a:lnTo>
                  <a:pt x="3591" y="12335"/>
                </a:lnTo>
                <a:lnTo>
                  <a:pt x="3542" y="12261"/>
                </a:lnTo>
                <a:lnTo>
                  <a:pt x="3517" y="12164"/>
                </a:lnTo>
                <a:lnTo>
                  <a:pt x="3493" y="12066"/>
                </a:lnTo>
                <a:lnTo>
                  <a:pt x="3517" y="11993"/>
                </a:lnTo>
                <a:lnTo>
                  <a:pt x="3542" y="11895"/>
                </a:lnTo>
                <a:lnTo>
                  <a:pt x="3591" y="11797"/>
                </a:lnTo>
                <a:lnTo>
                  <a:pt x="3640" y="11724"/>
                </a:lnTo>
                <a:lnTo>
                  <a:pt x="4055" y="11358"/>
                </a:lnTo>
                <a:lnTo>
                  <a:pt x="4494" y="11016"/>
                </a:lnTo>
                <a:lnTo>
                  <a:pt x="4983" y="10747"/>
                </a:lnTo>
                <a:lnTo>
                  <a:pt x="5471" y="10503"/>
                </a:lnTo>
                <a:lnTo>
                  <a:pt x="6009" y="10307"/>
                </a:lnTo>
                <a:lnTo>
                  <a:pt x="6521" y="10185"/>
                </a:lnTo>
                <a:lnTo>
                  <a:pt x="7083" y="10112"/>
                </a:lnTo>
                <a:lnTo>
                  <a:pt x="7645" y="1006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6" name="Google Shape;856;p49"/>
          <p:cNvSpPr/>
          <p:nvPr/>
        </p:nvSpPr>
        <p:spPr>
          <a:xfrm>
            <a:off x="3219278" y="2111271"/>
            <a:ext cx="305341" cy="305341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2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2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699" y="10503"/>
                </a:moveTo>
                <a:lnTo>
                  <a:pt x="11797" y="10527"/>
                </a:lnTo>
                <a:lnTo>
                  <a:pt x="11895" y="10576"/>
                </a:lnTo>
                <a:lnTo>
                  <a:pt x="11968" y="10625"/>
                </a:lnTo>
                <a:lnTo>
                  <a:pt x="12041" y="10674"/>
                </a:lnTo>
                <a:lnTo>
                  <a:pt x="12090" y="10771"/>
                </a:lnTo>
                <a:lnTo>
                  <a:pt x="12114" y="10845"/>
                </a:lnTo>
                <a:lnTo>
                  <a:pt x="12139" y="10942"/>
                </a:lnTo>
                <a:lnTo>
                  <a:pt x="12139" y="11040"/>
                </a:lnTo>
                <a:lnTo>
                  <a:pt x="12114" y="11138"/>
                </a:lnTo>
                <a:lnTo>
                  <a:pt x="12090" y="11236"/>
                </a:lnTo>
                <a:lnTo>
                  <a:pt x="12041" y="11309"/>
                </a:lnTo>
                <a:lnTo>
                  <a:pt x="11968" y="11382"/>
                </a:lnTo>
                <a:lnTo>
                  <a:pt x="11895" y="11431"/>
                </a:lnTo>
                <a:lnTo>
                  <a:pt x="11797" y="11455"/>
                </a:lnTo>
                <a:lnTo>
                  <a:pt x="7792" y="12701"/>
                </a:lnTo>
                <a:lnTo>
                  <a:pt x="7645" y="12725"/>
                </a:lnTo>
                <a:lnTo>
                  <a:pt x="7498" y="12701"/>
                </a:lnTo>
                <a:lnTo>
                  <a:pt x="7352" y="12628"/>
                </a:lnTo>
                <a:lnTo>
                  <a:pt x="7254" y="12530"/>
                </a:lnTo>
                <a:lnTo>
                  <a:pt x="7181" y="12383"/>
                </a:lnTo>
                <a:lnTo>
                  <a:pt x="7157" y="12286"/>
                </a:lnTo>
                <a:lnTo>
                  <a:pt x="7157" y="12188"/>
                </a:lnTo>
                <a:lnTo>
                  <a:pt x="7181" y="12090"/>
                </a:lnTo>
                <a:lnTo>
                  <a:pt x="7205" y="12017"/>
                </a:lnTo>
                <a:lnTo>
                  <a:pt x="7254" y="11919"/>
                </a:lnTo>
                <a:lnTo>
                  <a:pt x="7327" y="11871"/>
                </a:lnTo>
                <a:lnTo>
                  <a:pt x="7401" y="11797"/>
                </a:lnTo>
                <a:lnTo>
                  <a:pt x="7498" y="11773"/>
                </a:lnTo>
                <a:lnTo>
                  <a:pt x="11504" y="10527"/>
                </a:lnTo>
                <a:lnTo>
                  <a:pt x="11602" y="1050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7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7" y="14533"/>
                </a:lnTo>
                <a:lnTo>
                  <a:pt x="11284" y="14362"/>
                </a:lnTo>
                <a:lnTo>
                  <a:pt x="11602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2" y="1100"/>
                </a:lnTo>
                <a:lnTo>
                  <a:pt x="11284" y="929"/>
                </a:lnTo>
                <a:lnTo>
                  <a:pt x="10967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7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57" name="Google Shape;857;p49"/>
          <p:cNvGrpSpPr/>
          <p:nvPr/>
        </p:nvGrpSpPr>
        <p:grpSpPr>
          <a:xfrm>
            <a:off x="3828800" y="2058488"/>
            <a:ext cx="162915" cy="406789"/>
            <a:chOff x="3386850" y="2264625"/>
            <a:chExt cx="203950" cy="509250"/>
          </a:xfrm>
        </p:grpSpPr>
        <p:sp>
          <p:nvSpPr>
            <p:cNvPr id="858" name="Google Shape;858;p49"/>
            <p:cNvSpPr/>
            <p:nvPr/>
          </p:nvSpPr>
          <p:spPr>
            <a:xfrm>
              <a:off x="3386850" y="2370850"/>
              <a:ext cx="203950" cy="403025"/>
            </a:xfrm>
            <a:custGeom>
              <a:avLst/>
              <a:gdLst/>
              <a:ahLst/>
              <a:cxnLst/>
              <a:rect l="l" t="t" r="r" b="b"/>
              <a:pathLst>
                <a:path w="8158" h="16121" extrusionOk="0">
                  <a:moveTo>
                    <a:pt x="3249" y="1"/>
                  </a:moveTo>
                  <a:lnTo>
                    <a:pt x="3004" y="50"/>
                  </a:lnTo>
                  <a:lnTo>
                    <a:pt x="2785" y="99"/>
                  </a:lnTo>
                  <a:lnTo>
                    <a:pt x="2565" y="172"/>
                  </a:lnTo>
                  <a:lnTo>
                    <a:pt x="2369" y="269"/>
                  </a:lnTo>
                  <a:lnTo>
                    <a:pt x="2174" y="367"/>
                  </a:lnTo>
                  <a:lnTo>
                    <a:pt x="1979" y="465"/>
                  </a:lnTo>
                  <a:lnTo>
                    <a:pt x="1808" y="587"/>
                  </a:lnTo>
                  <a:lnTo>
                    <a:pt x="1637" y="734"/>
                  </a:lnTo>
                  <a:lnTo>
                    <a:pt x="1490" y="880"/>
                  </a:lnTo>
                  <a:lnTo>
                    <a:pt x="1344" y="1027"/>
                  </a:lnTo>
                  <a:lnTo>
                    <a:pt x="1075" y="1369"/>
                  </a:lnTo>
                  <a:lnTo>
                    <a:pt x="855" y="1784"/>
                  </a:lnTo>
                  <a:lnTo>
                    <a:pt x="660" y="2199"/>
                  </a:lnTo>
                  <a:lnTo>
                    <a:pt x="489" y="2687"/>
                  </a:lnTo>
                  <a:lnTo>
                    <a:pt x="342" y="3176"/>
                  </a:lnTo>
                  <a:lnTo>
                    <a:pt x="245" y="3738"/>
                  </a:lnTo>
                  <a:lnTo>
                    <a:pt x="147" y="4299"/>
                  </a:lnTo>
                  <a:lnTo>
                    <a:pt x="74" y="4910"/>
                  </a:lnTo>
                  <a:lnTo>
                    <a:pt x="49" y="5545"/>
                  </a:lnTo>
                  <a:lnTo>
                    <a:pt x="25" y="6204"/>
                  </a:lnTo>
                  <a:lnTo>
                    <a:pt x="0" y="6888"/>
                  </a:lnTo>
                  <a:lnTo>
                    <a:pt x="25" y="7035"/>
                  </a:lnTo>
                  <a:lnTo>
                    <a:pt x="49" y="7181"/>
                  </a:lnTo>
                  <a:lnTo>
                    <a:pt x="98" y="7328"/>
                  </a:lnTo>
                  <a:lnTo>
                    <a:pt x="171" y="7425"/>
                  </a:lnTo>
                  <a:lnTo>
                    <a:pt x="269" y="7523"/>
                  </a:lnTo>
                  <a:lnTo>
                    <a:pt x="391" y="7596"/>
                  </a:lnTo>
                  <a:lnTo>
                    <a:pt x="513" y="7645"/>
                  </a:lnTo>
                  <a:lnTo>
                    <a:pt x="660" y="7670"/>
                  </a:lnTo>
                  <a:lnTo>
                    <a:pt x="806" y="7645"/>
                  </a:lnTo>
                  <a:lnTo>
                    <a:pt x="928" y="7596"/>
                  </a:lnTo>
                  <a:lnTo>
                    <a:pt x="1051" y="7523"/>
                  </a:lnTo>
                  <a:lnTo>
                    <a:pt x="1148" y="7425"/>
                  </a:lnTo>
                  <a:lnTo>
                    <a:pt x="1222" y="7328"/>
                  </a:lnTo>
                  <a:lnTo>
                    <a:pt x="1270" y="7181"/>
                  </a:lnTo>
                  <a:lnTo>
                    <a:pt x="1295" y="7035"/>
                  </a:lnTo>
                  <a:lnTo>
                    <a:pt x="1319" y="6888"/>
                  </a:lnTo>
                  <a:lnTo>
                    <a:pt x="1344" y="6278"/>
                  </a:lnTo>
                  <a:lnTo>
                    <a:pt x="1417" y="5569"/>
                  </a:lnTo>
                  <a:lnTo>
                    <a:pt x="1515" y="4861"/>
                  </a:lnTo>
                  <a:lnTo>
                    <a:pt x="1637" y="4153"/>
                  </a:lnTo>
                  <a:lnTo>
                    <a:pt x="1759" y="3542"/>
                  </a:lnTo>
                  <a:lnTo>
                    <a:pt x="1881" y="3029"/>
                  </a:lnTo>
                  <a:lnTo>
                    <a:pt x="2003" y="2687"/>
                  </a:lnTo>
                  <a:lnTo>
                    <a:pt x="2052" y="2614"/>
                  </a:lnTo>
                  <a:lnTo>
                    <a:pt x="2101" y="2590"/>
                  </a:lnTo>
                  <a:lnTo>
                    <a:pt x="2101" y="2639"/>
                  </a:lnTo>
                  <a:lnTo>
                    <a:pt x="2125" y="2736"/>
                  </a:lnTo>
                  <a:lnTo>
                    <a:pt x="2125" y="3151"/>
                  </a:lnTo>
                  <a:lnTo>
                    <a:pt x="2076" y="4568"/>
                  </a:lnTo>
                  <a:lnTo>
                    <a:pt x="1954" y="6595"/>
                  </a:lnTo>
                  <a:lnTo>
                    <a:pt x="1832" y="8866"/>
                  </a:lnTo>
                  <a:lnTo>
                    <a:pt x="1539" y="13165"/>
                  </a:lnTo>
                  <a:lnTo>
                    <a:pt x="1392" y="15119"/>
                  </a:lnTo>
                  <a:lnTo>
                    <a:pt x="1392" y="15290"/>
                  </a:lnTo>
                  <a:lnTo>
                    <a:pt x="1417" y="15461"/>
                  </a:lnTo>
                  <a:lnTo>
                    <a:pt x="1466" y="15607"/>
                  </a:lnTo>
                  <a:lnTo>
                    <a:pt x="1563" y="15754"/>
                  </a:lnTo>
                  <a:lnTo>
                    <a:pt x="1661" y="15900"/>
                  </a:lnTo>
                  <a:lnTo>
                    <a:pt x="1783" y="15998"/>
                  </a:lnTo>
                  <a:lnTo>
                    <a:pt x="1930" y="16071"/>
                  </a:lnTo>
                  <a:lnTo>
                    <a:pt x="2101" y="16120"/>
                  </a:lnTo>
                  <a:lnTo>
                    <a:pt x="2394" y="16120"/>
                  </a:lnTo>
                  <a:lnTo>
                    <a:pt x="2516" y="16071"/>
                  </a:lnTo>
                  <a:lnTo>
                    <a:pt x="2662" y="15998"/>
                  </a:lnTo>
                  <a:lnTo>
                    <a:pt x="2785" y="15925"/>
                  </a:lnTo>
                  <a:lnTo>
                    <a:pt x="2882" y="15803"/>
                  </a:lnTo>
                  <a:lnTo>
                    <a:pt x="2956" y="15680"/>
                  </a:lnTo>
                  <a:lnTo>
                    <a:pt x="3029" y="15534"/>
                  </a:lnTo>
                  <a:lnTo>
                    <a:pt x="3053" y="15387"/>
                  </a:lnTo>
                  <a:lnTo>
                    <a:pt x="3713" y="8549"/>
                  </a:lnTo>
                  <a:lnTo>
                    <a:pt x="3737" y="8476"/>
                  </a:lnTo>
                  <a:lnTo>
                    <a:pt x="3786" y="8354"/>
                  </a:lnTo>
                  <a:lnTo>
                    <a:pt x="3835" y="8305"/>
                  </a:lnTo>
                  <a:lnTo>
                    <a:pt x="3884" y="8231"/>
                  </a:lnTo>
                  <a:lnTo>
                    <a:pt x="3981" y="8207"/>
                  </a:lnTo>
                  <a:lnTo>
                    <a:pt x="4079" y="8183"/>
                  </a:lnTo>
                  <a:lnTo>
                    <a:pt x="4177" y="8207"/>
                  </a:lnTo>
                  <a:lnTo>
                    <a:pt x="4274" y="8231"/>
                  </a:lnTo>
                  <a:lnTo>
                    <a:pt x="4323" y="8305"/>
                  </a:lnTo>
                  <a:lnTo>
                    <a:pt x="4372" y="8354"/>
                  </a:lnTo>
                  <a:lnTo>
                    <a:pt x="4421" y="8476"/>
                  </a:lnTo>
                  <a:lnTo>
                    <a:pt x="4445" y="8549"/>
                  </a:lnTo>
                  <a:lnTo>
                    <a:pt x="5105" y="15387"/>
                  </a:lnTo>
                  <a:lnTo>
                    <a:pt x="5129" y="15534"/>
                  </a:lnTo>
                  <a:lnTo>
                    <a:pt x="5202" y="15680"/>
                  </a:lnTo>
                  <a:lnTo>
                    <a:pt x="5276" y="15803"/>
                  </a:lnTo>
                  <a:lnTo>
                    <a:pt x="5373" y="15925"/>
                  </a:lnTo>
                  <a:lnTo>
                    <a:pt x="5496" y="15998"/>
                  </a:lnTo>
                  <a:lnTo>
                    <a:pt x="5642" y="16071"/>
                  </a:lnTo>
                  <a:lnTo>
                    <a:pt x="5764" y="16120"/>
                  </a:lnTo>
                  <a:lnTo>
                    <a:pt x="6057" y="16120"/>
                  </a:lnTo>
                  <a:lnTo>
                    <a:pt x="6228" y="16071"/>
                  </a:lnTo>
                  <a:lnTo>
                    <a:pt x="6375" y="15998"/>
                  </a:lnTo>
                  <a:lnTo>
                    <a:pt x="6497" y="15900"/>
                  </a:lnTo>
                  <a:lnTo>
                    <a:pt x="6595" y="15754"/>
                  </a:lnTo>
                  <a:lnTo>
                    <a:pt x="6692" y="15607"/>
                  </a:lnTo>
                  <a:lnTo>
                    <a:pt x="6741" y="15461"/>
                  </a:lnTo>
                  <a:lnTo>
                    <a:pt x="6766" y="15290"/>
                  </a:lnTo>
                  <a:lnTo>
                    <a:pt x="6766" y="15119"/>
                  </a:lnTo>
                  <a:lnTo>
                    <a:pt x="6619" y="13165"/>
                  </a:lnTo>
                  <a:lnTo>
                    <a:pt x="6350" y="8915"/>
                  </a:lnTo>
                  <a:lnTo>
                    <a:pt x="6204" y="6619"/>
                  </a:lnTo>
                  <a:lnTo>
                    <a:pt x="6106" y="4617"/>
                  </a:lnTo>
                  <a:lnTo>
                    <a:pt x="6057" y="3176"/>
                  </a:lnTo>
                  <a:lnTo>
                    <a:pt x="6057" y="2761"/>
                  </a:lnTo>
                  <a:lnTo>
                    <a:pt x="6057" y="2590"/>
                  </a:lnTo>
                  <a:lnTo>
                    <a:pt x="6106" y="2590"/>
                  </a:lnTo>
                  <a:lnTo>
                    <a:pt x="6155" y="2687"/>
                  </a:lnTo>
                  <a:lnTo>
                    <a:pt x="6253" y="3005"/>
                  </a:lnTo>
                  <a:lnTo>
                    <a:pt x="6399" y="3493"/>
                  </a:lnTo>
                  <a:lnTo>
                    <a:pt x="6521" y="4128"/>
                  </a:lnTo>
                  <a:lnTo>
                    <a:pt x="6643" y="4837"/>
                  </a:lnTo>
                  <a:lnTo>
                    <a:pt x="6741" y="5569"/>
                  </a:lnTo>
                  <a:lnTo>
                    <a:pt x="6814" y="6278"/>
                  </a:lnTo>
                  <a:lnTo>
                    <a:pt x="6839" y="6888"/>
                  </a:lnTo>
                  <a:lnTo>
                    <a:pt x="6863" y="7035"/>
                  </a:lnTo>
                  <a:lnTo>
                    <a:pt x="6888" y="7181"/>
                  </a:lnTo>
                  <a:lnTo>
                    <a:pt x="6936" y="7328"/>
                  </a:lnTo>
                  <a:lnTo>
                    <a:pt x="7010" y="7425"/>
                  </a:lnTo>
                  <a:lnTo>
                    <a:pt x="7107" y="7523"/>
                  </a:lnTo>
                  <a:lnTo>
                    <a:pt x="7230" y="7596"/>
                  </a:lnTo>
                  <a:lnTo>
                    <a:pt x="7352" y="7645"/>
                  </a:lnTo>
                  <a:lnTo>
                    <a:pt x="7498" y="7670"/>
                  </a:lnTo>
                  <a:lnTo>
                    <a:pt x="7645" y="7645"/>
                  </a:lnTo>
                  <a:lnTo>
                    <a:pt x="7767" y="7596"/>
                  </a:lnTo>
                  <a:lnTo>
                    <a:pt x="7889" y="7523"/>
                  </a:lnTo>
                  <a:lnTo>
                    <a:pt x="7987" y="7425"/>
                  </a:lnTo>
                  <a:lnTo>
                    <a:pt x="8060" y="7328"/>
                  </a:lnTo>
                  <a:lnTo>
                    <a:pt x="8109" y="7181"/>
                  </a:lnTo>
                  <a:lnTo>
                    <a:pt x="8133" y="7035"/>
                  </a:lnTo>
                  <a:lnTo>
                    <a:pt x="8158" y="6888"/>
                  </a:lnTo>
                  <a:lnTo>
                    <a:pt x="8133" y="5520"/>
                  </a:lnTo>
                  <a:lnTo>
                    <a:pt x="8109" y="4885"/>
                  </a:lnTo>
                  <a:lnTo>
                    <a:pt x="8060" y="4299"/>
                  </a:lnTo>
                  <a:lnTo>
                    <a:pt x="7987" y="3713"/>
                  </a:lnTo>
                  <a:lnTo>
                    <a:pt x="7889" y="3176"/>
                  </a:lnTo>
                  <a:lnTo>
                    <a:pt x="7767" y="2663"/>
                  </a:lnTo>
                  <a:lnTo>
                    <a:pt x="7620" y="2174"/>
                  </a:lnTo>
                  <a:lnTo>
                    <a:pt x="7425" y="1759"/>
                  </a:lnTo>
                  <a:lnTo>
                    <a:pt x="7205" y="1369"/>
                  </a:lnTo>
                  <a:lnTo>
                    <a:pt x="7083" y="1173"/>
                  </a:lnTo>
                  <a:lnTo>
                    <a:pt x="6936" y="1002"/>
                  </a:lnTo>
                  <a:lnTo>
                    <a:pt x="6790" y="856"/>
                  </a:lnTo>
                  <a:lnTo>
                    <a:pt x="6643" y="709"/>
                  </a:lnTo>
                  <a:lnTo>
                    <a:pt x="6472" y="563"/>
                  </a:lnTo>
                  <a:lnTo>
                    <a:pt x="6277" y="440"/>
                  </a:lnTo>
                  <a:lnTo>
                    <a:pt x="6082" y="343"/>
                  </a:lnTo>
                  <a:lnTo>
                    <a:pt x="5886" y="245"/>
                  </a:lnTo>
                  <a:lnTo>
                    <a:pt x="5666" y="172"/>
                  </a:lnTo>
                  <a:lnTo>
                    <a:pt x="5422" y="99"/>
                  </a:lnTo>
                  <a:lnTo>
                    <a:pt x="5178" y="50"/>
                  </a:lnTo>
                  <a:lnTo>
                    <a:pt x="4909" y="1"/>
                  </a:lnTo>
                  <a:lnTo>
                    <a:pt x="4714" y="74"/>
                  </a:lnTo>
                  <a:lnTo>
                    <a:pt x="4519" y="147"/>
                  </a:lnTo>
                  <a:lnTo>
                    <a:pt x="4299" y="196"/>
                  </a:lnTo>
                  <a:lnTo>
                    <a:pt x="3859" y="196"/>
                  </a:lnTo>
                  <a:lnTo>
                    <a:pt x="3664" y="147"/>
                  </a:lnTo>
                  <a:lnTo>
                    <a:pt x="3444" y="99"/>
                  </a:lnTo>
                  <a:lnTo>
                    <a:pt x="32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9"/>
            <p:cNvSpPr/>
            <p:nvPr/>
          </p:nvSpPr>
          <p:spPr>
            <a:xfrm>
              <a:off x="3446075" y="2264625"/>
              <a:ext cx="85500" cy="94050"/>
            </a:xfrm>
            <a:custGeom>
              <a:avLst/>
              <a:gdLst/>
              <a:ahLst/>
              <a:cxnLst/>
              <a:rect l="l" t="t" r="r" b="b"/>
              <a:pathLst>
                <a:path w="3420" h="3762" extrusionOk="0">
                  <a:moveTo>
                    <a:pt x="1539" y="0"/>
                  </a:moveTo>
                  <a:lnTo>
                    <a:pt x="1368" y="25"/>
                  </a:lnTo>
                  <a:lnTo>
                    <a:pt x="1197" y="49"/>
                  </a:lnTo>
                  <a:lnTo>
                    <a:pt x="1051" y="122"/>
                  </a:lnTo>
                  <a:lnTo>
                    <a:pt x="904" y="171"/>
                  </a:lnTo>
                  <a:lnTo>
                    <a:pt x="757" y="269"/>
                  </a:lnTo>
                  <a:lnTo>
                    <a:pt x="611" y="342"/>
                  </a:lnTo>
                  <a:lnTo>
                    <a:pt x="489" y="464"/>
                  </a:lnTo>
                  <a:lnTo>
                    <a:pt x="391" y="586"/>
                  </a:lnTo>
                  <a:lnTo>
                    <a:pt x="293" y="708"/>
                  </a:lnTo>
                  <a:lnTo>
                    <a:pt x="196" y="855"/>
                  </a:lnTo>
                  <a:lnTo>
                    <a:pt x="122" y="1002"/>
                  </a:lnTo>
                  <a:lnTo>
                    <a:pt x="74" y="1148"/>
                  </a:lnTo>
                  <a:lnTo>
                    <a:pt x="25" y="1319"/>
                  </a:lnTo>
                  <a:lnTo>
                    <a:pt x="0" y="1514"/>
                  </a:lnTo>
                  <a:lnTo>
                    <a:pt x="0" y="1710"/>
                  </a:lnTo>
                  <a:lnTo>
                    <a:pt x="0" y="1905"/>
                  </a:lnTo>
                  <a:lnTo>
                    <a:pt x="25" y="2101"/>
                  </a:lnTo>
                  <a:lnTo>
                    <a:pt x="74" y="2272"/>
                  </a:lnTo>
                  <a:lnTo>
                    <a:pt x="122" y="2467"/>
                  </a:lnTo>
                  <a:lnTo>
                    <a:pt x="196" y="2638"/>
                  </a:lnTo>
                  <a:lnTo>
                    <a:pt x="293" y="2809"/>
                  </a:lnTo>
                  <a:lnTo>
                    <a:pt x="391" y="2980"/>
                  </a:lnTo>
                  <a:lnTo>
                    <a:pt x="489" y="3126"/>
                  </a:lnTo>
                  <a:lnTo>
                    <a:pt x="611" y="3273"/>
                  </a:lnTo>
                  <a:lnTo>
                    <a:pt x="757" y="3395"/>
                  </a:lnTo>
                  <a:lnTo>
                    <a:pt x="904" y="3493"/>
                  </a:lnTo>
                  <a:lnTo>
                    <a:pt x="1051" y="3590"/>
                  </a:lnTo>
                  <a:lnTo>
                    <a:pt x="1197" y="3664"/>
                  </a:lnTo>
                  <a:lnTo>
                    <a:pt x="1368" y="3713"/>
                  </a:lnTo>
                  <a:lnTo>
                    <a:pt x="1539" y="3761"/>
                  </a:lnTo>
                  <a:lnTo>
                    <a:pt x="1881" y="3761"/>
                  </a:lnTo>
                  <a:lnTo>
                    <a:pt x="2052" y="3713"/>
                  </a:lnTo>
                  <a:lnTo>
                    <a:pt x="2223" y="3664"/>
                  </a:lnTo>
                  <a:lnTo>
                    <a:pt x="2369" y="3590"/>
                  </a:lnTo>
                  <a:lnTo>
                    <a:pt x="2516" y="3493"/>
                  </a:lnTo>
                  <a:lnTo>
                    <a:pt x="2662" y="3395"/>
                  </a:lnTo>
                  <a:lnTo>
                    <a:pt x="2809" y="3273"/>
                  </a:lnTo>
                  <a:lnTo>
                    <a:pt x="2931" y="3126"/>
                  </a:lnTo>
                  <a:lnTo>
                    <a:pt x="3029" y="2980"/>
                  </a:lnTo>
                  <a:lnTo>
                    <a:pt x="3127" y="2809"/>
                  </a:lnTo>
                  <a:lnTo>
                    <a:pt x="3224" y="2638"/>
                  </a:lnTo>
                  <a:lnTo>
                    <a:pt x="3297" y="2467"/>
                  </a:lnTo>
                  <a:lnTo>
                    <a:pt x="3346" y="2272"/>
                  </a:lnTo>
                  <a:lnTo>
                    <a:pt x="3395" y="2101"/>
                  </a:lnTo>
                  <a:lnTo>
                    <a:pt x="3420" y="1905"/>
                  </a:lnTo>
                  <a:lnTo>
                    <a:pt x="3420" y="1710"/>
                  </a:lnTo>
                  <a:lnTo>
                    <a:pt x="3420" y="1514"/>
                  </a:lnTo>
                  <a:lnTo>
                    <a:pt x="3395" y="1319"/>
                  </a:lnTo>
                  <a:lnTo>
                    <a:pt x="3346" y="1148"/>
                  </a:lnTo>
                  <a:lnTo>
                    <a:pt x="3297" y="1002"/>
                  </a:lnTo>
                  <a:lnTo>
                    <a:pt x="3224" y="855"/>
                  </a:lnTo>
                  <a:lnTo>
                    <a:pt x="3127" y="708"/>
                  </a:lnTo>
                  <a:lnTo>
                    <a:pt x="3029" y="586"/>
                  </a:lnTo>
                  <a:lnTo>
                    <a:pt x="2931" y="464"/>
                  </a:lnTo>
                  <a:lnTo>
                    <a:pt x="2809" y="342"/>
                  </a:lnTo>
                  <a:lnTo>
                    <a:pt x="2662" y="269"/>
                  </a:lnTo>
                  <a:lnTo>
                    <a:pt x="2516" y="171"/>
                  </a:lnTo>
                  <a:lnTo>
                    <a:pt x="2369" y="122"/>
                  </a:lnTo>
                  <a:lnTo>
                    <a:pt x="2223" y="49"/>
                  </a:lnTo>
                  <a:lnTo>
                    <a:pt x="2052" y="25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" name="Google Shape;860;p49"/>
          <p:cNvGrpSpPr/>
          <p:nvPr/>
        </p:nvGrpSpPr>
        <p:grpSpPr>
          <a:xfrm>
            <a:off x="4920340" y="2110190"/>
            <a:ext cx="133639" cy="303384"/>
            <a:chOff x="4753325" y="2329350"/>
            <a:chExt cx="167300" cy="379800"/>
          </a:xfrm>
        </p:grpSpPr>
        <p:sp>
          <p:nvSpPr>
            <p:cNvPr id="861" name="Google Shape;861;p49"/>
            <p:cNvSpPr/>
            <p:nvPr/>
          </p:nvSpPr>
          <p:spPr>
            <a:xfrm>
              <a:off x="4753325" y="2424600"/>
              <a:ext cx="167300" cy="284550"/>
            </a:xfrm>
            <a:custGeom>
              <a:avLst/>
              <a:gdLst/>
              <a:ahLst/>
              <a:cxnLst/>
              <a:rect l="l" t="t" r="r" b="b"/>
              <a:pathLst>
                <a:path w="6692" h="11382" extrusionOk="0">
                  <a:moveTo>
                    <a:pt x="4030" y="0"/>
                  </a:moveTo>
                  <a:lnTo>
                    <a:pt x="3883" y="73"/>
                  </a:lnTo>
                  <a:lnTo>
                    <a:pt x="3712" y="122"/>
                  </a:lnTo>
                  <a:lnTo>
                    <a:pt x="3517" y="171"/>
                  </a:lnTo>
                  <a:lnTo>
                    <a:pt x="3175" y="171"/>
                  </a:lnTo>
                  <a:lnTo>
                    <a:pt x="3004" y="147"/>
                  </a:lnTo>
                  <a:lnTo>
                    <a:pt x="2833" y="73"/>
                  </a:lnTo>
                  <a:lnTo>
                    <a:pt x="2662" y="24"/>
                  </a:lnTo>
                  <a:lnTo>
                    <a:pt x="2418" y="24"/>
                  </a:lnTo>
                  <a:lnTo>
                    <a:pt x="2174" y="98"/>
                  </a:lnTo>
                  <a:lnTo>
                    <a:pt x="1954" y="171"/>
                  </a:lnTo>
                  <a:lnTo>
                    <a:pt x="1710" y="318"/>
                  </a:lnTo>
                  <a:lnTo>
                    <a:pt x="1490" y="489"/>
                  </a:lnTo>
                  <a:lnTo>
                    <a:pt x="1246" y="684"/>
                  </a:lnTo>
                  <a:lnTo>
                    <a:pt x="1050" y="928"/>
                  </a:lnTo>
                  <a:lnTo>
                    <a:pt x="855" y="1197"/>
                  </a:lnTo>
                  <a:lnTo>
                    <a:pt x="660" y="1514"/>
                  </a:lnTo>
                  <a:lnTo>
                    <a:pt x="513" y="1856"/>
                  </a:lnTo>
                  <a:lnTo>
                    <a:pt x="366" y="2223"/>
                  </a:lnTo>
                  <a:lnTo>
                    <a:pt x="244" y="2638"/>
                  </a:lnTo>
                  <a:lnTo>
                    <a:pt x="122" y="3102"/>
                  </a:lnTo>
                  <a:lnTo>
                    <a:pt x="49" y="3590"/>
                  </a:lnTo>
                  <a:lnTo>
                    <a:pt x="0" y="4103"/>
                  </a:lnTo>
                  <a:lnTo>
                    <a:pt x="0" y="4665"/>
                  </a:lnTo>
                  <a:lnTo>
                    <a:pt x="0" y="4787"/>
                  </a:lnTo>
                  <a:lnTo>
                    <a:pt x="25" y="4909"/>
                  </a:lnTo>
                  <a:lnTo>
                    <a:pt x="73" y="5007"/>
                  </a:lnTo>
                  <a:lnTo>
                    <a:pt x="147" y="5104"/>
                  </a:lnTo>
                  <a:lnTo>
                    <a:pt x="220" y="5178"/>
                  </a:lnTo>
                  <a:lnTo>
                    <a:pt x="318" y="5251"/>
                  </a:lnTo>
                  <a:lnTo>
                    <a:pt x="415" y="5275"/>
                  </a:lnTo>
                  <a:lnTo>
                    <a:pt x="537" y="5300"/>
                  </a:lnTo>
                  <a:lnTo>
                    <a:pt x="660" y="5275"/>
                  </a:lnTo>
                  <a:lnTo>
                    <a:pt x="757" y="5251"/>
                  </a:lnTo>
                  <a:lnTo>
                    <a:pt x="855" y="5178"/>
                  </a:lnTo>
                  <a:lnTo>
                    <a:pt x="928" y="5104"/>
                  </a:lnTo>
                  <a:lnTo>
                    <a:pt x="1001" y="5007"/>
                  </a:lnTo>
                  <a:lnTo>
                    <a:pt x="1026" y="4909"/>
                  </a:lnTo>
                  <a:lnTo>
                    <a:pt x="1050" y="4787"/>
                  </a:lnTo>
                  <a:lnTo>
                    <a:pt x="1075" y="4665"/>
                  </a:lnTo>
                  <a:lnTo>
                    <a:pt x="1099" y="4201"/>
                  </a:lnTo>
                  <a:lnTo>
                    <a:pt x="1148" y="3737"/>
                  </a:lnTo>
                  <a:lnTo>
                    <a:pt x="1221" y="3322"/>
                  </a:lnTo>
                  <a:lnTo>
                    <a:pt x="1319" y="2931"/>
                  </a:lnTo>
                  <a:lnTo>
                    <a:pt x="1441" y="2589"/>
                  </a:lnTo>
                  <a:lnTo>
                    <a:pt x="1539" y="2345"/>
                  </a:lnTo>
                  <a:lnTo>
                    <a:pt x="1636" y="2174"/>
                  </a:lnTo>
                  <a:lnTo>
                    <a:pt x="1685" y="2149"/>
                  </a:lnTo>
                  <a:lnTo>
                    <a:pt x="1710" y="2149"/>
                  </a:lnTo>
                  <a:lnTo>
                    <a:pt x="1734" y="2247"/>
                  </a:lnTo>
                  <a:lnTo>
                    <a:pt x="1734" y="2516"/>
                  </a:lnTo>
                  <a:lnTo>
                    <a:pt x="1685" y="3493"/>
                  </a:lnTo>
                  <a:lnTo>
                    <a:pt x="1612" y="4836"/>
                  </a:lnTo>
                  <a:lnTo>
                    <a:pt x="1490" y="6374"/>
                  </a:lnTo>
                  <a:lnTo>
                    <a:pt x="1246" y="9256"/>
                  </a:lnTo>
                  <a:lnTo>
                    <a:pt x="1148" y="10551"/>
                  </a:lnTo>
                  <a:lnTo>
                    <a:pt x="1148" y="10697"/>
                  </a:lnTo>
                  <a:lnTo>
                    <a:pt x="1148" y="10844"/>
                  </a:lnTo>
                  <a:lnTo>
                    <a:pt x="1197" y="10966"/>
                  </a:lnTo>
                  <a:lnTo>
                    <a:pt x="1270" y="11088"/>
                  </a:lnTo>
                  <a:lnTo>
                    <a:pt x="1343" y="11186"/>
                  </a:lnTo>
                  <a:lnTo>
                    <a:pt x="1465" y="11284"/>
                  </a:lnTo>
                  <a:lnTo>
                    <a:pt x="1588" y="11357"/>
                  </a:lnTo>
                  <a:lnTo>
                    <a:pt x="1710" y="11381"/>
                  </a:lnTo>
                  <a:lnTo>
                    <a:pt x="1954" y="11381"/>
                  </a:lnTo>
                  <a:lnTo>
                    <a:pt x="2076" y="11357"/>
                  </a:lnTo>
                  <a:lnTo>
                    <a:pt x="2174" y="11284"/>
                  </a:lnTo>
                  <a:lnTo>
                    <a:pt x="2271" y="11210"/>
                  </a:lnTo>
                  <a:lnTo>
                    <a:pt x="2345" y="11137"/>
                  </a:lnTo>
                  <a:lnTo>
                    <a:pt x="2418" y="11039"/>
                  </a:lnTo>
                  <a:lnTo>
                    <a:pt x="2467" y="10917"/>
                  </a:lnTo>
                  <a:lnTo>
                    <a:pt x="2516" y="10795"/>
                  </a:lnTo>
                  <a:lnTo>
                    <a:pt x="3053" y="7034"/>
                  </a:lnTo>
                  <a:lnTo>
                    <a:pt x="3053" y="6985"/>
                  </a:lnTo>
                  <a:lnTo>
                    <a:pt x="3102" y="6887"/>
                  </a:lnTo>
                  <a:lnTo>
                    <a:pt x="3151" y="6839"/>
                  </a:lnTo>
                  <a:lnTo>
                    <a:pt x="3200" y="6790"/>
                  </a:lnTo>
                  <a:lnTo>
                    <a:pt x="3273" y="6765"/>
                  </a:lnTo>
                  <a:lnTo>
                    <a:pt x="3346" y="6741"/>
                  </a:lnTo>
                  <a:lnTo>
                    <a:pt x="3419" y="6765"/>
                  </a:lnTo>
                  <a:lnTo>
                    <a:pt x="3493" y="6790"/>
                  </a:lnTo>
                  <a:lnTo>
                    <a:pt x="3541" y="6839"/>
                  </a:lnTo>
                  <a:lnTo>
                    <a:pt x="3590" y="6887"/>
                  </a:lnTo>
                  <a:lnTo>
                    <a:pt x="3639" y="6985"/>
                  </a:lnTo>
                  <a:lnTo>
                    <a:pt x="3639" y="7034"/>
                  </a:lnTo>
                  <a:lnTo>
                    <a:pt x="4176" y="10795"/>
                  </a:lnTo>
                  <a:lnTo>
                    <a:pt x="4225" y="10917"/>
                  </a:lnTo>
                  <a:lnTo>
                    <a:pt x="4274" y="11039"/>
                  </a:lnTo>
                  <a:lnTo>
                    <a:pt x="4347" y="11137"/>
                  </a:lnTo>
                  <a:lnTo>
                    <a:pt x="4421" y="11210"/>
                  </a:lnTo>
                  <a:lnTo>
                    <a:pt x="4518" y="11284"/>
                  </a:lnTo>
                  <a:lnTo>
                    <a:pt x="4616" y="11357"/>
                  </a:lnTo>
                  <a:lnTo>
                    <a:pt x="4738" y="11381"/>
                  </a:lnTo>
                  <a:lnTo>
                    <a:pt x="4982" y="11381"/>
                  </a:lnTo>
                  <a:lnTo>
                    <a:pt x="5104" y="11357"/>
                  </a:lnTo>
                  <a:lnTo>
                    <a:pt x="5227" y="11284"/>
                  </a:lnTo>
                  <a:lnTo>
                    <a:pt x="5349" y="11186"/>
                  </a:lnTo>
                  <a:lnTo>
                    <a:pt x="5422" y="11088"/>
                  </a:lnTo>
                  <a:lnTo>
                    <a:pt x="5495" y="10966"/>
                  </a:lnTo>
                  <a:lnTo>
                    <a:pt x="5544" y="10844"/>
                  </a:lnTo>
                  <a:lnTo>
                    <a:pt x="5544" y="10697"/>
                  </a:lnTo>
                  <a:lnTo>
                    <a:pt x="5544" y="10551"/>
                  </a:lnTo>
                  <a:lnTo>
                    <a:pt x="5202" y="6399"/>
                  </a:lnTo>
                  <a:lnTo>
                    <a:pt x="5007" y="3517"/>
                  </a:lnTo>
                  <a:lnTo>
                    <a:pt x="4958" y="2540"/>
                  </a:lnTo>
                  <a:lnTo>
                    <a:pt x="4958" y="2247"/>
                  </a:lnTo>
                  <a:lnTo>
                    <a:pt x="4982" y="2149"/>
                  </a:lnTo>
                  <a:lnTo>
                    <a:pt x="5007" y="2149"/>
                  </a:lnTo>
                  <a:lnTo>
                    <a:pt x="5056" y="2174"/>
                  </a:lnTo>
                  <a:lnTo>
                    <a:pt x="5153" y="2320"/>
                  </a:lnTo>
                  <a:lnTo>
                    <a:pt x="5251" y="2564"/>
                  </a:lnTo>
                  <a:lnTo>
                    <a:pt x="5349" y="2906"/>
                  </a:lnTo>
                  <a:lnTo>
                    <a:pt x="5446" y="3297"/>
                  </a:lnTo>
                  <a:lnTo>
                    <a:pt x="5544" y="3737"/>
                  </a:lnTo>
                  <a:lnTo>
                    <a:pt x="5593" y="4201"/>
                  </a:lnTo>
                  <a:lnTo>
                    <a:pt x="5617" y="4665"/>
                  </a:lnTo>
                  <a:lnTo>
                    <a:pt x="5642" y="4787"/>
                  </a:lnTo>
                  <a:lnTo>
                    <a:pt x="5666" y="4909"/>
                  </a:lnTo>
                  <a:lnTo>
                    <a:pt x="5691" y="5007"/>
                  </a:lnTo>
                  <a:lnTo>
                    <a:pt x="5764" y="5104"/>
                  </a:lnTo>
                  <a:lnTo>
                    <a:pt x="5837" y="5178"/>
                  </a:lnTo>
                  <a:lnTo>
                    <a:pt x="5935" y="5251"/>
                  </a:lnTo>
                  <a:lnTo>
                    <a:pt x="6033" y="5275"/>
                  </a:lnTo>
                  <a:lnTo>
                    <a:pt x="6155" y="5300"/>
                  </a:lnTo>
                  <a:lnTo>
                    <a:pt x="6277" y="5275"/>
                  </a:lnTo>
                  <a:lnTo>
                    <a:pt x="6374" y="5251"/>
                  </a:lnTo>
                  <a:lnTo>
                    <a:pt x="6472" y="5178"/>
                  </a:lnTo>
                  <a:lnTo>
                    <a:pt x="6545" y="5104"/>
                  </a:lnTo>
                  <a:lnTo>
                    <a:pt x="6619" y="5007"/>
                  </a:lnTo>
                  <a:lnTo>
                    <a:pt x="6668" y="4909"/>
                  </a:lnTo>
                  <a:lnTo>
                    <a:pt x="6692" y="4787"/>
                  </a:lnTo>
                  <a:lnTo>
                    <a:pt x="6692" y="4665"/>
                  </a:lnTo>
                  <a:lnTo>
                    <a:pt x="6692" y="4103"/>
                  </a:lnTo>
                  <a:lnTo>
                    <a:pt x="6643" y="3566"/>
                  </a:lnTo>
                  <a:lnTo>
                    <a:pt x="6570" y="3077"/>
                  </a:lnTo>
                  <a:lnTo>
                    <a:pt x="6472" y="2638"/>
                  </a:lnTo>
                  <a:lnTo>
                    <a:pt x="6374" y="2223"/>
                  </a:lnTo>
                  <a:lnTo>
                    <a:pt x="6228" y="1832"/>
                  </a:lnTo>
                  <a:lnTo>
                    <a:pt x="6081" y="1490"/>
                  </a:lnTo>
                  <a:lnTo>
                    <a:pt x="5910" y="1172"/>
                  </a:lnTo>
                  <a:lnTo>
                    <a:pt x="5715" y="904"/>
                  </a:lnTo>
                  <a:lnTo>
                    <a:pt x="5520" y="659"/>
                  </a:lnTo>
                  <a:lnTo>
                    <a:pt x="5300" y="464"/>
                  </a:lnTo>
                  <a:lnTo>
                    <a:pt x="5056" y="293"/>
                  </a:lnTo>
                  <a:lnTo>
                    <a:pt x="4811" y="171"/>
                  </a:lnTo>
                  <a:lnTo>
                    <a:pt x="4567" y="73"/>
                  </a:lnTo>
                  <a:lnTo>
                    <a:pt x="4299" y="24"/>
                  </a:lnTo>
                  <a:lnTo>
                    <a:pt x="40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9"/>
            <p:cNvSpPr/>
            <p:nvPr/>
          </p:nvSpPr>
          <p:spPr>
            <a:xfrm>
              <a:off x="4798500" y="2329350"/>
              <a:ext cx="76950" cy="84275"/>
            </a:xfrm>
            <a:custGeom>
              <a:avLst/>
              <a:gdLst/>
              <a:ahLst/>
              <a:cxnLst/>
              <a:rect l="l" t="t" r="r" b="b"/>
              <a:pathLst>
                <a:path w="3078" h="3371" extrusionOk="0">
                  <a:moveTo>
                    <a:pt x="1539" y="0"/>
                  </a:moveTo>
                  <a:lnTo>
                    <a:pt x="1222" y="24"/>
                  </a:lnTo>
                  <a:lnTo>
                    <a:pt x="953" y="98"/>
                  </a:lnTo>
                  <a:lnTo>
                    <a:pt x="684" y="220"/>
                  </a:lnTo>
                  <a:lnTo>
                    <a:pt x="464" y="415"/>
                  </a:lnTo>
                  <a:lnTo>
                    <a:pt x="367" y="513"/>
                  </a:lnTo>
                  <a:lnTo>
                    <a:pt x="269" y="635"/>
                  </a:lnTo>
                  <a:lnTo>
                    <a:pt x="196" y="757"/>
                  </a:lnTo>
                  <a:lnTo>
                    <a:pt x="123" y="879"/>
                  </a:lnTo>
                  <a:lnTo>
                    <a:pt x="74" y="1026"/>
                  </a:lnTo>
                  <a:lnTo>
                    <a:pt x="49" y="1172"/>
                  </a:lnTo>
                  <a:lnTo>
                    <a:pt x="25" y="1343"/>
                  </a:lnTo>
                  <a:lnTo>
                    <a:pt x="0" y="1514"/>
                  </a:lnTo>
                  <a:lnTo>
                    <a:pt x="25" y="1685"/>
                  </a:lnTo>
                  <a:lnTo>
                    <a:pt x="49" y="1856"/>
                  </a:lnTo>
                  <a:lnTo>
                    <a:pt x="123" y="2198"/>
                  </a:lnTo>
                  <a:lnTo>
                    <a:pt x="269" y="2516"/>
                  </a:lnTo>
                  <a:lnTo>
                    <a:pt x="464" y="2784"/>
                  </a:lnTo>
                  <a:lnTo>
                    <a:pt x="562" y="2906"/>
                  </a:lnTo>
                  <a:lnTo>
                    <a:pt x="684" y="3029"/>
                  </a:lnTo>
                  <a:lnTo>
                    <a:pt x="806" y="3126"/>
                  </a:lnTo>
                  <a:lnTo>
                    <a:pt x="953" y="3199"/>
                  </a:lnTo>
                  <a:lnTo>
                    <a:pt x="1075" y="3273"/>
                  </a:lnTo>
                  <a:lnTo>
                    <a:pt x="1222" y="3322"/>
                  </a:lnTo>
                  <a:lnTo>
                    <a:pt x="1393" y="3346"/>
                  </a:lnTo>
                  <a:lnTo>
                    <a:pt x="1539" y="3370"/>
                  </a:lnTo>
                  <a:lnTo>
                    <a:pt x="1686" y="3346"/>
                  </a:lnTo>
                  <a:lnTo>
                    <a:pt x="1857" y="3322"/>
                  </a:lnTo>
                  <a:lnTo>
                    <a:pt x="2003" y="3273"/>
                  </a:lnTo>
                  <a:lnTo>
                    <a:pt x="2125" y="3199"/>
                  </a:lnTo>
                  <a:lnTo>
                    <a:pt x="2272" y="3126"/>
                  </a:lnTo>
                  <a:lnTo>
                    <a:pt x="2394" y="3029"/>
                  </a:lnTo>
                  <a:lnTo>
                    <a:pt x="2516" y="2906"/>
                  </a:lnTo>
                  <a:lnTo>
                    <a:pt x="2614" y="2784"/>
                  </a:lnTo>
                  <a:lnTo>
                    <a:pt x="2809" y="2516"/>
                  </a:lnTo>
                  <a:lnTo>
                    <a:pt x="2956" y="2198"/>
                  </a:lnTo>
                  <a:lnTo>
                    <a:pt x="3029" y="1856"/>
                  </a:lnTo>
                  <a:lnTo>
                    <a:pt x="3053" y="1685"/>
                  </a:lnTo>
                  <a:lnTo>
                    <a:pt x="3078" y="1514"/>
                  </a:lnTo>
                  <a:lnTo>
                    <a:pt x="3053" y="1343"/>
                  </a:lnTo>
                  <a:lnTo>
                    <a:pt x="3029" y="1172"/>
                  </a:lnTo>
                  <a:lnTo>
                    <a:pt x="3004" y="1026"/>
                  </a:lnTo>
                  <a:lnTo>
                    <a:pt x="2956" y="879"/>
                  </a:lnTo>
                  <a:lnTo>
                    <a:pt x="2882" y="757"/>
                  </a:lnTo>
                  <a:lnTo>
                    <a:pt x="2809" y="635"/>
                  </a:lnTo>
                  <a:lnTo>
                    <a:pt x="2711" y="513"/>
                  </a:lnTo>
                  <a:lnTo>
                    <a:pt x="2614" y="415"/>
                  </a:lnTo>
                  <a:lnTo>
                    <a:pt x="2394" y="220"/>
                  </a:lnTo>
                  <a:lnTo>
                    <a:pt x="2125" y="98"/>
                  </a:lnTo>
                  <a:lnTo>
                    <a:pt x="1857" y="24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" name="Google Shape;863;p49"/>
          <p:cNvGrpSpPr/>
          <p:nvPr/>
        </p:nvGrpSpPr>
        <p:grpSpPr>
          <a:xfrm>
            <a:off x="4379433" y="2060425"/>
            <a:ext cx="138552" cy="402895"/>
            <a:chOff x="4076175" y="2267050"/>
            <a:chExt cx="173450" cy="504375"/>
          </a:xfrm>
        </p:grpSpPr>
        <p:sp>
          <p:nvSpPr>
            <p:cNvPr id="864" name="Google Shape;864;p49"/>
            <p:cNvSpPr/>
            <p:nvPr/>
          </p:nvSpPr>
          <p:spPr>
            <a:xfrm>
              <a:off x="4122600" y="2267050"/>
              <a:ext cx="80600" cy="91625"/>
            </a:xfrm>
            <a:custGeom>
              <a:avLst/>
              <a:gdLst/>
              <a:ahLst/>
              <a:cxnLst/>
              <a:rect l="l" t="t" r="r" b="b"/>
              <a:pathLst>
                <a:path w="3224" h="3665" extrusionOk="0">
                  <a:moveTo>
                    <a:pt x="1441" y="1"/>
                  </a:moveTo>
                  <a:lnTo>
                    <a:pt x="1295" y="25"/>
                  </a:lnTo>
                  <a:lnTo>
                    <a:pt x="1124" y="74"/>
                  </a:lnTo>
                  <a:lnTo>
                    <a:pt x="977" y="123"/>
                  </a:lnTo>
                  <a:lnTo>
                    <a:pt x="855" y="172"/>
                  </a:lnTo>
                  <a:lnTo>
                    <a:pt x="708" y="245"/>
                  </a:lnTo>
                  <a:lnTo>
                    <a:pt x="586" y="343"/>
                  </a:lnTo>
                  <a:lnTo>
                    <a:pt x="464" y="441"/>
                  </a:lnTo>
                  <a:lnTo>
                    <a:pt x="366" y="563"/>
                  </a:lnTo>
                  <a:lnTo>
                    <a:pt x="269" y="685"/>
                  </a:lnTo>
                  <a:lnTo>
                    <a:pt x="195" y="831"/>
                  </a:lnTo>
                  <a:lnTo>
                    <a:pt x="122" y="978"/>
                  </a:lnTo>
                  <a:lnTo>
                    <a:pt x="73" y="1124"/>
                  </a:lnTo>
                  <a:lnTo>
                    <a:pt x="25" y="1295"/>
                  </a:lnTo>
                  <a:lnTo>
                    <a:pt x="0" y="1466"/>
                  </a:lnTo>
                  <a:lnTo>
                    <a:pt x="0" y="1662"/>
                  </a:lnTo>
                  <a:lnTo>
                    <a:pt x="0" y="1833"/>
                  </a:lnTo>
                  <a:lnTo>
                    <a:pt x="25" y="2028"/>
                  </a:lnTo>
                  <a:lnTo>
                    <a:pt x="73" y="2223"/>
                  </a:lnTo>
                  <a:lnTo>
                    <a:pt x="122" y="2394"/>
                  </a:lnTo>
                  <a:lnTo>
                    <a:pt x="195" y="2565"/>
                  </a:lnTo>
                  <a:lnTo>
                    <a:pt x="269" y="2736"/>
                  </a:lnTo>
                  <a:lnTo>
                    <a:pt x="366" y="2883"/>
                  </a:lnTo>
                  <a:lnTo>
                    <a:pt x="464" y="3029"/>
                  </a:lnTo>
                  <a:lnTo>
                    <a:pt x="586" y="3176"/>
                  </a:lnTo>
                  <a:lnTo>
                    <a:pt x="708" y="3298"/>
                  </a:lnTo>
                  <a:lnTo>
                    <a:pt x="855" y="3396"/>
                  </a:lnTo>
                  <a:lnTo>
                    <a:pt x="977" y="3493"/>
                  </a:lnTo>
                  <a:lnTo>
                    <a:pt x="1124" y="3567"/>
                  </a:lnTo>
                  <a:lnTo>
                    <a:pt x="1295" y="3616"/>
                  </a:lnTo>
                  <a:lnTo>
                    <a:pt x="1441" y="3640"/>
                  </a:lnTo>
                  <a:lnTo>
                    <a:pt x="1612" y="3664"/>
                  </a:lnTo>
                  <a:lnTo>
                    <a:pt x="1783" y="3640"/>
                  </a:lnTo>
                  <a:lnTo>
                    <a:pt x="1930" y="3616"/>
                  </a:lnTo>
                  <a:lnTo>
                    <a:pt x="2100" y="3567"/>
                  </a:lnTo>
                  <a:lnTo>
                    <a:pt x="2247" y="3493"/>
                  </a:lnTo>
                  <a:lnTo>
                    <a:pt x="2369" y="3396"/>
                  </a:lnTo>
                  <a:lnTo>
                    <a:pt x="2516" y="3298"/>
                  </a:lnTo>
                  <a:lnTo>
                    <a:pt x="2638" y="3176"/>
                  </a:lnTo>
                  <a:lnTo>
                    <a:pt x="2760" y="3029"/>
                  </a:lnTo>
                  <a:lnTo>
                    <a:pt x="2858" y="2883"/>
                  </a:lnTo>
                  <a:lnTo>
                    <a:pt x="2955" y="2736"/>
                  </a:lnTo>
                  <a:lnTo>
                    <a:pt x="3029" y="2565"/>
                  </a:lnTo>
                  <a:lnTo>
                    <a:pt x="3102" y="2394"/>
                  </a:lnTo>
                  <a:lnTo>
                    <a:pt x="3151" y="2223"/>
                  </a:lnTo>
                  <a:lnTo>
                    <a:pt x="3200" y="2028"/>
                  </a:lnTo>
                  <a:lnTo>
                    <a:pt x="3224" y="1833"/>
                  </a:lnTo>
                  <a:lnTo>
                    <a:pt x="3224" y="1662"/>
                  </a:lnTo>
                  <a:lnTo>
                    <a:pt x="3224" y="1466"/>
                  </a:lnTo>
                  <a:lnTo>
                    <a:pt x="3200" y="1295"/>
                  </a:lnTo>
                  <a:lnTo>
                    <a:pt x="3151" y="1124"/>
                  </a:lnTo>
                  <a:lnTo>
                    <a:pt x="3102" y="978"/>
                  </a:lnTo>
                  <a:lnTo>
                    <a:pt x="3029" y="831"/>
                  </a:lnTo>
                  <a:lnTo>
                    <a:pt x="2955" y="685"/>
                  </a:lnTo>
                  <a:lnTo>
                    <a:pt x="2858" y="563"/>
                  </a:lnTo>
                  <a:lnTo>
                    <a:pt x="2760" y="441"/>
                  </a:lnTo>
                  <a:lnTo>
                    <a:pt x="2638" y="343"/>
                  </a:lnTo>
                  <a:lnTo>
                    <a:pt x="2516" y="245"/>
                  </a:lnTo>
                  <a:lnTo>
                    <a:pt x="2369" y="172"/>
                  </a:lnTo>
                  <a:lnTo>
                    <a:pt x="2247" y="123"/>
                  </a:lnTo>
                  <a:lnTo>
                    <a:pt x="2100" y="74"/>
                  </a:lnTo>
                  <a:lnTo>
                    <a:pt x="1930" y="25"/>
                  </a:lnTo>
                  <a:lnTo>
                    <a:pt x="17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9"/>
            <p:cNvSpPr/>
            <p:nvPr/>
          </p:nvSpPr>
          <p:spPr>
            <a:xfrm>
              <a:off x="4076175" y="2370250"/>
              <a:ext cx="173450" cy="401175"/>
            </a:xfrm>
            <a:custGeom>
              <a:avLst/>
              <a:gdLst/>
              <a:ahLst/>
              <a:cxnLst/>
              <a:rect l="l" t="t" r="r" b="b"/>
              <a:pathLst>
                <a:path w="6938" h="16047" extrusionOk="0">
                  <a:moveTo>
                    <a:pt x="2736" y="0"/>
                  </a:moveTo>
                  <a:lnTo>
                    <a:pt x="2541" y="49"/>
                  </a:lnTo>
                  <a:lnTo>
                    <a:pt x="2346" y="123"/>
                  </a:lnTo>
                  <a:lnTo>
                    <a:pt x="2175" y="196"/>
                  </a:lnTo>
                  <a:lnTo>
                    <a:pt x="2028" y="293"/>
                  </a:lnTo>
                  <a:lnTo>
                    <a:pt x="1711" y="489"/>
                  </a:lnTo>
                  <a:lnTo>
                    <a:pt x="1442" y="758"/>
                  </a:lnTo>
                  <a:lnTo>
                    <a:pt x="1173" y="1075"/>
                  </a:lnTo>
                  <a:lnTo>
                    <a:pt x="953" y="1417"/>
                  </a:lnTo>
                  <a:lnTo>
                    <a:pt x="758" y="1808"/>
                  </a:lnTo>
                  <a:lnTo>
                    <a:pt x="587" y="2223"/>
                  </a:lnTo>
                  <a:lnTo>
                    <a:pt x="441" y="2711"/>
                  </a:lnTo>
                  <a:lnTo>
                    <a:pt x="318" y="3200"/>
                  </a:lnTo>
                  <a:lnTo>
                    <a:pt x="221" y="3737"/>
                  </a:lnTo>
                  <a:lnTo>
                    <a:pt x="147" y="4323"/>
                  </a:lnTo>
                  <a:lnTo>
                    <a:pt x="74" y="4909"/>
                  </a:lnTo>
                  <a:lnTo>
                    <a:pt x="25" y="5544"/>
                  </a:lnTo>
                  <a:lnTo>
                    <a:pt x="1" y="6204"/>
                  </a:lnTo>
                  <a:lnTo>
                    <a:pt x="1" y="6888"/>
                  </a:lnTo>
                  <a:lnTo>
                    <a:pt x="25" y="7034"/>
                  </a:lnTo>
                  <a:lnTo>
                    <a:pt x="50" y="7181"/>
                  </a:lnTo>
                  <a:lnTo>
                    <a:pt x="99" y="7327"/>
                  </a:lnTo>
                  <a:lnTo>
                    <a:pt x="172" y="7425"/>
                  </a:lnTo>
                  <a:lnTo>
                    <a:pt x="245" y="7523"/>
                  </a:lnTo>
                  <a:lnTo>
                    <a:pt x="318" y="7596"/>
                  </a:lnTo>
                  <a:lnTo>
                    <a:pt x="416" y="7645"/>
                  </a:lnTo>
                  <a:lnTo>
                    <a:pt x="636" y="7645"/>
                  </a:lnTo>
                  <a:lnTo>
                    <a:pt x="734" y="7596"/>
                  </a:lnTo>
                  <a:lnTo>
                    <a:pt x="807" y="7523"/>
                  </a:lnTo>
                  <a:lnTo>
                    <a:pt x="880" y="7425"/>
                  </a:lnTo>
                  <a:lnTo>
                    <a:pt x="929" y="7327"/>
                  </a:lnTo>
                  <a:lnTo>
                    <a:pt x="953" y="7181"/>
                  </a:lnTo>
                  <a:lnTo>
                    <a:pt x="978" y="6888"/>
                  </a:lnTo>
                  <a:lnTo>
                    <a:pt x="1002" y="6521"/>
                  </a:lnTo>
                  <a:lnTo>
                    <a:pt x="1027" y="6106"/>
                  </a:lnTo>
                  <a:lnTo>
                    <a:pt x="1149" y="5105"/>
                  </a:lnTo>
                  <a:lnTo>
                    <a:pt x="1295" y="4103"/>
                  </a:lnTo>
                  <a:lnTo>
                    <a:pt x="1369" y="3664"/>
                  </a:lnTo>
                  <a:lnTo>
                    <a:pt x="1466" y="3298"/>
                  </a:lnTo>
                  <a:lnTo>
                    <a:pt x="1417" y="3102"/>
                  </a:lnTo>
                  <a:lnTo>
                    <a:pt x="1393" y="2907"/>
                  </a:lnTo>
                  <a:lnTo>
                    <a:pt x="1393" y="2711"/>
                  </a:lnTo>
                  <a:lnTo>
                    <a:pt x="1417" y="2540"/>
                  </a:lnTo>
                  <a:lnTo>
                    <a:pt x="1442" y="2394"/>
                  </a:lnTo>
                  <a:lnTo>
                    <a:pt x="1515" y="2247"/>
                  </a:lnTo>
                  <a:lnTo>
                    <a:pt x="1588" y="2125"/>
                  </a:lnTo>
                  <a:lnTo>
                    <a:pt x="1662" y="2052"/>
                  </a:lnTo>
                  <a:lnTo>
                    <a:pt x="1588" y="2150"/>
                  </a:lnTo>
                  <a:lnTo>
                    <a:pt x="1540" y="2296"/>
                  </a:lnTo>
                  <a:lnTo>
                    <a:pt x="1491" y="2492"/>
                  </a:lnTo>
                  <a:lnTo>
                    <a:pt x="1491" y="2687"/>
                  </a:lnTo>
                  <a:lnTo>
                    <a:pt x="1515" y="2882"/>
                  </a:lnTo>
                  <a:lnTo>
                    <a:pt x="1564" y="3078"/>
                  </a:lnTo>
                  <a:lnTo>
                    <a:pt x="1613" y="3175"/>
                  </a:lnTo>
                  <a:lnTo>
                    <a:pt x="1686" y="3273"/>
                  </a:lnTo>
                  <a:lnTo>
                    <a:pt x="1759" y="3346"/>
                  </a:lnTo>
                  <a:lnTo>
                    <a:pt x="1857" y="3420"/>
                  </a:lnTo>
                  <a:lnTo>
                    <a:pt x="1906" y="3786"/>
                  </a:lnTo>
                  <a:lnTo>
                    <a:pt x="1930" y="3981"/>
                  </a:lnTo>
                  <a:lnTo>
                    <a:pt x="1955" y="4201"/>
                  </a:lnTo>
                  <a:lnTo>
                    <a:pt x="1930" y="4445"/>
                  </a:lnTo>
                  <a:lnTo>
                    <a:pt x="1906" y="4738"/>
                  </a:lnTo>
                  <a:lnTo>
                    <a:pt x="1833" y="5032"/>
                  </a:lnTo>
                  <a:lnTo>
                    <a:pt x="1711" y="5398"/>
                  </a:lnTo>
                  <a:lnTo>
                    <a:pt x="1515" y="5911"/>
                  </a:lnTo>
                  <a:lnTo>
                    <a:pt x="1369" y="6399"/>
                  </a:lnTo>
                  <a:lnTo>
                    <a:pt x="1271" y="6839"/>
                  </a:lnTo>
                  <a:lnTo>
                    <a:pt x="1222" y="7230"/>
                  </a:lnTo>
                  <a:lnTo>
                    <a:pt x="1173" y="7620"/>
                  </a:lnTo>
                  <a:lnTo>
                    <a:pt x="1173" y="8011"/>
                  </a:lnTo>
                  <a:lnTo>
                    <a:pt x="1198" y="8817"/>
                  </a:lnTo>
                  <a:lnTo>
                    <a:pt x="1247" y="9989"/>
                  </a:lnTo>
                  <a:lnTo>
                    <a:pt x="1295" y="11162"/>
                  </a:lnTo>
                  <a:lnTo>
                    <a:pt x="1320" y="13238"/>
                  </a:lnTo>
                  <a:lnTo>
                    <a:pt x="1344" y="14728"/>
                  </a:lnTo>
                  <a:lnTo>
                    <a:pt x="1344" y="15314"/>
                  </a:lnTo>
                  <a:lnTo>
                    <a:pt x="1369" y="15533"/>
                  </a:lnTo>
                  <a:lnTo>
                    <a:pt x="1417" y="15704"/>
                  </a:lnTo>
                  <a:lnTo>
                    <a:pt x="1491" y="15827"/>
                  </a:lnTo>
                  <a:lnTo>
                    <a:pt x="1588" y="15924"/>
                  </a:lnTo>
                  <a:lnTo>
                    <a:pt x="1662" y="15998"/>
                  </a:lnTo>
                  <a:lnTo>
                    <a:pt x="1735" y="16022"/>
                  </a:lnTo>
                  <a:lnTo>
                    <a:pt x="1833" y="16046"/>
                  </a:lnTo>
                  <a:lnTo>
                    <a:pt x="1955" y="16046"/>
                  </a:lnTo>
                  <a:lnTo>
                    <a:pt x="2077" y="15998"/>
                  </a:lnTo>
                  <a:lnTo>
                    <a:pt x="2175" y="15949"/>
                  </a:lnTo>
                  <a:lnTo>
                    <a:pt x="2248" y="15875"/>
                  </a:lnTo>
                  <a:lnTo>
                    <a:pt x="2321" y="15802"/>
                  </a:lnTo>
                  <a:lnTo>
                    <a:pt x="2394" y="15680"/>
                  </a:lnTo>
                  <a:lnTo>
                    <a:pt x="2419" y="15533"/>
                  </a:lnTo>
                  <a:lnTo>
                    <a:pt x="2468" y="15387"/>
                  </a:lnTo>
                  <a:lnTo>
                    <a:pt x="3152" y="8548"/>
                  </a:lnTo>
                  <a:lnTo>
                    <a:pt x="3152" y="8451"/>
                  </a:lnTo>
                  <a:lnTo>
                    <a:pt x="3200" y="8280"/>
                  </a:lnTo>
                  <a:lnTo>
                    <a:pt x="3249" y="8182"/>
                  </a:lnTo>
                  <a:lnTo>
                    <a:pt x="3298" y="8084"/>
                  </a:lnTo>
                  <a:lnTo>
                    <a:pt x="3371" y="8011"/>
                  </a:lnTo>
                  <a:lnTo>
                    <a:pt x="3469" y="7987"/>
                  </a:lnTo>
                  <a:lnTo>
                    <a:pt x="3567" y="8011"/>
                  </a:lnTo>
                  <a:lnTo>
                    <a:pt x="3640" y="8084"/>
                  </a:lnTo>
                  <a:lnTo>
                    <a:pt x="3689" y="8182"/>
                  </a:lnTo>
                  <a:lnTo>
                    <a:pt x="3738" y="8280"/>
                  </a:lnTo>
                  <a:lnTo>
                    <a:pt x="3787" y="8451"/>
                  </a:lnTo>
                  <a:lnTo>
                    <a:pt x="3787" y="8548"/>
                  </a:lnTo>
                  <a:lnTo>
                    <a:pt x="4470" y="15387"/>
                  </a:lnTo>
                  <a:lnTo>
                    <a:pt x="4519" y="15533"/>
                  </a:lnTo>
                  <a:lnTo>
                    <a:pt x="4544" y="15680"/>
                  </a:lnTo>
                  <a:lnTo>
                    <a:pt x="4617" y="15802"/>
                  </a:lnTo>
                  <a:lnTo>
                    <a:pt x="4690" y="15875"/>
                  </a:lnTo>
                  <a:lnTo>
                    <a:pt x="4763" y="15949"/>
                  </a:lnTo>
                  <a:lnTo>
                    <a:pt x="4861" y="15998"/>
                  </a:lnTo>
                  <a:lnTo>
                    <a:pt x="4983" y="16046"/>
                  </a:lnTo>
                  <a:lnTo>
                    <a:pt x="5105" y="16046"/>
                  </a:lnTo>
                  <a:lnTo>
                    <a:pt x="5203" y="16022"/>
                  </a:lnTo>
                  <a:lnTo>
                    <a:pt x="5276" y="15998"/>
                  </a:lnTo>
                  <a:lnTo>
                    <a:pt x="5350" y="15924"/>
                  </a:lnTo>
                  <a:lnTo>
                    <a:pt x="5447" y="15827"/>
                  </a:lnTo>
                  <a:lnTo>
                    <a:pt x="5521" y="15704"/>
                  </a:lnTo>
                  <a:lnTo>
                    <a:pt x="5569" y="15533"/>
                  </a:lnTo>
                  <a:lnTo>
                    <a:pt x="5594" y="15314"/>
                  </a:lnTo>
                  <a:lnTo>
                    <a:pt x="5594" y="14728"/>
                  </a:lnTo>
                  <a:lnTo>
                    <a:pt x="5618" y="13238"/>
                  </a:lnTo>
                  <a:lnTo>
                    <a:pt x="5643" y="11162"/>
                  </a:lnTo>
                  <a:lnTo>
                    <a:pt x="5692" y="9989"/>
                  </a:lnTo>
                  <a:lnTo>
                    <a:pt x="5740" y="8817"/>
                  </a:lnTo>
                  <a:lnTo>
                    <a:pt x="5765" y="8011"/>
                  </a:lnTo>
                  <a:lnTo>
                    <a:pt x="5765" y="7620"/>
                  </a:lnTo>
                  <a:lnTo>
                    <a:pt x="5716" y="7230"/>
                  </a:lnTo>
                  <a:lnTo>
                    <a:pt x="5667" y="6839"/>
                  </a:lnTo>
                  <a:lnTo>
                    <a:pt x="5569" y="6399"/>
                  </a:lnTo>
                  <a:lnTo>
                    <a:pt x="5423" y="5911"/>
                  </a:lnTo>
                  <a:lnTo>
                    <a:pt x="5227" y="5398"/>
                  </a:lnTo>
                  <a:lnTo>
                    <a:pt x="5105" y="5032"/>
                  </a:lnTo>
                  <a:lnTo>
                    <a:pt x="5032" y="4738"/>
                  </a:lnTo>
                  <a:lnTo>
                    <a:pt x="5008" y="4445"/>
                  </a:lnTo>
                  <a:lnTo>
                    <a:pt x="4983" y="4201"/>
                  </a:lnTo>
                  <a:lnTo>
                    <a:pt x="5008" y="3981"/>
                  </a:lnTo>
                  <a:lnTo>
                    <a:pt x="5032" y="3786"/>
                  </a:lnTo>
                  <a:lnTo>
                    <a:pt x="5081" y="3420"/>
                  </a:lnTo>
                  <a:lnTo>
                    <a:pt x="5179" y="3346"/>
                  </a:lnTo>
                  <a:lnTo>
                    <a:pt x="5252" y="3273"/>
                  </a:lnTo>
                  <a:lnTo>
                    <a:pt x="5325" y="3175"/>
                  </a:lnTo>
                  <a:lnTo>
                    <a:pt x="5374" y="3078"/>
                  </a:lnTo>
                  <a:lnTo>
                    <a:pt x="5423" y="2882"/>
                  </a:lnTo>
                  <a:lnTo>
                    <a:pt x="5447" y="2687"/>
                  </a:lnTo>
                  <a:lnTo>
                    <a:pt x="5447" y="2492"/>
                  </a:lnTo>
                  <a:lnTo>
                    <a:pt x="5398" y="2296"/>
                  </a:lnTo>
                  <a:lnTo>
                    <a:pt x="5350" y="2150"/>
                  </a:lnTo>
                  <a:lnTo>
                    <a:pt x="5276" y="2052"/>
                  </a:lnTo>
                  <a:lnTo>
                    <a:pt x="5350" y="2125"/>
                  </a:lnTo>
                  <a:lnTo>
                    <a:pt x="5423" y="2247"/>
                  </a:lnTo>
                  <a:lnTo>
                    <a:pt x="5496" y="2394"/>
                  </a:lnTo>
                  <a:lnTo>
                    <a:pt x="5521" y="2540"/>
                  </a:lnTo>
                  <a:lnTo>
                    <a:pt x="5545" y="2711"/>
                  </a:lnTo>
                  <a:lnTo>
                    <a:pt x="5545" y="2907"/>
                  </a:lnTo>
                  <a:lnTo>
                    <a:pt x="5521" y="3102"/>
                  </a:lnTo>
                  <a:lnTo>
                    <a:pt x="5472" y="3298"/>
                  </a:lnTo>
                  <a:lnTo>
                    <a:pt x="5569" y="3664"/>
                  </a:lnTo>
                  <a:lnTo>
                    <a:pt x="5643" y="4103"/>
                  </a:lnTo>
                  <a:lnTo>
                    <a:pt x="5789" y="5105"/>
                  </a:lnTo>
                  <a:lnTo>
                    <a:pt x="5911" y="6106"/>
                  </a:lnTo>
                  <a:lnTo>
                    <a:pt x="5936" y="6521"/>
                  </a:lnTo>
                  <a:lnTo>
                    <a:pt x="5960" y="6888"/>
                  </a:lnTo>
                  <a:lnTo>
                    <a:pt x="5985" y="7181"/>
                  </a:lnTo>
                  <a:lnTo>
                    <a:pt x="6009" y="7327"/>
                  </a:lnTo>
                  <a:lnTo>
                    <a:pt x="6058" y="7425"/>
                  </a:lnTo>
                  <a:lnTo>
                    <a:pt x="6131" y="7523"/>
                  </a:lnTo>
                  <a:lnTo>
                    <a:pt x="6204" y="7596"/>
                  </a:lnTo>
                  <a:lnTo>
                    <a:pt x="6302" y="7645"/>
                  </a:lnTo>
                  <a:lnTo>
                    <a:pt x="6522" y="7645"/>
                  </a:lnTo>
                  <a:lnTo>
                    <a:pt x="6620" y="7596"/>
                  </a:lnTo>
                  <a:lnTo>
                    <a:pt x="6693" y="7523"/>
                  </a:lnTo>
                  <a:lnTo>
                    <a:pt x="6766" y="7425"/>
                  </a:lnTo>
                  <a:lnTo>
                    <a:pt x="6839" y="7327"/>
                  </a:lnTo>
                  <a:lnTo>
                    <a:pt x="6888" y="7181"/>
                  </a:lnTo>
                  <a:lnTo>
                    <a:pt x="6913" y="7034"/>
                  </a:lnTo>
                  <a:lnTo>
                    <a:pt x="6937" y="6888"/>
                  </a:lnTo>
                  <a:lnTo>
                    <a:pt x="6937" y="6204"/>
                  </a:lnTo>
                  <a:lnTo>
                    <a:pt x="6913" y="5544"/>
                  </a:lnTo>
                  <a:lnTo>
                    <a:pt x="6864" y="4909"/>
                  </a:lnTo>
                  <a:lnTo>
                    <a:pt x="6791" y="4323"/>
                  </a:lnTo>
                  <a:lnTo>
                    <a:pt x="6717" y="3737"/>
                  </a:lnTo>
                  <a:lnTo>
                    <a:pt x="6620" y="3200"/>
                  </a:lnTo>
                  <a:lnTo>
                    <a:pt x="6497" y="2711"/>
                  </a:lnTo>
                  <a:lnTo>
                    <a:pt x="6351" y="2223"/>
                  </a:lnTo>
                  <a:lnTo>
                    <a:pt x="6180" y="1808"/>
                  </a:lnTo>
                  <a:lnTo>
                    <a:pt x="5985" y="1417"/>
                  </a:lnTo>
                  <a:lnTo>
                    <a:pt x="5765" y="1075"/>
                  </a:lnTo>
                  <a:lnTo>
                    <a:pt x="5496" y="758"/>
                  </a:lnTo>
                  <a:lnTo>
                    <a:pt x="5227" y="489"/>
                  </a:lnTo>
                  <a:lnTo>
                    <a:pt x="4910" y="293"/>
                  </a:lnTo>
                  <a:lnTo>
                    <a:pt x="4763" y="196"/>
                  </a:lnTo>
                  <a:lnTo>
                    <a:pt x="4592" y="123"/>
                  </a:lnTo>
                  <a:lnTo>
                    <a:pt x="4397" y="49"/>
                  </a:lnTo>
                  <a:lnTo>
                    <a:pt x="4202" y="0"/>
                  </a:lnTo>
                  <a:lnTo>
                    <a:pt x="4031" y="98"/>
                  </a:lnTo>
                  <a:lnTo>
                    <a:pt x="3860" y="147"/>
                  </a:lnTo>
                  <a:lnTo>
                    <a:pt x="3664" y="196"/>
                  </a:lnTo>
                  <a:lnTo>
                    <a:pt x="3469" y="220"/>
                  </a:lnTo>
                  <a:lnTo>
                    <a:pt x="3274" y="196"/>
                  </a:lnTo>
                  <a:lnTo>
                    <a:pt x="3078" y="147"/>
                  </a:lnTo>
                  <a:lnTo>
                    <a:pt x="2907" y="98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6" name="Google Shape;866;p49"/>
          <p:cNvSpPr/>
          <p:nvPr/>
        </p:nvSpPr>
        <p:spPr>
          <a:xfrm>
            <a:off x="5373229" y="2102983"/>
            <a:ext cx="305341" cy="321916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67" name="Google Shape;867;p49"/>
          <p:cNvGrpSpPr/>
          <p:nvPr/>
        </p:nvGrpSpPr>
        <p:grpSpPr>
          <a:xfrm>
            <a:off x="5896274" y="2108713"/>
            <a:ext cx="335576" cy="310214"/>
            <a:chOff x="5975075" y="2327500"/>
            <a:chExt cx="420100" cy="388350"/>
          </a:xfrm>
        </p:grpSpPr>
        <p:sp>
          <p:nvSpPr>
            <p:cNvPr id="868" name="Google Shape;868;p49"/>
            <p:cNvSpPr/>
            <p:nvPr/>
          </p:nvSpPr>
          <p:spPr>
            <a:xfrm>
              <a:off x="5975075" y="2474650"/>
              <a:ext cx="98325" cy="220450"/>
            </a:xfrm>
            <a:custGeom>
              <a:avLst/>
              <a:gdLst/>
              <a:ahLst/>
              <a:cxnLst/>
              <a:rect l="l" t="t" r="r" b="b"/>
              <a:pathLst>
                <a:path w="3933" h="8818" extrusionOk="0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9"/>
            <p:cNvSpPr/>
            <p:nvPr/>
          </p:nvSpPr>
          <p:spPr>
            <a:xfrm>
              <a:off x="6088025" y="2327500"/>
              <a:ext cx="307150" cy="388350"/>
            </a:xfrm>
            <a:custGeom>
              <a:avLst/>
              <a:gdLst/>
              <a:ahLst/>
              <a:cxnLst/>
              <a:rect l="l" t="t" r="r" b="b"/>
              <a:pathLst>
                <a:path w="12286" h="15534" extrusionOk="0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0" name="Google Shape;870;p49"/>
          <p:cNvGrpSpPr/>
          <p:nvPr/>
        </p:nvGrpSpPr>
        <p:grpSpPr>
          <a:xfrm>
            <a:off x="6499588" y="2099447"/>
            <a:ext cx="205851" cy="335576"/>
            <a:chOff x="6730350" y="2315900"/>
            <a:chExt cx="257700" cy="420100"/>
          </a:xfrm>
        </p:grpSpPr>
        <p:sp>
          <p:nvSpPr>
            <p:cNvPr id="871" name="Google Shape;871;p49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49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9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49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49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6" name="Google Shape;876;p49"/>
          <p:cNvGrpSpPr/>
          <p:nvPr/>
        </p:nvGrpSpPr>
        <p:grpSpPr>
          <a:xfrm>
            <a:off x="1704252" y="2612056"/>
            <a:ext cx="104403" cy="380448"/>
            <a:chOff x="727175" y="2957625"/>
            <a:chExt cx="130700" cy="476275"/>
          </a:xfrm>
        </p:grpSpPr>
        <p:sp>
          <p:nvSpPr>
            <p:cNvPr id="877" name="Google Shape;877;p49"/>
            <p:cNvSpPr/>
            <p:nvPr/>
          </p:nvSpPr>
          <p:spPr>
            <a:xfrm>
              <a:off x="727175" y="2957625"/>
              <a:ext cx="130700" cy="476275"/>
            </a:xfrm>
            <a:custGeom>
              <a:avLst/>
              <a:gdLst/>
              <a:ahLst/>
              <a:cxnLst/>
              <a:rect l="l" t="t" r="r" b="b"/>
              <a:pathLst>
                <a:path w="5228" h="19051" extrusionOk="0">
                  <a:moveTo>
                    <a:pt x="2614" y="489"/>
                  </a:moveTo>
                  <a:lnTo>
                    <a:pt x="2858" y="538"/>
                  </a:lnTo>
                  <a:lnTo>
                    <a:pt x="3102" y="611"/>
                  </a:lnTo>
                  <a:lnTo>
                    <a:pt x="3322" y="709"/>
                  </a:lnTo>
                  <a:lnTo>
                    <a:pt x="3493" y="880"/>
                  </a:lnTo>
                  <a:lnTo>
                    <a:pt x="3664" y="1051"/>
                  </a:lnTo>
                  <a:lnTo>
                    <a:pt x="3762" y="1270"/>
                  </a:lnTo>
                  <a:lnTo>
                    <a:pt x="3835" y="1490"/>
                  </a:lnTo>
                  <a:lnTo>
                    <a:pt x="3859" y="1759"/>
                  </a:lnTo>
                  <a:lnTo>
                    <a:pt x="3859" y="14483"/>
                  </a:lnTo>
                  <a:lnTo>
                    <a:pt x="3884" y="14581"/>
                  </a:lnTo>
                  <a:lnTo>
                    <a:pt x="3908" y="14679"/>
                  </a:lnTo>
                  <a:lnTo>
                    <a:pt x="3957" y="14776"/>
                  </a:lnTo>
                  <a:lnTo>
                    <a:pt x="4030" y="14850"/>
                  </a:lnTo>
                  <a:lnTo>
                    <a:pt x="4177" y="14996"/>
                  </a:lnTo>
                  <a:lnTo>
                    <a:pt x="4324" y="15167"/>
                  </a:lnTo>
                  <a:lnTo>
                    <a:pt x="4446" y="15363"/>
                  </a:lnTo>
                  <a:lnTo>
                    <a:pt x="4543" y="15558"/>
                  </a:lnTo>
                  <a:lnTo>
                    <a:pt x="4641" y="15778"/>
                  </a:lnTo>
                  <a:lnTo>
                    <a:pt x="4690" y="15973"/>
                  </a:lnTo>
                  <a:lnTo>
                    <a:pt x="4714" y="16193"/>
                  </a:lnTo>
                  <a:lnTo>
                    <a:pt x="4739" y="16437"/>
                  </a:lnTo>
                  <a:lnTo>
                    <a:pt x="4714" y="16633"/>
                  </a:lnTo>
                  <a:lnTo>
                    <a:pt x="4690" y="16852"/>
                  </a:lnTo>
                  <a:lnTo>
                    <a:pt x="4641" y="17048"/>
                  </a:lnTo>
                  <a:lnTo>
                    <a:pt x="4568" y="17243"/>
                  </a:lnTo>
                  <a:lnTo>
                    <a:pt x="4470" y="17438"/>
                  </a:lnTo>
                  <a:lnTo>
                    <a:pt x="4372" y="17609"/>
                  </a:lnTo>
                  <a:lnTo>
                    <a:pt x="4250" y="17780"/>
                  </a:lnTo>
                  <a:lnTo>
                    <a:pt x="4104" y="17927"/>
                  </a:lnTo>
                  <a:lnTo>
                    <a:pt x="3957" y="18073"/>
                  </a:lnTo>
                  <a:lnTo>
                    <a:pt x="3811" y="18196"/>
                  </a:lnTo>
                  <a:lnTo>
                    <a:pt x="3615" y="18293"/>
                  </a:lnTo>
                  <a:lnTo>
                    <a:pt x="3444" y="18391"/>
                  </a:lnTo>
                  <a:lnTo>
                    <a:pt x="3249" y="18464"/>
                  </a:lnTo>
                  <a:lnTo>
                    <a:pt x="3029" y="18513"/>
                  </a:lnTo>
                  <a:lnTo>
                    <a:pt x="2834" y="18538"/>
                  </a:lnTo>
                  <a:lnTo>
                    <a:pt x="2614" y="18562"/>
                  </a:lnTo>
                  <a:lnTo>
                    <a:pt x="2394" y="18538"/>
                  </a:lnTo>
                  <a:lnTo>
                    <a:pt x="2174" y="18513"/>
                  </a:lnTo>
                  <a:lnTo>
                    <a:pt x="1979" y="18464"/>
                  </a:lnTo>
                  <a:lnTo>
                    <a:pt x="1784" y="18391"/>
                  </a:lnTo>
                  <a:lnTo>
                    <a:pt x="1613" y="18293"/>
                  </a:lnTo>
                  <a:lnTo>
                    <a:pt x="1417" y="18196"/>
                  </a:lnTo>
                  <a:lnTo>
                    <a:pt x="1271" y="18073"/>
                  </a:lnTo>
                  <a:lnTo>
                    <a:pt x="1124" y="17927"/>
                  </a:lnTo>
                  <a:lnTo>
                    <a:pt x="978" y="17780"/>
                  </a:lnTo>
                  <a:lnTo>
                    <a:pt x="855" y="17609"/>
                  </a:lnTo>
                  <a:lnTo>
                    <a:pt x="758" y="17438"/>
                  </a:lnTo>
                  <a:lnTo>
                    <a:pt x="660" y="17243"/>
                  </a:lnTo>
                  <a:lnTo>
                    <a:pt x="587" y="17048"/>
                  </a:lnTo>
                  <a:lnTo>
                    <a:pt x="538" y="16852"/>
                  </a:lnTo>
                  <a:lnTo>
                    <a:pt x="514" y="16633"/>
                  </a:lnTo>
                  <a:lnTo>
                    <a:pt x="489" y="16437"/>
                  </a:lnTo>
                  <a:lnTo>
                    <a:pt x="514" y="16193"/>
                  </a:lnTo>
                  <a:lnTo>
                    <a:pt x="538" y="15973"/>
                  </a:lnTo>
                  <a:lnTo>
                    <a:pt x="587" y="15778"/>
                  </a:lnTo>
                  <a:lnTo>
                    <a:pt x="684" y="15558"/>
                  </a:lnTo>
                  <a:lnTo>
                    <a:pt x="782" y="15363"/>
                  </a:lnTo>
                  <a:lnTo>
                    <a:pt x="904" y="15167"/>
                  </a:lnTo>
                  <a:lnTo>
                    <a:pt x="1051" y="14996"/>
                  </a:lnTo>
                  <a:lnTo>
                    <a:pt x="1197" y="14850"/>
                  </a:lnTo>
                  <a:lnTo>
                    <a:pt x="1271" y="14776"/>
                  </a:lnTo>
                  <a:lnTo>
                    <a:pt x="1319" y="14679"/>
                  </a:lnTo>
                  <a:lnTo>
                    <a:pt x="1344" y="14581"/>
                  </a:lnTo>
                  <a:lnTo>
                    <a:pt x="1368" y="14483"/>
                  </a:lnTo>
                  <a:lnTo>
                    <a:pt x="1368" y="1759"/>
                  </a:lnTo>
                  <a:lnTo>
                    <a:pt x="1393" y="1490"/>
                  </a:lnTo>
                  <a:lnTo>
                    <a:pt x="1466" y="1270"/>
                  </a:lnTo>
                  <a:lnTo>
                    <a:pt x="1564" y="1051"/>
                  </a:lnTo>
                  <a:lnTo>
                    <a:pt x="1735" y="880"/>
                  </a:lnTo>
                  <a:lnTo>
                    <a:pt x="1906" y="709"/>
                  </a:lnTo>
                  <a:lnTo>
                    <a:pt x="2125" y="611"/>
                  </a:lnTo>
                  <a:lnTo>
                    <a:pt x="2370" y="538"/>
                  </a:lnTo>
                  <a:lnTo>
                    <a:pt x="2614" y="489"/>
                  </a:lnTo>
                  <a:close/>
                  <a:moveTo>
                    <a:pt x="2614" y="0"/>
                  </a:moveTo>
                  <a:lnTo>
                    <a:pt x="2443" y="25"/>
                  </a:lnTo>
                  <a:lnTo>
                    <a:pt x="2272" y="49"/>
                  </a:lnTo>
                  <a:lnTo>
                    <a:pt x="2101" y="98"/>
                  </a:lnTo>
                  <a:lnTo>
                    <a:pt x="1930" y="147"/>
                  </a:lnTo>
                  <a:lnTo>
                    <a:pt x="1784" y="220"/>
                  </a:lnTo>
                  <a:lnTo>
                    <a:pt x="1637" y="318"/>
                  </a:lnTo>
                  <a:lnTo>
                    <a:pt x="1515" y="416"/>
                  </a:lnTo>
                  <a:lnTo>
                    <a:pt x="1393" y="513"/>
                  </a:lnTo>
                  <a:lnTo>
                    <a:pt x="1271" y="635"/>
                  </a:lnTo>
                  <a:lnTo>
                    <a:pt x="1173" y="782"/>
                  </a:lnTo>
                  <a:lnTo>
                    <a:pt x="1075" y="928"/>
                  </a:lnTo>
                  <a:lnTo>
                    <a:pt x="1002" y="1075"/>
                  </a:lnTo>
                  <a:lnTo>
                    <a:pt x="953" y="1246"/>
                  </a:lnTo>
                  <a:lnTo>
                    <a:pt x="904" y="1393"/>
                  </a:lnTo>
                  <a:lnTo>
                    <a:pt x="880" y="1588"/>
                  </a:lnTo>
                  <a:lnTo>
                    <a:pt x="880" y="1759"/>
                  </a:lnTo>
                  <a:lnTo>
                    <a:pt x="880" y="14483"/>
                  </a:lnTo>
                  <a:lnTo>
                    <a:pt x="684" y="14679"/>
                  </a:lnTo>
                  <a:lnTo>
                    <a:pt x="514" y="14874"/>
                  </a:lnTo>
                  <a:lnTo>
                    <a:pt x="367" y="15094"/>
                  </a:lnTo>
                  <a:lnTo>
                    <a:pt x="245" y="15338"/>
                  </a:lnTo>
                  <a:lnTo>
                    <a:pt x="147" y="15607"/>
                  </a:lnTo>
                  <a:lnTo>
                    <a:pt x="74" y="15875"/>
                  </a:lnTo>
                  <a:lnTo>
                    <a:pt x="25" y="16144"/>
                  </a:lnTo>
                  <a:lnTo>
                    <a:pt x="1" y="16437"/>
                  </a:lnTo>
                  <a:lnTo>
                    <a:pt x="25" y="16681"/>
                  </a:lnTo>
                  <a:lnTo>
                    <a:pt x="49" y="16950"/>
                  </a:lnTo>
                  <a:lnTo>
                    <a:pt x="123" y="17194"/>
                  </a:lnTo>
                  <a:lnTo>
                    <a:pt x="196" y="17438"/>
                  </a:lnTo>
                  <a:lnTo>
                    <a:pt x="318" y="17683"/>
                  </a:lnTo>
                  <a:lnTo>
                    <a:pt x="440" y="17878"/>
                  </a:lnTo>
                  <a:lnTo>
                    <a:pt x="611" y="18098"/>
                  </a:lnTo>
                  <a:lnTo>
                    <a:pt x="758" y="18269"/>
                  </a:lnTo>
                  <a:lnTo>
                    <a:pt x="953" y="18440"/>
                  </a:lnTo>
                  <a:lnTo>
                    <a:pt x="1149" y="18586"/>
                  </a:lnTo>
                  <a:lnTo>
                    <a:pt x="1368" y="18733"/>
                  </a:lnTo>
                  <a:lnTo>
                    <a:pt x="1588" y="18831"/>
                  </a:lnTo>
                  <a:lnTo>
                    <a:pt x="1832" y="18928"/>
                  </a:lnTo>
                  <a:lnTo>
                    <a:pt x="2077" y="18977"/>
                  </a:lnTo>
                  <a:lnTo>
                    <a:pt x="2345" y="19026"/>
                  </a:lnTo>
                  <a:lnTo>
                    <a:pt x="2614" y="19050"/>
                  </a:lnTo>
                  <a:lnTo>
                    <a:pt x="2883" y="19026"/>
                  </a:lnTo>
                  <a:lnTo>
                    <a:pt x="3151" y="18977"/>
                  </a:lnTo>
                  <a:lnTo>
                    <a:pt x="3395" y="18928"/>
                  </a:lnTo>
                  <a:lnTo>
                    <a:pt x="3640" y="18831"/>
                  </a:lnTo>
                  <a:lnTo>
                    <a:pt x="3859" y="18733"/>
                  </a:lnTo>
                  <a:lnTo>
                    <a:pt x="4079" y="18586"/>
                  </a:lnTo>
                  <a:lnTo>
                    <a:pt x="4275" y="18440"/>
                  </a:lnTo>
                  <a:lnTo>
                    <a:pt x="4470" y="18269"/>
                  </a:lnTo>
                  <a:lnTo>
                    <a:pt x="4617" y="18098"/>
                  </a:lnTo>
                  <a:lnTo>
                    <a:pt x="4788" y="17878"/>
                  </a:lnTo>
                  <a:lnTo>
                    <a:pt x="4910" y="17683"/>
                  </a:lnTo>
                  <a:lnTo>
                    <a:pt x="5032" y="17438"/>
                  </a:lnTo>
                  <a:lnTo>
                    <a:pt x="5105" y="17194"/>
                  </a:lnTo>
                  <a:lnTo>
                    <a:pt x="5178" y="16950"/>
                  </a:lnTo>
                  <a:lnTo>
                    <a:pt x="5203" y="16681"/>
                  </a:lnTo>
                  <a:lnTo>
                    <a:pt x="5227" y="16437"/>
                  </a:lnTo>
                  <a:lnTo>
                    <a:pt x="5203" y="16144"/>
                  </a:lnTo>
                  <a:lnTo>
                    <a:pt x="5154" y="15875"/>
                  </a:lnTo>
                  <a:lnTo>
                    <a:pt x="5081" y="15607"/>
                  </a:lnTo>
                  <a:lnTo>
                    <a:pt x="4983" y="15338"/>
                  </a:lnTo>
                  <a:lnTo>
                    <a:pt x="4861" y="15094"/>
                  </a:lnTo>
                  <a:lnTo>
                    <a:pt x="4714" y="14874"/>
                  </a:lnTo>
                  <a:lnTo>
                    <a:pt x="4543" y="14679"/>
                  </a:lnTo>
                  <a:lnTo>
                    <a:pt x="4348" y="14483"/>
                  </a:lnTo>
                  <a:lnTo>
                    <a:pt x="4348" y="1759"/>
                  </a:lnTo>
                  <a:lnTo>
                    <a:pt x="4348" y="1588"/>
                  </a:lnTo>
                  <a:lnTo>
                    <a:pt x="4324" y="1393"/>
                  </a:lnTo>
                  <a:lnTo>
                    <a:pt x="4275" y="1246"/>
                  </a:lnTo>
                  <a:lnTo>
                    <a:pt x="4226" y="1075"/>
                  </a:lnTo>
                  <a:lnTo>
                    <a:pt x="4153" y="928"/>
                  </a:lnTo>
                  <a:lnTo>
                    <a:pt x="4055" y="782"/>
                  </a:lnTo>
                  <a:lnTo>
                    <a:pt x="3957" y="635"/>
                  </a:lnTo>
                  <a:lnTo>
                    <a:pt x="3835" y="513"/>
                  </a:lnTo>
                  <a:lnTo>
                    <a:pt x="3713" y="416"/>
                  </a:lnTo>
                  <a:lnTo>
                    <a:pt x="3591" y="318"/>
                  </a:lnTo>
                  <a:lnTo>
                    <a:pt x="3444" y="220"/>
                  </a:lnTo>
                  <a:lnTo>
                    <a:pt x="3298" y="147"/>
                  </a:lnTo>
                  <a:lnTo>
                    <a:pt x="3127" y="98"/>
                  </a:lnTo>
                  <a:lnTo>
                    <a:pt x="2956" y="49"/>
                  </a:lnTo>
                  <a:lnTo>
                    <a:pt x="2785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9"/>
            <p:cNvSpPr/>
            <p:nvPr/>
          </p:nvSpPr>
          <p:spPr>
            <a:xfrm>
              <a:off x="751600" y="3090125"/>
              <a:ext cx="81850" cy="319350"/>
            </a:xfrm>
            <a:custGeom>
              <a:avLst/>
              <a:gdLst/>
              <a:ahLst/>
              <a:cxnLst/>
              <a:rect l="l" t="t" r="r" b="b"/>
              <a:pathLst>
                <a:path w="3274" h="12774" extrusionOk="0">
                  <a:moveTo>
                    <a:pt x="880" y="0"/>
                  </a:moveTo>
                  <a:lnTo>
                    <a:pt x="880" y="9183"/>
                  </a:lnTo>
                  <a:lnTo>
                    <a:pt x="855" y="9379"/>
                  </a:lnTo>
                  <a:lnTo>
                    <a:pt x="782" y="9574"/>
                  </a:lnTo>
                  <a:lnTo>
                    <a:pt x="684" y="9745"/>
                  </a:lnTo>
                  <a:lnTo>
                    <a:pt x="538" y="9916"/>
                  </a:lnTo>
                  <a:lnTo>
                    <a:pt x="416" y="10038"/>
                  </a:lnTo>
                  <a:lnTo>
                    <a:pt x="318" y="10160"/>
                  </a:lnTo>
                  <a:lnTo>
                    <a:pt x="220" y="10307"/>
                  </a:lnTo>
                  <a:lnTo>
                    <a:pt x="147" y="10453"/>
                  </a:lnTo>
                  <a:lnTo>
                    <a:pt x="74" y="10624"/>
                  </a:lnTo>
                  <a:lnTo>
                    <a:pt x="49" y="10795"/>
                  </a:lnTo>
                  <a:lnTo>
                    <a:pt x="1" y="10966"/>
                  </a:lnTo>
                  <a:lnTo>
                    <a:pt x="1" y="11137"/>
                  </a:lnTo>
                  <a:lnTo>
                    <a:pt x="1" y="11284"/>
                  </a:lnTo>
                  <a:lnTo>
                    <a:pt x="25" y="11455"/>
                  </a:lnTo>
                  <a:lnTo>
                    <a:pt x="74" y="11601"/>
                  </a:lnTo>
                  <a:lnTo>
                    <a:pt x="123" y="11772"/>
                  </a:lnTo>
                  <a:lnTo>
                    <a:pt x="196" y="11894"/>
                  </a:lnTo>
                  <a:lnTo>
                    <a:pt x="294" y="12041"/>
                  </a:lnTo>
                  <a:lnTo>
                    <a:pt x="367" y="12163"/>
                  </a:lnTo>
                  <a:lnTo>
                    <a:pt x="489" y="12285"/>
                  </a:lnTo>
                  <a:lnTo>
                    <a:pt x="587" y="12383"/>
                  </a:lnTo>
                  <a:lnTo>
                    <a:pt x="733" y="12480"/>
                  </a:lnTo>
                  <a:lnTo>
                    <a:pt x="855" y="12554"/>
                  </a:lnTo>
                  <a:lnTo>
                    <a:pt x="1002" y="12627"/>
                  </a:lnTo>
                  <a:lnTo>
                    <a:pt x="1148" y="12700"/>
                  </a:lnTo>
                  <a:lnTo>
                    <a:pt x="1319" y="12725"/>
                  </a:lnTo>
                  <a:lnTo>
                    <a:pt x="1466" y="12749"/>
                  </a:lnTo>
                  <a:lnTo>
                    <a:pt x="1637" y="12773"/>
                  </a:lnTo>
                  <a:lnTo>
                    <a:pt x="1808" y="12749"/>
                  </a:lnTo>
                  <a:lnTo>
                    <a:pt x="1954" y="12725"/>
                  </a:lnTo>
                  <a:lnTo>
                    <a:pt x="2125" y="12700"/>
                  </a:lnTo>
                  <a:lnTo>
                    <a:pt x="2272" y="12627"/>
                  </a:lnTo>
                  <a:lnTo>
                    <a:pt x="2418" y="12554"/>
                  </a:lnTo>
                  <a:lnTo>
                    <a:pt x="2541" y="12480"/>
                  </a:lnTo>
                  <a:lnTo>
                    <a:pt x="2687" y="12383"/>
                  </a:lnTo>
                  <a:lnTo>
                    <a:pt x="2785" y="12285"/>
                  </a:lnTo>
                  <a:lnTo>
                    <a:pt x="2907" y="12163"/>
                  </a:lnTo>
                  <a:lnTo>
                    <a:pt x="2980" y="12041"/>
                  </a:lnTo>
                  <a:lnTo>
                    <a:pt x="3078" y="11894"/>
                  </a:lnTo>
                  <a:lnTo>
                    <a:pt x="3151" y="11772"/>
                  </a:lnTo>
                  <a:lnTo>
                    <a:pt x="3200" y="11601"/>
                  </a:lnTo>
                  <a:lnTo>
                    <a:pt x="3249" y="11455"/>
                  </a:lnTo>
                  <a:lnTo>
                    <a:pt x="3273" y="11284"/>
                  </a:lnTo>
                  <a:lnTo>
                    <a:pt x="3273" y="11137"/>
                  </a:lnTo>
                  <a:lnTo>
                    <a:pt x="3273" y="10966"/>
                  </a:lnTo>
                  <a:lnTo>
                    <a:pt x="3224" y="10795"/>
                  </a:lnTo>
                  <a:lnTo>
                    <a:pt x="3200" y="10624"/>
                  </a:lnTo>
                  <a:lnTo>
                    <a:pt x="3127" y="10453"/>
                  </a:lnTo>
                  <a:lnTo>
                    <a:pt x="3053" y="10307"/>
                  </a:lnTo>
                  <a:lnTo>
                    <a:pt x="2956" y="10160"/>
                  </a:lnTo>
                  <a:lnTo>
                    <a:pt x="2858" y="10038"/>
                  </a:lnTo>
                  <a:lnTo>
                    <a:pt x="2736" y="9916"/>
                  </a:lnTo>
                  <a:lnTo>
                    <a:pt x="2589" y="9745"/>
                  </a:lnTo>
                  <a:lnTo>
                    <a:pt x="2492" y="9574"/>
                  </a:lnTo>
                  <a:lnTo>
                    <a:pt x="2418" y="9379"/>
                  </a:lnTo>
                  <a:lnTo>
                    <a:pt x="2394" y="9183"/>
                  </a:lnTo>
                  <a:lnTo>
                    <a:pt x="2394" y="8255"/>
                  </a:lnTo>
                  <a:lnTo>
                    <a:pt x="2052" y="8255"/>
                  </a:lnTo>
                  <a:lnTo>
                    <a:pt x="1954" y="8231"/>
                  </a:lnTo>
                  <a:lnTo>
                    <a:pt x="1881" y="8182"/>
                  </a:lnTo>
                  <a:lnTo>
                    <a:pt x="1832" y="8109"/>
                  </a:lnTo>
                  <a:lnTo>
                    <a:pt x="1808" y="8011"/>
                  </a:lnTo>
                  <a:lnTo>
                    <a:pt x="1832" y="7913"/>
                  </a:lnTo>
                  <a:lnTo>
                    <a:pt x="1881" y="7840"/>
                  </a:lnTo>
                  <a:lnTo>
                    <a:pt x="1954" y="7791"/>
                  </a:lnTo>
                  <a:lnTo>
                    <a:pt x="2052" y="7767"/>
                  </a:lnTo>
                  <a:lnTo>
                    <a:pt x="2394" y="7767"/>
                  </a:lnTo>
                  <a:lnTo>
                    <a:pt x="2394" y="6912"/>
                  </a:lnTo>
                  <a:lnTo>
                    <a:pt x="2052" y="6912"/>
                  </a:lnTo>
                  <a:lnTo>
                    <a:pt x="1954" y="6888"/>
                  </a:lnTo>
                  <a:lnTo>
                    <a:pt x="1881" y="6839"/>
                  </a:lnTo>
                  <a:lnTo>
                    <a:pt x="1832" y="6765"/>
                  </a:lnTo>
                  <a:lnTo>
                    <a:pt x="1808" y="6668"/>
                  </a:lnTo>
                  <a:lnTo>
                    <a:pt x="1832" y="6570"/>
                  </a:lnTo>
                  <a:lnTo>
                    <a:pt x="1881" y="6497"/>
                  </a:lnTo>
                  <a:lnTo>
                    <a:pt x="1954" y="6448"/>
                  </a:lnTo>
                  <a:lnTo>
                    <a:pt x="2052" y="6423"/>
                  </a:lnTo>
                  <a:lnTo>
                    <a:pt x="2394" y="6423"/>
                  </a:lnTo>
                  <a:lnTo>
                    <a:pt x="2394" y="5569"/>
                  </a:lnTo>
                  <a:lnTo>
                    <a:pt x="2052" y="5569"/>
                  </a:lnTo>
                  <a:lnTo>
                    <a:pt x="1954" y="5544"/>
                  </a:lnTo>
                  <a:lnTo>
                    <a:pt x="1881" y="5495"/>
                  </a:lnTo>
                  <a:lnTo>
                    <a:pt x="1832" y="5422"/>
                  </a:lnTo>
                  <a:lnTo>
                    <a:pt x="1808" y="5324"/>
                  </a:lnTo>
                  <a:lnTo>
                    <a:pt x="1832" y="5227"/>
                  </a:lnTo>
                  <a:lnTo>
                    <a:pt x="1881" y="5153"/>
                  </a:lnTo>
                  <a:lnTo>
                    <a:pt x="1954" y="5105"/>
                  </a:lnTo>
                  <a:lnTo>
                    <a:pt x="2052" y="5080"/>
                  </a:lnTo>
                  <a:lnTo>
                    <a:pt x="2394" y="5080"/>
                  </a:lnTo>
                  <a:lnTo>
                    <a:pt x="2394" y="4225"/>
                  </a:lnTo>
                  <a:lnTo>
                    <a:pt x="2052" y="4225"/>
                  </a:lnTo>
                  <a:lnTo>
                    <a:pt x="1954" y="4201"/>
                  </a:lnTo>
                  <a:lnTo>
                    <a:pt x="1881" y="4152"/>
                  </a:lnTo>
                  <a:lnTo>
                    <a:pt x="1832" y="4079"/>
                  </a:lnTo>
                  <a:lnTo>
                    <a:pt x="1808" y="3981"/>
                  </a:lnTo>
                  <a:lnTo>
                    <a:pt x="1832" y="3883"/>
                  </a:lnTo>
                  <a:lnTo>
                    <a:pt x="1881" y="3810"/>
                  </a:lnTo>
                  <a:lnTo>
                    <a:pt x="1954" y="3761"/>
                  </a:lnTo>
                  <a:lnTo>
                    <a:pt x="2052" y="3737"/>
                  </a:lnTo>
                  <a:lnTo>
                    <a:pt x="2394" y="3737"/>
                  </a:lnTo>
                  <a:lnTo>
                    <a:pt x="2394" y="2882"/>
                  </a:lnTo>
                  <a:lnTo>
                    <a:pt x="2052" y="2882"/>
                  </a:lnTo>
                  <a:lnTo>
                    <a:pt x="1954" y="2858"/>
                  </a:lnTo>
                  <a:lnTo>
                    <a:pt x="1881" y="2809"/>
                  </a:lnTo>
                  <a:lnTo>
                    <a:pt x="1832" y="2736"/>
                  </a:lnTo>
                  <a:lnTo>
                    <a:pt x="1808" y="2638"/>
                  </a:lnTo>
                  <a:lnTo>
                    <a:pt x="1832" y="2540"/>
                  </a:lnTo>
                  <a:lnTo>
                    <a:pt x="1881" y="2467"/>
                  </a:lnTo>
                  <a:lnTo>
                    <a:pt x="1954" y="2418"/>
                  </a:lnTo>
                  <a:lnTo>
                    <a:pt x="2052" y="2394"/>
                  </a:lnTo>
                  <a:lnTo>
                    <a:pt x="2394" y="2394"/>
                  </a:lnTo>
                  <a:lnTo>
                    <a:pt x="2394" y="1539"/>
                  </a:lnTo>
                  <a:lnTo>
                    <a:pt x="2052" y="1539"/>
                  </a:lnTo>
                  <a:lnTo>
                    <a:pt x="1954" y="1514"/>
                  </a:lnTo>
                  <a:lnTo>
                    <a:pt x="1881" y="1466"/>
                  </a:lnTo>
                  <a:lnTo>
                    <a:pt x="1832" y="1392"/>
                  </a:lnTo>
                  <a:lnTo>
                    <a:pt x="1808" y="1295"/>
                  </a:lnTo>
                  <a:lnTo>
                    <a:pt x="1832" y="1197"/>
                  </a:lnTo>
                  <a:lnTo>
                    <a:pt x="1881" y="1124"/>
                  </a:lnTo>
                  <a:lnTo>
                    <a:pt x="1954" y="1075"/>
                  </a:lnTo>
                  <a:lnTo>
                    <a:pt x="2052" y="1050"/>
                  </a:lnTo>
                  <a:lnTo>
                    <a:pt x="2394" y="1050"/>
                  </a:lnTo>
                  <a:lnTo>
                    <a:pt x="23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79" name="Google Shape;879;p49"/>
          <p:cNvSpPr/>
          <p:nvPr/>
        </p:nvSpPr>
        <p:spPr>
          <a:xfrm>
            <a:off x="2673481" y="2597093"/>
            <a:ext cx="319959" cy="410683"/>
          </a:xfrm>
          <a:custGeom>
            <a:avLst/>
            <a:gdLst/>
            <a:ahLst/>
            <a:cxnLst/>
            <a:rect l="l" t="t" r="r" b="b"/>
            <a:pathLst>
              <a:path w="16022" h="20565" extrusionOk="0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0" name="Google Shape;880;p49"/>
          <p:cNvSpPr/>
          <p:nvPr/>
        </p:nvSpPr>
        <p:spPr>
          <a:xfrm>
            <a:off x="2176454" y="2597093"/>
            <a:ext cx="237044" cy="410683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" name="Google Shape;881;p49"/>
          <p:cNvGrpSpPr/>
          <p:nvPr/>
        </p:nvGrpSpPr>
        <p:grpSpPr>
          <a:xfrm>
            <a:off x="3186944" y="2624238"/>
            <a:ext cx="369725" cy="356065"/>
            <a:chOff x="2583325" y="2972875"/>
            <a:chExt cx="462850" cy="445750"/>
          </a:xfrm>
        </p:grpSpPr>
        <p:sp>
          <p:nvSpPr>
            <p:cNvPr id="882" name="Google Shape;882;p49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49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" name="Google Shape;884;p49"/>
          <p:cNvGrpSpPr/>
          <p:nvPr/>
        </p:nvGrpSpPr>
        <p:grpSpPr>
          <a:xfrm>
            <a:off x="3712714" y="2677418"/>
            <a:ext cx="395086" cy="249725"/>
            <a:chOff x="3241525" y="3039450"/>
            <a:chExt cx="494600" cy="312625"/>
          </a:xfrm>
        </p:grpSpPr>
        <p:sp>
          <p:nvSpPr>
            <p:cNvPr id="885" name="Google Shape;885;p49"/>
            <p:cNvSpPr/>
            <p:nvPr/>
          </p:nvSpPr>
          <p:spPr>
            <a:xfrm>
              <a:off x="3241525" y="3039450"/>
              <a:ext cx="494600" cy="312625"/>
            </a:xfrm>
            <a:custGeom>
              <a:avLst/>
              <a:gdLst/>
              <a:ahLst/>
              <a:cxnLst/>
              <a:rect l="l" t="t" r="r" b="b"/>
              <a:pathLst>
                <a:path w="19784" h="12505" extrusionOk="0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9"/>
            <p:cNvSpPr/>
            <p:nvPr/>
          </p:nvSpPr>
          <p:spPr>
            <a:xfrm>
              <a:off x="3384400" y="3091350"/>
              <a:ext cx="208850" cy="208825"/>
            </a:xfrm>
            <a:custGeom>
              <a:avLst/>
              <a:gdLst/>
              <a:ahLst/>
              <a:cxnLst/>
              <a:rect l="l" t="t" r="r" b="b"/>
              <a:pathLst>
                <a:path w="8354" h="8353" extrusionOk="0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7" name="Google Shape;887;p49"/>
          <p:cNvSpPr/>
          <p:nvPr/>
        </p:nvSpPr>
        <p:spPr>
          <a:xfrm>
            <a:off x="4817665" y="2632702"/>
            <a:ext cx="339490" cy="339470"/>
          </a:xfrm>
          <a:custGeom>
            <a:avLst/>
            <a:gdLst/>
            <a:ahLst/>
            <a:cxnLst/>
            <a:rect l="l" t="t" r="r" b="b"/>
            <a:pathLst>
              <a:path w="17000" h="16999" extrusionOk="0">
                <a:moveTo>
                  <a:pt x="8769" y="5740"/>
                </a:moveTo>
                <a:lnTo>
                  <a:pt x="9037" y="5788"/>
                </a:lnTo>
                <a:lnTo>
                  <a:pt x="9282" y="5862"/>
                </a:lnTo>
                <a:lnTo>
                  <a:pt x="9550" y="5935"/>
                </a:lnTo>
                <a:lnTo>
                  <a:pt x="9794" y="6057"/>
                </a:lnTo>
                <a:lnTo>
                  <a:pt x="10014" y="6204"/>
                </a:lnTo>
                <a:lnTo>
                  <a:pt x="10234" y="6350"/>
                </a:lnTo>
                <a:lnTo>
                  <a:pt x="10454" y="6546"/>
                </a:lnTo>
                <a:lnTo>
                  <a:pt x="10649" y="6765"/>
                </a:lnTo>
                <a:lnTo>
                  <a:pt x="10796" y="6985"/>
                </a:lnTo>
                <a:lnTo>
                  <a:pt x="10942" y="7205"/>
                </a:lnTo>
                <a:lnTo>
                  <a:pt x="11064" y="7449"/>
                </a:lnTo>
                <a:lnTo>
                  <a:pt x="11138" y="7718"/>
                </a:lnTo>
                <a:lnTo>
                  <a:pt x="11211" y="7962"/>
                </a:lnTo>
                <a:lnTo>
                  <a:pt x="11260" y="8231"/>
                </a:lnTo>
                <a:lnTo>
                  <a:pt x="11260" y="8499"/>
                </a:lnTo>
                <a:lnTo>
                  <a:pt x="11260" y="8768"/>
                </a:lnTo>
                <a:lnTo>
                  <a:pt x="11211" y="9037"/>
                </a:lnTo>
                <a:lnTo>
                  <a:pt x="11138" y="9281"/>
                </a:lnTo>
                <a:lnTo>
                  <a:pt x="11064" y="9550"/>
                </a:lnTo>
                <a:lnTo>
                  <a:pt x="10942" y="9794"/>
                </a:lnTo>
                <a:lnTo>
                  <a:pt x="10796" y="10014"/>
                </a:lnTo>
                <a:lnTo>
                  <a:pt x="10649" y="10233"/>
                </a:lnTo>
                <a:lnTo>
                  <a:pt x="10454" y="10453"/>
                </a:lnTo>
                <a:lnTo>
                  <a:pt x="10234" y="10649"/>
                </a:lnTo>
                <a:lnTo>
                  <a:pt x="10014" y="10795"/>
                </a:lnTo>
                <a:lnTo>
                  <a:pt x="9794" y="10942"/>
                </a:lnTo>
                <a:lnTo>
                  <a:pt x="9550" y="11064"/>
                </a:lnTo>
                <a:lnTo>
                  <a:pt x="9282" y="11137"/>
                </a:lnTo>
                <a:lnTo>
                  <a:pt x="9037" y="11210"/>
                </a:lnTo>
                <a:lnTo>
                  <a:pt x="8769" y="11259"/>
                </a:lnTo>
                <a:lnTo>
                  <a:pt x="8231" y="11259"/>
                </a:lnTo>
                <a:lnTo>
                  <a:pt x="7963" y="11210"/>
                </a:lnTo>
                <a:lnTo>
                  <a:pt x="7719" y="11137"/>
                </a:lnTo>
                <a:lnTo>
                  <a:pt x="7450" y="11064"/>
                </a:lnTo>
                <a:lnTo>
                  <a:pt x="7206" y="10942"/>
                </a:lnTo>
                <a:lnTo>
                  <a:pt x="6986" y="10795"/>
                </a:lnTo>
                <a:lnTo>
                  <a:pt x="6766" y="10649"/>
                </a:lnTo>
                <a:lnTo>
                  <a:pt x="6546" y="10453"/>
                </a:lnTo>
                <a:lnTo>
                  <a:pt x="6351" y="10233"/>
                </a:lnTo>
                <a:lnTo>
                  <a:pt x="6204" y="10014"/>
                </a:lnTo>
                <a:lnTo>
                  <a:pt x="6058" y="9794"/>
                </a:lnTo>
                <a:lnTo>
                  <a:pt x="5936" y="9550"/>
                </a:lnTo>
                <a:lnTo>
                  <a:pt x="5862" y="9281"/>
                </a:lnTo>
                <a:lnTo>
                  <a:pt x="5789" y="9037"/>
                </a:lnTo>
                <a:lnTo>
                  <a:pt x="5740" y="8768"/>
                </a:lnTo>
                <a:lnTo>
                  <a:pt x="5740" y="8499"/>
                </a:lnTo>
                <a:lnTo>
                  <a:pt x="5740" y="8231"/>
                </a:lnTo>
                <a:lnTo>
                  <a:pt x="5789" y="7962"/>
                </a:lnTo>
                <a:lnTo>
                  <a:pt x="5862" y="7718"/>
                </a:lnTo>
                <a:lnTo>
                  <a:pt x="5936" y="7449"/>
                </a:lnTo>
                <a:lnTo>
                  <a:pt x="6058" y="7205"/>
                </a:lnTo>
                <a:lnTo>
                  <a:pt x="6204" y="6985"/>
                </a:lnTo>
                <a:lnTo>
                  <a:pt x="6351" y="6765"/>
                </a:lnTo>
                <a:lnTo>
                  <a:pt x="6546" y="6546"/>
                </a:lnTo>
                <a:lnTo>
                  <a:pt x="6766" y="6350"/>
                </a:lnTo>
                <a:lnTo>
                  <a:pt x="6986" y="6204"/>
                </a:lnTo>
                <a:lnTo>
                  <a:pt x="7206" y="6057"/>
                </a:lnTo>
                <a:lnTo>
                  <a:pt x="7450" y="5935"/>
                </a:lnTo>
                <a:lnTo>
                  <a:pt x="7719" y="5862"/>
                </a:lnTo>
                <a:lnTo>
                  <a:pt x="7963" y="5788"/>
                </a:lnTo>
                <a:lnTo>
                  <a:pt x="8231" y="5740"/>
                </a:lnTo>
                <a:close/>
                <a:moveTo>
                  <a:pt x="7914" y="0"/>
                </a:moveTo>
                <a:lnTo>
                  <a:pt x="7743" y="25"/>
                </a:lnTo>
                <a:lnTo>
                  <a:pt x="7596" y="73"/>
                </a:lnTo>
                <a:lnTo>
                  <a:pt x="7474" y="147"/>
                </a:lnTo>
                <a:lnTo>
                  <a:pt x="7328" y="244"/>
                </a:lnTo>
                <a:lnTo>
                  <a:pt x="7230" y="342"/>
                </a:lnTo>
                <a:lnTo>
                  <a:pt x="7132" y="489"/>
                </a:lnTo>
                <a:lnTo>
                  <a:pt x="7084" y="635"/>
                </a:lnTo>
                <a:lnTo>
                  <a:pt x="7035" y="782"/>
                </a:lnTo>
                <a:lnTo>
                  <a:pt x="6839" y="2540"/>
                </a:lnTo>
                <a:lnTo>
                  <a:pt x="6497" y="2638"/>
                </a:lnTo>
                <a:lnTo>
                  <a:pt x="6131" y="2784"/>
                </a:lnTo>
                <a:lnTo>
                  <a:pt x="5789" y="2931"/>
                </a:lnTo>
                <a:lnTo>
                  <a:pt x="5447" y="3102"/>
                </a:lnTo>
                <a:lnTo>
                  <a:pt x="4079" y="2027"/>
                </a:lnTo>
                <a:lnTo>
                  <a:pt x="3933" y="1930"/>
                </a:lnTo>
                <a:lnTo>
                  <a:pt x="3786" y="1881"/>
                </a:lnTo>
                <a:lnTo>
                  <a:pt x="3640" y="1832"/>
                </a:lnTo>
                <a:lnTo>
                  <a:pt x="3493" y="1832"/>
                </a:lnTo>
                <a:lnTo>
                  <a:pt x="3322" y="1856"/>
                </a:lnTo>
                <a:lnTo>
                  <a:pt x="3176" y="1905"/>
                </a:lnTo>
                <a:lnTo>
                  <a:pt x="3029" y="1978"/>
                </a:lnTo>
                <a:lnTo>
                  <a:pt x="2907" y="2076"/>
                </a:lnTo>
                <a:lnTo>
                  <a:pt x="2077" y="2907"/>
                </a:lnTo>
                <a:lnTo>
                  <a:pt x="1979" y="3029"/>
                </a:lnTo>
                <a:lnTo>
                  <a:pt x="1906" y="3175"/>
                </a:lnTo>
                <a:lnTo>
                  <a:pt x="1857" y="3322"/>
                </a:lnTo>
                <a:lnTo>
                  <a:pt x="1833" y="3493"/>
                </a:lnTo>
                <a:lnTo>
                  <a:pt x="1833" y="3639"/>
                </a:lnTo>
                <a:lnTo>
                  <a:pt x="1881" y="3786"/>
                </a:lnTo>
                <a:lnTo>
                  <a:pt x="1930" y="3932"/>
                </a:lnTo>
                <a:lnTo>
                  <a:pt x="2028" y="4079"/>
                </a:lnTo>
                <a:lnTo>
                  <a:pt x="3103" y="5447"/>
                </a:lnTo>
                <a:lnTo>
                  <a:pt x="2932" y="5788"/>
                </a:lnTo>
                <a:lnTo>
                  <a:pt x="2785" y="6130"/>
                </a:lnTo>
                <a:lnTo>
                  <a:pt x="2639" y="6497"/>
                </a:lnTo>
                <a:lnTo>
                  <a:pt x="2541" y="6839"/>
                </a:lnTo>
                <a:lnTo>
                  <a:pt x="782" y="7034"/>
                </a:lnTo>
                <a:lnTo>
                  <a:pt x="636" y="7083"/>
                </a:lnTo>
                <a:lnTo>
                  <a:pt x="489" y="7132"/>
                </a:lnTo>
                <a:lnTo>
                  <a:pt x="343" y="7229"/>
                </a:lnTo>
                <a:lnTo>
                  <a:pt x="245" y="7327"/>
                </a:lnTo>
                <a:lnTo>
                  <a:pt x="147" y="7474"/>
                </a:lnTo>
                <a:lnTo>
                  <a:pt x="74" y="7596"/>
                </a:lnTo>
                <a:lnTo>
                  <a:pt x="25" y="7742"/>
                </a:lnTo>
                <a:lnTo>
                  <a:pt x="1" y="7913"/>
                </a:lnTo>
                <a:lnTo>
                  <a:pt x="1" y="9086"/>
                </a:lnTo>
                <a:lnTo>
                  <a:pt x="25" y="9257"/>
                </a:lnTo>
                <a:lnTo>
                  <a:pt x="74" y="9403"/>
                </a:lnTo>
                <a:lnTo>
                  <a:pt x="147" y="9525"/>
                </a:lnTo>
                <a:lnTo>
                  <a:pt x="245" y="9672"/>
                </a:lnTo>
                <a:lnTo>
                  <a:pt x="343" y="9769"/>
                </a:lnTo>
                <a:lnTo>
                  <a:pt x="489" y="9867"/>
                </a:lnTo>
                <a:lnTo>
                  <a:pt x="636" y="9916"/>
                </a:lnTo>
                <a:lnTo>
                  <a:pt x="782" y="9965"/>
                </a:lnTo>
                <a:lnTo>
                  <a:pt x="2541" y="10160"/>
                </a:lnTo>
                <a:lnTo>
                  <a:pt x="2639" y="10502"/>
                </a:lnTo>
                <a:lnTo>
                  <a:pt x="2785" y="10868"/>
                </a:lnTo>
                <a:lnTo>
                  <a:pt x="2932" y="11210"/>
                </a:lnTo>
                <a:lnTo>
                  <a:pt x="3103" y="11552"/>
                </a:lnTo>
                <a:lnTo>
                  <a:pt x="2028" y="12920"/>
                </a:lnTo>
                <a:lnTo>
                  <a:pt x="1930" y="13067"/>
                </a:lnTo>
                <a:lnTo>
                  <a:pt x="1881" y="13213"/>
                </a:lnTo>
                <a:lnTo>
                  <a:pt x="1833" y="13360"/>
                </a:lnTo>
                <a:lnTo>
                  <a:pt x="1833" y="13506"/>
                </a:lnTo>
                <a:lnTo>
                  <a:pt x="1857" y="13677"/>
                </a:lnTo>
                <a:lnTo>
                  <a:pt x="1906" y="13824"/>
                </a:lnTo>
                <a:lnTo>
                  <a:pt x="1979" y="13970"/>
                </a:lnTo>
                <a:lnTo>
                  <a:pt x="2077" y="14092"/>
                </a:lnTo>
                <a:lnTo>
                  <a:pt x="2907" y="14923"/>
                </a:lnTo>
                <a:lnTo>
                  <a:pt x="3029" y="15020"/>
                </a:lnTo>
                <a:lnTo>
                  <a:pt x="3176" y="15094"/>
                </a:lnTo>
                <a:lnTo>
                  <a:pt x="3322" y="15142"/>
                </a:lnTo>
                <a:lnTo>
                  <a:pt x="3493" y="15167"/>
                </a:lnTo>
                <a:lnTo>
                  <a:pt x="3640" y="15167"/>
                </a:lnTo>
                <a:lnTo>
                  <a:pt x="3786" y="15118"/>
                </a:lnTo>
                <a:lnTo>
                  <a:pt x="3933" y="15069"/>
                </a:lnTo>
                <a:lnTo>
                  <a:pt x="4079" y="14996"/>
                </a:lnTo>
                <a:lnTo>
                  <a:pt x="5447" y="13897"/>
                </a:lnTo>
                <a:lnTo>
                  <a:pt x="5789" y="14068"/>
                </a:lnTo>
                <a:lnTo>
                  <a:pt x="6131" y="14214"/>
                </a:lnTo>
                <a:lnTo>
                  <a:pt x="6497" y="14361"/>
                </a:lnTo>
                <a:lnTo>
                  <a:pt x="6839" y="14459"/>
                </a:lnTo>
                <a:lnTo>
                  <a:pt x="7035" y="16217"/>
                </a:lnTo>
                <a:lnTo>
                  <a:pt x="7084" y="16364"/>
                </a:lnTo>
                <a:lnTo>
                  <a:pt x="7132" y="16510"/>
                </a:lnTo>
                <a:lnTo>
                  <a:pt x="7230" y="16657"/>
                </a:lnTo>
                <a:lnTo>
                  <a:pt x="7328" y="16754"/>
                </a:lnTo>
                <a:lnTo>
                  <a:pt x="7474" y="16852"/>
                </a:lnTo>
                <a:lnTo>
                  <a:pt x="7596" y="16925"/>
                </a:lnTo>
                <a:lnTo>
                  <a:pt x="7743" y="16974"/>
                </a:lnTo>
                <a:lnTo>
                  <a:pt x="7914" y="16999"/>
                </a:lnTo>
                <a:lnTo>
                  <a:pt x="9086" y="16999"/>
                </a:lnTo>
                <a:lnTo>
                  <a:pt x="9257" y="16974"/>
                </a:lnTo>
                <a:lnTo>
                  <a:pt x="9404" y="16925"/>
                </a:lnTo>
                <a:lnTo>
                  <a:pt x="9526" y="16852"/>
                </a:lnTo>
                <a:lnTo>
                  <a:pt x="9672" y="16754"/>
                </a:lnTo>
                <a:lnTo>
                  <a:pt x="9770" y="16657"/>
                </a:lnTo>
                <a:lnTo>
                  <a:pt x="9868" y="16510"/>
                </a:lnTo>
                <a:lnTo>
                  <a:pt x="9917" y="16364"/>
                </a:lnTo>
                <a:lnTo>
                  <a:pt x="9965" y="16217"/>
                </a:lnTo>
                <a:lnTo>
                  <a:pt x="10161" y="14459"/>
                </a:lnTo>
                <a:lnTo>
                  <a:pt x="10503" y="14361"/>
                </a:lnTo>
                <a:lnTo>
                  <a:pt x="10869" y="14214"/>
                </a:lnTo>
                <a:lnTo>
                  <a:pt x="11211" y="14068"/>
                </a:lnTo>
                <a:lnTo>
                  <a:pt x="11553" y="13897"/>
                </a:lnTo>
                <a:lnTo>
                  <a:pt x="12921" y="14996"/>
                </a:lnTo>
                <a:lnTo>
                  <a:pt x="13067" y="15069"/>
                </a:lnTo>
                <a:lnTo>
                  <a:pt x="13214" y="15118"/>
                </a:lnTo>
                <a:lnTo>
                  <a:pt x="13360" y="15167"/>
                </a:lnTo>
                <a:lnTo>
                  <a:pt x="13507" y="15167"/>
                </a:lnTo>
                <a:lnTo>
                  <a:pt x="13678" y="15142"/>
                </a:lnTo>
                <a:lnTo>
                  <a:pt x="13824" y="15094"/>
                </a:lnTo>
                <a:lnTo>
                  <a:pt x="13971" y="15020"/>
                </a:lnTo>
                <a:lnTo>
                  <a:pt x="14093" y="14923"/>
                </a:lnTo>
                <a:lnTo>
                  <a:pt x="14923" y="14092"/>
                </a:lnTo>
                <a:lnTo>
                  <a:pt x="15021" y="13970"/>
                </a:lnTo>
                <a:lnTo>
                  <a:pt x="15094" y="13824"/>
                </a:lnTo>
                <a:lnTo>
                  <a:pt x="15143" y="13677"/>
                </a:lnTo>
                <a:lnTo>
                  <a:pt x="15168" y="13506"/>
                </a:lnTo>
                <a:lnTo>
                  <a:pt x="15168" y="13360"/>
                </a:lnTo>
                <a:lnTo>
                  <a:pt x="15119" y="13213"/>
                </a:lnTo>
                <a:lnTo>
                  <a:pt x="15070" y="13067"/>
                </a:lnTo>
                <a:lnTo>
                  <a:pt x="14997" y="12920"/>
                </a:lnTo>
                <a:lnTo>
                  <a:pt x="13898" y="11552"/>
                </a:lnTo>
                <a:lnTo>
                  <a:pt x="14068" y="11210"/>
                </a:lnTo>
                <a:lnTo>
                  <a:pt x="14215" y="10868"/>
                </a:lnTo>
                <a:lnTo>
                  <a:pt x="14362" y="10502"/>
                </a:lnTo>
                <a:lnTo>
                  <a:pt x="14459" y="10160"/>
                </a:lnTo>
                <a:lnTo>
                  <a:pt x="16218" y="9965"/>
                </a:lnTo>
                <a:lnTo>
                  <a:pt x="16364" y="9916"/>
                </a:lnTo>
                <a:lnTo>
                  <a:pt x="16511" y="9867"/>
                </a:lnTo>
                <a:lnTo>
                  <a:pt x="16657" y="9769"/>
                </a:lnTo>
                <a:lnTo>
                  <a:pt x="16755" y="9672"/>
                </a:lnTo>
                <a:lnTo>
                  <a:pt x="16853" y="9525"/>
                </a:lnTo>
                <a:lnTo>
                  <a:pt x="16926" y="9403"/>
                </a:lnTo>
                <a:lnTo>
                  <a:pt x="16975" y="9257"/>
                </a:lnTo>
                <a:lnTo>
                  <a:pt x="16999" y="9086"/>
                </a:lnTo>
                <a:lnTo>
                  <a:pt x="16999" y="7913"/>
                </a:lnTo>
                <a:lnTo>
                  <a:pt x="16975" y="7742"/>
                </a:lnTo>
                <a:lnTo>
                  <a:pt x="16926" y="7596"/>
                </a:lnTo>
                <a:lnTo>
                  <a:pt x="16853" y="7474"/>
                </a:lnTo>
                <a:lnTo>
                  <a:pt x="16755" y="7327"/>
                </a:lnTo>
                <a:lnTo>
                  <a:pt x="16657" y="7229"/>
                </a:lnTo>
                <a:lnTo>
                  <a:pt x="16511" y="7132"/>
                </a:lnTo>
                <a:lnTo>
                  <a:pt x="16364" y="7083"/>
                </a:lnTo>
                <a:lnTo>
                  <a:pt x="16218" y="7034"/>
                </a:lnTo>
                <a:lnTo>
                  <a:pt x="14459" y="6839"/>
                </a:lnTo>
                <a:lnTo>
                  <a:pt x="14362" y="6497"/>
                </a:lnTo>
                <a:lnTo>
                  <a:pt x="14215" y="6130"/>
                </a:lnTo>
                <a:lnTo>
                  <a:pt x="14068" y="5788"/>
                </a:lnTo>
                <a:lnTo>
                  <a:pt x="13898" y="5447"/>
                </a:lnTo>
                <a:lnTo>
                  <a:pt x="14997" y="4079"/>
                </a:lnTo>
                <a:lnTo>
                  <a:pt x="15070" y="3932"/>
                </a:lnTo>
                <a:lnTo>
                  <a:pt x="15119" y="3786"/>
                </a:lnTo>
                <a:lnTo>
                  <a:pt x="15168" y="3639"/>
                </a:lnTo>
                <a:lnTo>
                  <a:pt x="15168" y="3493"/>
                </a:lnTo>
                <a:lnTo>
                  <a:pt x="15143" y="3322"/>
                </a:lnTo>
                <a:lnTo>
                  <a:pt x="15094" y="3175"/>
                </a:lnTo>
                <a:lnTo>
                  <a:pt x="15021" y="3029"/>
                </a:lnTo>
                <a:lnTo>
                  <a:pt x="14923" y="2907"/>
                </a:lnTo>
                <a:lnTo>
                  <a:pt x="14093" y="2076"/>
                </a:lnTo>
                <a:lnTo>
                  <a:pt x="13971" y="1978"/>
                </a:lnTo>
                <a:lnTo>
                  <a:pt x="13824" y="1905"/>
                </a:lnTo>
                <a:lnTo>
                  <a:pt x="13678" y="1856"/>
                </a:lnTo>
                <a:lnTo>
                  <a:pt x="13507" y="1832"/>
                </a:lnTo>
                <a:lnTo>
                  <a:pt x="13360" y="1832"/>
                </a:lnTo>
                <a:lnTo>
                  <a:pt x="13214" y="1881"/>
                </a:lnTo>
                <a:lnTo>
                  <a:pt x="13067" y="1930"/>
                </a:lnTo>
                <a:lnTo>
                  <a:pt x="12921" y="2027"/>
                </a:lnTo>
                <a:lnTo>
                  <a:pt x="11553" y="3102"/>
                </a:lnTo>
                <a:lnTo>
                  <a:pt x="11211" y="2931"/>
                </a:lnTo>
                <a:lnTo>
                  <a:pt x="10869" y="2784"/>
                </a:lnTo>
                <a:lnTo>
                  <a:pt x="10503" y="2638"/>
                </a:lnTo>
                <a:lnTo>
                  <a:pt x="10161" y="2540"/>
                </a:lnTo>
                <a:lnTo>
                  <a:pt x="9965" y="782"/>
                </a:lnTo>
                <a:lnTo>
                  <a:pt x="9917" y="635"/>
                </a:lnTo>
                <a:lnTo>
                  <a:pt x="9868" y="489"/>
                </a:lnTo>
                <a:lnTo>
                  <a:pt x="9770" y="342"/>
                </a:lnTo>
                <a:lnTo>
                  <a:pt x="9672" y="244"/>
                </a:lnTo>
                <a:lnTo>
                  <a:pt x="9526" y="147"/>
                </a:lnTo>
                <a:lnTo>
                  <a:pt x="9404" y="73"/>
                </a:lnTo>
                <a:lnTo>
                  <a:pt x="9257" y="25"/>
                </a:lnTo>
                <a:lnTo>
                  <a:pt x="908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8" name="Google Shape;888;p49"/>
          <p:cNvGrpSpPr/>
          <p:nvPr/>
        </p:nvGrpSpPr>
        <p:grpSpPr>
          <a:xfrm>
            <a:off x="5321238" y="2651078"/>
            <a:ext cx="408746" cy="302406"/>
            <a:chOff x="5255200" y="3006475"/>
            <a:chExt cx="511700" cy="378575"/>
          </a:xfrm>
        </p:grpSpPr>
        <p:sp>
          <p:nvSpPr>
            <p:cNvPr id="889" name="Google Shape;889;p49"/>
            <p:cNvSpPr/>
            <p:nvPr/>
          </p:nvSpPr>
          <p:spPr>
            <a:xfrm>
              <a:off x="5255200" y="3006475"/>
              <a:ext cx="349900" cy="349875"/>
            </a:xfrm>
            <a:custGeom>
              <a:avLst/>
              <a:gdLst/>
              <a:ahLst/>
              <a:cxnLst/>
              <a:rect l="l" t="t" r="r" b="b"/>
              <a:pathLst>
                <a:path w="13996" h="13995" extrusionOk="0">
                  <a:moveTo>
                    <a:pt x="6986" y="4714"/>
                  </a:moveTo>
                  <a:lnTo>
                    <a:pt x="7206" y="4738"/>
                  </a:lnTo>
                  <a:lnTo>
                    <a:pt x="7425" y="4763"/>
                  </a:lnTo>
                  <a:lnTo>
                    <a:pt x="7645" y="4812"/>
                  </a:lnTo>
                  <a:lnTo>
                    <a:pt x="7841" y="4885"/>
                  </a:lnTo>
                  <a:lnTo>
                    <a:pt x="8060" y="4983"/>
                  </a:lnTo>
                  <a:lnTo>
                    <a:pt x="8256" y="5105"/>
                  </a:lnTo>
                  <a:lnTo>
                    <a:pt x="8427" y="5227"/>
                  </a:lnTo>
                  <a:lnTo>
                    <a:pt x="8598" y="5398"/>
                  </a:lnTo>
                  <a:lnTo>
                    <a:pt x="8769" y="5569"/>
                  </a:lnTo>
                  <a:lnTo>
                    <a:pt x="8891" y="5740"/>
                  </a:lnTo>
                  <a:lnTo>
                    <a:pt x="9013" y="5935"/>
                  </a:lnTo>
                  <a:lnTo>
                    <a:pt x="9111" y="6155"/>
                  </a:lnTo>
                  <a:lnTo>
                    <a:pt x="9184" y="6350"/>
                  </a:lnTo>
                  <a:lnTo>
                    <a:pt x="9233" y="6570"/>
                  </a:lnTo>
                  <a:lnTo>
                    <a:pt x="9257" y="6790"/>
                  </a:lnTo>
                  <a:lnTo>
                    <a:pt x="9257" y="7010"/>
                  </a:lnTo>
                  <a:lnTo>
                    <a:pt x="9257" y="7229"/>
                  </a:lnTo>
                  <a:lnTo>
                    <a:pt x="9233" y="7425"/>
                  </a:lnTo>
                  <a:lnTo>
                    <a:pt x="9184" y="7645"/>
                  </a:lnTo>
                  <a:lnTo>
                    <a:pt x="9111" y="7864"/>
                  </a:lnTo>
                  <a:lnTo>
                    <a:pt x="9013" y="8060"/>
                  </a:lnTo>
                  <a:lnTo>
                    <a:pt x="8891" y="8255"/>
                  </a:lnTo>
                  <a:lnTo>
                    <a:pt x="8769" y="8451"/>
                  </a:lnTo>
                  <a:lnTo>
                    <a:pt x="8598" y="8622"/>
                  </a:lnTo>
                  <a:lnTo>
                    <a:pt x="8427" y="8768"/>
                  </a:lnTo>
                  <a:lnTo>
                    <a:pt x="8256" y="8915"/>
                  </a:lnTo>
                  <a:lnTo>
                    <a:pt x="8060" y="9012"/>
                  </a:lnTo>
                  <a:lnTo>
                    <a:pt x="7841" y="9110"/>
                  </a:lnTo>
                  <a:lnTo>
                    <a:pt x="7645" y="9183"/>
                  </a:lnTo>
                  <a:lnTo>
                    <a:pt x="7425" y="9232"/>
                  </a:lnTo>
                  <a:lnTo>
                    <a:pt x="7206" y="9257"/>
                  </a:lnTo>
                  <a:lnTo>
                    <a:pt x="6986" y="9281"/>
                  </a:lnTo>
                  <a:lnTo>
                    <a:pt x="6766" y="9257"/>
                  </a:lnTo>
                  <a:lnTo>
                    <a:pt x="6546" y="9232"/>
                  </a:lnTo>
                  <a:lnTo>
                    <a:pt x="6351" y="9183"/>
                  </a:lnTo>
                  <a:lnTo>
                    <a:pt x="6131" y="9110"/>
                  </a:lnTo>
                  <a:lnTo>
                    <a:pt x="5936" y="9012"/>
                  </a:lnTo>
                  <a:lnTo>
                    <a:pt x="5740" y="8915"/>
                  </a:lnTo>
                  <a:lnTo>
                    <a:pt x="5545" y="8768"/>
                  </a:lnTo>
                  <a:lnTo>
                    <a:pt x="5374" y="8622"/>
                  </a:lnTo>
                  <a:lnTo>
                    <a:pt x="5227" y="8451"/>
                  </a:lnTo>
                  <a:lnTo>
                    <a:pt x="5081" y="8255"/>
                  </a:lnTo>
                  <a:lnTo>
                    <a:pt x="4983" y="8060"/>
                  </a:lnTo>
                  <a:lnTo>
                    <a:pt x="4885" y="7864"/>
                  </a:lnTo>
                  <a:lnTo>
                    <a:pt x="4812" y="7645"/>
                  </a:lnTo>
                  <a:lnTo>
                    <a:pt x="4763" y="7425"/>
                  </a:lnTo>
                  <a:lnTo>
                    <a:pt x="4714" y="7229"/>
                  </a:lnTo>
                  <a:lnTo>
                    <a:pt x="4714" y="7010"/>
                  </a:lnTo>
                  <a:lnTo>
                    <a:pt x="4714" y="6790"/>
                  </a:lnTo>
                  <a:lnTo>
                    <a:pt x="4763" y="6570"/>
                  </a:lnTo>
                  <a:lnTo>
                    <a:pt x="4812" y="6350"/>
                  </a:lnTo>
                  <a:lnTo>
                    <a:pt x="4885" y="6155"/>
                  </a:lnTo>
                  <a:lnTo>
                    <a:pt x="4983" y="5935"/>
                  </a:lnTo>
                  <a:lnTo>
                    <a:pt x="5081" y="5740"/>
                  </a:lnTo>
                  <a:lnTo>
                    <a:pt x="5227" y="5569"/>
                  </a:lnTo>
                  <a:lnTo>
                    <a:pt x="5374" y="5398"/>
                  </a:lnTo>
                  <a:lnTo>
                    <a:pt x="5545" y="5227"/>
                  </a:lnTo>
                  <a:lnTo>
                    <a:pt x="5740" y="5105"/>
                  </a:lnTo>
                  <a:lnTo>
                    <a:pt x="5936" y="4983"/>
                  </a:lnTo>
                  <a:lnTo>
                    <a:pt x="6131" y="4885"/>
                  </a:lnTo>
                  <a:lnTo>
                    <a:pt x="6351" y="4812"/>
                  </a:lnTo>
                  <a:lnTo>
                    <a:pt x="6546" y="4763"/>
                  </a:lnTo>
                  <a:lnTo>
                    <a:pt x="6766" y="4738"/>
                  </a:lnTo>
                  <a:lnTo>
                    <a:pt x="6986" y="4714"/>
                  </a:lnTo>
                  <a:close/>
                  <a:moveTo>
                    <a:pt x="6497" y="0"/>
                  </a:moveTo>
                  <a:lnTo>
                    <a:pt x="6375" y="25"/>
                  </a:lnTo>
                  <a:lnTo>
                    <a:pt x="6253" y="49"/>
                  </a:lnTo>
                  <a:lnTo>
                    <a:pt x="6131" y="122"/>
                  </a:lnTo>
                  <a:lnTo>
                    <a:pt x="6033" y="196"/>
                  </a:lnTo>
                  <a:lnTo>
                    <a:pt x="5936" y="293"/>
                  </a:lnTo>
                  <a:lnTo>
                    <a:pt x="5862" y="391"/>
                  </a:lnTo>
                  <a:lnTo>
                    <a:pt x="5813" y="513"/>
                  </a:lnTo>
                  <a:lnTo>
                    <a:pt x="5789" y="635"/>
                  </a:lnTo>
                  <a:lnTo>
                    <a:pt x="5618" y="2076"/>
                  </a:lnTo>
                  <a:lnTo>
                    <a:pt x="5325" y="2174"/>
                  </a:lnTo>
                  <a:lnTo>
                    <a:pt x="5032" y="2296"/>
                  </a:lnTo>
                  <a:lnTo>
                    <a:pt x="4763" y="2418"/>
                  </a:lnTo>
                  <a:lnTo>
                    <a:pt x="4495" y="2565"/>
                  </a:lnTo>
                  <a:lnTo>
                    <a:pt x="3347" y="1661"/>
                  </a:lnTo>
                  <a:lnTo>
                    <a:pt x="3225" y="1588"/>
                  </a:lnTo>
                  <a:lnTo>
                    <a:pt x="3103" y="1539"/>
                  </a:lnTo>
                  <a:lnTo>
                    <a:pt x="2980" y="1514"/>
                  </a:lnTo>
                  <a:lnTo>
                    <a:pt x="2736" y="1514"/>
                  </a:lnTo>
                  <a:lnTo>
                    <a:pt x="2590" y="1563"/>
                  </a:lnTo>
                  <a:lnTo>
                    <a:pt x="2492" y="1637"/>
                  </a:lnTo>
                  <a:lnTo>
                    <a:pt x="2394" y="1710"/>
                  </a:lnTo>
                  <a:lnTo>
                    <a:pt x="1710" y="2394"/>
                  </a:lnTo>
                  <a:lnTo>
                    <a:pt x="1613" y="2491"/>
                  </a:lnTo>
                  <a:lnTo>
                    <a:pt x="1564" y="2614"/>
                  </a:lnTo>
                  <a:lnTo>
                    <a:pt x="1515" y="2736"/>
                  </a:lnTo>
                  <a:lnTo>
                    <a:pt x="1491" y="2858"/>
                  </a:lnTo>
                  <a:lnTo>
                    <a:pt x="1491" y="3004"/>
                  </a:lnTo>
                  <a:lnTo>
                    <a:pt x="1515" y="3126"/>
                  </a:lnTo>
                  <a:lnTo>
                    <a:pt x="1564" y="3249"/>
                  </a:lnTo>
                  <a:lnTo>
                    <a:pt x="1637" y="3346"/>
                  </a:lnTo>
                  <a:lnTo>
                    <a:pt x="2541" y="4494"/>
                  </a:lnTo>
                  <a:lnTo>
                    <a:pt x="2394" y="4763"/>
                  </a:lnTo>
                  <a:lnTo>
                    <a:pt x="2272" y="5056"/>
                  </a:lnTo>
                  <a:lnTo>
                    <a:pt x="2174" y="5349"/>
                  </a:lnTo>
                  <a:lnTo>
                    <a:pt x="2077" y="5642"/>
                  </a:lnTo>
                  <a:lnTo>
                    <a:pt x="636" y="5789"/>
                  </a:lnTo>
                  <a:lnTo>
                    <a:pt x="514" y="5837"/>
                  </a:lnTo>
                  <a:lnTo>
                    <a:pt x="392" y="5886"/>
                  </a:lnTo>
                  <a:lnTo>
                    <a:pt x="269" y="5959"/>
                  </a:lnTo>
                  <a:lnTo>
                    <a:pt x="172" y="6033"/>
                  </a:lnTo>
                  <a:lnTo>
                    <a:pt x="99" y="6155"/>
                  </a:lnTo>
                  <a:lnTo>
                    <a:pt x="50" y="6253"/>
                  </a:lnTo>
                  <a:lnTo>
                    <a:pt x="1" y="6399"/>
                  </a:lnTo>
                  <a:lnTo>
                    <a:pt x="1" y="6521"/>
                  </a:lnTo>
                  <a:lnTo>
                    <a:pt x="1" y="7474"/>
                  </a:lnTo>
                  <a:lnTo>
                    <a:pt x="1" y="7620"/>
                  </a:lnTo>
                  <a:lnTo>
                    <a:pt x="50" y="7742"/>
                  </a:lnTo>
                  <a:lnTo>
                    <a:pt x="99" y="7864"/>
                  </a:lnTo>
                  <a:lnTo>
                    <a:pt x="172" y="7962"/>
                  </a:lnTo>
                  <a:lnTo>
                    <a:pt x="269" y="8060"/>
                  </a:lnTo>
                  <a:lnTo>
                    <a:pt x="392" y="8133"/>
                  </a:lnTo>
                  <a:lnTo>
                    <a:pt x="514" y="8182"/>
                  </a:lnTo>
                  <a:lnTo>
                    <a:pt x="636" y="8206"/>
                  </a:lnTo>
                  <a:lnTo>
                    <a:pt x="2077" y="8377"/>
                  </a:lnTo>
                  <a:lnTo>
                    <a:pt x="2174" y="8670"/>
                  </a:lnTo>
                  <a:lnTo>
                    <a:pt x="2272" y="8939"/>
                  </a:lnTo>
                  <a:lnTo>
                    <a:pt x="2394" y="9232"/>
                  </a:lnTo>
                  <a:lnTo>
                    <a:pt x="2541" y="9501"/>
                  </a:lnTo>
                  <a:lnTo>
                    <a:pt x="1637" y="10649"/>
                  </a:lnTo>
                  <a:lnTo>
                    <a:pt x="1564" y="10771"/>
                  </a:lnTo>
                  <a:lnTo>
                    <a:pt x="1515" y="10893"/>
                  </a:lnTo>
                  <a:lnTo>
                    <a:pt x="1491" y="11015"/>
                  </a:lnTo>
                  <a:lnTo>
                    <a:pt x="1491" y="11137"/>
                  </a:lnTo>
                  <a:lnTo>
                    <a:pt x="1515" y="11259"/>
                  </a:lnTo>
                  <a:lnTo>
                    <a:pt x="1564" y="11381"/>
                  </a:lnTo>
                  <a:lnTo>
                    <a:pt x="1613" y="11504"/>
                  </a:lnTo>
                  <a:lnTo>
                    <a:pt x="1710" y="11601"/>
                  </a:lnTo>
                  <a:lnTo>
                    <a:pt x="2394" y="12285"/>
                  </a:lnTo>
                  <a:lnTo>
                    <a:pt x="2492" y="12383"/>
                  </a:lnTo>
                  <a:lnTo>
                    <a:pt x="2590" y="12432"/>
                  </a:lnTo>
                  <a:lnTo>
                    <a:pt x="2736" y="12480"/>
                  </a:lnTo>
                  <a:lnTo>
                    <a:pt x="2858" y="12505"/>
                  </a:lnTo>
                  <a:lnTo>
                    <a:pt x="2980" y="12505"/>
                  </a:lnTo>
                  <a:lnTo>
                    <a:pt x="3103" y="12456"/>
                  </a:lnTo>
                  <a:lnTo>
                    <a:pt x="3225" y="12407"/>
                  </a:lnTo>
                  <a:lnTo>
                    <a:pt x="3347" y="12358"/>
                  </a:lnTo>
                  <a:lnTo>
                    <a:pt x="4495" y="11455"/>
                  </a:lnTo>
                  <a:lnTo>
                    <a:pt x="4763" y="11577"/>
                  </a:lnTo>
                  <a:lnTo>
                    <a:pt x="5032" y="11723"/>
                  </a:lnTo>
                  <a:lnTo>
                    <a:pt x="5325" y="11821"/>
                  </a:lnTo>
                  <a:lnTo>
                    <a:pt x="5618" y="11919"/>
                  </a:lnTo>
                  <a:lnTo>
                    <a:pt x="5789" y="13360"/>
                  </a:lnTo>
                  <a:lnTo>
                    <a:pt x="5813" y="13482"/>
                  </a:lnTo>
                  <a:lnTo>
                    <a:pt x="5862" y="13604"/>
                  </a:lnTo>
                  <a:lnTo>
                    <a:pt x="5936" y="13726"/>
                  </a:lnTo>
                  <a:lnTo>
                    <a:pt x="6033" y="13824"/>
                  </a:lnTo>
                  <a:lnTo>
                    <a:pt x="6131" y="13897"/>
                  </a:lnTo>
                  <a:lnTo>
                    <a:pt x="6253" y="13946"/>
                  </a:lnTo>
                  <a:lnTo>
                    <a:pt x="6375" y="13995"/>
                  </a:lnTo>
                  <a:lnTo>
                    <a:pt x="7596" y="13995"/>
                  </a:lnTo>
                  <a:lnTo>
                    <a:pt x="7743" y="13946"/>
                  </a:lnTo>
                  <a:lnTo>
                    <a:pt x="7841" y="13897"/>
                  </a:lnTo>
                  <a:lnTo>
                    <a:pt x="7963" y="13824"/>
                  </a:lnTo>
                  <a:lnTo>
                    <a:pt x="8036" y="13726"/>
                  </a:lnTo>
                  <a:lnTo>
                    <a:pt x="8109" y="13604"/>
                  </a:lnTo>
                  <a:lnTo>
                    <a:pt x="8158" y="13482"/>
                  </a:lnTo>
                  <a:lnTo>
                    <a:pt x="8183" y="13360"/>
                  </a:lnTo>
                  <a:lnTo>
                    <a:pt x="8353" y="11919"/>
                  </a:lnTo>
                  <a:lnTo>
                    <a:pt x="8647" y="11821"/>
                  </a:lnTo>
                  <a:lnTo>
                    <a:pt x="8940" y="11723"/>
                  </a:lnTo>
                  <a:lnTo>
                    <a:pt x="9233" y="11577"/>
                  </a:lnTo>
                  <a:lnTo>
                    <a:pt x="9501" y="11455"/>
                  </a:lnTo>
                  <a:lnTo>
                    <a:pt x="10649" y="12358"/>
                  </a:lnTo>
                  <a:lnTo>
                    <a:pt x="10747" y="12407"/>
                  </a:lnTo>
                  <a:lnTo>
                    <a:pt x="10869" y="12456"/>
                  </a:lnTo>
                  <a:lnTo>
                    <a:pt x="10991" y="12505"/>
                  </a:lnTo>
                  <a:lnTo>
                    <a:pt x="11138" y="12505"/>
                  </a:lnTo>
                  <a:lnTo>
                    <a:pt x="11260" y="12480"/>
                  </a:lnTo>
                  <a:lnTo>
                    <a:pt x="11382" y="12432"/>
                  </a:lnTo>
                  <a:lnTo>
                    <a:pt x="11504" y="12383"/>
                  </a:lnTo>
                  <a:lnTo>
                    <a:pt x="11602" y="12285"/>
                  </a:lnTo>
                  <a:lnTo>
                    <a:pt x="12286" y="11601"/>
                  </a:lnTo>
                  <a:lnTo>
                    <a:pt x="12359" y="11504"/>
                  </a:lnTo>
                  <a:lnTo>
                    <a:pt x="12432" y="11381"/>
                  </a:lnTo>
                  <a:lnTo>
                    <a:pt x="12457" y="11259"/>
                  </a:lnTo>
                  <a:lnTo>
                    <a:pt x="12481" y="11137"/>
                  </a:lnTo>
                  <a:lnTo>
                    <a:pt x="12481" y="11015"/>
                  </a:lnTo>
                  <a:lnTo>
                    <a:pt x="12457" y="10893"/>
                  </a:lnTo>
                  <a:lnTo>
                    <a:pt x="12408" y="10771"/>
                  </a:lnTo>
                  <a:lnTo>
                    <a:pt x="12334" y="10649"/>
                  </a:lnTo>
                  <a:lnTo>
                    <a:pt x="11431" y="9501"/>
                  </a:lnTo>
                  <a:lnTo>
                    <a:pt x="11577" y="9232"/>
                  </a:lnTo>
                  <a:lnTo>
                    <a:pt x="11699" y="8939"/>
                  </a:lnTo>
                  <a:lnTo>
                    <a:pt x="11822" y="8670"/>
                  </a:lnTo>
                  <a:lnTo>
                    <a:pt x="11895" y="8377"/>
                  </a:lnTo>
                  <a:lnTo>
                    <a:pt x="13360" y="8206"/>
                  </a:lnTo>
                  <a:lnTo>
                    <a:pt x="13482" y="8182"/>
                  </a:lnTo>
                  <a:lnTo>
                    <a:pt x="13604" y="8133"/>
                  </a:lnTo>
                  <a:lnTo>
                    <a:pt x="13702" y="8060"/>
                  </a:lnTo>
                  <a:lnTo>
                    <a:pt x="13800" y="7962"/>
                  </a:lnTo>
                  <a:lnTo>
                    <a:pt x="13873" y="7864"/>
                  </a:lnTo>
                  <a:lnTo>
                    <a:pt x="13946" y="7742"/>
                  </a:lnTo>
                  <a:lnTo>
                    <a:pt x="13971" y="7620"/>
                  </a:lnTo>
                  <a:lnTo>
                    <a:pt x="13995" y="7474"/>
                  </a:lnTo>
                  <a:lnTo>
                    <a:pt x="13995" y="6521"/>
                  </a:lnTo>
                  <a:lnTo>
                    <a:pt x="13971" y="6399"/>
                  </a:lnTo>
                  <a:lnTo>
                    <a:pt x="13946" y="6253"/>
                  </a:lnTo>
                  <a:lnTo>
                    <a:pt x="13873" y="6155"/>
                  </a:lnTo>
                  <a:lnTo>
                    <a:pt x="13800" y="6033"/>
                  </a:lnTo>
                  <a:lnTo>
                    <a:pt x="13702" y="5959"/>
                  </a:lnTo>
                  <a:lnTo>
                    <a:pt x="13604" y="5886"/>
                  </a:lnTo>
                  <a:lnTo>
                    <a:pt x="13482" y="5837"/>
                  </a:lnTo>
                  <a:lnTo>
                    <a:pt x="13360" y="5789"/>
                  </a:lnTo>
                  <a:lnTo>
                    <a:pt x="11895" y="5642"/>
                  </a:lnTo>
                  <a:lnTo>
                    <a:pt x="11822" y="5349"/>
                  </a:lnTo>
                  <a:lnTo>
                    <a:pt x="11699" y="5056"/>
                  </a:lnTo>
                  <a:lnTo>
                    <a:pt x="11577" y="4763"/>
                  </a:lnTo>
                  <a:lnTo>
                    <a:pt x="11431" y="4494"/>
                  </a:lnTo>
                  <a:lnTo>
                    <a:pt x="12334" y="3346"/>
                  </a:lnTo>
                  <a:lnTo>
                    <a:pt x="12408" y="3249"/>
                  </a:lnTo>
                  <a:lnTo>
                    <a:pt x="12457" y="3126"/>
                  </a:lnTo>
                  <a:lnTo>
                    <a:pt x="12481" y="3004"/>
                  </a:lnTo>
                  <a:lnTo>
                    <a:pt x="12481" y="2858"/>
                  </a:lnTo>
                  <a:lnTo>
                    <a:pt x="12457" y="2736"/>
                  </a:lnTo>
                  <a:lnTo>
                    <a:pt x="12432" y="2614"/>
                  </a:lnTo>
                  <a:lnTo>
                    <a:pt x="12359" y="2491"/>
                  </a:lnTo>
                  <a:lnTo>
                    <a:pt x="12286" y="2394"/>
                  </a:lnTo>
                  <a:lnTo>
                    <a:pt x="11602" y="1710"/>
                  </a:lnTo>
                  <a:lnTo>
                    <a:pt x="11504" y="1637"/>
                  </a:lnTo>
                  <a:lnTo>
                    <a:pt x="11382" y="1563"/>
                  </a:lnTo>
                  <a:lnTo>
                    <a:pt x="11260" y="1514"/>
                  </a:lnTo>
                  <a:lnTo>
                    <a:pt x="10991" y="1514"/>
                  </a:lnTo>
                  <a:lnTo>
                    <a:pt x="10869" y="1539"/>
                  </a:lnTo>
                  <a:lnTo>
                    <a:pt x="10747" y="1588"/>
                  </a:lnTo>
                  <a:lnTo>
                    <a:pt x="10649" y="1661"/>
                  </a:lnTo>
                  <a:lnTo>
                    <a:pt x="9501" y="2565"/>
                  </a:lnTo>
                  <a:lnTo>
                    <a:pt x="9233" y="2418"/>
                  </a:lnTo>
                  <a:lnTo>
                    <a:pt x="8940" y="2296"/>
                  </a:lnTo>
                  <a:lnTo>
                    <a:pt x="8647" y="2174"/>
                  </a:lnTo>
                  <a:lnTo>
                    <a:pt x="8353" y="2076"/>
                  </a:lnTo>
                  <a:lnTo>
                    <a:pt x="8183" y="635"/>
                  </a:lnTo>
                  <a:lnTo>
                    <a:pt x="8158" y="513"/>
                  </a:lnTo>
                  <a:lnTo>
                    <a:pt x="8109" y="391"/>
                  </a:lnTo>
                  <a:lnTo>
                    <a:pt x="8036" y="293"/>
                  </a:lnTo>
                  <a:lnTo>
                    <a:pt x="7963" y="196"/>
                  </a:lnTo>
                  <a:lnTo>
                    <a:pt x="7841" y="122"/>
                  </a:lnTo>
                  <a:lnTo>
                    <a:pt x="7743" y="49"/>
                  </a:lnTo>
                  <a:lnTo>
                    <a:pt x="7596" y="25"/>
                  </a:lnTo>
                  <a:lnTo>
                    <a:pt x="74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49"/>
            <p:cNvSpPr/>
            <p:nvPr/>
          </p:nvSpPr>
          <p:spPr>
            <a:xfrm>
              <a:off x="5567825" y="3185975"/>
              <a:ext cx="199075" cy="199075"/>
            </a:xfrm>
            <a:custGeom>
              <a:avLst/>
              <a:gdLst/>
              <a:ahLst/>
              <a:cxnLst/>
              <a:rect l="l" t="t" r="r" b="b"/>
              <a:pathLst>
                <a:path w="7963" h="7963" extrusionOk="0">
                  <a:moveTo>
                    <a:pt x="3933" y="2296"/>
                  </a:moveTo>
                  <a:lnTo>
                    <a:pt x="4103" y="2321"/>
                  </a:lnTo>
                  <a:lnTo>
                    <a:pt x="4274" y="2321"/>
                  </a:lnTo>
                  <a:lnTo>
                    <a:pt x="4421" y="2370"/>
                  </a:lnTo>
                  <a:lnTo>
                    <a:pt x="4592" y="2419"/>
                  </a:lnTo>
                  <a:lnTo>
                    <a:pt x="4738" y="2492"/>
                  </a:lnTo>
                  <a:lnTo>
                    <a:pt x="4885" y="2565"/>
                  </a:lnTo>
                  <a:lnTo>
                    <a:pt x="5032" y="2663"/>
                  </a:lnTo>
                  <a:lnTo>
                    <a:pt x="5154" y="2785"/>
                  </a:lnTo>
                  <a:lnTo>
                    <a:pt x="5276" y="2883"/>
                  </a:lnTo>
                  <a:lnTo>
                    <a:pt x="5373" y="3029"/>
                  </a:lnTo>
                  <a:lnTo>
                    <a:pt x="5447" y="3151"/>
                  </a:lnTo>
                  <a:lnTo>
                    <a:pt x="5520" y="3298"/>
                  </a:lnTo>
                  <a:lnTo>
                    <a:pt x="5593" y="3444"/>
                  </a:lnTo>
                  <a:lnTo>
                    <a:pt x="5618" y="3615"/>
                  </a:lnTo>
                  <a:lnTo>
                    <a:pt x="5642" y="3762"/>
                  </a:lnTo>
                  <a:lnTo>
                    <a:pt x="5667" y="3933"/>
                  </a:lnTo>
                  <a:lnTo>
                    <a:pt x="5667" y="4079"/>
                  </a:lnTo>
                  <a:lnTo>
                    <a:pt x="5642" y="4250"/>
                  </a:lnTo>
                  <a:lnTo>
                    <a:pt x="5618" y="4421"/>
                  </a:lnTo>
                  <a:lnTo>
                    <a:pt x="5569" y="4568"/>
                  </a:lnTo>
                  <a:lnTo>
                    <a:pt x="5496" y="4739"/>
                  </a:lnTo>
                  <a:lnTo>
                    <a:pt x="5398" y="4885"/>
                  </a:lnTo>
                  <a:lnTo>
                    <a:pt x="5300" y="5007"/>
                  </a:lnTo>
                  <a:lnTo>
                    <a:pt x="5203" y="5154"/>
                  </a:lnTo>
                  <a:lnTo>
                    <a:pt x="5080" y="5252"/>
                  </a:lnTo>
                  <a:lnTo>
                    <a:pt x="4958" y="5349"/>
                  </a:lnTo>
                  <a:lnTo>
                    <a:pt x="4812" y="5447"/>
                  </a:lnTo>
                  <a:lnTo>
                    <a:pt x="4665" y="5520"/>
                  </a:lnTo>
                  <a:lnTo>
                    <a:pt x="4519" y="5569"/>
                  </a:lnTo>
                  <a:lnTo>
                    <a:pt x="4372" y="5618"/>
                  </a:lnTo>
                  <a:lnTo>
                    <a:pt x="4201" y="5642"/>
                  </a:lnTo>
                  <a:lnTo>
                    <a:pt x="4055" y="5667"/>
                  </a:lnTo>
                  <a:lnTo>
                    <a:pt x="3884" y="5642"/>
                  </a:lnTo>
                  <a:lnTo>
                    <a:pt x="3713" y="5642"/>
                  </a:lnTo>
                  <a:lnTo>
                    <a:pt x="3566" y="5594"/>
                  </a:lnTo>
                  <a:lnTo>
                    <a:pt x="3395" y="5545"/>
                  </a:lnTo>
                  <a:lnTo>
                    <a:pt x="3249" y="5471"/>
                  </a:lnTo>
                  <a:lnTo>
                    <a:pt x="3102" y="5398"/>
                  </a:lnTo>
                  <a:lnTo>
                    <a:pt x="2956" y="5300"/>
                  </a:lnTo>
                  <a:lnTo>
                    <a:pt x="2833" y="5178"/>
                  </a:lnTo>
                  <a:lnTo>
                    <a:pt x="2711" y="5081"/>
                  </a:lnTo>
                  <a:lnTo>
                    <a:pt x="2614" y="4934"/>
                  </a:lnTo>
                  <a:lnTo>
                    <a:pt x="2540" y="4812"/>
                  </a:lnTo>
                  <a:lnTo>
                    <a:pt x="2467" y="4665"/>
                  </a:lnTo>
                  <a:lnTo>
                    <a:pt x="2394" y="4519"/>
                  </a:lnTo>
                  <a:lnTo>
                    <a:pt x="2369" y="4348"/>
                  </a:lnTo>
                  <a:lnTo>
                    <a:pt x="2321" y="4201"/>
                  </a:lnTo>
                  <a:lnTo>
                    <a:pt x="2321" y="4030"/>
                  </a:lnTo>
                  <a:lnTo>
                    <a:pt x="2321" y="3884"/>
                  </a:lnTo>
                  <a:lnTo>
                    <a:pt x="2345" y="3713"/>
                  </a:lnTo>
                  <a:lnTo>
                    <a:pt x="2369" y="3542"/>
                  </a:lnTo>
                  <a:lnTo>
                    <a:pt x="2418" y="3395"/>
                  </a:lnTo>
                  <a:lnTo>
                    <a:pt x="2492" y="3224"/>
                  </a:lnTo>
                  <a:lnTo>
                    <a:pt x="2589" y="3078"/>
                  </a:lnTo>
                  <a:lnTo>
                    <a:pt x="2687" y="2956"/>
                  </a:lnTo>
                  <a:lnTo>
                    <a:pt x="2785" y="2809"/>
                  </a:lnTo>
                  <a:lnTo>
                    <a:pt x="2907" y="2712"/>
                  </a:lnTo>
                  <a:lnTo>
                    <a:pt x="3029" y="2614"/>
                  </a:lnTo>
                  <a:lnTo>
                    <a:pt x="3175" y="2516"/>
                  </a:lnTo>
                  <a:lnTo>
                    <a:pt x="3322" y="2443"/>
                  </a:lnTo>
                  <a:lnTo>
                    <a:pt x="3468" y="2394"/>
                  </a:lnTo>
                  <a:lnTo>
                    <a:pt x="3615" y="2345"/>
                  </a:lnTo>
                  <a:lnTo>
                    <a:pt x="3786" y="2321"/>
                  </a:lnTo>
                  <a:lnTo>
                    <a:pt x="3933" y="2296"/>
                  </a:lnTo>
                  <a:close/>
                  <a:moveTo>
                    <a:pt x="3053" y="1"/>
                  </a:moveTo>
                  <a:lnTo>
                    <a:pt x="2980" y="25"/>
                  </a:lnTo>
                  <a:lnTo>
                    <a:pt x="2443" y="196"/>
                  </a:lnTo>
                  <a:lnTo>
                    <a:pt x="2369" y="220"/>
                  </a:lnTo>
                  <a:lnTo>
                    <a:pt x="2296" y="269"/>
                  </a:lnTo>
                  <a:lnTo>
                    <a:pt x="2198" y="391"/>
                  </a:lnTo>
                  <a:lnTo>
                    <a:pt x="2150" y="538"/>
                  </a:lnTo>
                  <a:lnTo>
                    <a:pt x="2150" y="611"/>
                  </a:lnTo>
                  <a:lnTo>
                    <a:pt x="2150" y="684"/>
                  </a:lnTo>
                  <a:lnTo>
                    <a:pt x="2394" y="1832"/>
                  </a:lnTo>
                  <a:lnTo>
                    <a:pt x="2223" y="1954"/>
                  </a:lnTo>
                  <a:lnTo>
                    <a:pt x="2076" y="2101"/>
                  </a:lnTo>
                  <a:lnTo>
                    <a:pt x="1002" y="1686"/>
                  </a:lnTo>
                  <a:lnTo>
                    <a:pt x="928" y="1686"/>
                  </a:lnTo>
                  <a:lnTo>
                    <a:pt x="831" y="1661"/>
                  </a:lnTo>
                  <a:lnTo>
                    <a:pt x="684" y="1710"/>
                  </a:lnTo>
                  <a:lnTo>
                    <a:pt x="562" y="1784"/>
                  </a:lnTo>
                  <a:lnTo>
                    <a:pt x="513" y="1832"/>
                  </a:lnTo>
                  <a:lnTo>
                    <a:pt x="464" y="1906"/>
                  </a:lnTo>
                  <a:lnTo>
                    <a:pt x="220" y="2394"/>
                  </a:lnTo>
                  <a:lnTo>
                    <a:pt x="196" y="2467"/>
                  </a:lnTo>
                  <a:lnTo>
                    <a:pt x="171" y="2541"/>
                  </a:lnTo>
                  <a:lnTo>
                    <a:pt x="196" y="2712"/>
                  </a:lnTo>
                  <a:lnTo>
                    <a:pt x="245" y="2834"/>
                  </a:lnTo>
                  <a:lnTo>
                    <a:pt x="293" y="2907"/>
                  </a:lnTo>
                  <a:lnTo>
                    <a:pt x="367" y="2956"/>
                  </a:lnTo>
                  <a:lnTo>
                    <a:pt x="1344" y="3591"/>
                  </a:lnTo>
                  <a:lnTo>
                    <a:pt x="1319" y="3786"/>
                  </a:lnTo>
                  <a:lnTo>
                    <a:pt x="1295" y="4006"/>
                  </a:lnTo>
                  <a:lnTo>
                    <a:pt x="245" y="4494"/>
                  </a:lnTo>
                  <a:lnTo>
                    <a:pt x="196" y="4519"/>
                  </a:lnTo>
                  <a:lnTo>
                    <a:pt x="123" y="4568"/>
                  </a:lnTo>
                  <a:lnTo>
                    <a:pt x="49" y="4714"/>
                  </a:lnTo>
                  <a:lnTo>
                    <a:pt x="0" y="4861"/>
                  </a:lnTo>
                  <a:lnTo>
                    <a:pt x="25" y="4934"/>
                  </a:lnTo>
                  <a:lnTo>
                    <a:pt x="25" y="5007"/>
                  </a:lnTo>
                  <a:lnTo>
                    <a:pt x="220" y="5545"/>
                  </a:lnTo>
                  <a:lnTo>
                    <a:pt x="245" y="5594"/>
                  </a:lnTo>
                  <a:lnTo>
                    <a:pt x="293" y="5667"/>
                  </a:lnTo>
                  <a:lnTo>
                    <a:pt x="391" y="5764"/>
                  </a:lnTo>
                  <a:lnTo>
                    <a:pt x="538" y="5813"/>
                  </a:lnTo>
                  <a:lnTo>
                    <a:pt x="684" y="5813"/>
                  </a:lnTo>
                  <a:lnTo>
                    <a:pt x="1832" y="5569"/>
                  </a:lnTo>
                  <a:lnTo>
                    <a:pt x="1954" y="5740"/>
                  </a:lnTo>
                  <a:lnTo>
                    <a:pt x="2101" y="5887"/>
                  </a:lnTo>
                  <a:lnTo>
                    <a:pt x="1710" y="6986"/>
                  </a:lnTo>
                  <a:lnTo>
                    <a:pt x="1686" y="7059"/>
                  </a:lnTo>
                  <a:lnTo>
                    <a:pt x="1686" y="7132"/>
                  </a:lnTo>
                  <a:lnTo>
                    <a:pt x="1710" y="7279"/>
                  </a:lnTo>
                  <a:lnTo>
                    <a:pt x="1783" y="7401"/>
                  </a:lnTo>
                  <a:lnTo>
                    <a:pt x="1857" y="7450"/>
                  </a:lnTo>
                  <a:lnTo>
                    <a:pt x="1905" y="7499"/>
                  </a:lnTo>
                  <a:lnTo>
                    <a:pt x="2418" y="7743"/>
                  </a:lnTo>
                  <a:lnTo>
                    <a:pt x="2492" y="7792"/>
                  </a:lnTo>
                  <a:lnTo>
                    <a:pt x="2711" y="7792"/>
                  </a:lnTo>
                  <a:lnTo>
                    <a:pt x="2858" y="7718"/>
                  </a:lnTo>
                  <a:lnTo>
                    <a:pt x="2907" y="7669"/>
                  </a:lnTo>
                  <a:lnTo>
                    <a:pt x="2956" y="7621"/>
                  </a:lnTo>
                  <a:lnTo>
                    <a:pt x="3591" y="6644"/>
                  </a:lnTo>
                  <a:lnTo>
                    <a:pt x="3810" y="6668"/>
                  </a:lnTo>
                  <a:lnTo>
                    <a:pt x="4006" y="6668"/>
                  </a:lnTo>
                  <a:lnTo>
                    <a:pt x="4494" y="7718"/>
                  </a:lnTo>
                  <a:lnTo>
                    <a:pt x="4543" y="7792"/>
                  </a:lnTo>
                  <a:lnTo>
                    <a:pt x="4592" y="7840"/>
                  </a:lnTo>
                  <a:lnTo>
                    <a:pt x="4714" y="7914"/>
                  </a:lnTo>
                  <a:lnTo>
                    <a:pt x="4861" y="7963"/>
                  </a:lnTo>
                  <a:lnTo>
                    <a:pt x="4934" y="7963"/>
                  </a:lnTo>
                  <a:lnTo>
                    <a:pt x="5007" y="7938"/>
                  </a:lnTo>
                  <a:lnTo>
                    <a:pt x="5544" y="7767"/>
                  </a:lnTo>
                  <a:lnTo>
                    <a:pt x="5618" y="7743"/>
                  </a:lnTo>
                  <a:lnTo>
                    <a:pt x="5667" y="7694"/>
                  </a:lnTo>
                  <a:lnTo>
                    <a:pt x="5764" y="7572"/>
                  </a:lnTo>
                  <a:lnTo>
                    <a:pt x="5838" y="7425"/>
                  </a:lnTo>
                  <a:lnTo>
                    <a:pt x="5838" y="7352"/>
                  </a:lnTo>
                  <a:lnTo>
                    <a:pt x="5838" y="7279"/>
                  </a:lnTo>
                  <a:lnTo>
                    <a:pt x="5593" y="6131"/>
                  </a:lnTo>
                  <a:lnTo>
                    <a:pt x="5740" y="6009"/>
                  </a:lnTo>
                  <a:lnTo>
                    <a:pt x="5911" y="5862"/>
                  </a:lnTo>
                  <a:lnTo>
                    <a:pt x="6985" y="6277"/>
                  </a:lnTo>
                  <a:lnTo>
                    <a:pt x="7059" y="6277"/>
                  </a:lnTo>
                  <a:lnTo>
                    <a:pt x="7132" y="6302"/>
                  </a:lnTo>
                  <a:lnTo>
                    <a:pt x="7278" y="6253"/>
                  </a:lnTo>
                  <a:lnTo>
                    <a:pt x="7425" y="6180"/>
                  </a:lnTo>
                  <a:lnTo>
                    <a:pt x="7474" y="6131"/>
                  </a:lnTo>
                  <a:lnTo>
                    <a:pt x="7523" y="6058"/>
                  </a:lnTo>
                  <a:lnTo>
                    <a:pt x="7767" y="5545"/>
                  </a:lnTo>
                  <a:lnTo>
                    <a:pt x="7791" y="5496"/>
                  </a:lnTo>
                  <a:lnTo>
                    <a:pt x="7816" y="5398"/>
                  </a:lnTo>
                  <a:lnTo>
                    <a:pt x="7791" y="5252"/>
                  </a:lnTo>
                  <a:lnTo>
                    <a:pt x="7718" y="5129"/>
                  </a:lnTo>
                  <a:lnTo>
                    <a:pt x="7669" y="5056"/>
                  </a:lnTo>
                  <a:lnTo>
                    <a:pt x="7620" y="5007"/>
                  </a:lnTo>
                  <a:lnTo>
                    <a:pt x="6643" y="4372"/>
                  </a:lnTo>
                  <a:lnTo>
                    <a:pt x="6668" y="4177"/>
                  </a:lnTo>
                  <a:lnTo>
                    <a:pt x="6668" y="3957"/>
                  </a:lnTo>
                  <a:lnTo>
                    <a:pt x="7718" y="3469"/>
                  </a:lnTo>
                  <a:lnTo>
                    <a:pt x="7791" y="3444"/>
                  </a:lnTo>
                  <a:lnTo>
                    <a:pt x="7865" y="3395"/>
                  </a:lnTo>
                  <a:lnTo>
                    <a:pt x="7938" y="3249"/>
                  </a:lnTo>
                  <a:lnTo>
                    <a:pt x="7962" y="3102"/>
                  </a:lnTo>
                  <a:lnTo>
                    <a:pt x="7962" y="3029"/>
                  </a:lnTo>
                  <a:lnTo>
                    <a:pt x="7962" y="2956"/>
                  </a:lnTo>
                  <a:lnTo>
                    <a:pt x="7767" y="2419"/>
                  </a:lnTo>
                  <a:lnTo>
                    <a:pt x="7743" y="2345"/>
                  </a:lnTo>
                  <a:lnTo>
                    <a:pt x="7694" y="2296"/>
                  </a:lnTo>
                  <a:lnTo>
                    <a:pt x="7572" y="2199"/>
                  </a:lnTo>
                  <a:lnTo>
                    <a:pt x="7449" y="2150"/>
                  </a:lnTo>
                  <a:lnTo>
                    <a:pt x="7278" y="2150"/>
                  </a:lnTo>
                  <a:lnTo>
                    <a:pt x="6155" y="2394"/>
                  </a:lnTo>
                  <a:lnTo>
                    <a:pt x="6033" y="2223"/>
                  </a:lnTo>
                  <a:lnTo>
                    <a:pt x="5886" y="2077"/>
                  </a:lnTo>
                  <a:lnTo>
                    <a:pt x="6277" y="978"/>
                  </a:lnTo>
                  <a:lnTo>
                    <a:pt x="6302" y="904"/>
                  </a:lnTo>
                  <a:lnTo>
                    <a:pt x="6302" y="831"/>
                  </a:lnTo>
                  <a:lnTo>
                    <a:pt x="6277" y="684"/>
                  </a:lnTo>
                  <a:lnTo>
                    <a:pt x="6179" y="562"/>
                  </a:lnTo>
                  <a:lnTo>
                    <a:pt x="6131" y="489"/>
                  </a:lnTo>
                  <a:lnTo>
                    <a:pt x="6082" y="465"/>
                  </a:lnTo>
                  <a:lnTo>
                    <a:pt x="5569" y="196"/>
                  </a:lnTo>
                  <a:lnTo>
                    <a:pt x="5496" y="172"/>
                  </a:lnTo>
                  <a:lnTo>
                    <a:pt x="5276" y="172"/>
                  </a:lnTo>
                  <a:lnTo>
                    <a:pt x="5129" y="245"/>
                  </a:lnTo>
                  <a:lnTo>
                    <a:pt x="5080" y="294"/>
                  </a:lnTo>
                  <a:lnTo>
                    <a:pt x="5032" y="343"/>
                  </a:lnTo>
                  <a:lnTo>
                    <a:pt x="4397" y="1319"/>
                  </a:lnTo>
                  <a:lnTo>
                    <a:pt x="4177" y="1295"/>
                  </a:lnTo>
                  <a:lnTo>
                    <a:pt x="3981" y="1295"/>
                  </a:lnTo>
                  <a:lnTo>
                    <a:pt x="3493" y="245"/>
                  </a:lnTo>
                  <a:lnTo>
                    <a:pt x="3444" y="172"/>
                  </a:lnTo>
                  <a:lnTo>
                    <a:pt x="3395" y="123"/>
                  </a:lnTo>
                  <a:lnTo>
                    <a:pt x="3273" y="49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" name="Google Shape;891;p49"/>
          <p:cNvGrpSpPr/>
          <p:nvPr/>
        </p:nvGrpSpPr>
        <p:grpSpPr>
          <a:xfrm>
            <a:off x="4283357" y="2633524"/>
            <a:ext cx="330703" cy="337513"/>
            <a:chOff x="3955900" y="2984500"/>
            <a:chExt cx="414000" cy="422525"/>
          </a:xfrm>
        </p:grpSpPr>
        <p:sp>
          <p:nvSpPr>
            <p:cNvPr id="892" name="Google Shape;892;p49"/>
            <p:cNvSpPr/>
            <p:nvPr/>
          </p:nvSpPr>
          <p:spPr>
            <a:xfrm>
              <a:off x="3955900" y="2984500"/>
              <a:ext cx="315700" cy="315675"/>
            </a:xfrm>
            <a:custGeom>
              <a:avLst/>
              <a:gdLst/>
              <a:ahLst/>
              <a:cxnLst/>
              <a:rect l="l" t="t" r="r" b="b"/>
              <a:pathLst>
                <a:path w="12628" h="12627" extrusionOk="0">
                  <a:moveTo>
                    <a:pt x="6302" y="977"/>
                  </a:moveTo>
                  <a:lnTo>
                    <a:pt x="6863" y="1026"/>
                  </a:lnTo>
                  <a:lnTo>
                    <a:pt x="7376" y="1099"/>
                  </a:lnTo>
                  <a:lnTo>
                    <a:pt x="7889" y="1221"/>
                  </a:lnTo>
                  <a:lnTo>
                    <a:pt x="8378" y="1417"/>
                  </a:lnTo>
                  <a:lnTo>
                    <a:pt x="8842" y="1636"/>
                  </a:lnTo>
                  <a:lnTo>
                    <a:pt x="9281" y="1905"/>
                  </a:lnTo>
                  <a:lnTo>
                    <a:pt x="9697" y="2198"/>
                  </a:lnTo>
                  <a:lnTo>
                    <a:pt x="10087" y="2540"/>
                  </a:lnTo>
                  <a:lnTo>
                    <a:pt x="10429" y="2931"/>
                  </a:lnTo>
                  <a:lnTo>
                    <a:pt x="10722" y="3346"/>
                  </a:lnTo>
                  <a:lnTo>
                    <a:pt x="10991" y="3786"/>
                  </a:lnTo>
                  <a:lnTo>
                    <a:pt x="11211" y="4250"/>
                  </a:lnTo>
                  <a:lnTo>
                    <a:pt x="11406" y="4738"/>
                  </a:lnTo>
                  <a:lnTo>
                    <a:pt x="11528" y="5251"/>
                  </a:lnTo>
                  <a:lnTo>
                    <a:pt x="11626" y="5764"/>
                  </a:lnTo>
                  <a:lnTo>
                    <a:pt x="11650" y="6326"/>
                  </a:lnTo>
                  <a:lnTo>
                    <a:pt x="11626" y="6863"/>
                  </a:lnTo>
                  <a:lnTo>
                    <a:pt x="11528" y="7400"/>
                  </a:lnTo>
                  <a:lnTo>
                    <a:pt x="11406" y="7913"/>
                  </a:lnTo>
                  <a:lnTo>
                    <a:pt x="11211" y="8402"/>
                  </a:lnTo>
                  <a:lnTo>
                    <a:pt x="10991" y="8866"/>
                  </a:lnTo>
                  <a:lnTo>
                    <a:pt x="10722" y="9305"/>
                  </a:lnTo>
                  <a:lnTo>
                    <a:pt x="10429" y="9696"/>
                  </a:lnTo>
                  <a:lnTo>
                    <a:pt x="10087" y="10087"/>
                  </a:lnTo>
                  <a:lnTo>
                    <a:pt x="9697" y="10429"/>
                  </a:lnTo>
                  <a:lnTo>
                    <a:pt x="9281" y="10746"/>
                  </a:lnTo>
                  <a:lnTo>
                    <a:pt x="8842" y="11015"/>
                  </a:lnTo>
                  <a:lnTo>
                    <a:pt x="8378" y="11235"/>
                  </a:lnTo>
                  <a:lnTo>
                    <a:pt x="7889" y="11406"/>
                  </a:lnTo>
                  <a:lnTo>
                    <a:pt x="7376" y="11552"/>
                  </a:lnTo>
                  <a:lnTo>
                    <a:pt x="6863" y="11625"/>
                  </a:lnTo>
                  <a:lnTo>
                    <a:pt x="6302" y="11650"/>
                  </a:lnTo>
                  <a:lnTo>
                    <a:pt x="5764" y="11625"/>
                  </a:lnTo>
                  <a:lnTo>
                    <a:pt x="5227" y="11552"/>
                  </a:lnTo>
                  <a:lnTo>
                    <a:pt x="4714" y="11406"/>
                  </a:lnTo>
                  <a:lnTo>
                    <a:pt x="4226" y="11235"/>
                  </a:lnTo>
                  <a:lnTo>
                    <a:pt x="3762" y="11015"/>
                  </a:lnTo>
                  <a:lnTo>
                    <a:pt x="3322" y="10746"/>
                  </a:lnTo>
                  <a:lnTo>
                    <a:pt x="2931" y="10429"/>
                  </a:lnTo>
                  <a:lnTo>
                    <a:pt x="2541" y="10087"/>
                  </a:lnTo>
                  <a:lnTo>
                    <a:pt x="2199" y="9696"/>
                  </a:lnTo>
                  <a:lnTo>
                    <a:pt x="1881" y="9305"/>
                  </a:lnTo>
                  <a:lnTo>
                    <a:pt x="1613" y="8866"/>
                  </a:lnTo>
                  <a:lnTo>
                    <a:pt x="1393" y="8402"/>
                  </a:lnTo>
                  <a:lnTo>
                    <a:pt x="1222" y="7913"/>
                  </a:lnTo>
                  <a:lnTo>
                    <a:pt x="1075" y="7400"/>
                  </a:lnTo>
                  <a:lnTo>
                    <a:pt x="1002" y="6863"/>
                  </a:lnTo>
                  <a:lnTo>
                    <a:pt x="978" y="6326"/>
                  </a:lnTo>
                  <a:lnTo>
                    <a:pt x="1002" y="5764"/>
                  </a:lnTo>
                  <a:lnTo>
                    <a:pt x="1075" y="5251"/>
                  </a:lnTo>
                  <a:lnTo>
                    <a:pt x="1222" y="4738"/>
                  </a:lnTo>
                  <a:lnTo>
                    <a:pt x="1393" y="4250"/>
                  </a:lnTo>
                  <a:lnTo>
                    <a:pt x="1613" y="3786"/>
                  </a:lnTo>
                  <a:lnTo>
                    <a:pt x="1881" y="3346"/>
                  </a:lnTo>
                  <a:lnTo>
                    <a:pt x="2199" y="2931"/>
                  </a:lnTo>
                  <a:lnTo>
                    <a:pt x="2541" y="2540"/>
                  </a:lnTo>
                  <a:lnTo>
                    <a:pt x="2931" y="2198"/>
                  </a:lnTo>
                  <a:lnTo>
                    <a:pt x="3322" y="1905"/>
                  </a:lnTo>
                  <a:lnTo>
                    <a:pt x="3762" y="1636"/>
                  </a:lnTo>
                  <a:lnTo>
                    <a:pt x="4226" y="1417"/>
                  </a:lnTo>
                  <a:lnTo>
                    <a:pt x="4714" y="1221"/>
                  </a:lnTo>
                  <a:lnTo>
                    <a:pt x="5227" y="1099"/>
                  </a:lnTo>
                  <a:lnTo>
                    <a:pt x="5764" y="1026"/>
                  </a:lnTo>
                  <a:lnTo>
                    <a:pt x="6302" y="977"/>
                  </a:lnTo>
                  <a:close/>
                  <a:moveTo>
                    <a:pt x="6302" y="0"/>
                  </a:moveTo>
                  <a:lnTo>
                    <a:pt x="5984" y="24"/>
                  </a:lnTo>
                  <a:lnTo>
                    <a:pt x="5667" y="49"/>
                  </a:lnTo>
                  <a:lnTo>
                    <a:pt x="5349" y="73"/>
                  </a:lnTo>
                  <a:lnTo>
                    <a:pt x="5032" y="147"/>
                  </a:lnTo>
                  <a:lnTo>
                    <a:pt x="4739" y="220"/>
                  </a:lnTo>
                  <a:lnTo>
                    <a:pt x="4446" y="293"/>
                  </a:lnTo>
                  <a:lnTo>
                    <a:pt x="4153" y="391"/>
                  </a:lnTo>
                  <a:lnTo>
                    <a:pt x="3859" y="513"/>
                  </a:lnTo>
                  <a:lnTo>
                    <a:pt x="3566" y="635"/>
                  </a:lnTo>
                  <a:lnTo>
                    <a:pt x="3298" y="782"/>
                  </a:lnTo>
                  <a:lnTo>
                    <a:pt x="3029" y="928"/>
                  </a:lnTo>
                  <a:lnTo>
                    <a:pt x="2785" y="1075"/>
                  </a:lnTo>
                  <a:lnTo>
                    <a:pt x="2296" y="1441"/>
                  </a:lnTo>
                  <a:lnTo>
                    <a:pt x="1857" y="1856"/>
                  </a:lnTo>
                  <a:lnTo>
                    <a:pt x="1442" y="2296"/>
                  </a:lnTo>
                  <a:lnTo>
                    <a:pt x="1075" y="2784"/>
                  </a:lnTo>
                  <a:lnTo>
                    <a:pt x="904" y="3053"/>
                  </a:lnTo>
                  <a:lnTo>
                    <a:pt x="758" y="3322"/>
                  </a:lnTo>
                  <a:lnTo>
                    <a:pt x="611" y="3590"/>
                  </a:lnTo>
                  <a:lnTo>
                    <a:pt x="489" y="3859"/>
                  </a:lnTo>
                  <a:lnTo>
                    <a:pt x="391" y="4152"/>
                  </a:lnTo>
                  <a:lnTo>
                    <a:pt x="294" y="4445"/>
                  </a:lnTo>
                  <a:lnTo>
                    <a:pt x="196" y="4738"/>
                  </a:lnTo>
                  <a:lnTo>
                    <a:pt x="123" y="5056"/>
                  </a:lnTo>
                  <a:lnTo>
                    <a:pt x="74" y="5349"/>
                  </a:lnTo>
                  <a:lnTo>
                    <a:pt x="25" y="5666"/>
                  </a:lnTo>
                  <a:lnTo>
                    <a:pt x="1" y="5984"/>
                  </a:lnTo>
                  <a:lnTo>
                    <a:pt x="1" y="6326"/>
                  </a:lnTo>
                  <a:lnTo>
                    <a:pt x="1" y="6643"/>
                  </a:lnTo>
                  <a:lnTo>
                    <a:pt x="25" y="6961"/>
                  </a:lnTo>
                  <a:lnTo>
                    <a:pt x="74" y="7278"/>
                  </a:lnTo>
                  <a:lnTo>
                    <a:pt x="123" y="7596"/>
                  </a:lnTo>
                  <a:lnTo>
                    <a:pt x="196" y="7889"/>
                  </a:lnTo>
                  <a:lnTo>
                    <a:pt x="294" y="8206"/>
                  </a:lnTo>
                  <a:lnTo>
                    <a:pt x="391" y="8499"/>
                  </a:lnTo>
                  <a:lnTo>
                    <a:pt x="489" y="8768"/>
                  </a:lnTo>
                  <a:lnTo>
                    <a:pt x="611" y="9061"/>
                  </a:lnTo>
                  <a:lnTo>
                    <a:pt x="758" y="9330"/>
                  </a:lnTo>
                  <a:lnTo>
                    <a:pt x="904" y="9598"/>
                  </a:lnTo>
                  <a:lnTo>
                    <a:pt x="1075" y="9843"/>
                  </a:lnTo>
                  <a:lnTo>
                    <a:pt x="1442" y="10331"/>
                  </a:lnTo>
                  <a:lnTo>
                    <a:pt x="1857" y="10771"/>
                  </a:lnTo>
                  <a:lnTo>
                    <a:pt x="2296" y="11186"/>
                  </a:lnTo>
                  <a:lnTo>
                    <a:pt x="2785" y="11552"/>
                  </a:lnTo>
                  <a:lnTo>
                    <a:pt x="3029" y="11723"/>
                  </a:lnTo>
                  <a:lnTo>
                    <a:pt x="3298" y="11870"/>
                  </a:lnTo>
                  <a:lnTo>
                    <a:pt x="3566" y="12016"/>
                  </a:lnTo>
                  <a:lnTo>
                    <a:pt x="3859" y="12138"/>
                  </a:lnTo>
                  <a:lnTo>
                    <a:pt x="4153" y="12236"/>
                  </a:lnTo>
                  <a:lnTo>
                    <a:pt x="4446" y="12334"/>
                  </a:lnTo>
                  <a:lnTo>
                    <a:pt x="4739" y="12431"/>
                  </a:lnTo>
                  <a:lnTo>
                    <a:pt x="5032" y="12505"/>
                  </a:lnTo>
                  <a:lnTo>
                    <a:pt x="5349" y="12553"/>
                  </a:lnTo>
                  <a:lnTo>
                    <a:pt x="5667" y="12602"/>
                  </a:lnTo>
                  <a:lnTo>
                    <a:pt x="5984" y="12627"/>
                  </a:lnTo>
                  <a:lnTo>
                    <a:pt x="6644" y="12627"/>
                  </a:lnTo>
                  <a:lnTo>
                    <a:pt x="6961" y="12602"/>
                  </a:lnTo>
                  <a:lnTo>
                    <a:pt x="7279" y="12553"/>
                  </a:lnTo>
                  <a:lnTo>
                    <a:pt x="7572" y="12505"/>
                  </a:lnTo>
                  <a:lnTo>
                    <a:pt x="7889" y="12431"/>
                  </a:lnTo>
                  <a:lnTo>
                    <a:pt x="8182" y="12334"/>
                  </a:lnTo>
                  <a:lnTo>
                    <a:pt x="8475" y="12236"/>
                  </a:lnTo>
                  <a:lnTo>
                    <a:pt x="8768" y="12138"/>
                  </a:lnTo>
                  <a:lnTo>
                    <a:pt x="9037" y="12016"/>
                  </a:lnTo>
                  <a:lnTo>
                    <a:pt x="9306" y="11870"/>
                  </a:lnTo>
                  <a:lnTo>
                    <a:pt x="9574" y="11723"/>
                  </a:lnTo>
                  <a:lnTo>
                    <a:pt x="9843" y="11552"/>
                  </a:lnTo>
                  <a:lnTo>
                    <a:pt x="10332" y="11186"/>
                  </a:lnTo>
                  <a:lnTo>
                    <a:pt x="10771" y="10771"/>
                  </a:lnTo>
                  <a:lnTo>
                    <a:pt x="11186" y="10331"/>
                  </a:lnTo>
                  <a:lnTo>
                    <a:pt x="11553" y="9843"/>
                  </a:lnTo>
                  <a:lnTo>
                    <a:pt x="11699" y="9598"/>
                  </a:lnTo>
                  <a:lnTo>
                    <a:pt x="11846" y="9330"/>
                  </a:lnTo>
                  <a:lnTo>
                    <a:pt x="11992" y="9061"/>
                  </a:lnTo>
                  <a:lnTo>
                    <a:pt x="12114" y="8768"/>
                  </a:lnTo>
                  <a:lnTo>
                    <a:pt x="12237" y="8499"/>
                  </a:lnTo>
                  <a:lnTo>
                    <a:pt x="12334" y="8206"/>
                  </a:lnTo>
                  <a:lnTo>
                    <a:pt x="12432" y="7889"/>
                  </a:lnTo>
                  <a:lnTo>
                    <a:pt x="12481" y="7596"/>
                  </a:lnTo>
                  <a:lnTo>
                    <a:pt x="12554" y="7278"/>
                  </a:lnTo>
                  <a:lnTo>
                    <a:pt x="12578" y="6961"/>
                  </a:lnTo>
                  <a:lnTo>
                    <a:pt x="12603" y="6643"/>
                  </a:lnTo>
                  <a:lnTo>
                    <a:pt x="12627" y="6326"/>
                  </a:lnTo>
                  <a:lnTo>
                    <a:pt x="12603" y="5984"/>
                  </a:lnTo>
                  <a:lnTo>
                    <a:pt x="12578" y="5666"/>
                  </a:lnTo>
                  <a:lnTo>
                    <a:pt x="12554" y="5349"/>
                  </a:lnTo>
                  <a:lnTo>
                    <a:pt x="12481" y="5056"/>
                  </a:lnTo>
                  <a:lnTo>
                    <a:pt x="12432" y="4738"/>
                  </a:lnTo>
                  <a:lnTo>
                    <a:pt x="12334" y="4445"/>
                  </a:lnTo>
                  <a:lnTo>
                    <a:pt x="12237" y="4152"/>
                  </a:lnTo>
                  <a:lnTo>
                    <a:pt x="12114" y="3859"/>
                  </a:lnTo>
                  <a:lnTo>
                    <a:pt x="11992" y="3590"/>
                  </a:lnTo>
                  <a:lnTo>
                    <a:pt x="11846" y="3322"/>
                  </a:lnTo>
                  <a:lnTo>
                    <a:pt x="11699" y="3053"/>
                  </a:lnTo>
                  <a:lnTo>
                    <a:pt x="11553" y="2784"/>
                  </a:lnTo>
                  <a:lnTo>
                    <a:pt x="11186" y="2296"/>
                  </a:lnTo>
                  <a:lnTo>
                    <a:pt x="10771" y="1856"/>
                  </a:lnTo>
                  <a:lnTo>
                    <a:pt x="10332" y="1441"/>
                  </a:lnTo>
                  <a:lnTo>
                    <a:pt x="9843" y="1075"/>
                  </a:lnTo>
                  <a:lnTo>
                    <a:pt x="9574" y="928"/>
                  </a:lnTo>
                  <a:lnTo>
                    <a:pt x="9306" y="782"/>
                  </a:lnTo>
                  <a:lnTo>
                    <a:pt x="9037" y="635"/>
                  </a:lnTo>
                  <a:lnTo>
                    <a:pt x="8768" y="513"/>
                  </a:lnTo>
                  <a:lnTo>
                    <a:pt x="8475" y="391"/>
                  </a:lnTo>
                  <a:lnTo>
                    <a:pt x="8182" y="293"/>
                  </a:lnTo>
                  <a:lnTo>
                    <a:pt x="7889" y="220"/>
                  </a:lnTo>
                  <a:lnTo>
                    <a:pt x="7572" y="147"/>
                  </a:lnTo>
                  <a:lnTo>
                    <a:pt x="7279" y="73"/>
                  </a:lnTo>
                  <a:lnTo>
                    <a:pt x="6961" y="49"/>
                  </a:lnTo>
                  <a:lnTo>
                    <a:pt x="6644" y="24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49"/>
            <p:cNvSpPr/>
            <p:nvPr/>
          </p:nvSpPr>
          <p:spPr>
            <a:xfrm>
              <a:off x="3992525" y="3021125"/>
              <a:ext cx="242425" cy="242425"/>
            </a:xfrm>
            <a:custGeom>
              <a:avLst/>
              <a:gdLst/>
              <a:ahLst/>
              <a:cxnLst/>
              <a:rect l="l" t="t" r="r" b="b"/>
              <a:pathLst>
                <a:path w="9697" h="9697" extrusionOk="0">
                  <a:moveTo>
                    <a:pt x="4934" y="1466"/>
                  </a:moveTo>
                  <a:lnTo>
                    <a:pt x="5008" y="1490"/>
                  </a:lnTo>
                  <a:lnTo>
                    <a:pt x="5081" y="1539"/>
                  </a:lnTo>
                  <a:lnTo>
                    <a:pt x="5154" y="1588"/>
                  </a:lnTo>
                  <a:lnTo>
                    <a:pt x="5203" y="1637"/>
                  </a:lnTo>
                  <a:lnTo>
                    <a:pt x="5252" y="1734"/>
                  </a:lnTo>
                  <a:lnTo>
                    <a:pt x="5276" y="1808"/>
                  </a:lnTo>
                  <a:lnTo>
                    <a:pt x="5276" y="1905"/>
                  </a:lnTo>
                  <a:lnTo>
                    <a:pt x="5276" y="1979"/>
                  </a:lnTo>
                  <a:lnTo>
                    <a:pt x="5252" y="2076"/>
                  </a:lnTo>
                  <a:lnTo>
                    <a:pt x="5203" y="2150"/>
                  </a:lnTo>
                  <a:lnTo>
                    <a:pt x="5154" y="2198"/>
                  </a:lnTo>
                  <a:lnTo>
                    <a:pt x="5081" y="2247"/>
                  </a:lnTo>
                  <a:lnTo>
                    <a:pt x="5008" y="2296"/>
                  </a:lnTo>
                  <a:lnTo>
                    <a:pt x="4934" y="2321"/>
                  </a:lnTo>
                  <a:lnTo>
                    <a:pt x="4837" y="2345"/>
                  </a:lnTo>
                  <a:lnTo>
                    <a:pt x="4593" y="2345"/>
                  </a:lnTo>
                  <a:lnTo>
                    <a:pt x="4348" y="2394"/>
                  </a:lnTo>
                  <a:lnTo>
                    <a:pt x="4104" y="2443"/>
                  </a:lnTo>
                  <a:lnTo>
                    <a:pt x="3860" y="2540"/>
                  </a:lnTo>
                  <a:lnTo>
                    <a:pt x="3640" y="2638"/>
                  </a:lnTo>
                  <a:lnTo>
                    <a:pt x="3445" y="2760"/>
                  </a:lnTo>
                  <a:lnTo>
                    <a:pt x="3249" y="2907"/>
                  </a:lnTo>
                  <a:lnTo>
                    <a:pt x="3054" y="3078"/>
                  </a:lnTo>
                  <a:lnTo>
                    <a:pt x="2907" y="3249"/>
                  </a:lnTo>
                  <a:lnTo>
                    <a:pt x="2761" y="3444"/>
                  </a:lnTo>
                  <a:lnTo>
                    <a:pt x="2639" y="3664"/>
                  </a:lnTo>
                  <a:lnTo>
                    <a:pt x="2517" y="3884"/>
                  </a:lnTo>
                  <a:lnTo>
                    <a:pt x="2443" y="4103"/>
                  </a:lnTo>
                  <a:lnTo>
                    <a:pt x="2370" y="4348"/>
                  </a:lnTo>
                  <a:lnTo>
                    <a:pt x="2346" y="4592"/>
                  </a:lnTo>
                  <a:lnTo>
                    <a:pt x="2321" y="4861"/>
                  </a:lnTo>
                  <a:lnTo>
                    <a:pt x="2321" y="4934"/>
                  </a:lnTo>
                  <a:lnTo>
                    <a:pt x="2297" y="5032"/>
                  </a:lnTo>
                  <a:lnTo>
                    <a:pt x="2248" y="5105"/>
                  </a:lnTo>
                  <a:lnTo>
                    <a:pt x="2199" y="5154"/>
                  </a:lnTo>
                  <a:lnTo>
                    <a:pt x="2126" y="5227"/>
                  </a:lnTo>
                  <a:lnTo>
                    <a:pt x="2053" y="5251"/>
                  </a:lnTo>
                  <a:lnTo>
                    <a:pt x="1979" y="5276"/>
                  </a:lnTo>
                  <a:lnTo>
                    <a:pt x="1882" y="5300"/>
                  </a:lnTo>
                  <a:lnTo>
                    <a:pt x="1808" y="5276"/>
                  </a:lnTo>
                  <a:lnTo>
                    <a:pt x="1711" y="5251"/>
                  </a:lnTo>
                  <a:lnTo>
                    <a:pt x="1637" y="5227"/>
                  </a:lnTo>
                  <a:lnTo>
                    <a:pt x="1564" y="5154"/>
                  </a:lnTo>
                  <a:lnTo>
                    <a:pt x="1515" y="5105"/>
                  </a:lnTo>
                  <a:lnTo>
                    <a:pt x="1491" y="5032"/>
                  </a:lnTo>
                  <a:lnTo>
                    <a:pt x="1466" y="4934"/>
                  </a:lnTo>
                  <a:lnTo>
                    <a:pt x="1442" y="4861"/>
                  </a:lnTo>
                  <a:lnTo>
                    <a:pt x="1466" y="4494"/>
                  </a:lnTo>
                  <a:lnTo>
                    <a:pt x="1515" y="4177"/>
                  </a:lnTo>
                  <a:lnTo>
                    <a:pt x="1588" y="3835"/>
                  </a:lnTo>
                  <a:lnTo>
                    <a:pt x="1711" y="3542"/>
                  </a:lnTo>
                  <a:lnTo>
                    <a:pt x="1857" y="3224"/>
                  </a:lnTo>
                  <a:lnTo>
                    <a:pt x="2028" y="2956"/>
                  </a:lnTo>
                  <a:lnTo>
                    <a:pt x="2223" y="2687"/>
                  </a:lnTo>
                  <a:lnTo>
                    <a:pt x="2443" y="2443"/>
                  </a:lnTo>
                  <a:lnTo>
                    <a:pt x="2688" y="2223"/>
                  </a:lnTo>
                  <a:lnTo>
                    <a:pt x="2956" y="2028"/>
                  </a:lnTo>
                  <a:lnTo>
                    <a:pt x="3225" y="1857"/>
                  </a:lnTo>
                  <a:lnTo>
                    <a:pt x="3518" y="1710"/>
                  </a:lnTo>
                  <a:lnTo>
                    <a:pt x="3835" y="1612"/>
                  </a:lnTo>
                  <a:lnTo>
                    <a:pt x="4153" y="1515"/>
                  </a:lnTo>
                  <a:lnTo>
                    <a:pt x="4495" y="1466"/>
                  </a:lnTo>
                  <a:close/>
                  <a:moveTo>
                    <a:pt x="4837" y="0"/>
                  </a:moveTo>
                  <a:lnTo>
                    <a:pt x="4348" y="25"/>
                  </a:lnTo>
                  <a:lnTo>
                    <a:pt x="3860" y="98"/>
                  </a:lnTo>
                  <a:lnTo>
                    <a:pt x="3396" y="220"/>
                  </a:lnTo>
                  <a:lnTo>
                    <a:pt x="2956" y="391"/>
                  </a:lnTo>
                  <a:lnTo>
                    <a:pt x="2541" y="587"/>
                  </a:lnTo>
                  <a:lnTo>
                    <a:pt x="2150" y="831"/>
                  </a:lnTo>
                  <a:lnTo>
                    <a:pt x="1759" y="1124"/>
                  </a:lnTo>
                  <a:lnTo>
                    <a:pt x="1418" y="1441"/>
                  </a:lnTo>
                  <a:lnTo>
                    <a:pt x="1100" y="1783"/>
                  </a:lnTo>
                  <a:lnTo>
                    <a:pt x="831" y="2150"/>
                  </a:lnTo>
                  <a:lnTo>
                    <a:pt x="587" y="2540"/>
                  </a:lnTo>
                  <a:lnTo>
                    <a:pt x="392" y="2980"/>
                  </a:lnTo>
                  <a:lnTo>
                    <a:pt x="221" y="3420"/>
                  </a:lnTo>
                  <a:lnTo>
                    <a:pt x="99" y="3884"/>
                  </a:lnTo>
                  <a:lnTo>
                    <a:pt x="25" y="4348"/>
                  </a:lnTo>
                  <a:lnTo>
                    <a:pt x="1" y="4861"/>
                  </a:lnTo>
                  <a:lnTo>
                    <a:pt x="25" y="5349"/>
                  </a:lnTo>
                  <a:lnTo>
                    <a:pt x="99" y="5838"/>
                  </a:lnTo>
                  <a:lnTo>
                    <a:pt x="221" y="6302"/>
                  </a:lnTo>
                  <a:lnTo>
                    <a:pt x="392" y="6741"/>
                  </a:lnTo>
                  <a:lnTo>
                    <a:pt x="587" y="7156"/>
                  </a:lnTo>
                  <a:lnTo>
                    <a:pt x="831" y="7547"/>
                  </a:lnTo>
                  <a:lnTo>
                    <a:pt x="1100" y="7938"/>
                  </a:lnTo>
                  <a:lnTo>
                    <a:pt x="1418" y="8280"/>
                  </a:lnTo>
                  <a:lnTo>
                    <a:pt x="1759" y="8597"/>
                  </a:lnTo>
                  <a:lnTo>
                    <a:pt x="2150" y="8866"/>
                  </a:lnTo>
                  <a:lnTo>
                    <a:pt x="2541" y="9110"/>
                  </a:lnTo>
                  <a:lnTo>
                    <a:pt x="2956" y="9306"/>
                  </a:lnTo>
                  <a:lnTo>
                    <a:pt x="3396" y="9477"/>
                  </a:lnTo>
                  <a:lnTo>
                    <a:pt x="3860" y="9599"/>
                  </a:lnTo>
                  <a:lnTo>
                    <a:pt x="4348" y="9672"/>
                  </a:lnTo>
                  <a:lnTo>
                    <a:pt x="4837" y="9696"/>
                  </a:lnTo>
                  <a:lnTo>
                    <a:pt x="5350" y="9672"/>
                  </a:lnTo>
                  <a:lnTo>
                    <a:pt x="5814" y="9599"/>
                  </a:lnTo>
                  <a:lnTo>
                    <a:pt x="6278" y="9477"/>
                  </a:lnTo>
                  <a:lnTo>
                    <a:pt x="6717" y="9306"/>
                  </a:lnTo>
                  <a:lnTo>
                    <a:pt x="7157" y="9110"/>
                  </a:lnTo>
                  <a:lnTo>
                    <a:pt x="7548" y="8866"/>
                  </a:lnTo>
                  <a:lnTo>
                    <a:pt x="7914" y="8597"/>
                  </a:lnTo>
                  <a:lnTo>
                    <a:pt x="8256" y="8280"/>
                  </a:lnTo>
                  <a:lnTo>
                    <a:pt x="8573" y="7938"/>
                  </a:lnTo>
                  <a:lnTo>
                    <a:pt x="8867" y="7547"/>
                  </a:lnTo>
                  <a:lnTo>
                    <a:pt x="9111" y="7156"/>
                  </a:lnTo>
                  <a:lnTo>
                    <a:pt x="9306" y="6741"/>
                  </a:lnTo>
                  <a:lnTo>
                    <a:pt x="9477" y="6302"/>
                  </a:lnTo>
                  <a:lnTo>
                    <a:pt x="9599" y="5838"/>
                  </a:lnTo>
                  <a:lnTo>
                    <a:pt x="9673" y="5349"/>
                  </a:lnTo>
                  <a:lnTo>
                    <a:pt x="9697" y="4861"/>
                  </a:lnTo>
                  <a:lnTo>
                    <a:pt x="9673" y="4348"/>
                  </a:lnTo>
                  <a:lnTo>
                    <a:pt x="9599" y="3884"/>
                  </a:lnTo>
                  <a:lnTo>
                    <a:pt x="9477" y="3420"/>
                  </a:lnTo>
                  <a:lnTo>
                    <a:pt x="9306" y="2980"/>
                  </a:lnTo>
                  <a:lnTo>
                    <a:pt x="9111" y="2540"/>
                  </a:lnTo>
                  <a:lnTo>
                    <a:pt x="8867" y="2150"/>
                  </a:lnTo>
                  <a:lnTo>
                    <a:pt x="8573" y="1783"/>
                  </a:lnTo>
                  <a:lnTo>
                    <a:pt x="8256" y="1441"/>
                  </a:lnTo>
                  <a:lnTo>
                    <a:pt x="7914" y="1124"/>
                  </a:lnTo>
                  <a:lnTo>
                    <a:pt x="7548" y="831"/>
                  </a:lnTo>
                  <a:lnTo>
                    <a:pt x="7157" y="587"/>
                  </a:lnTo>
                  <a:lnTo>
                    <a:pt x="6717" y="391"/>
                  </a:lnTo>
                  <a:lnTo>
                    <a:pt x="6278" y="220"/>
                  </a:lnTo>
                  <a:lnTo>
                    <a:pt x="5814" y="98"/>
                  </a:lnTo>
                  <a:lnTo>
                    <a:pt x="5350" y="25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49"/>
            <p:cNvSpPr/>
            <p:nvPr/>
          </p:nvSpPr>
          <p:spPr>
            <a:xfrm>
              <a:off x="4215400" y="3253150"/>
              <a:ext cx="154500" cy="153875"/>
            </a:xfrm>
            <a:custGeom>
              <a:avLst/>
              <a:gdLst/>
              <a:ahLst/>
              <a:cxnLst/>
              <a:rect l="l" t="t" r="r" b="b"/>
              <a:pathLst>
                <a:path w="6180" h="6155" extrusionOk="0">
                  <a:moveTo>
                    <a:pt x="1075" y="0"/>
                  </a:moveTo>
                  <a:lnTo>
                    <a:pt x="831" y="269"/>
                  </a:lnTo>
                  <a:lnTo>
                    <a:pt x="562" y="537"/>
                  </a:lnTo>
                  <a:lnTo>
                    <a:pt x="293" y="782"/>
                  </a:lnTo>
                  <a:lnTo>
                    <a:pt x="0" y="1026"/>
                  </a:lnTo>
                  <a:lnTo>
                    <a:pt x="4983" y="6008"/>
                  </a:lnTo>
                  <a:lnTo>
                    <a:pt x="5056" y="6057"/>
                  </a:lnTo>
                  <a:lnTo>
                    <a:pt x="5129" y="6106"/>
                  </a:lnTo>
                  <a:lnTo>
                    <a:pt x="5227" y="6130"/>
                  </a:lnTo>
                  <a:lnTo>
                    <a:pt x="5325" y="6155"/>
                  </a:lnTo>
                  <a:lnTo>
                    <a:pt x="5422" y="6130"/>
                  </a:lnTo>
                  <a:lnTo>
                    <a:pt x="5496" y="6106"/>
                  </a:lnTo>
                  <a:lnTo>
                    <a:pt x="5593" y="6057"/>
                  </a:lnTo>
                  <a:lnTo>
                    <a:pt x="5667" y="6008"/>
                  </a:lnTo>
                  <a:lnTo>
                    <a:pt x="6033" y="5642"/>
                  </a:lnTo>
                  <a:lnTo>
                    <a:pt x="6106" y="5569"/>
                  </a:lnTo>
                  <a:lnTo>
                    <a:pt x="6155" y="5471"/>
                  </a:lnTo>
                  <a:lnTo>
                    <a:pt x="6179" y="5373"/>
                  </a:lnTo>
                  <a:lnTo>
                    <a:pt x="6179" y="5300"/>
                  </a:lnTo>
                  <a:lnTo>
                    <a:pt x="6179" y="5202"/>
                  </a:lnTo>
                  <a:lnTo>
                    <a:pt x="6155" y="5105"/>
                  </a:lnTo>
                  <a:lnTo>
                    <a:pt x="6106" y="5031"/>
                  </a:lnTo>
                  <a:lnTo>
                    <a:pt x="6033" y="493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5" name="Google Shape;895;p49"/>
          <p:cNvSpPr/>
          <p:nvPr/>
        </p:nvSpPr>
        <p:spPr>
          <a:xfrm>
            <a:off x="1573579" y="3195573"/>
            <a:ext cx="369705" cy="290703"/>
          </a:xfrm>
          <a:custGeom>
            <a:avLst/>
            <a:gdLst/>
            <a:ahLst/>
            <a:cxnLst/>
            <a:rect l="l" t="t" r="r" b="b"/>
            <a:pathLst>
              <a:path w="18513" h="14557" extrusionOk="0">
                <a:moveTo>
                  <a:pt x="9159" y="2125"/>
                </a:moveTo>
                <a:lnTo>
                  <a:pt x="9403" y="2150"/>
                </a:lnTo>
                <a:lnTo>
                  <a:pt x="9672" y="2198"/>
                </a:lnTo>
                <a:lnTo>
                  <a:pt x="9916" y="2272"/>
                </a:lnTo>
                <a:lnTo>
                  <a:pt x="10160" y="2345"/>
                </a:lnTo>
                <a:lnTo>
                  <a:pt x="10404" y="2443"/>
                </a:lnTo>
                <a:lnTo>
                  <a:pt x="10624" y="2565"/>
                </a:lnTo>
                <a:lnTo>
                  <a:pt x="10820" y="2687"/>
                </a:lnTo>
                <a:lnTo>
                  <a:pt x="10893" y="2760"/>
                </a:lnTo>
                <a:lnTo>
                  <a:pt x="10942" y="2858"/>
                </a:lnTo>
                <a:lnTo>
                  <a:pt x="10942" y="2956"/>
                </a:lnTo>
                <a:lnTo>
                  <a:pt x="10917" y="3078"/>
                </a:lnTo>
                <a:lnTo>
                  <a:pt x="10844" y="3151"/>
                </a:lnTo>
                <a:lnTo>
                  <a:pt x="10771" y="3200"/>
                </a:lnTo>
                <a:lnTo>
                  <a:pt x="10698" y="3224"/>
                </a:lnTo>
                <a:lnTo>
                  <a:pt x="10600" y="3175"/>
                </a:lnTo>
                <a:lnTo>
                  <a:pt x="10404" y="3053"/>
                </a:lnTo>
                <a:lnTo>
                  <a:pt x="10209" y="2956"/>
                </a:lnTo>
                <a:lnTo>
                  <a:pt x="10014" y="2882"/>
                </a:lnTo>
                <a:lnTo>
                  <a:pt x="9794" y="2809"/>
                </a:lnTo>
                <a:lnTo>
                  <a:pt x="9574" y="2760"/>
                </a:lnTo>
                <a:lnTo>
                  <a:pt x="9354" y="2711"/>
                </a:lnTo>
                <a:lnTo>
                  <a:pt x="9110" y="2687"/>
                </a:lnTo>
                <a:lnTo>
                  <a:pt x="8646" y="2687"/>
                </a:lnTo>
                <a:lnTo>
                  <a:pt x="8426" y="2711"/>
                </a:lnTo>
                <a:lnTo>
                  <a:pt x="8206" y="2760"/>
                </a:lnTo>
                <a:lnTo>
                  <a:pt x="7987" y="2809"/>
                </a:lnTo>
                <a:lnTo>
                  <a:pt x="7767" y="2882"/>
                </a:lnTo>
                <a:lnTo>
                  <a:pt x="7547" y="2956"/>
                </a:lnTo>
                <a:lnTo>
                  <a:pt x="7352" y="3053"/>
                </a:lnTo>
                <a:lnTo>
                  <a:pt x="7181" y="3175"/>
                </a:lnTo>
                <a:lnTo>
                  <a:pt x="7107" y="3200"/>
                </a:lnTo>
                <a:lnTo>
                  <a:pt x="7059" y="3224"/>
                </a:lnTo>
                <a:lnTo>
                  <a:pt x="7010" y="3200"/>
                </a:lnTo>
                <a:lnTo>
                  <a:pt x="6936" y="3175"/>
                </a:lnTo>
                <a:lnTo>
                  <a:pt x="6888" y="3127"/>
                </a:lnTo>
                <a:lnTo>
                  <a:pt x="6863" y="3078"/>
                </a:lnTo>
                <a:lnTo>
                  <a:pt x="6839" y="2956"/>
                </a:lnTo>
                <a:lnTo>
                  <a:pt x="6839" y="2858"/>
                </a:lnTo>
                <a:lnTo>
                  <a:pt x="6888" y="2760"/>
                </a:lnTo>
                <a:lnTo>
                  <a:pt x="6936" y="2687"/>
                </a:lnTo>
                <a:lnTo>
                  <a:pt x="7156" y="2565"/>
                </a:lnTo>
                <a:lnTo>
                  <a:pt x="7376" y="2443"/>
                </a:lnTo>
                <a:lnTo>
                  <a:pt x="7620" y="2345"/>
                </a:lnTo>
                <a:lnTo>
                  <a:pt x="7864" y="2272"/>
                </a:lnTo>
                <a:lnTo>
                  <a:pt x="8109" y="2198"/>
                </a:lnTo>
                <a:lnTo>
                  <a:pt x="8377" y="2150"/>
                </a:lnTo>
                <a:lnTo>
                  <a:pt x="8622" y="2125"/>
                </a:lnTo>
                <a:close/>
                <a:moveTo>
                  <a:pt x="3761" y="5373"/>
                </a:moveTo>
                <a:lnTo>
                  <a:pt x="3884" y="5398"/>
                </a:lnTo>
                <a:lnTo>
                  <a:pt x="4030" y="5447"/>
                </a:lnTo>
                <a:lnTo>
                  <a:pt x="4128" y="5496"/>
                </a:lnTo>
                <a:lnTo>
                  <a:pt x="4250" y="5569"/>
                </a:lnTo>
                <a:lnTo>
                  <a:pt x="4323" y="5691"/>
                </a:lnTo>
                <a:lnTo>
                  <a:pt x="4372" y="5789"/>
                </a:lnTo>
                <a:lnTo>
                  <a:pt x="4421" y="5911"/>
                </a:lnTo>
                <a:lnTo>
                  <a:pt x="4445" y="6057"/>
                </a:lnTo>
                <a:lnTo>
                  <a:pt x="4421" y="6204"/>
                </a:lnTo>
                <a:lnTo>
                  <a:pt x="4372" y="6326"/>
                </a:lnTo>
                <a:lnTo>
                  <a:pt x="4323" y="6448"/>
                </a:lnTo>
                <a:lnTo>
                  <a:pt x="4250" y="6546"/>
                </a:lnTo>
                <a:lnTo>
                  <a:pt x="4128" y="6619"/>
                </a:lnTo>
                <a:lnTo>
                  <a:pt x="4030" y="6692"/>
                </a:lnTo>
                <a:lnTo>
                  <a:pt x="3884" y="6717"/>
                </a:lnTo>
                <a:lnTo>
                  <a:pt x="3761" y="6741"/>
                </a:lnTo>
                <a:lnTo>
                  <a:pt x="3615" y="6717"/>
                </a:lnTo>
                <a:lnTo>
                  <a:pt x="3493" y="6692"/>
                </a:lnTo>
                <a:lnTo>
                  <a:pt x="3371" y="6619"/>
                </a:lnTo>
                <a:lnTo>
                  <a:pt x="3273" y="6546"/>
                </a:lnTo>
                <a:lnTo>
                  <a:pt x="3200" y="6448"/>
                </a:lnTo>
                <a:lnTo>
                  <a:pt x="3126" y="6326"/>
                </a:lnTo>
                <a:lnTo>
                  <a:pt x="3102" y="6204"/>
                </a:lnTo>
                <a:lnTo>
                  <a:pt x="3078" y="6057"/>
                </a:lnTo>
                <a:lnTo>
                  <a:pt x="3102" y="5911"/>
                </a:lnTo>
                <a:lnTo>
                  <a:pt x="3126" y="5789"/>
                </a:lnTo>
                <a:lnTo>
                  <a:pt x="3200" y="5691"/>
                </a:lnTo>
                <a:lnTo>
                  <a:pt x="3273" y="5569"/>
                </a:lnTo>
                <a:lnTo>
                  <a:pt x="3371" y="5496"/>
                </a:lnTo>
                <a:lnTo>
                  <a:pt x="3493" y="5447"/>
                </a:lnTo>
                <a:lnTo>
                  <a:pt x="3615" y="5398"/>
                </a:lnTo>
                <a:lnTo>
                  <a:pt x="3761" y="5373"/>
                </a:lnTo>
                <a:close/>
                <a:moveTo>
                  <a:pt x="17609" y="6741"/>
                </a:moveTo>
                <a:lnTo>
                  <a:pt x="17609" y="6790"/>
                </a:lnTo>
                <a:lnTo>
                  <a:pt x="17585" y="6888"/>
                </a:lnTo>
                <a:lnTo>
                  <a:pt x="17560" y="6937"/>
                </a:lnTo>
                <a:lnTo>
                  <a:pt x="17512" y="7010"/>
                </a:lnTo>
                <a:lnTo>
                  <a:pt x="17365" y="7132"/>
                </a:lnTo>
                <a:lnTo>
                  <a:pt x="17365" y="7132"/>
                </a:lnTo>
                <a:lnTo>
                  <a:pt x="17389" y="7010"/>
                </a:lnTo>
                <a:lnTo>
                  <a:pt x="17414" y="6863"/>
                </a:lnTo>
                <a:lnTo>
                  <a:pt x="17463" y="6790"/>
                </a:lnTo>
                <a:lnTo>
                  <a:pt x="17512" y="6766"/>
                </a:lnTo>
                <a:lnTo>
                  <a:pt x="17560" y="6741"/>
                </a:lnTo>
                <a:close/>
                <a:moveTo>
                  <a:pt x="4836" y="0"/>
                </a:moveTo>
                <a:lnTo>
                  <a:pt x="4738" y="196"/>
                </a:lnTo>
                <a:lnTo>
                  <a:pt x="4641" y="391"/>
                </a:lnTo>
                <a:lnTo>
                  <a:pt x="4543" y="684"/>
                </a:lnTo>
                <a:lnTo>
                  <a:pt x="4445" y="1002"/>
                </a:lnTo>
                <a:lnTo>
                  <a:pt x="4396" y="1393"/>
                </a:lnTo>
                <a:lnTo>
                  <a:pt x="4372" y="1783"/>
                </a:lnTo>
                <a:lnTo>
                  <a:pt x="4372" y="2003"/>
                </a:lnTo>
                <a:lnTo>
                  <a:pt x="4421" y="2223"/>
                </a:lnTo>
                <a:lnTo>
                  <a:pt x="4079" y="2443"/>
                </a:lnTo>
                <a:lnTo>
                  <a:pt x="3688" y="2736"/>
                </a:lnTo>
                <a:lnTo>
                  <a:pt x="3273" y="3151"/>
                </a:lnTo>
                <a:lnTo>
                  <a:pt x="2833" y="3615"/>
                </a:lnTo>
                <a:lnTo>
                  <a:pt x="2418" y="4128"/>
                </a:lnTo>
                <a:lnTo>
                  <a:pt x="2027" y="4665"/>
                </a:lnTo>
                <a:lnTo>
                  <a:pt x="1856" y="4958"/>
                </a:lnTo>
                <a:lnTo>
                  <a:pt x="1710" y="5251"/>
                </a:lnTo>
                <a:lnTo>
                  <a:pt x="1563" y="5544"/>
                </a:lnTo>
                <a:lnTo>
                  <a:pt x="1466" y="5813"/>
                </a:lnTo>
                <a:lnTo>
                  <a:pt x="562" y="5813"/>
                </a:lnTo>
                <a:lnTo>
                  <a:pt x="464" y="5838"/>
                </a:lnTo>
                <a:lnTo>
                  <a:pt x="342" y="5862"/>
                </a:lnTo>
                <a:lnTo>
                  <a:pt x="244" y="5911"/>
                </a:lnTo>
                <a:lnTo>
                  <a:pt x="171" y="5984"/>
                </a:lnTo>
                <a:lnTo>
                  <a:pt x="98" y="6057"/>
                </a:lnTo>
                <a:lnTo>
                  <a:pt x="49" y="6155"/>
                </a:lnTo>
                <a:lnTo>
                  <a:pt x="25" y="6277"/>
                </a:lnTo>
                <a:lnTo>
                  <a:pt x="0" y="6375"/>
                </a:lnTo>
                <a:lnTo>
                  <a:pt x="0" y="8622"/>
                </a:lnTo>
                <a:lnTo>
                  <a:pt x="25" y="8744"/>
                </a:lnTo>
                <a:lnTo>
                  <a:pt x="49" y="8842"/>
                </a:lnTo>
                <a:lnTo>
                  <a:pt x="98" y="8939"/>
                </a:lnTo>
                <a:lnTo>
                  <a:pt x="171" y="9013"/>
                </a:lnTo>
                <a:lnTo>
                  <a:pt x="244" y="9086"/>
                </a:lnTo>
                <a:lnTo>
                  <a:pt x="342" y="9135"/>
                </a:lnTo>
                <a:lnTo>
                  <a:pt x="464" y="9183"/>
                </a:lnTo>
                <a:lnTo>
                  <a:pt x="1514" y="9183"/>
                </a:lnTo>
                <a:lnTo>
                  <a:pt x="1588" y="9379"/>
                </a:lnTo>
                <a:lnTo>
                  <a:pt x="1685" y="9599"/>
                </a:lnTo>
                <a:lnTo>
                  <a:pt x="1930" y="10014"/>
                </a:lnTo>
                <a:lnTo>
                  <a:pt x="2223" y="10405"/>
                </a:lnTo>
                <a:lnTo>
                  <a:pt x="2589" y="10795"/>
                </a:lnTo>
                <a:lnTo>
                  <a:pt x="2980" y="11162"/>
                </a:lnTo>
                <a:lnTo>
                  <a:pt x="3419" y="11504"/>
                </a:lnTo>
                <a:lnTo>
                  <a:pt x="3908" y="11821"/>
                </a:lnTo>
                <a:lnTo>
                  <a:pt x="4421" y="12065"/>
                </a:lnTo>
                <a:lnTo>
                  <a:pt x="4421" y="14557"/>
                </a:lnTo>
                <a:lnTo>
                  <a:pt x="5105" y="14557"/>
                </a:lnTo>
                <a:lnTo>
                  <a:pt x="6326" y="12896"/>
                </a:lnTo>
                <a:lnTo>
                  <a:pt x="6936" y="13067"/>
                </a:lnTo>
                <a:lnTo>
                  <a:pt x="7571" y="13164"/>
                </a:lnTo>
                <a:lnTo>
                  <a:pt x="8231" y="13238"/>
                </a:lnTo>
                <a:lnTo>
                  <a:pt x="8890" y="13262"/>
                </a:lnTo>
                <a:lnTo>
                  <a:pt x="9550" y="13238"/>
                </a:lnTo>
                <a:lnTo>
                  <a:pt x="10209" y="13164"/>
                </a:lnTo>
                <a:lnTo>
                  <a:pt x="10844" y="13067"/>
                </a:lnTo>
                <a:lnTo>
                  <a:pt x="11455" y="12896"/>
                </a:lnTo>
                <a:lnTo>
                  <a:pt x="12627" y="14557"/>
                </a:lnTo>
                <a:lnTo>
                  <a:pt x="13384" y="14557"/>
                </a:lnTo>
                <a:lnTo>
                  <a:pt x="13384" y="12065"/>
                </a:lnTo>
                <a:lnTo>
                  <a:pt x="13726" y="11919"/>
                </a:lnTo>
                <a:lnTo>
                  <a:pt x="14044" y="11748"/>
                </a:lnTo>
                <a:lnTo>
                  <a:pt x="14337" y="11577"/>
                </a:lnTo>
                <a:lnTo>
                  <a:pt x="14630" y="11382"/>
                </a:lnTo>
                <a:lnTo>
                  <a:pt x="14898" y="11162"/>
                </a:lnTo>
                <a:lnTo>
                  <a:pt x="15143" y="10942"/>
                </a:lnTo>
                <a:lnTo>
                  <a:pt x="15387" y="10698"/>
                </a:lnTo>
                <a:lnTo>
                  <a:pt x="15607" y="10429"/>
                </a:lnTo>
                <a:lnTo>
                  <a:pt x="15778" y="10160"/>
                </a:lnTo>
                <a:lnTo>
                  <a:pt x="15949" y="9892"/>
                </a:lnTo>
                <a:lnTo>
                  <a:pt x="16119" y="9599"/>
                </a:lnTo>
                <a:lnTo>
                  <a:pt x="16242" y="9281"/>
                </a:lnTo>
                <a:lnTo>
                  <a:pt x="16364" y="8964"/>
                </a:lnTo>
                <a:lnTo>
                  <a:pt x="16437" y="8622"/>
                </a:lnTo>
                <a:lnTo>
                  <a:pt x="16510" y="8280"/>
                </a:lnTo>
                <a:lnTo>
                  <a:pt x="16559" y="7938"/>
                </a:lnTo>
                <a:lnTo>
                  <a:pt x="16974" y="7938"/>
                </a:lnTo>
                <a:lnTo>
                  <a:pt x="17096" y="7913"/>
                </a:lnTo>
                <a:lnTo>
                  <a:pt x="17316" y="8109"/>
                </a:lnTo>
                <a:lnTo>
                  <a:pt x="17536" y="8231"/>
                </a:lnTo>
                <a:lnTo>
                  <a:pt x="17780" y="8329"/>
                </a:lnTo>
                <a:lnTo>
                  <a:pt x="18024" y="8353"/>
                </a:lnTo>
                <a:lnTo>
                  <a:pt x="18171" y="8353"/>
                </a:lnTo>
                <a:lnTo>
                  <a:pt x="18318" y="8304"/>
                </a:lnTo>
                <a:lnTo>
                  <a:pt x="18415" y="8255"/>
                </a:lnTo>
                <a:lnTo>
                  <a:pt x="18464" y="8158"/>
                </a:lnTo>
                <a:lnTo>
                  <a:pt x="18513" y="8060"/>
                </a:lnTo>
                <a:lnTo>
                  <a:pt x="18488" y="7962"/>
                </a:lnTo>
                <a:lnTo>
                  <a:pt x="18440" y="7865"/>
                </a:lnTo>
                <a:lnTo>
                  <a:pt x="18342" y="7791"/>
                </a:lnTo>
                <a:lnTo>
                  <a:pt x="18244" y="7767"/>
                </a:lnTo>
                <a:lnTo>
                  <a:pt x="18147" y="7767"/>
                </a:lnTo>
                <a:lnTo>
                  <a:pt x="18024" y="7791"/>
                </a:lnTo>
                <a:lnTo>
                  <a:pt x="17902" y="7767"/>
                </a:lnTo>
                <a:lnTo>
                  <a:pt x="17756" y="7718"/>
                </a:lnTo>
                <a:lnTo>
                  <a:pt x="17634" y="7645"/>
                </a:lnTo>
                <a:lnTo>
                  <a:pt x="17780" y="7523"/>
                </a:lnTo>
                <a:lnTo>
                  <a:pt x="17927" y="7376"/>
                </a:lnTo>
                <a:lnTo>
                  <a:pt x="18049" y="7230"/>
                </a:lnTo>
                <a:lnTo>
                  <a:pt x="18122" y="7059"/>
                </a:lnTo>
                <a:lnTo>
                  <a:pt x="18171" y="6888"/>
                </a:lnTo>
                <a:lnTo>
                  <a:pt x="18171" y="6717"/>
                </a:lnTo>
                <a:lnTo>
                  <a:pt x="18147" y="6546"/>
                </a:lnTo>
                <a:lnTo>
                  <a:pt x="18073" y="6424"/>
                </a:lnTo>
                <a:lnTo>
                  <a:pt x="18000" y="6326"/>
                </a:lnTo>
                <a:lnTo>
                  <a:pt x="17902" y="6253"/>
                </a:lnTo>
                <a:lnTo>
                  <a:pt x="17805" y="6204"/>
                </a:lnTo>
                <a:lnTo>
                  <a:pt x="17683" y="6179"/>
                </a:lnTo>
                <a:lnTo>
                  <a:pt x="17560" y="6179"/>
                </a:lnTo>
                <a:lnTo>
                  <a:pt x="17438" y="6204"/>
                </a:lnTo>
                <a:lnTo>
                  <a:pt x="17341" y="6228"/>
                </a:lnTo>
                <a:lnTo>
                  <a:pt x="17243" y="6277"/>
                </a:lnTo>
                <a:lnTo>
                  <a:pt x="17145" y="6326"/>
                </a:lnTo>
                <a:lnTo>
                  <a:pt x="17048" y="6424"/>
                </a:lnTo>
                <a:lnTo>
                  <a:pt x="16974" y="6497"/>
                </a:lnTo>
                <a:lnTo>
                  <a:pt x="16925" y="6619"/>
                </a:lnTo>
                <a:lnTo>
                  <a:pt x="16852" y="6790"/>
                </a:lnTo>
                <a:lnTo>
                  <a:pt x="16803" y="6985"/>
                </a:lnTo>
                <a:lnTo>
                  <a:pt x="16803" y="7181"/>
                </a:lnTo>
                <a:lnTo>
                  <a:pt x="16828" y="7376"/>
                </a:lnTo>
                <a:lnTo>
                  <a:pt x="16706" y="7376"/>
                </a:lnTo>
                <a:lnTo>
                  <a:pt x="16584" y="7352"/>
                </a:lnTo>
                <a:lnTo>
                  <a:pt x="16559" y="7034"/>
                </a:lnTo>
                <a:lnTo>
                  <a:pt x="16535" y="6717"/>
                </a:lnTo>
                <a:lnTo>
                  <a:pt x="16486" y="6399"/>
                </a:lnTo>
                <a:lnTo>
                  <a:pt x="16413" y="6082"/>
                </a:lnTo>
                <a:lnTo>
                  <a:pt x="16315" y="5764"/>
                </a:lnTo>
                <a:lnTo>
                  <a:pt x="16217" y="5471"/>
                </a:lnTo>
                <a:lnTo>
                  <a:pt x="16095" y="5178"/>
                </a:lnTo>
                <a:lnTo>
                  <a:pt x="15949" y="4885"/>
                </a:lnTo>
                <a:lnTo>
                  <a:pt x="15802" y="4616"/>
                </a:lnTo>
                <a:lnTo>
                  <a:pt x="15631" y="4323"/>
                </a:lnTo>
                <a:lnTo>
                  <a:pt x="15436" y="4079"/>
                </a:lnTo>
                <a:lnTo>
                  <a:pt x="15240" y="3810"/>
                </a:lnTo>
                <a:lnTo>
                  <a:pt x="15020" y="3566"/>
                </a:lnTo>
                <a:lnTo>
                  <a:pt x="14801" y="3322"/>
                </a:lnTo>
                <a:lnTo>
                  <a:pt x="14556" y="3102"/>
                </a:lnTo>
                <a:lnTo>
                  <a:pt x="14312" y="2882"/>
                </a:lnTo>
                <a:lnTo>
                  <a:pt x="14044" y="2663"/>
                </a:lnTo>
                <a:lnTo>
                  <a:pt x="13750" y="2467"/>
                </a:lnTo>
                <a:lnTo>
                  <a:pt x="13457" y="2272"/>
                </a:lnTo>
                <a:lnTo>
                  <a:pt x="13164" y="2101"/>
                </a:lnTo>
                <a:lnTo>
                  <a:pt x="12847" y="1930"/>
                </a:lnTo>
                <a:lnTo>
                  <a:pt x="12529" y="1783"/>
                </a:lnTo>
                <a:lnTo>
                  <a:pt x="12212" y="1637"/>
                </a:lnTo>
                <a:lnTo>
                  <a:pt x="11870" y="1515"/>
                </a:lnTo>
                <a:lnTo>
                  <a:pt x="11528" y="1393"/>
                </a:lnTo>
                <a:lnTo>
                  <a:pt x="11162" y="1295"/>
                </a:lnTo>
                <a:lnTo>
                  <a:pt x="10795" y="1222"/>
                </a:lnTo>
                <a:lnTo>
                  <a:pt x="10429" y="1148"/>
                </a:lnTo>
                <a:lnTo>
                  <a:pt x="10063" y="1099"/>
                </a:lnTo>
                <a:lnTo>
                  <a:pt x="9672" y="1051"/>
                </a:lnTo>
                <a:lnTo>
                  <a:pt x="9281" y="1026"/>
                </a:lnTo>
                <a:lnTo>
                  <a:pt x="8353" y="1026"/>
                </a:lnTo>
                <a:lnTo>
                  <a:pt x="7816" y="1075"/>
                </a:lnTo>
                <a:lnTo>
                  <a:pt x="7278" y="1148"/>
                </a:lnTo>
                <a:lnTo>
                  <a:pt x="6765" y="1270"/>
                </a:lnTo>
                <a:lnTo>
                  <a:pt x="6619" y="1051"/>
                </a:lnTo>
                <a:lnTo>
                  <a:pt x="6472" y="880"/>
                </a:lnTo>
                <a:lnTo>
                  <a:pt x="6301" y="709"/>
                </a:lnTo>
                <a:lnTo>
                  <a:pt x="6155" y="562"/>
                </a:lnTo>
                <a:lnTo>
                  <a:pt x="5984" y="440"/>
                </a:lnTo>
                <a:lnTo>
                  <a:pt x="5837" y="342"/>
                </a:lnTo>
                <a:lnTo>
                  <a:pt x="5520" y="196"/>
                </a:lnTo>
                <a:lnTo>
                  <a:pt x="5251" y="98"/>
                </a:lnTo>
                <a:lnTo>
                  <a:pt x="5031" y="49"/>
                </a:lnTo>
                <a:lnTo>
                  <a:pt x="48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96" name="Google Shape;896;p49"/>
          <p:cNvSpPr/>
          <p:nvPr/>
        </p:nvSpPr>
        <p:spPr>
          <a:xfrm>
            <a:off x="5935622" y="2617084"/>
            <a:ext cx="257533" cy="370703"/>
          </a:xfrm>
          <a:custGeom>
            <a:avLst/>
            <a:gdLst/>
            <a:ahLst/>
            <a:cxnLst/>
            <a:rect l="l" t="t" r="r" b="b"/>
            <a:pathLst>
              <a:path w="12896" h="18563" extrusionOk="0">
                <a:moveTo>
                  <a:pt x="6448" y="1564"/>
                </a:moveTo>
                <a:lnTo>
                  <a:pt x="6814" y="1588"/>
                </a:lnTo>
                <a:lnTo>
                  <a:pt x="7181" y="1637"/>
                </a:lnTo>
                <a:lnTo>
                  <a:pt x="7523" y="1735"/>
                </a:lnTo>
                <a:lnTo>
                  <a:pt x="7865" y="1857"/>
                </a:lnTo>
                <a:lnTo>
                  <a:pt x="8182" y="2003"/>
                </a:lnTo>
                <a:lnTo>
                  <a:pt x="8475" y="2199"/>
                </a:lnTo>
                <a:lnTo>
                  <a:pt x="8768" y="2394"/>
                </a:lnTo>
                <a:lnTo>
                  <a:pt x="9013" y="2638"/>
                </a:lnTo>
                <a:lnTo>
                  <a:pt x="9257" y="2883"/>
                </a:lnTo>
                <a:lnTo>
                  <a:pt x="9477" y="3176"/>
                </a:lnTo>
                <a:lnTo>
                  <a:pt x="9647" y="3469"/>
                </a:lnTo>
                <a:lnTo>
                  <a:pt x="9794" y="3786"/>
                </a:lnTo>
                <a:lnTo>
                  <a:pt x="9916" y="4128"/>
                </a:lnTo>
                <a:lnTo>
                  <a:pt x="10014" y="4470"/>
                </a:lnTo>
                <a:lnTo>
                  <a:pt x="10063" y="4836"/>
                </a:lnTo>
                <a:lnTo>
                  <a:pt x="10087" y="5203"/>
                </a:lnTo>
                <a:lnTo>
                  <a:pt x="10087" y="7547"/>
                </a:lnTo>
                <a:lnTo>
                  <a:pt x="2809" y="7547"/>
                </a:lnTo>
                <a:lnTo>
                  <a:pt x="2809" y="5203"/>
                </a:lnTo>
                <a:lnTo>
                  <a:pt x="2833" y="4836"/>
                </a:lnTo>
                <a:lnTo>
                  <a:pt x="2882" y="4470"/>
                </a:lnTo>
                <a:lnTo>
                  <a:pt x="2980" y="4128"/>
                </a:lnTo>
                <a:lnTo>
                  <a:pt x="3102" y="3786"/>
                </a:lnTo>
                <a:lnTo>
                  <a:pt x="3249" y="3469"/>
                </a:lnTo>
                <a:lnTo>
                  <a:pt x="3420" y="3176"/>
                </a:lnTo>
                <a:lnTo>
                  <a:pt x="3639" y="2883"/>
                </a:lnTo>
                <a:lnTo>
                  <a:pt x="3884" y="2638"/>
                </a:lnTo>
                <a:lnTo>
                  <a:pt x="4128" y="2394"/>
                </a:lnTo>
                <a:lnTo>
                  <a:pt x="4421" y="2199"/>
                </a:lnTo>
                <a:lnTo>
                  <a:pt x="4714" y="2003"/>
                </a:lnTo>
                <a:lnTo>
                  <a:pt x="5032" y="1857"/>
                </a:lnTo>
                <a:lnTo>
                  <a:pt x="5373" y="1735"/>
                </a:lnTo>
                <a:lnTo>
                  <a:pt x="5715" y="1637"/>
                </a:lnTo>
                <a:lnTo>
                  <a:pt x="6082" y="1588"/>
                </a:lnTo>
                <a:lnTo>
                  <a:pt x="6448" y="1564"/>
                </a:lnTo>
                <a:close/>
                <a:moveTo>
                  <a:pt x="6448" y="10991"/>
                </a:moveTo>
                <a:lnTo>
                  <a:pt x="6692" y="11015"/>
                </a:lnTo>
                <a:lnTo>
                  <a:pt x="6937" y="11089"/>
                </a:lnTo>
                <a:lnTo>
                  <a:pt x="7132" y="11211"/>
                </a:lnTo>
                <a:lnTo>
                  <a:pt x="7327" y="11357"/>
                </a:lnTo>
                <a:lnTo>
                  <a:pt x="7474" y="11528"/>
                </a:lnTo>
                <a:lnTo>
                  <a:pt x="7572" y="11748"/>
                </a:lnTo>
                <a:lnTo>
                  <a:pt x="7645" y="11968"/>
                </a:lnTo>
                <a:lnTo>
                  <a:pt x="7669" y="12212"/>
                </a:lnTo>
                <a:lnTo>
                  <a:pt x="7669" y="12383"/>
                </a:lnTo>
                <a:lnTo>
                  <a:pt x="7645" y="12530"/>
                </a:lnTo>
                <a:lnTo>
                  <a:pt x="7596" y="12701"/>
                </a:lnTo>
                <a:lnTo>
                  <a:pt x="7523" y="12823"/>
                </a:lnTo>
                <a:lnTo>
                  <a:pt x="7425" y="12969"/>
                </a:lnTo>
                <a:lnTo>
                  <a:pt x="7327" y="13067"/>
                </a:lnTo>
                <a:lnTo>
                  <a:pt x="7205" y="13189"/>
                </a:lnTo>
                <a:lnTo>
                  <a:pt x="7083" y="13262"/>
                </a:lnTo>
                <a:lnTo>
                  <a:pt x="7230" y="15094"/>
                </a:lnTo>
                <a:lnTo>
                  <a:pt x="5667" y="15094"/>
                </a:lnTo>
                <a:lnTo>
                  <a:pt x="5813" y="13262"/>
                </a:lnTo>
                <a:lnTo>
                  <a:pt x="5691" y="13189"/>
                </a:lnTo>
                <a:lnTo>
                  <a:pt x="5569" y="13067"/>
                </a:lnTo>
                <a:lnTo>
                  <a:pt x="5471" y="12969"/>
                </a:lnTo>
                <a:lnTo>
                  <a:pt x="5373" y="12823"/>
                </a:lnTo>
                <a:lnTo>
                  <a:pt x="5300" y="12701"/>
                </a:lnTo>
                <a:lnTo>
                  <a:pt x="5251" y="12530"/>
                </a:lnTo>
                <a:lnTo>
                  <a:pt x="5227" y="12383"/>
                </a:lnTo>
                <a:lnTo>
                  <a:pt x="5227" y="12212"/>
                </a:lnTo>
                <a:lnTo>
                  <a:pt x="5251" y="11968"/>
                </a:lnTo>
                <a:lnTo>
                  <a:pt x="5325" y="11748"/>
                </a:lnTo>
                <a:lnTo>
                  <a:pt x="5422" y="11528"/>
                </a:lnTo>
                <a:lnTo>
                  <a:pt x="5569" y="11357"/>
                </a:lnTo>
                <a:lnTo>
                  <a:pt x="5764" y="11211"/>
                </a:lnTo>
                <a:lnTo>
                  <a:pt x="5960" y="11089"/>
                </a:lnTo>
                <a:lnTo>
                  <a:pt x="6204" y="11015"/>
                </a:lnTo>
                <a:lnTo>
                  <a:pt x="6448" y="10991"/>
                </a:lnTo>
                <a:close/>
                <a:moveTo>
                  <a:pt x="6448" y="1"/>
                </a:moveTo>
                <a:lnTo>
                  <a:pt x="5911" y="25"/>
                </a:lnTo>
                <a:lnTo>
                  <a:pt x="5398" y="123"/>
                </a:lnTo>
                <a:lnTo>
                  <a:pt x="4909" y="245"/>
                </a:lnTo>
                <a:lnTo>
                  <a:pt x="4421" y="416"/>
                </a:lnTo>
                <a:lnTo>
                  <a:pt x="3981" y="636"/>
                </a:lnTo>
                <a:lnTo>
                  <a:pt x="3542" y="904"/>
                </a:lnTo>
                <a:lnTo>
                  <a:pt x="3151" y="1197"/>
                </a:lnTo>
                <a:lnTo>
                  <a:pt x="2760" y="1539"/>
                </a:lnTo>
                <a:lnTo>
                  <a:pt x="2443" y="1906"/>
                </a:lnTo>
                <a:lnTo>
                  <a:pt x="2125" y="2296"/>
                </a:lnTo>
                <a:lnTo>
                  <a:pt x="1881" y="2736"/>
                </a:lnTo>
                <a:lnTo>
                  <a:pt x="1661" y="3176"/>
                </a:lnTo>
                <a:lnTo>
                  <a:pt x="1466" y="3664"/>
                </a:lnTo>
                <a:lnTo>
                  <a:pt x="1344" y="4153"/>
                </a:lnTo>
                <a:lnTo>
                  <a:pt x="1270" y="4690"/>
                </a:lnTo>
                <a:lnTo>
                  <a:pt x="1246" y="5203"/>
                </a:lnTo>
                <a:lnTo>
                  <a:pt x="1246" y="7547"/>
                </a:lnTo>
                <a:lnTo>
                  <a:pt x="391" y="7547"/>
                </a:lnTo>
                <a:lnTo>
                  <a:pt x="293" y="7572"/>
                </a:lnTo>
                <a:lnTo>
                  <a:pt x="220" y="7621"/>
                </a:lnTo>
                <a:lnTo>
                  <a:pt x="147" y="7669"/>
                </a:lnTo>
                <a:lnTo>
                  <a:pt x="74" y="7743"/>
                </a:lnTo>
                <a:lnTo>
                  <a:pt x="49" y="7840"/>
                </a:lnTo>
                <a:lnTo>
                  <a:pt x="0" y="7914"/>
                </a:lnTo>
                <a:lnTo>
                  <a:pt x="0" y="8036"/>
                </a:lnTo>
                <a:lnTo>
                  <a:pt x="0" y="18074"/>
                </a:lnTo>
                <a:lnTo>
                  <a:pt x="0" y="18171"/>
                </a:lnTo>
                <a:lnTo>
                  <a:pt x="49" y="18269"/>
                </a:lnTo>
                <a:lnTo>
                  <a:pt x="74" y="18342"/>
                </a:lnTo>
                <a:lnTo>
                  <a:pt x="147" y="18416"/>
                </a:lnTo>
                <a:lnTo>
                  <a:pt x="220" y="18464"/>
                </a:lnTo>
                <a:lnTo>
                  <a:pt x="293" y="18513"/>
                </a:lnTo>
                <a:lnTo>
                  <a:pt x="391" y="18538"/>
                </a:lnTo>
                <a:lnTo>
                  <a:pt x="489" y="18562"/>
                </a:lnTo>
                <a:lnTo>
                  <a:pt x="12407" y="18562"/>
                </a:lnTo>
                <a:lnTo>
                  <a:pt x="12505" y="18538"/>
                </a:lnTo>
                <a:lnTo>
                  <a:pt x="12603" y="18513"/>
                </a:lnTo>
                <a:lnTo>
                  <a:pt x="12676" y="18464"/>
                </a:lnTo>
                <a:lnTo>
                  <a:pt x="12749" y="18416"/>
                </a:lnTo>
                <a:lnTo>
                  <a:pt x="12822" y="18342"/>
                </a:lnTo>
                <a:lnTo>
                  <a:pt x="12847" y="18269"/>
                </a:lnTo>
                <a:lnTo>
                  <a:pt x="12896" y="18171"/>
                </a:lnTo>
                <a:lnTo>
                  <a:pt x="12896" y="18074"/>
                </a:lnTo>
                <a:lnTo>
                  <a:pt x="12896" y="8036"/>
                </a:lnTo>
                <a:lnTo>
                  <a:pt x="12896" y="7914"/>
                </a:lnTo>
                <a:lnTo>
                  <a:pt x="12847" y="7840"/>
                </a:lnTo>
                <a:lnTo>
                  <a:pt x="12822" y="7743"/>
                </a:lnTo>
                <a:lnTo>
                  <a:pt x="12749" y="7669"/>
                </a:lnTo>
                <a:lnTo>
                  <a:pt x="12676" y="7621"/>
                </a:lnTo>
                <a:lnTo>
                  <a:pt x="12603" y="7572"/>
                </a:lnTo>
                <a:lnTo>
                  <a:pt x="12505" y="7547"/>
                </a:lnTo>
                <a:lnTo>
                  <a:pt x="11650" y="7547"/>
                </a:lnTo>
                <a:lnTo>
                  <a:pt x="11650" y="5203"/>
                </a:lnTo>
                <a:lnTo>
                  <a:pt x="11626" y="4690"/>
                </a:lnTo>
                <a:lnTo>
                  <a:pt x="11552" y="4153"/>
                </a:lnTo>
                <a:lnTo>
                  <a:pt x="11430" y="3664"/>
                </a:lnTo>
                <a:lnTo>
                  <a:pt x="11235" y="3176"/>
                </a:lnTo>
                <a:lnTo>
                  <a:pt x="11015" y="2736"/>
                </a:lnTo>
                <a:lnTo>
                  <a:pt x="10771" y="2296"/>
                </a:lnTo>
                <a:lnTo>
                  <a:pt x="10453" y="1906"/>
                </a:lnTo>
                <a:lnTo>
                  <a:pt x="10136" y="1539"/>
                </a:lnTo>
                <a:lnTo>
                  <a:pt x="9745" y="1197"/>
                </a:lnTo>
                <a:lnTo>
                  <a:pt x="9354" y="904"/>
                </a:lnTo>
                <a:lnTo>
                  <a:pt x="8939" y="636"/>
                </a:lnTo>
                <a:lnTo>
                  <a:pt x="8475" y="416"/>
                </a:lnTo>
                <a:lnTo>
                  <a:pt x="7987" y="245"/>
                </a:lnTo>
                <a:lnTo>
                  <a:pt x="7498" y="123"/>
                </a:lnTo>
                <a:lnTo>
                  <a:pt x="6985" y="25"/>
                </a:lnTo>
                <a:lnTo>
                  <a:pt x="64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7" name="Google Shape;897;p49"/>
          <p:cNvGrpSpPr/>
          <p:nvPr/>
        </p:nvGrpSpPr>
        <p:grpSpPr>
          <a:xfrm>
            <a:off x="6476183" y="2628632"/>
            <a:ext cx="252660" cy="359001"/>
            <a:chOff x="6701050" y="2978375"/>
            <a:chExt cx="316300" cy="449425"/>
          </a:xfrm>
        </p:grpSpPr>
        <p:sp>
          <p:nvSpPr>
            <p:cNvPr id="898" name="Google Shape;898;p49"/>
            <p:cNvSpPr/>
            <p:nvPr/>
          </p:nvSpPr>
          <p:spPr>
            <a:xfrm>
              <a:off x="6701050" y="2978375"/>
              <a:ext cx="316300" cy="78175"/>
            </a:xfrm>
            <a:custGeom>
              <a:avLst/>
              <a:gdLst/>
              <a:ahLst/>
              <a:cxnLst/>
              <a:rect l="l" t="t" r="r" b="b"/>
              <a:pathLst>
                <a:path w="12652" h="3127" extrusionOk="0">
                  <a:moveTo>
                    <a:pt x="7840" y="782"/>
                  </a:moveTo>
                  <a:lnTo>
                    <a:pt x="7865" y="807"/>
                  </a:lnTo>
                  <a:lnTo>
                    <a:pt x="7889" y="831"/>
                  </a:lnTo>
                  <a:lnTo>
                    <a:pt x="7889" y="880"/>
                  </a:lnTo>
                  <a:lnTo>
                    <a:pt x="7889" y="1417"/>
                  </a:lnTo>
                  <a:lnTo>
                    <a:pt x="4763" y="1417"/>
                  </a:lnTo>
                  <a:lnTo>
                    <a:pt x="4763" y="880"/>
                  </a:lnTo>
                  <a:lnTo>
                    <a:pt x="4763" y="831"/>
                  </a:lnTo>
                  <a:lnTo>
                    <a:pt x="4787" y="807"/>
                  </a:lnTo>
                  <a:lnTo>
                    <a:pt x="4812" y="782"/>
                  </a:lnTo>
                  <a:close/>
                  <a:moveTo>
                    <a:pt x="4861" y="1"/>
                  </a:moveTo>
                  <a:lnTo>
                    <a:pt x="4690" y="25"/>
                  </a:lnTo>
                  <a:lnTo>
                    <a:pt x="4519" y="74"/>
                  </a:lnTo>
                  <a:lnTo>
                    <a:pt x="4372" y="147"/>
                  </a:lnTo>
                  <a:lnTo>
                    <a:pt x="4250" y="269"/>
                  </a:lnTo>
                  <a:lnTo>
                    <a:pt x="4128" y="392"/>
                  </a:lnTo>
                  <a:lnTo>
                    <a:pt x="4055" y="538"/>
                  </a:lnTo>
                  <a:lnTo>
                    <a:pt x="4006" y="709"/>
                  </a:lnTo>
                  <a:lnTo>
                    <a:pt x="3982" y="880"/>
                  </a:lnTo>
                  <a:lnTo>
                    <a:pt x="3982" y="1417"/>
                  </a:lnTo>
                  <a:lnTo>
                    <a:pt x="391" y="1417"/>
                  </a:lnTo>
                  <a:lnTo>
                    <a:pt x="294" y="1466"/>
                  </a:lnTo>
                  <a:lnTo>
                    <a:pt x="220" y="1491"/>
                  </a:lnTo>
                  <a:lnTo>
                    <a:pt x="147" y="1564"/>
                  </a:lnTo>
                  <a:lnTo>
                    <a:pt x="74" y="1637"/>
                  </a:lnTo>
                  <a:lnTo>
                    <a:pt x="49" y="1710"/>
                  </a:lnTo>
                  <a:lnTo>
                    <a:pt x="1" y="1808"/>
                  </a:lnTo>
                  <a:lnTo>
                    <a:pt x="1" y="1906"/>
                  </a:lnTo>
                  <a:lnTo>
                    <a:pt x="1" y="3127"/>
                  </a:lnTo>
                  <a:lnTo>
                    <a:pt x="12652" y="3127"/>
                  </a:lnTo>
                  <a:lnTo>
                    <a:pt x="12652" y="1906"/>
                  </a:lnTo>
                  <a:lnTo>
                    <a:pt x="12652" y="1808"/>
                  </a:lnTo>
                  <a:lnTo>
                    <a:pt x="12603" y="1710"/>
                  </a:lnTo>
                  <a:lnTo>
                    <a:pt x="12578" y="1637"/>
                  </a:lnTo>
                  <a:lnTo>
                    <a:pt x="12505" y="1564"/>
                  </a:lnTo>
                  <a:lnTo>
                    <a:pt x="12432" y="1491"/>
                  </a:lnTo>
                  <a:lnTo>
                    <a:pt x="12359" y="1466"/>
                  </a:lnTo>
                  <a:lnTo>
                    <a:pt x="12261" y="1417"/>
                  </a:lnTo>
                  <a:lnTo>
                    <a:pt x="8671" y="1417"/>
                  </a:lnTo>
                  <a:lnTo>
                    <a:pt x="8671" y="880"/>
                  </a:lnTo>
                  <a:lnTo>
                    <a:pt x="8646" y="709"/>
                  </a:lnTo>
                  <a:lnTo>
                    <a:pt x="8597" y="538"/>
                  </a:lnTo>
                  <a:lnTo>
                    <a:pt x="8524" y="392"/>
                  </a:lnTo>
                  <a:lnTo>
                    <a:pt x="8402" y="269"/>
                  </a:lnTo>
                  <a:lnTo>
                    <a:pt x="8280" y="147"/>
                  </a:lnTo>
                  <a:lnTo>
                    <a:pt x="8133" y="74"/>
                  </a:lnTo>
                  <a:lnTo>
                    <a:pt x="7962" y="25"/>
                  </a:lnTo>
                  <a:lnTo>
                    <a:pt x="77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49"/>
            <p:cNvSpPr/>
            <p:nvPr/>
          </p:nvSpPr>
          <p:spPr>
            <a:xfrm>
              <a:off x="6713875" y="3068750"/>
              <a:ext cx="290650" cy="359050"/>
            </a:xfrm>
            <a:custGeom>
              <a:avLst/>
              <a:gdLst/>
              <a:ahLst/>
              <a:cxnLst/>
              <a:rect l="l" t="t" r="r" b="b"/>
              <a:pathLst>
                <a:path w="11626" h="14362" extrusionOk="0">
                  <a:moveTo>
                    <a:pt x="2614" y="1686"/>
                  </a:moveTo>
                  <a:lnTo>
                    <a:pt x="2711" y="1710"/>
                  </a:lnTo>
                  <a:lnTo>
                    <a:pt x="2785" y="1759"/>
                  </a:lnTo>
                  <a:lnTo>
                    <a:pt x="2834" y="1857"/>
                  </a:lnTo>
                  <a:lnTo>
                    <a:pt x="2858" y="1930"/>
                  </a:lnTo>
                  <a:lnTo>
                    <a:pt x="2858" y="12432"/>
                  </a:lnTo>
                  <a:lnTo>
                    <a:pt x="2834" y="12529"/>
                  </a:lnTo>
                  <a:lnTo>
                    <a:pt x="2785" y="12603"/>
                  </a:lnTo>
                  <a:lnTo>
                    <a:pt x="2711" y="12652"/>
                  </a:lnTo>
                  <a:lnTo>
                    <a:pt x="2614" y="12676"/>
                  </a:lnTo>
                  <a:lnTo>
                    <a:pt x="2516" y="12652"/>
                  </a:lnTo>
                  <a:lnTo>
                    <a:pt x="2443" y="12603"/>
                  </a:lnTo>
                  <a:lnTo>
                    <a:pt x="2394" y="12529"/>
                  </a:lnTo>
                  <a:lnTo>
                    <a:pt x="2369" y="12432"/>
                  </a:lnTo>
                  <a:lnTo>
                    <a:pt x="2369" y="1930"/>
                  </a:lnTo>
                  <a:lnTo>
                    <a:pt x="2394" y="1857"/>
                  </a:lnTo>
                  <a:lnTo>
                    <a:pt x="2443" y="1759"/>
                  </a:lnTo>
                  <a:lnTo>
                    <a:pt x="2516" y="1710"/>
                  </a:lnTo>
                  <a:lnTo>
                    <a:pt x="2614" y="1686"/>
                  </a:lnTo>
                  <a:close/>
                  <a:moveTo>
                    <a:pt x="5813" y="1686"/>
                  </a:moveTo>
                  <a:lnTo>
                    <a:pt x="5911" y="1710"/>
                  </a:lnTo>
                  <a:lnTo>
                    <a:pt x="5984" y="1759"/>
                  </a:lnTo>
                  <a:lnTo>
                    <a:pt x="6033" y="1857"/>
                  </a:lnTo>
                  <a:lnTo>
                    <a:pt x="6057" y="1930"/>
                  </a:lnTo>
                  <a:lnTo>
                    <a:pt x="6057" y="12432"/>
                  </a:lnTo>
                  <a:lnTo>
                    <a:pt x="6033" y="12529"/>
                  </a:lnTo>
                  <a:lnTo>
                    <a:pt x="5984" y="12603"/>
                  </a:lnTo>
                  <a:lnTo>
                    <a:pt x="5911" y="12652"/>
                  </a:lnTo>
                  <a:lnTo>
                    <a:pt x="5813" y="12676"/>
                  </a:lnTo>
                  <a:lnTo>
                    <a:pt x="5715" y="12652"/>
                  </a:lnTo>
                  <a:lnTo>
                    <a:pt x="5642" y="12603"/>
                  </a:lnTo>
                  <a:lnTo>
                    <a:pt x="5593" y="12529"/>
                  </a:lnTo>
                  <a:lnTo>
                    <a:pt x="5569" y="12432"/>
                  </a:lnTo>
                  <a:lnTo>
                    <a:pt x="5569" y="1930"/>
                  </a:lnTo>
                  <a:lnTo>
                    <a:pt x="5593" y="1857"/>
                  </a:lnTo>
                  <a:lnTo>
                    <a:pt x="5642" y="1759"/>
                  </a:lnTo>
                  <a:lnTo>
                    <a:pt x="5715" y="1710"/>
                  </a:lnTo>
                  <a:lnTo>
                    <a:pt x="5813" y="1686"/>
                  </a:lnTo>
                  <a:close/>
                  <a:moveTo>
                    <a:pt x="9013" y="1686"/>
                  </a:moveTo>
                  <a:lnTo>
                    <a:pt x="9110" y="1710"/>
                  </a:lnTo>
                  <a:lnTo>
                    <a:pt x="9183" y="1759"/>
                  </a:lnTo>
                  <a:lnTo>
                    <a:pt x="9232" y="1857"/>
                  </a:lnTo>
                  <a:lnTo>
                    <a:pt x="9257" y="1930"/>
                  </a:lnTo>
                  <a:lnTo>
                    <a:pt x="9257" y="12432"/>
                  </a:lnTo>
                  <a:lnTo>
                    <a:pt x="9232" y="12529"/>
                  </a:lnTo>
                  <a:lnTo>
                    <a:pt x="9183" y="12603"/>
                  </a:lnTo>
                  <a:lnTo>
                    <a:pt x="9110" y="12652"/>
                  </a:lnTo>
                  <a:lnTo>
                    <a:pt x="9013" y="12676"/>
                  </a:lnTo>
                  <a:lnTo>
                    <a:pt x="8915" y="12652"/>
                  </a:lnTo>
                  <a:lnTo>
                    <a:pt x="8842" y="12603"/>
                  </a:lnTo>
                  <a:lnTo>
                    <a:pt x="8793" y="12529"/>
                  </a:lnTo>
                  <a:lnTo>
                    <a:pt x="8768" y="12432"/>
                  </a:lnTo>
                  <a:lnTo>
                    <a:pt x="8768" y="1930"/>
                  </a:lnTo>
                  <a:lnTo>
                    <a:pt x="8793" y="1857"/>
                  </a:lnTo>
                  <a:lnTo>
                    <a:pt x="8842" y="1759"/>
                  </a:lnTo>
                  <a:lnTo>
                    <a:pt x="8915" y="1710"/>
                  </a:lnTo>
                  <a:lnTo>
                    <a:pt x="9013" y="1686"/>
                  </a:lnTo>
                  <a:close/>
                  <a:moveTo>
                    <a:pt x="0" y="0"/>
                  </a:moveTo>
                  <a:lnTo>
                    <a:pt x="0" y="13873"/>
                  </a:lnTo>
                  <a:lnTo>
                    <a:pt x="0" y="13970"/>
                  </a:lnTo>
                  <a:lnTo>
                    <a:pt x="49" y="14068"/>
                  </a:lnTo>
                  <a:lnTo>
                    <a:pt x="74" y="14141"/>
                  </a:lnTo>
                  <a:lnTo>
                    <a:pt x="147" y="14215"/>
                  </a:lnTo>
                  <a:lnTo>
                    <a:pt x="220" y="14263"/>
                  </a:lnTo>
                  <a:lnTo>
                    <a:pt x="294" y="14312"/>
                  </a:lnTo>
                  <a:lnTo>
                    <a:pt x="391" y="14337"/>
                  </a:lnTo>
                  <a:lnTo>
                    <a:pt x="489" y="14361"/>
                  </a:lnTo>
                  <a:lnTo>
                    <a:pt x="11137" y="14361"/>
                  </a:lnTo>
                  <a:lnTo>
                    <a:pt x="11235" y="14337"/>
                  </a:lnTo>
                  <a:lnTo>
                    <a:pt x="11333" y="14312"/>
                  </a:lnTo>
                  <a:lnTo>
                    <a:pt x="11406" y="14263"/>
                  </a:lnTo>
                  <a:lnTo>
                    <a:pt x="11479" y="14215"/>
                  </a:lnTo>
                  <a:lnTo>
                    <a:pt x="11553" y="14141"/>
                  </a:lnTo>
                  <a:lnTo>
                    <a:pt x="11577" y="14068"/>
                  </a:lnTo>
                  <a:lnTo>
                    <a:pt x="11626" y="13970"/>
                  </a:lnTo>
                  <a:lnTo>
                    <a:pt x="11626" y="13873"/>
                  </a:lnTo>
                  <a:lnTo>
                    <a:pt x="116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" name="Google Shape;900;p49"/>
          <p:cNvGrpSpPr/>
          <p:nvPr/>
        </p:nvGrpSpPr>
        <p:grpSpPr>
          <a:xfrm>
            <a:off x="2114915" y="3219764"/>
            <a:ext cx="359979" cy="241937"/>
            <a:chOff x="1241275" y="3718400"/>
            <a:chExt cx="450650" cy="302875"/>
          </a:xfrm>
        </p:grpSpPr>
        <p:sp>
          <p:nvSpPr>
            <p:cNvPr id="901" name="Google Shape;901;p49"/>
            <p:cNvSpPr/>
            <p:nvPr/>
          </p:nvSpPr>
          <p:spPr>
            <a:xfrm>
              <a:off x="1241275" y="3718400"/>
              <a:ext cx="450650" cy="302875"/>
            </a:xfrm>
            <a:custGeom>
              <a:avLst/>
              <a:gdLst/>
              <a:ahLst/>
              <a:cxnLst/>
              <a:rect l="l" t="t" r="r" b="b"/>
              <a:pathLst>
                <a:path w="18026" h="12115" extrusionOk="0">
                  <a:moveTo>
                    <a:pt x="17048" y="977"/>
                  </a:moveTo>
                  <a:lnTo>
                    <a:pt x="17048" y="3127"/>
                  </a:lnTo>
                  <a:lnTo>
                    <a:pt x="978" y="3127"/>
                  </a:lnTo>
                  <a:lnTo>
                    <a:pt x="978" y="977"/>
                  </a:lnTo>
                  <a:close/>
                  <a:moveTo>
                    <a:pt x="17048" y="5447"/>
                  </a:moveTo>
                  <a:lnTo>
                    <a:pt x="17048" y="11137"/>
                  </a:lnTo>
                  <a:lnTo>
                    <a:pt x="978" y="11137"/>
                  </a:lnTo>
                  <a:lnTo>
                    <a:pt x="978" y="5447"/>
                  </a:lnTo>
                  <a:close/>
                  <a:moveTo>
                    <a:pt x="978" y="1"/>
                  </a:moveTo>
                  <a:lnTo>
                    <a:pt x="782" y="25"/>
                  </a:lnTo>
                  <a:lnTo>
                    <a:pt x="587" y="74"/>
                  </a:lnTo>
                  <a:lnTo>
                    <a:pt x="416" y="172"/>
                  </a:lnTo>
                  <a:lnTo>
                    <a:pt x="294" y="294"/>
                  </a:lnTo>
                  <a:lnTo>
                    <a:pt x="172" y="440"/>
                  </a:lnTo>
                  <a:lnTo>
                    <a:pt x="74" y="611"/>
                  </a:lnTo>
                  <a:lnTo>
                    <a:pt x="25" y="782"/>
                  </a:lnTo>
                  <a:lnTo>
                    <a:pt x="1" y="977"/>
                  </a:lnTo>
                  <a:lnTo>
                    <a:pt x="1" y="11137"/>
                  </a:lnTo>
                  <a:lnTo>
                    <a:pt x="25" y="11333"/>
                  </a:lnTo>
                  <a:lnTo>
                    <a:pt x="74" y="11504"/>
                  </a:lnTo>
                  <a:lnTo>
                    <a:pt x="172" y="11675"/>
                  </a:lnTo>
                  <a:lnTo>
                    <a:pt x="294" y="11821"/>
                  </a:lnTo>
                  <a:lnTo>
                    <a:pt x="416" y="11943"/>
                  </a:lnTo>
                  <a:lnTo>
                    <a:pt x="587" y="12041"/>
                  </a:lnTo>
                  <a:lnTo>
                    <a:pt x="782" y="12090"/>
                  </a:lnTo>
                  <a:lnTo>
                    <a:pt x="978" y="12114"/>
                  </a:lnTo>
                  <a:lnTo>
                    <a:pt x="17048" y="12114"/>
                  </a:lnTo>
                  <a:lnTo>
                    <a:pt x="17243" y="12090"/>
                  </a:lnTo>
                  <a:lnTo>
                    <a:pt x="17439" y="12041"/>
                  </a:lnTo>
                  <a:lnTo>
                    <a:pt x="17610" y="11943"/>
                  </a:lnTo>
                  <a:lnTo>
                    <a:pt x="17732" y="11821"/>
                  </a:lnTo>
                  <a:lnTo>
                    <a:pt x="17854" y="11675"/>
                  </a:lnTo>
                  <a:lnTo>
                    <a:pt x="17952" y="11504"/>
                  </a:lnTo>
                  <a:lnTo>
                    <a:pt x="18001" y="11333"/>
                  </a:lnTo>
                  <a:lnTo>
                    <a:pt x="18025" y="11137"/>
                  </a:lnTo>
                  <a:lnTo>
                    <a:pt x="18025" y="977"/>
                  </a:lnTo>
                  <a:lnTo>
                    <a:pt x="18001" y="782"/>
                  </a:lnTo>
                  <a:lnTo>
                    <a:pt x="17952" y="611"/>
                  </a:lnTo>
                  <a:lnTo>
                    <a:pt x="17854" y="440"/>
                  </a:lnTo>
                  <a:lnTo>
                    <a:pt x="17732" y="294"/>
                  </a:lnTo>
                  <a:lnTo>
                    <a:pt x="17610" y="172"/>
                  </a:lnTo>
                  <a:lnTo>
                    <a:pt x="17439" y="74"/>
                  </a:lnTo>
                  <a:lnTo>
                    <a:pt x="17243" y="25"/>
                  </a:lnTo>
                  <a:lnTo>
                    <a:pt x="170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49"/>
            <p:cNvSpPr/>
            <p:nvPr/>
          </p:nvSpPr>
          <p:spPr>
            <a:xfrm>
              <a:off x="1293175" y="3895475"/>
              <a:ext cx="174050" cy="12225"/>
            </a:xfrm>
            <a:custGeom>
              <a:avLst/>
              <a:gdLst/>
              <a:ahLst/>
              <a:cxnLst/>
              <a:rect l="l" t="t" r="r" b="b"/>
              <a:pathLst>
                <a:path w="6962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6717" y="489"/>
                  </a:lnTo>
                  <a:lnTo>
                    <a:pt x="6815" y="464"/>
                  </a:lnTo>
                  <a:lnTo>
                    <a:pt x="6888" y="415"/>
                  </a:lnTo>
                  <a:lnTo>
                    <a:pt x="6961" y="342"/>
                  </a:lnTo>
                  <a:lnTo>
                    <a:pt x="6961" y="244"/>
                  </a:lnTo>
                  <a:lnTo>
                    <a:pt x="6961" y="147"/>
                  </a:lnTo>
                  <a:lnTo>
                    <a:pt x="6888" y="74"/>
                  </a:lnTo>
                  <a:lnTo>
                    <a:pt x="6815" y="25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49"/>
            <p:cNvSpPr/>
            <p:nvPr/>
          </p:nvSpPr>
          <p:spPr>
            <a:xfrm>
              <a:off x="1293175" y="3935775"/>
              <a:ext cx="122750" cy="12225"/>
            </a:xfrm>
            <a:custGeom>
              <a:avLst/>
              <a:gdLst/>
              <a:ahLst/>
              <a:cxnLst/>
              <a:rect l="l" t="t" r="r" b="b"/>
              <a:pathLst>
                <a:path w="4910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3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4666" y="489"/>
                  </a:lnTo>
                  <a:lnTo>
                    <a:pt x="4763" y="464"/>
                  </a:lnTo>
                  <a:lnTo>
                    <a:pt x="4837" y="415"/>
                  </a:lnTo>
                  <a:lnTo>
                    <a:pt x="4885" y="342"/>
                  </a:lnTo>
                  <a:lnTo>
                    <a:pt x="4910" y="244"/>
                  </a:lnTo>
                  <a:lnTo>
                    <a:pt x="4885" y="147"/>
                  </a:lnTo>
                  <a:lnTo>
                    <a:pt x="4837" y="73"/>
                  </a:lnTo>
                  <a:lnTo>
                    <a:pt x="4763" y="25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49"/>
            <p:cNvSpPr/>
            <p:nvPr/>
          </p:nvSpPr>
          <p:spPr>
            <a:xfrm>
              <a:off x="1570375" y="3901575"/>
              <a:ext cx="62300" cy="40325"/>
            </a:xfrm>
            <a:custGeom>
              <a:avLst/>
              <a:gdLst/>
              <a:ahLst/>
              <a:cxnLst/>
              <a:rect l="l" t="t" r="r" b="b"/>
              <a:pathLst>
                <a:path w="2492" h="1613" extrusionOk="0">
                  <a:moveTo>
                    <a:pt x="392" y="0"/>
                  </a:moveTo>
                  <a:lnTo>
                    <a:pt x="294" y="25"/>
                  </a:lnTo>
                  <a:lnTo>
                    <a:pt x="221" y="74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4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1124"/>
                  </a:lnTo>
                  <a:lnTo>
                    <a:pt x="25" y="1222"/>
                  </a:lnTo>
                  <a:lnTo>
                    <a:pt x="50" y="1319"/>
                  </a:lnTo>
                  <a:lnTo>
                    <a:pt x="99" y="1393"/>
                  </a:lnTo>
                  <a:lnTo>
                    <a:pt x="147" y="1466"/>
                  </a:lnTo>
                  <a:lnTo>
                    <a:pt x="221" y="1515"/>
                  </a:lnTo>
                  <a:lnTo>
                    <a:pt x="294" y="1564"/>
                  </a:lnTo>
                  <a:lnTo>
                    <a:pt x="392" y="1588"/>
                  </a:lnTo>
                  <a:lnTo>
                    <a:pt x="489" y="1612"/>
                  </a:lnTo>
                  <a:lnTo>
                    <a:pt x="2004" y="1612"/>
                  </a:lnTo>
                  <a:lnTo>
                    <a:pt x="2101" y="1588"/>
                  </a:lnTo>
                  <a:lnTo>
                    <a:pt x="2199" y="1564"/>
                  </a:lnTo>
                  <a:lnTo>
                    <a:pt x="2272" y="1515"/>
                  </a:lnTo>
                  <a:lnTo>
                    <a:pt x="2345" y="1466"/>
                  </a:lnTo>
                  <a:lnTo>
                    <a:pt x="2394" y="1393"/>
                  </a:lnTo>
                  <a:lnTo>
                    <a:pt x="2443" y="1319"/>
                  </a:lnTo>
                  <a:lnTo>
                    <a:pt x="2492" y="1222"/>
                  </a:lnTo>
                  <a:lnTo>
                    <a:pt x="2492" y="1124"/>
                  </a:lnTo>
                  <a:lnTo>
                    <a:pt x="2492" y="489"/>
                  </a:lnTo>
                  <a:lnTo>
                    <a:pt x="2492" y="391"/>
                  </a:lnTo>
                  <a:lnTo>
                    <a:pt x="2443" y="294"/>
                  </a:lnTo>
                  <a:lnTo>
                    <a:pt x="2394" y="220"/>
                  </a:lnTo>
                  <a:lnTo>
                    <a:pt x="2345" y="147"/>
                  </a:lnTo>
                  <a:lnTo>
                    <a:pt x="2272" y="74"/>
                  </a:lnTo>
                  <a:lnTo>
                    <a:pt x="2199" y="25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" name="Google Shape;905;p49"/>
          <p:cNvGrpSpPr/>
          <p:nvPr/>
        </p:nvGrpSpPr>
        <p:grpSpPr>
          <a:xfrm>
            <a:off x="2658258" y="3201231"/>
            <a:ext cx="350194" cy="279480"/>
            <a:chOff x="1921475" y="3695200"/>
            <a:chExt cx="438400" cy="349875"/>
          </a:xfrm>
        </p:grpSpPr>
        <p:sp>
          <p:nvSpPr>
            <p:cNvPr id="906" name="Google Shape;906;p49"/>
            <p:cNvSpPr/>
            <p:nvPr/>
          </p:nvSpPr>
          <p:spPr>
            <a:xfrm>
              <a:off x="2246900" y="3992550"/>
              <a:ext cx="52525" cy="52525"/>
            </a:xfrm>
            <a:custGeom>
              <a:avLst/>
              <a:gdLst/>
              <a:ahLst/>
              <a:cxnLst/>
              <a:rect l="l" t="t" r="r" b="b"/>
              <a:pathLst>
                <a:path w="2101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3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3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49"/>
            <p:cNvSpPr/>
            <p:nvPr/>
          </p:nvSpPr>
          <p:spPr>
            <a:xfrm>
              <a:off x="2033800" y="39925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4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4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49"/>
            <p:cNvSpPr/>
            <p:nvPr/>
          </p:nvSpPr>
          <p:spPr>
            <a:xfrm>
              <a:off x="1921475" y="3695200"/>
              <a:ext cx="438400" cy="297975"/>
            </a:xfrm>
            <a:custGeom>
              <a:avLst/>
              <a:gdLst/>
              <a:ahLst/>
              <a:cxnLst/>
              <a:rect l="l" t="t" r="r" b="b"/>
              <a:pathLst>
                <a:path w="17536" h="11919" extrusionOk="0">
                  <a:moveTo>
                    <a:pt x="15729" y="3371"/>
                  </a:moveTo>
                  <a:lnTo>
                    <a:pt x="15826" y="3395"/>
                  </a:lnTo>
                  <a:lnTo>
                    <a:pt x="15899" y="3444"/>
                  </a:lnTo>
                  <a:lnTo>
                    <a:pt x="15948" y="3517"/>
                  </a:lnTo>
                  <a:lnTo>
                    <a:pt x="15973" y="3615"/>
                  </a:lnTo>
                  <a:lnTo>
                    <a:pt x="15948" y="3713"/>
                  </a:lnTo>
                  <a:lnTo>
                    <a:pt x="13994" y="8060"/>
                  </a:lnTo>
                  <a:lnTo>
                    <a:pt x="13946" y="8133"/>
                  </a:lnTo>
                  <a:lnTo>
                    <a:pt x="13897" y="8158"/>
                  </a:lnTo>
                  <a:lnTo>
                    <a:pt x="13848" y="8207"/>
                  </a:lnTo>
                  <a:lnTo>
                    <a:pt x="13775" y="8207"/>
                  </a:lnTo>
                  <a:lnTo>
                    <a:pt x="13677" y="8182"/>
                  </a:lnTo>
                  <a:lnTo>
                    <a:pt x="13604" y="8133"/>
                  </a:lnTo>
                  <a:lnTo>
                    <a:pt x="13555" y="8036"/>
                  </a:lnTo>
                  <a:lnTo>
                    <a:pt x="13530" y="7962"/>
                  </a:lnTo>
                  <a:lnTo>
                    <a:pt x="13555" y="7865"/>
                  </a:lnTo>
                  <a:lnTo>
                    <a:pt x="15509" y="3517"/>
                  </a:lnTo>
                  <a:lnTo>
                    <a:pt x="15558" y="3420"/>
                  </a:lnTo>
                  <a:lnTo>
                    <a:pt x="15631" y="3371"/>
                  </a:lnTo>
                  <a:close/>
                  <a:moveTo>
                    <a:pt x="13628" y="3273"/>
                  </a:moveTo>
                  <a:lnTo>
                    <a:pt x="13726" y="3298"/>
                  </a:lnTo>
                  <a:lnTo>
                    <a:pt x="13824" y="3322"/>
                  </a:lnTo>
                  <a:lnTo>
                    <a:pt x="13872" y="3395"/>
                  </a:lnTo>
                  <a:lnTo>
                    <a:pt x="13897" y="3493"/>
                  </a:lnTo>
                  <a:lnTo>
                    <a:pt x="13897" y="3591"/>
                  </a:lnTo>
                  <a:lnTo>
                    <a:pt x="12602" y="8158"/>
                  </a:lnTo>
                  <a:lnTo>
                    <a:pt x="12578" y="8231"/>
                  </a:lnTo>
                  <a:lnTo>
                    <a:pt x="12505" y="8304"/>
                  </a:lnTo>
                  <a:lnTo>
                    <a:pt x="12456" y="8329"/>
                  </a:lnTo>
                  <a:lnTo>
                    <a:pt x="12358" y="8353"/>
                  </a:lnTo>
                  <a:lnTo>
                    <a:pt x="12309" y="8329"/>
                  </a:lnTo>
                  <a:lnTo>
                    <a:pt x="12212" y="8304"/>
                  </a:lnTo>
                  <a:lnTo>
                    <a:pt x="12163" y="8231"/>
                  </a:lnTo>
                  <a:lnTo>
                    <a:pt x="12138" y="8133"/>
                  </a:lnTo>
                  <a:lnTo>
                    <a:pt x="12138" y="8036"/>
                  </a:lnTo>
                  <a:lnTo>
                    <a:pt x="13433" y="3469"/>
                  </a:lnTo>
                  <a:lnTo>
                    <a:pt x="13482" y="3371"/>
                  </a:lnTo>
                  <a:lnTo>
                    <a:pt x="13530" y="3298"/>
                  </a:lnTo>
                  <a:lnTo>
                    <a:pt x="13628" y="3273"/>
                  </a:lnTo>
                  <a:close/>
                  <a:moveTo>
                    <a:pt x="11625" y="3200"/>
                  </a:moveTo>
                  <a:lnTo>
                    <a:pt x="11723" y="3224"/>
                  </a:lnTo>
                  <a:lnTo>
                    <a:pt x="11796" y="3298"/>
                  </a:lnTo>
                  <a:lnTo>
                    <a:pt x="11821" y="3371"/>
                  </a:lnTo>
                  <a:lnTo>
                    <a:pt x="11845" y="3469"/>
                  </a:lnTo>
                  <a:lnTo>
                    <a:pt x="11210" y="8280"/>
                  </a:lnTo>
                  <a:lnTo>
                    <a:pt x="11186" y="8353"/>
                  </a:lnTo>
                  <a:lnTo>
                    <a:pt x="11137" y="8426"/>
                  </a:lnTo>
                  <a:lnTo>
                    <a:pt x="11064" y="8475"/>
                  </a:lnTo>
                  <a:lnTo>
                    <a:pt x="10966" y="8500"/>
                  </a:lnTo>
                  <a:lnTo>
                    <a:pt x="10942" y="8500"/>
                  </a:lnTo>
                  <a:lnTo>
                    <a:pt x="10844" y="8451"/>
                  </a:lnTo>
                  <a:lnTo>
                    <a:pt x="10771" y="8402"/>
                  </a:lnTo>
                  <a:lnTo>
                    <a:pt x="10722" y="8304"/>
                  </a:lnTo>
                  <a:lnTo>
                    <a:pt x="10722" y="8207"/>
                  </a:lnTo>
                  <a:lnTo>
                    <a:pt x="11357" y="3420"/>
                  </a:lnTo>
                  <a:lnTo>
                    <a:pt x="11381" y="3322"/>
                  </a:lnTo>
                  <a:lnTo>
                    <a:pt x="11454" y="3249"/>
                  </a:lnTo>
                  <a:lnTo>
                    <a:pt x="11528" y="3200"/>
                  </a:lnTo>
                  <a:close/>
                  <a:moveTo>
                    <a:pt x="9525" y="3102"/>
                  </a:moveTo>
                  <a:lnTo>
                    <a:pt x="9623" y="3127"/>
                  </a:lnTo>
                  <a:lnTo>
                    <a:pt x="9696" y="3175"/>
                  </a:lnTo>
                  <a:lnTo>
                    <a:pt x="9745" y="3249"/>
                  </a:lnTo>
                  <a:lnTo>
                    <a:pt x="9769" y="3346"/>
                  </a:lnTo>
                  <a:lnTo>
                    <a:pt x="9818" y="8378"/>
                  </a:lnTo>
                  <a:lnTo>
                    <a:pt x="9794" y="8475"/>
                  </a:lnTo>
                  <a:lnTo>
                    <a:pt x="9745" y="8573"/>
                  </a:lnTo>
                  <a:lnTo>
                    <a:pt x="9672" y="8622"/>
                  </a:lnTo>
                  <a:lnTo>
                    <a:pt x="9574" y="8646"/>
                  </a:lnTo>
                  <a:lnTo>
                    <a:pt x="9476" y="8622"/>
                  </a:lnTo>
                  <a:lnTo>
                    <a:pt x="9403" y="8573"/>
                  </a:lnTo>
                  <a:lnTo>
                    <a:pt x="9354" y="8475"/>
                  </a:lnTo>
                  <a:lnTo>
                    <a:pt x="9330" y="8402"/>
                  </a:lnTo>
                  <a:lnTo>
                    <a:pt x="9281" y="3346"/>
                  </a:lnTo>
                  <a:lnTo>
                    <a:pt x="9305" y="3273"/>
                  </a:lnTo>
                  <a:lnTo>
                    <a:pt x="9354" y="3175"/>
                  </a:lnTo>
                  <a:lnTo>
                    <a:pt x="9427" y="3127"/>
                  </a:lnTo>
                  <a:lnTo>
                    <a:pt x="9525" y="3102"/>
                  </a:lnTo>
                  <a:close/>
                  <a:moveTo>
                    <a:pt x="7522" y="3029"/>
                  </a:moveTo>
                  <a:lnTo>
                    <a:pt x="7620" y="3078"/>
                  </a:lnTo>
                  <a:lnTo>
                    <a:pt x="7669" y="3151"/>
                  </a:lnTo>
                  <a:lnTo>
                    <a:pt x="7693" y="3249"/>
                  </a:lnTo>
                  <a:lnTo>
                    <a:pt x="8402" y="8500"/>
                  </a:lnTo>
                  <a:lnTo>
                    <a:pt x="8402" y="8597"/>
                  </a:lnTo>
                  <a:lnTo>
                    <a:pt x="8353" y="8671"/>
                  </a:lnTo>
                  <a:lnTo>
                    <a:pt x="8279" y="8744"/>
                  </a:lnTo>
                  <a:lnTo>
                    <a:pt x="8206" y="8768"/>
                  </a:lnTo>
                  <a:lnTo>
                    <a:pt x="8084" y="8768"/>
                  </a:lnTo>
                  <a:lnTo>
                    <a:pt x="8011" y="8720"/>
                  </a:lnTo>
                  <a:lnTo>
                    <a:pt x="7962" y="8646"/>
                  </a:lnTo>
                  <a:lnTo>
                    <a:pt x="7913" y="8573"/>
                  </a:lnTo>
                  <a:lnTo>
                    <a:pt x="7229" y="3298"/>
                  </a:lnTo>
                  <a:lnTo>
                    <a:pt x="7229" y="3200"/>
                  </a:lnTo>
                  <a:lnTo>
                    <a:pt x="7278" y="3127"/>
                  </a:lnTo>
                  <a:lnTo>
                    <a:pt x="7327" y="3053"/>
                  </a:lnTo>
                  <a:lnTo>
                    <a:pt x="7425" y="3029"/>
                  </a:lnTo>
                  <a:close/>
                  <a:moveTo>
                    <a:pt x="5446" y="2956"/>
                  </a:moveTo>
                  <a:lnTo>
                    <a:pt x="5520" y="2980"/>
                  </a:lnTo>
                  <a:lnTo>
                    <a:pt x="5593" y="3053"/>
                  </a:lnTo>
                  <a:lnTo>
                    <a:pt x="5642" y="3127"/>
                  </a:lnTo>
                  <a:lnTo>
                    <a:pt x="7009" y="8622"/>
                  </a:lnTo>
                  <a:lnTo>
                    <a:pt x="7009" y="8720"/>
                  </a:lnTo>
                  <a:lnTo>
                    <a:pt x="6985" y="8793"/>
                  </a:lnTo>
                  <a:lnTo>
                    <a:pt x="6912" y="8866"/>
                  </a:lnTo>
                  <a:lnTo>
                    <a:pt x="6814" y="8915"/>
                  </a:lnTo>
                  <a:lnTo>
                    <a:pt x="6692" y="8915"/>
                  </a:lnTo>
                  <a:lnTo>
                    <a:pt x="6619" y="8866"/>
                  </a:lnTo>
                  <a:lnTo>
                    <a:pt x="6570" y="8817"/>
                  </a:lnTo>
                  <a:lnTo>
                    <a:pt x="6521" y="8744"/>
                  </a:lnTo>
                  <a:lnTo>
                    <a:pt x="5153" y="3249"/>
                  </a:lnTo>
                  <a:lnTo>
                    <a:pt x="5153" y="3151"/>
                  </a:lnTo>
                  <a:lnTo>
                    <a:pt x="5178" y="3053"/>
                  </a:lnTo>
                  <a:lnTo>
                    <a:pt x="5251" y="3005"/>
                  </a:lnTo>
                  <a:lnTo>
                    <a:pt x="5349" y="2956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73" y="196"/>
                  </a:lnTo>
                  <a:lnTo>
                    <a:pt x="25" y="294"/>
                  </a:lnTo>
                  <a:lnTo>
                    <a:pt x="0" y="367"/>
                  </a:lnTo>
                  <a:lnTo>
                    <a:pt x="0" y="489"/>
                  </a:lnTo>
                  <a:lnTo>
                    <a:pt x="0" y="587"/>
                  </a:lnTo>
                  <a:lnTo>
                    <a:pt x="25" y="660"/>
                  </a:lnTo>
                  <a:lnTo>
                    <a:pt x="73" y="758"/>
                  </a:lnTo>
                  <a:lnTo>
                    <a:pt x="147" y="831"/>
                  </a:lnTo>
                  <a:lnTo>
                    <a:pt x="220" y="880"/>
                  </a:lnTo>
                  <a:lnTo>
                    <a:pt x="293" y="929"/>
                  </a:lnTo>
                  <a:lnTo>
                    <a:pt x="391" y="953"/>
                  </a:lnTo>
                  <a:lnTo>
                    <a:pt x="489" y="977"/>
                  </a:lnTo>
                  <a:lnTo>
                    <a:pt x="3346" y="977"/>
                  </a:lnTo>
                  <a:lnTo>
                    <a:pt x="5300" y="9281"/>
                  </a:lnTo>
                  <a:lnTo>
                    <a:pt x="4518" y="11235"/>
                  </a:lnTo>
                  <a:lnTo>
                    <a:pt x="4494" y="11357"/>
                  </a:lnTo>
                  <a:lnTo>
                    <a:pt x="4494" y="11479"/>
                  </a:lnTo>
                  <a:lnTo>
                    <a:pt x="4518" y="11577"/>
                  </a:lnTo>
                  <a:lnTo>
                    <a:pt x="4567" y="11699"/>
                  </a:lnTo>
                  <a:lnTo>
                    <a:pt x="4592" y="11724"/>
                  </a:lnTo>
                  <a:lnTo>
                    <a:pt x="4811" y="11577"/>
                  </a:lnTo>
                  <a:lnTo>
                    <a:pt x="5031" y="11479"/>
                  </a:lnTo>
                  <a:lnTo>
                    <a:pt x="5275" y="11406"/>
                  </a:lnTo>
                  <a:lnTo>
                    <a:pt x="5715" y="11406"/>
                  </a:lnTo>
                  <a:lnTo>
                    <a:pt x="5886" y="11430"/>
                  </a:lnTo>
                  <a:lnTo>
                    <a:pt x="6033" y="11479"/>
                  </a:lnTo>
                  <a:lnTo>
                    <a:pt x="6179" y="11528"/>
                  </a:lnTo>
                  <a:lnTo>
                    <a:pt x="6326" y="11601"/>
                  </a:lnTo>
                  <a:lnTo>
                    <a:pt x="6448" y="11699"/>
                  </a:lnTo>
                  <a:lnTo>
                    <a:pt x="6570" y="11797"/>
                  </a:lnTo>
                  <a:lnTo>
                    <a:pt x="6692" y="11919"/>
                  </a:lnTo>
                  <a:lnTo>
                    <a:pt x="12920" y="11919"/>
                  </a:lnTo>
                  <a:lnTo>
                    <a:pt x="13042" y="11797"/>
                  </a:lnTo>
                  <a:lnTo>
                    <a:pt x="13164" y="11699"/>
                  </a:lnTo>
                  <a:lnTo>
                    <a:pt x="13286" y="11601"/>
                  </a:lnTo>
                  <a:lnTo>
                    <a:pt x="13433" y="11528"/>
                  </a:lnTo>
                  <a:lnTo>
                    <a:pt x="13579" y="11479"/>
                  </a:lnTo>
                  <a:lnTo>
                    <a:pt x="13726" y="11430"/>
                  </a:lnTo>
                  <a:lnTo>
                    <a:pt x="13897" y="11406"/>
                  </a:lnTo>
                  <a:lnTo>
                    <a:pt x="14312" y="11406"/>
                  </a:lnTo>
                  <a:lnTo>
                    <a:pt x="14556" y="11479"/>
                  </a:lnTo>
                  <a:lnTo>
                    <a:pt x="14776" y="11553"/>
                  </a:lnTo>
                  <a:lnTo>
                    <a:pt x="14971" y="11699"/>
                  </a:lnTo>
                  <a:lnTo>
                    <a:pt x="15020" y="11553"/>
                  </a:lnTo>
                  <a:lnTo>
                    <a:pt x="15045" y="11430"/>
                  </a:lnTo>
                  <a:lnTo>
                    <a:pt x="15045" y="11308"/>
                  </a:lnTo>
                  <a:lnTo>
                    <a:pt x="15020" y="11235"/>
                  </a:lnTo>
                  <a:lnTo>
                    <a:pt x="14971" y="11137"/>
                  </a:lnTo>
                  <a:lnTo>
                    <a:pt x="14898" y="11064"/>
                  </a:lnTo>
                  <a:lnTo>
                    <a:pt x="14825" y="11015"/>
                  </a:lnTo>
                  <a:lnTo>
                    <a:pt x="14752" y="10966"/>
                  </a:lnTo>
                  <a:lnTo>
                    <a:pt x="14654" y="10942"/>
                  </a:lnTo>
                  <a:lnTo>
                    <a:pt x="5691" y="10942"/>
                  </a:lnTo>
                  <a:lnTo>
                    <a:pt x="6106" y="9916"/>
                  </a:lnTo>
                  <a:lnTo>
                    <a:pt x="6252" y="9941"/>
                  </a:lnTo>
                  <a:lnTo>
                    <a:pt x="6423" y="9941"/>
                  </a:lnTo>
                  <a:lnTo>
                    <a:pt x="13848" y="9257"/>
                  </a:lnTo>
                  <a:lnTo>
                    <a:pt x="14019" y="9232"/>
                  </a:lnTo>
                  <a:lnTo>
                    <a:pt x="14190" y="9159"/>
                  </a:lnTo>
                  <a:lnTo>
                    <a:pt x="14336" y="9086"/>
                  </a:lnTo>
                  <a:lnTo>
                    <a:pt x="14507" y="8988"/>
                  </a:lnTo>
                  <a:lnTo>
                    <a:pt x="14654" y="8890"/>
                  </a:lnTo>
                  <a:lnTo>
                    <a:pt x="14776" y="8768"/>
                  </a:lnTo>
                  <a:lnTo>
                    <a:pt x="14874" y="8622"/>
                  </a:lnTo>
                  <a:lnTo>
                    <a:pt x="14971" y="8475"/>
                  </a:lnTo>
                  <a:lnTo>
                    <a:pt x="17463" y="3151"/>
                  </a:lnTo>
                  <a:lnTo>
                    <a:pt x="17511" y="3005"/>
                  </a:lnTo>
                  <a:lnTo>
                    <a:pt x="17536" y="2882"/>
                  </a:lnTo>
                  <a:lnTo>
                    <a:pt x="17511" y="2760"/>
                  </a:lnTo>
                  <a:lnTo>
                    <a:pt x="17487" y="2638"/>
                  </a:lnTo>
                  <a:lnTo>
                    <a:pt x="17414" y="2565"/>
                  </a:lnTo>
                  <a:lnTo>
                    <a:pt x="17292" y="2492"/>
                  </a:lnTo>
                  <a:lnTo>
                    <a:pt x="17169" y="2443"/>
                  </a:lnTo>
                  <a:lnTo>
                    <a:pt x="17023" y="2418"/>
                  </a:lnTo>
                  <a:lnTo>
                    <a:pt x="4592" y="2003"/>
                  </a:lnTo>
                  <a:lnTo>
                    <a:pt x="4225" y="367"/>
                  </a:lnTo>
                  <a:lnTo>
                    <a:pt x="4152" y="220"/>
                  </a:lnTo>
                  <a:lnTo>
                    <a:pt x="4054" y="98"/>
                  </a:lnTo>
                  <a:lnTo>
                    <a:pt x="3908" y="25"/>
                  </a:lnTo>
                  <a:lnTo>
                    <a:pt x="3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" name="Google Shape;909;p49"/>
          <p:cNvGrpSpPr/>
          <p:nvPr/>
        </p:nvGrpSpPr>
        <p:grpSpPr>
          <a:xfrm>
            <a:off x="3200124" y="3196838"/>
            <a:ext cx="343364" cy="287788"/>
            <a:chOff x="2599825" y="3689700"/>
            <a:chExt cx="429850" cy="360275"/>
          </a:xfrm>
        </p:grpSpPr>
        <p:sp>
          <p:nvSpPr>
            <p:cNvPr id="910" name="Google Shape;910;p49"/>
            <p:cNvSpPr/>
            <p:nvPr/>
          </p:nvSpPr>
          <p:spPr>
            <a:xfrm>
              <a:off x="2599825" y="3689700"/>
              <a:ext cx="429850" cy="169150"/>
            </a:xfrm>
            <a:custGeom>
              <a:avLst/>
              <a:gdLst/>
              <a:ahLst/>
              <a:cxnLst/>
              <a:rect l="l" t="t" r="r" b="b"/>
              <a:pathLst>
                <a:path w="17194" h="6766" extrusionOk="0">
                  <a:moveTo>
                    <a:pt x="10160" y="978"/>
                  </a:moveTo>
                  <a:lnTo>
                    <a:pt x="10258" y="1002"/>
                  </a:lnTo>
                  <a:lnTo>
                    <a:pt x="10355" y="1026"/>
                  </a:lnTo>
                  <a:lnTo>
                    <a:pt x="10429" y="1075"/>
                  </a:lnTo>
                  <a:lnTo>
                    <a:pt x="10502" y="1124"/>
                  </a:lnTo>
                  <a:lnTo>
                    <a:pt x="10575" y="1197"/>
                  </a:lnTo>
                  <a:lnTo>
                    <a:pt x="10600" y="1295"/>
                  </a:lnTo>
                  <a:lnTo>
                    <a:pt x="10649" y="1368"/>
                  </a:lnTo>
                  <a:lnTo>
                    <a:pt x="10649" y="1466"/>
                  </a:lnTo>
                  <a:lnTo>
                    <a:pt x="10649" y="1881"/>
                  </a:lnTo>
                  <a:lnTo>
                    <a:pt x="6545" y="1881"/>
                  </a:lnTo>
                  <a:lnTo>
                    <a:pt x="6545" y="1466"/>
                  </a:lnTo>
                  <a:lnTo>
                    <a:pt x="6545" y="1368"/>
                  </a:lnTo>
                  <a:lnTo>
                    <a:pt x="6594" y="1295"/>
                  </a:lnTo>
                  <a:lnTo>
                    <a:pt x="6619" y="1197"/>
                  </a:lnTo>
                  <a:lnTo>
                    <a:pt x="6692" y="1124"/>
                  </a:lnTo>
                  <a:lnTo>
                    <a:pt x="6765" y="1075"/>
                  </a:lnTo>
                  <a:lnTo>
                    <a:pt x="6839" y="1026"/>
                  </a:lnTo>
                  <a:lnTo>
                    <a:pt x="6936" y="1002"/>
                  </a:lnTo>
                  <a:lnTo>
                    <a:pt x="7034" y="978"/>
                  </a:lnTo>
                  <a:close/>
                  <a:moveTo>
                    <a:pt x="7034" y="1"/>
                  </a:moveTo>
                  <a:lnTo>
                    <a:pt x="6887" y="25"/>
                  </a:lnTo>
                  <a:lnTo>
                    <a:pt x="6741" y="50"/>
                  </a:lnTo>
                  <a:lnTo>
                    <a:pt x="6472" y="123"/>
                  </a:lnTo>
                  <a:lnTo>
                    <a:pt x="6204" y="269"/>
                  </a:lnTo>
                  <a:lnTo>
                    <a:pt x="6008" y="440"/>
                  </a:lnTo>
                  <a:lnTo>
                    <a:pt x="5813" y="660"/>
                  </a:lnTo>
                  <a:lnTo>
                    <a:pt x="5691" y="904"/>
                  </a:lnTo>
                  <a:lnTo>
                    <a:pt x="5593" y="1173"/>
                  </a:lnTo>
                  <a:lnTo>
                    <a:pt x="5569" y="1320"/>
                  </a:lnTo>
                  <a:lnTo>
                    <a:pt x="5569" y="1466"/>
                  </a:lnTo>
                  <a:lnTo>
                    <a:pt x="5569" y="1881"/>
                  </a:lnTo>
                  <a:lnTo>
                    <a:pt x="391" y="1881"/>
                  </a:lnTo>
                  <a:lnTo>
                    <a:pt x="293" y="1906"/>
                  </a:lnTo>
                  <a:lnTo>
                    <a:pt x="220" y="1955"/>
                  </a:lnTo>
                  <a:lnTo>
                    <a:pt x="147" y="2028"/>
                  </a:lnTo>
                  <a:lnTo>
                    <a:pt x="73" y="2077"/>
                  </a:lnTo>
                  <a:lnTo>
                    <a:pt x="49" y="2174"/>
                  </a:lnTo>
                  <a:lnTo>
                    <a:pt x="0" y="2272"/>
                  </a:lnTo>
                  <a:lnTo>
                    <a:pt x="0" y="2370"/>
                  </a:lnTo>
                  <a:lnTo>
                    <a:pt x="0" y="5789"/>
                  </a:lnTo>
                  <a:lnTo>
                    <a:pt x="24" y="5984"/>
                  </a:lnTo>
                  <a:lnTo>
                    <a:pt x="73" y="6155"/>
                  </a:lnTo>
                  <a:lnTo>
                    <a:pt x="171" y="6326"/>
                  </a:lnTo>
                  <a:lnTo>
                    <a:pt x="293" y="6473"/>
                  </a:lnTo>
                  <a:lnTo>
                    <a:pt x="440" y="6595"/>
                  </a:lnTo>
                  <a:lnTo>
                    <a:pt x="586" y="6693"/>
                  </a:lnTo>
                  <a:lnTo>
                    <a:pt x="782" y="6741"/>
                  </a:lnTo>
                  <a:lnTo>
                    <a:pt x="977" y="6766"/>
                  </a:lnTo>
                  <a:lnTo>
                    <a:pt x="7742" y="6766"/>
                  </a:lnTo>
                  <a:lnTo>
                    <a:pt x="7742" y="6155"/>
                  </a:lnTo>
                  <a:lnTo>
                    <a:pt x="7767" y="6058"/>
                  </a:lnTo>
                  <a:lnTo>
                    <a:pt x="7791" y="5984"/>
                  </a:lnTo>
                  <a:lnTo>
                    <a:pt x="7840" y="5887"/>
                  </a:lnTo>
                  <a:lnTo>
                    <a:pt x="7889" y="5813"/>
                  </a:lnTo>
                  <a:lnTo>
                    <a:pt x="7962" y="5765"/>
                  </a:lnTo>
                  <a:lnTo>
                    <a:pt x="8060" y="5716"/>
                  </a:lnTo>
                  <a:lnTo>
                    <a:pt x="8133" y="5691"/>
                  </a:lnTo>
                  <a:lnTo>
                    <a:pt x="8231" y="5667"/>
                  </a:lnTo>
                  <a:lnTo>
                    <a:pt x="8963" y="5667"/>
                  </a:lnTo>
                  <a:lnTo>
                    <a:pt x="9061" y="5691"/>
                  </a:lnTo>
                  <a:lnTo>
                    <a:pt x="9134" y="5716"/>
                  </a:lnTo>
                  <a:lnTo>
                    <a:pt x="9232" y="5765"/>
                  </a:lnTo>
                  <a:lnTo>
                    <a:pt x="9305" y="5813"/>
                  </a:lnTo>
                  <a:lnTo>
                    <a:pt x="9354" y="5887"/>
                  </a:lnTo>
                  <a:lnTo>
                    <a:pt x="9403" y="5984"/>
                  </a:lnTo>
                  <a:lnTo>
                    <a:pt x="9427" y="6058"/>
                  </a:lnTo>
                  <a:lnTo>
                    <a:pt x="9452" y="6155"/>
                  </a:lnTo>
                  <a:lnTo>
                    <a:pt x="9452" y="6766"/>
                  </a:lnTo>
                  <a:lnTo>
                    <a:pt x="16217" y="6766"/>
                  </a:lnTo>
                  <a:lnTo>
                    <a:pt x="16412" y="6741"/>
                  </a:lnTo>
                  <a:lnTo>
                    <a:pt x="16608" y="6693"/>
                  </a:lnTo>
                  <a:lnTo>
                    <a:pt x="16754" y="6595"/>
                  </a:lnTo>
                  <a:lnTo>
                    <a:pt x="16901" y="6473"/>
                  </a:lnTo>
                  <a:lnTo>
                    <a:pt x="17023" y="6326"/>
                  </a:lnTo>
                  <a:lnTo>
                    <a:pt x="17121" y="6155"/>
                  </a:lnTo>
                  <a:lnTo>
                    <a:pt x="17169" y="5984"/>
                  </a:lnTo>
                  <a:lnTo>
                    <a:pt x="17194" y="5789"/>
                  </a:lnTo>
                  <a:lnTo>
                    <a:pt x="17194" y="2370"/>
                  </a:lnTo>
                  <a:lnTo>
                    <a:pt x="17194" y="2272"/>
                  </a:lnTo>
                  <a:lnTo>
                    <a:pt x="17145" y="2174"/>
                  </a:lnTo>
                  <a:lnTo>
                    <a:pt x="17121" y="2077"/>
                  </a:lnTo>
                  <a:lnTo>
                    <a:pt x="17047" y="2028"/>
                  </a:lnTo>
                  <a:lnTo>
                    <a:pt x="16974" y="1955"/>
                  </a:lnTo>
                  <a:lnTo>
                    <a:pt x="16901" y="1906"/>
                  </a:lnTo>
                  <a:lnTo>
                    <a:pt x="16803" y="1881"/>
                  </a:lnTo>
                  <a:lnTo>
                    <a:pt x="11625" y="1881"/>
                  </a:lnTo>
                  <a:lnTo>
                    <a:pt x="11625" y="1466"/>
                  </a:lnTo>
                  <a:lnTo>
                    <a:pt x="11625" y="1320"/>
                  </a:lnTo>
                  <a:lnTo>
                    <a:pt x="11601" y="1173"/>
                  </a:lnTo>
                  <a:lnTo>
                    <a:pt x="11503" y="904"/>
                  </a:lnTo>
                  <a:lnTo>
                    <a:pt x="11381" y="660"/>
                  </a:lnTo>
                  <a:lnTo>
                    <a:pt x="11186" y="440"/>
                  </a:lnTo>
                  <a:lnTo>
                    <a:pt x="10990" y="269"/>
                  </a:lnTo>
                  <a:lnTo>
                    <a:pt x="10722" y="123"/>
                  </a:lnTo>
                  <a:lnTo>
                    <a:pt x="10453" y="50"/>
                  </a:lnTo>
                  <a:lnTo>
                    <a:pt x="10307" y="25"/>
                  </a:lnTo>
                  <a:lnTo>
                    <a:pt x="10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49"/>
            <p:cNvSpPr/>
            <p:nvPr/>
          </p:nvSpPr>
          <p:spPr>
            <a:xfrm>
              <a:off x="2599825" y="3861275"/>
              <a:ext cx="429850" cy="188700"/>
            </a:xfrm>
            <a:custGeom>
              <a:avLst/>
              <a:gdLst/>
              <a:ahLst/>
              <a:cxnLst/>
              <a:rect l="l" t="t" r="r" b="b"/>
              <a:pathLst>
                <a:path w="17194" h="7548" extrusionOk="0">
                  <a:moveTo>
                    <a:pt x="0" y="1"/>
                  </a:moveTo>
                  <a:lnTo>
                    <a:pt x="0" y="7059"/>
                  </a:lnTo>
                  <a:lnTo>
                    <a:pt x="0" y="7157"/>
                  </a:lnTo>
                  <a:lnTo>
                    <a:pt x="49" y="7230"/>
                  </a:lnTo>
                  <a:lnTo>
                    <a:pt x="73" y="7327"/>
                  </a:lnTo>
                  <a:lnTo>
                    <a:pt x="147" y="7401"/>
                  </a:lnTo>
                  <a:lnTo>
                    <a:pt x="220" y="7450"/>
                  </a:lnTo>
                  <a:lnTo>
                    <a:pt x="293" y="7498"/>
                  </a:lnTo>
                  <a:lnTo>
                    <a:pt x="391" y="7523"/>
                  </a:lnTo>
                  <a:lnTo>
                    <a:pt x="489" y="7547"/>
                  </a:lnTo>
                  <a:lnTo>
                    <a:pt x="16705" y="7547"/>
                  </a:lnTo>
                  <a:lnTo>
                    <a:pt x="16803" y="7523"/>
                  </a:lnTo>
                  <a:lnTo>
                    <a:pt x="16901" y="7498"/>
                  </a:lnTo>
                  <a:lnTo>
                    <a:pt x="16974" y="7450"/>
                  </a:lnTo>
                  <a:lnTo>
                    <a:pt x="17047" y="7401"/>
                  </a:lnTo>
                  <a:lnTo>
                    <a:pt x="17121" y="7327"/>
                  </a:lnTo>
                  <a:lnTo>
                    <a:pt x="17145" y="7230"/>
                  </a:lnTo>
                  <a:lnTo>
                    <a:pt x="17194" y="7157"/>
                  </a:lnTo>
                  <a:lnTo>
                    <a:pt x="17194" y="7059"/>
                  </a:lnTo>
                  <a:lnTo>
                    <a:pt x="17194" y="1"/>
                  </a:lnTo>
                  <a:lnTo>
                    <a:pt x="16974" y="172"/>
                  </a:lnTo>
                  <a:lnTo>
                    <a:pt x="16754" y="294"/>
                  </a:lnTo>
                  <a:lnTo>
                    <a:pt x="16486" y="367"/>
                  </a:lnTo>
                  <a:lnTo>
                    <a:pt x="16217" y="391"/>
                  </a:lnTo>
                  <a:lnTo>
                    <a:pt x="9452" y="391"/>
                  </a:lnTo>
                  <a:lnTo>
                    <a:pt x="9452" y="855"/>
                  </a:lnTo>
                  <a:lnTo>
                    <a:pt x="9427" y="953"/>
                  </a:lnTo>
                  <a:lnTo>
                    <a:pt x="9403" y="1051"/>
                  </a:lnTo>
                  <a:lnTo>
                    <a:pt x="9354" y="1148"/>
                  </a:lnTo>
                  <a:lnTo>
                    <a:pt x="9305" y="1197"/>
                  </a:lnTo>
                  <a:lnTo>
                    <a:pt x="9232" y="1271"/>
                  </a:lnTo>
                  <a:lnTo>
                    <a:pt x="9134" y="1319"/>
                  </a:lnTo>
                  <a:lnTo>
                    <a:pt x="9061" y="1344"/>
                  </a:lnTo>
                  <a:lnTo>
                    <a:pt x="8133" y="1344"/>
                  </a:lnTo>
                  <a:lnTo>
                    <a:pt x="8060" y="1319"/>
                  </a:lnTo>
                  <a:lnTo>
                    <a:pt x="7962" y="1271"/>
                  </a:lnTo>
                  <a:lnTo>
                    <a:pt x="7889" y="1197"/>
                  </a:lnTo>
                  <a:lnTo>
                    <a:pt x="7840" y="1148"/>
                  </a:lnTo>
                  <a:lnTo>
                    <a:pt x="7791" y="1051"/>
                  </a:lnTo>
                  <a:lnTo>
                    <a:pt x="7767" y="953"/>
                  </a:lnTo>
                  <a:lnTo>
                    <a:pt x="7742" y="855"/>
                  </a:lnTo>
                  <a:lnTo>
                    <a:pt x="7742" y="391"/>
                  </a:lnTo>
                  <a:lnTo>
                    <a:pt x="977" y="391"/>
                  </a:lnTo>
                  <a:lnTo>
                    <a:pt x="708" y="367"/>
                  </a:lnTo>
                  <a:lnTo>
                    <a:pt x="440" y="294"/>
                  </a:lnTo>
                  <a:lnTo>
                    <a:pt x="220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" name="Google Shape;912;p49"/>
          <p:cNvGrpSpPr/>
          <p:nvPr/>
        </p:nvGrpSpPr>
        <p:grpSpPr>
          <a:xfrm>
            <a:off x="3755151" y="3167083"/>
            <a:ext cx="310214" cy="323873"/>
            <a:chOff x="3294650" y="3652450"/>
            <a:chExt cx="388350" cy="405450"/>
          </a:xfrm>
        </p:grpSpPr>
        <p:sp>
          <p:nvSpPr>
            <p:cNvPr id="913" name="Google Shape;913;p49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49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49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" name="Google Shape;916;p49"/>
          <p:cNvGrpSpPr/>
          <p:nvPr/>
        </p:nvGrpSpPr>
        <p:grpSpPr>
          <a:xfrm>
            <a:off x="4267761" y="3208061"/>
            <a:ext cx="361896" cy="265341"/>
            <a:chOff x="3936375" y="3703750"/>
            <a:chExt cx="453050" cy="332175"/>
          </a:xfrm>
        </p:grpSpPr>
        <p:sp>
          <p:nvSpPr>
            <p:cNvPr id="917" name="Google Shape;917;p49"/>
            <p:cNvSpPr/>
            <p:nvPr/>
          </p:nvSpPr>
          <p:spPr>
            <a:xfrm>
              <a:off x="3936375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4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4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59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9"/>
            <p:cNvSpPr/>
            <p:nvPr/>
          </p:nvSpPr>
          <p:spPr>
            <a:xfrm>
              <a:off x="3988875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1" y="25"/>
                  </a:lnTo>
                  <a:lnTo>
                    <a:pt x="294" y="50"/>
                  </a:lnTo>
                  <a:lnTo>
                    <a:pt x="196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25" y="294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5325"/>
                  </a:lnTo>
                  <a:lnTo>
                    <a:pt x="3102" y="5325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53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882" y="98"/>
                  </a:lnTo>
                  <a:lnTo>
                    <a:pt x="2809" y="50"/>
                  </a:lnTo>
                  <a:lnTo>
                    <a:pt x="2711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49"/>
            <p:cNvSpPr/>
            <p:nvPr/>
          </p:nvSpPr>
          <p:spPr>
            <a:xfrm>
              <a:off x="4259350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4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5325"/>
                  </a:lnTo>
                  <a:lnTo>
                    <a:pt x="3103" y="5325"/>
                  </a:lnTo>
                  <a:lnTo>
                    <a:pt x="3103" y="489"/>
                  </a:lnTo>
                  <a:lnTo>
                    <a:pt x="3103" y="391"/>
                  </a:lnTo>
                  <a:lnTo>
                    <a:pt x="3078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10" y="50"/>
                  </a:lnTo>
                  <a:lnTo>
                    <a:pt x="2712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49"/>
            <p:cNvSpPr/>
            <p:nvPr/>
          </p:nvSpPr>
          <p:spPr>
            <a:xfrm>
              <a:off x="4078625" y="3717800"/>
              <a:ext cx="77575" cy="279650"/>
            </a:xfrm>
            <a:custGeom>
              <a:avLst/>
              <a:gdLst/>
              <a:ahLst/>
              <a:cxnLst/>
              <a:rect l="l" t="t" r="r" b="b"/>
              <a:pathLst>
                <a:path w="3103" h="1118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1186"/>
                  </a:lnTo>
                  <a:lnTo>
                    <a:pt x="3102" y="11186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12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49"/>
            <p:cNvSpPr/>
            <p:nvPr/>
          </p:nvSpPr>
          <p:spPr>
            <a:xfrm>
              <a:off x="4168375" y="3788625"/>
              <a:ext cx="78175" cy="208825"/>
            </a:xfrm>
            <a:custGeom>
              <a:avLst/>
              <a:gdLst/>
              <a:ahLst/>
              <a:cxnLst/>
              <a:rect l="l" t="t" r="r" b="b"/>
              <a:pathLst>
                <a:path w="3127" h="8353" extrusionOk="0">
                  <a:moveTo>
                    <a:pt x="489" y="0"/>
                  </a:moveTo>
                  <a:lnTo>
                    <a:pt x="392" y="25"/>
                  </a:lnTo>
                  <a:lnTo>
                    <a:pt x="318" y="49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3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8353"/>
                  </a:lnTo>
                  <a:lnTo>
                    <a:pt x="3127" y="8353"/>
                  </a:lnTo>
                  <a:lnTo>
                    <a:pt x="3127" y="489"/>
                  </a:lnTo>
                  <a:lnTo>
                    <a:pt x="3103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80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36" y="25"/>
                  </a:lnTo>
                  <a:lnTo>
                    <a:pt x="2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" name="Google Shape;922;p49"/>
          <p:cNvGrpSpPr/>
          <p:nvPr/>
        </p:nvGrpSpPr>
        <p:grpSpPr>
          <a:xfrm>
            <a:off x="4806212" y="3208061"/>
            <a:ext cx="361896" cy="265341"/>
            <a:chOff x="4610450" y="3703750"/>
            <a:chExt cx="453050" cy="332175"/>
          </a:xfrm>
        </p:grpSpPr>
        <p:sp>
          <p:nvSpPr>
            <p:cNvPr id="923" name="Google Shape;923;p49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9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" name="Google Shape;925;p49"/>
          <p:cNvGrpSpPr/>
          <p:nvPr/>
        </p:nvGrpSpPr>
        <p:grpSpPr>
          <a:xfrm>
            <a:off x="5357344" y="3181241"/>
            <a:ext cx="336534" cy="318981"/>
            <a:chOff x="5300400" y="3670175"/>
            <a:chExt cx="421300" cy="399325"/>
          </a:xfrm>
        </p:grpSpPr>
        <p:sp>
          <p:nvSpPr>
            <p:cNvPr id="926" name="Google Shape;926;p49"/>
            <p:cNvSpPr/>
            <p:nvPr/>
          </p:nvSpPr>
          <p:spPr>
            <a:xfrm>
              <a:off x="5300400" y="3708025"/>
              <a:ext cx="421300" cy="267450"/>
            </a:xfrm>
            <a:custGeom>
              <a:avLst/>
              <a:gdLst/>
              <a:ahLst/>
              <a:cxnLst/>
              <a:rect l="l" t="t" r="r" b="b"/>
              <a:pathLst>
                <a:path w="16852" h="10698" extrusionOk="0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49"/>
            <p:cNvSpPr/>
            <p:nvPr/>
          </p:nvSpPr>
          <p:spPr>
            <a:xfrm>
              <a:off x="5498825" y="3670175"/>
              <a:ext cx="24450" cy="25650"/>
            </a:xfrm>
            <a:custGeom>
              <a:avLst/>
              <a:gdLst/>
              <a:ahLst/>
              <a:cxnLst/>
              <a:rect l="l" t="t" r="r" b="b"/>
              <a:pathLst>
                <a:path w="978" h="102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9"/>
            <p:cNvSpPr/>
            <p:nvPr/>
          </p:nvSpPr>
          <p:spPr>
            <a:xfrm>
              <a:off x="5366325" y="3987675"/>
              <a:ext cx="61100" cy="81825"/>
            </a:xfrm>
            <a:custGeom>
              <a:avLst/>
              <a:gdLst/>
              <a:ahLst/>
              <a:cxnLst/>
              <a:rect l="l" t="t" r="r" b="b"/>
              <a:pathLst>
                <a:path w="2444" h="3273" extrusionOk="0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9"/>
            <p:cNvSpPr/>
            <p:nvPr/>
          </p:nvSpPr>
          <p:spPr>
            <a:xfrm>
              <a:off x="5594700" y="3987675"/>
              <a:ext cx="61075" cy="81825"/>
            </a:xfrm>
            <a:custGeom>
              <a:avLst/>
              <a:gdLst/>
              <a:ahLst/>
              <a:cxnLst/>
              <a:rect l="l" t="t" r="r" b="b"/>
              <a:pathLst>
                <a:path w="2443" h="3273" extrusionOk="0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49"/>
            <p:cNvSpPr/>
            <p:nvPr/>
          </p:nvSpPr>
          <p:spPr>
            <a:xfrm>
              <a:off x="5324825" y="3732450"/>
              <a:ext cx="372475" cy="218600"/>
            </a:xfrm>
            <a:custGeom>
              <a:avLst/>
              <a:gdLst/>
              <a:ahLst/>
              <a:cxnLst/>
              <a:rect l="l" t="t" r="r" b="b"/>
              <a:pathLst>
                <a:path w="14899" h="8744" extrusionOk="0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1" name="Google Shape;931;p49"/>
          <p:cNvSpPr/>
          <p:nvPr/>
        </p:nvSpPr>
        <p:spPr>
          <a:xfrm>
            <a:off x="5877086" y="3153633"/>
            <a:ext cx="374597" cy="374577"/>
          </a:xfrm>
          <a:custGeom>
            <a:avLst/>
            <a:gdLst/>
            <a:ahLst/>
            <a:cxnLst/>
            <a:rect l="l" t="t" r="r" b="b"/>
            <a:pathLst>
              <a:path w="18758" h="18757" extrusionOk="0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2" name="Google Shape;932;p49"/>
          <p:cNvGrpSpPr/>
          <p:nvPr/>
        </p:nvGrpSpPr>
        <p:grpSpPr>
          <a:xfrm>
            <a:off x="6439119" y="3177327"/>
            <a:ext cx="326789" cy="326809"/>
            <a:chOff x="6654650" y="3665275"/>
            <a:chExt cx="409100" cy="409125"/>
          </a:xfrm>
        </p:grpSpPr>
        <p:sp>
          <p:nvSpPr>
            <p:cNvPr id="933" name="Google Shape;933;p49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49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49"/>
          <p:cNvGrpSpPr/>
          <p:nvPr/>
        </p:nvGrpSpPr>
        <p:grpSpPr>
          <a:xfrm>
            <a:off x="1579399" y="3702119"/>
            <a:ext cx="354108" cy="354128"/>
            <a:chOff x="570875" y="4322250"/>
            <a:chExt cx="443300" cy="443325"/>
          </a:xfrm>
        </p:grpSpPr>
        <p:sp>
          <p:nvSpPr>
            <p:cNvPr id="936" name="Google Shape;936;p49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9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9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49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0" name="Google Shape;940;p49"/>
          <p:cNvSpPr/>
          <p:nvPr/>
        </p:nvSpPr>
        <p:spPr>
          <a:xfrm>
            <a:off x="2103279" y="3771126"/>
            <a:ext cx="383384" cy="216575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1" name="Google Shape;941;p49"/>
          <p:cNvGrpSpPr/>
          <p:nvPr/>
        </p:nvGrpSpPr>
        <p:grpSpPr>
          <a:xfrm>
            <a:off x="2704589" y="3675798"/>
            <a:ext cx="257533" cy="406769"/>
            <a:chOff x="1979475" y="4289300"/>
            <a:chExt cx="322400" cy="509225"/>
          </a:xfrm>
        </p:grpSpPr>
        <p:sp>
          <p:nvSpPr>
            <p:cNvPr id="942" name="Google Shape;942;p49"/>
            <p:cNvSpPr/>
            <p:nvPr/>
          </p:nvSpPr>
          <p:spPr>
            <a:xfrm>
              <a:off x="2187075" y="450910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4396" y="0"/>
                  </a:moveTo>
                  <a:lnTo>
                    <a:pt x="3981" y="49"/>
                  </a:lnTo>
                  <a:lnTo>
                    <a:pt x="3419" y="171"/>
                  </a:lnTo>
                  <a:lnTo>
                    <a:pt x="2784" y="367"/>
                  </a:lnTo>
                  <a:lnTo>
                    <a:pt x="2100" y="587"/>
                  </a:lnTo>
                  <a:lnTo>
                    <a:pt x="1465" y="831"/>
                  </a:lnTo>
                  <a:lnTo>
                    <a:pt x="1172" y="953"/>
                  </a:lnTo>
                  <a:lnTo>
                    <a:pt x="928" y="1099"/>
                  </a:lnTo>
                  <a:lnTo>
                    <a:pt x="708" y="1246"/>
                  </a:lnTo>
                  <a:lnTo>
                    <a:pt x="562" y="1368"/>
                  </a:lnTo>
                  <a:lnTo>
                    <a:pt x="440" y="1515"/>
                  </a:lnTo>
                  <a:lnTo>
                    <a:pt x="318" y="1637"/>
                  </a:lnTo>
                  <a:lnTo>
                    <a:pt x="244" y="1808"/>
                  </a:lnTo>
                  <a:lnTo>
                    <a:pt x="171" y="1954"/>
                  </a:lnTo>
                  <a:lnTo>
                    <a:pt x="98" y="2101"/>
                  </a:lnTo>
                  <a:lnTo>
                    <a:pt x="49" y="2272"/>
                  </a:lnTo>
                  <a:lnTo>
                    <a:pt x="25" y="2443"/>
                  </a:lnTo>
                  <a:lnTo>
                    <a:pt x="0" y="2589"/>
                  </a:lnTo>
                  <a:lnTo>
                    <a:pt x="0" y="2760"/>
                  </a:lnTo>
                  <a:lnTo>
                    <a:pt x="25" y="2931"/>
                  </a:lnTo>
                  <a:lnTo>
                    <a:pt x="49" y="3102"/>
                  </a:lnTo>
                  <a:lnTo>
                    <a:pt x="98" y="3273"/>
                  </a:lnTo>
                  <a:lnTo>
                    <a:pt x="147" y="3420"/>
                  </a:lnTo>
                  <a:lnTo>
                    <a:pt x="220" y="3566"/>
                  </a:lnTo>
                  <a:lnTo>
                    <a:pt x="318" y="3737"/>
                  </a:lnTo>
                  <a:lnTo>
                    <a:pt x="415" y="3859"/>
                  </a:lnTo>
                  <a:lnTo>
                    <a:pt x="2418" y="1857"/>
                  </a:lnTo>
                  <a:lnTo>
                    <a:pt x="2491" y="1808"/>
                  </a:lnTo>
                  <a:lnTo>
                    <a:pt x="2638" y="1808"/>
                  </a:lnTo>
                  <a:lnTo>
                    <a:pt x="2711" y="1857"/>
                  </a:lnTo>
                  <a:lnTo>
                    <a:pt x="2760" y="1930"/>
                  </a:lnTo>
                  <a:lnTo>
                    <a:pt x="2784" y="2028"/>
                  </a:lnTo>
                  <a:lnTo>
                    <a:pt x="2760" y="2101"/>
                  </a:lnTo>
                  <a:lnTo>
                    <a:pt x="2711" y="2174"/>
                  </a:lnTo>
                  <a:lnTo>
                    <a:pt x="708" y="4177"/>
                  </a:lnTo>
                  <a:lnTo>
                    <a:pt x="855" y="4274"/>
                  </a:lnTo>
                  <a:lnTo>
                    <a:pt x="1001" y="4372"/>
                  </a:lnTo>
                  <a:lnTo>
                    <a:pt x="1172" y="4445"/>
                  </a:lnTo>
                  <a:lnTo>
                    <a:pt x="1319" y="4494"/>
                  </a:lnTo>
                  <a:lnTo>
                    <a:pt x="1490" y="4543"/>
                  </a:lnTo>
                  <a:lnTo>
                    <a:pt x="1661" y="4568"/>
                  </a:lnTo>
                  <a:lnTo>
                    <a:pt x="1807" y="4592"/>
                  </a:lnTo>
                  <a:lnTo>
                    <a:pt x="1978" y="4568"/>
                  </a:lnTo>
                  <a:lnTo>
                    <a:pt x="2149" y="4568"/>
                  </a:lnTo>
                  <a:lnTo>
                    <a:pt x="2320" y="4543"/>
                  </a:lnTo>
                  <a:lnTo>
                    <a:pt x="2491" y="4494"/>
                  </a:lnTo>
                  <a:lnTo>
                    <a:pt x="2638" y="4421"/>
                  </a:lnTo>
                  <a:lnTo>
                    <a:pt x="2784" y="4348"/>
                  </a:lnTo>
                  <a:lnTo>
                    <a:pt x="2931" y="4250"/>
                  </a:lnTo>
                  <a:lnTo>
                    <a:pt x="3077" y="4152"/>
                  </a:lnTo>
                  <a:lnTo>
                    <a:pt x="3200" y="4030"/>
                  </a:lnTo>
                  <a:lnTo>
                    <a:pt x="3346" y="3859"/>
                  </a:lnTo>
                  <a:lnTo>
                    <a:pt x="3493" y="3664"/>
                  </a:lnTo>
                  <a:lnTo>
                    <a:pt x="3615" y="3395"/>
                  </a:lnTo>
                  <a:lnTo>
                    <a:pt x="3761" y="3127"/>
                  </a:lnTo>
                  <a:lnTo>
                    <a:pt x="4005" y="2467"/>
                  </a:lnTo>
                  <a:lnTo>
                    <a:pt x="4225" y="1808"/>
                  </a:lnTo>
                  <a:lnTo>
                    <a:pt x="4421" y="1148"/>
                  </a:lnTo>
                  <a:lnTo>
                    <a:pt x="4543" y="611"/>
                  </a:lnTo>
                  <a:lnTo>
                    <a:pt x="4592" y="196"/>
                  </a:lnTo>
                  <a:lnTo>
                    <a:pt x="4592" y="74"/>
                  </a:lnTo>
                  <a:lnTo>
                    <a:pt x="45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49"/>
            <p:cNvSpPr/>
            <p:nvPr/>
          </p:nvSpPr>
          <p:spPr>
            <a:xfrm>
              <a:off x="1979475" y="4542675"/>
              <a:ext cx="156925" cy="156950"/>
            </a:xfrm>
            <a:custGeom>
              <a:avLst/>
              <a:gdLst/>
              <a:ahLst/>
              <a:cxnLst/>
              <a:rect l="l" t="t" r="r" b="b"/>
              <a:pathLst>
                <a:path w="6277" h="6278" extrusionOk="0">
                  <a:moveTo>
                    <a:pt x="122" y="1"/>
                  </a:moveTo>
                  <a:lnTo>
                    <a:pt x="25" y="25"/>
                  </a:lnTo>
                  <a:lnTo>
                    <a:pt x="0" y="123"/>
                  </a:lnTo>
                  <a:lnTo>
                    <a:pt x="0" y="294"/>
                  </a:lnTo>
                  <a:lnTo>
                    <a:pt x="25" y="538"/>
                  </a:lnTo>
                  <a:lnTo>
                    <a:pt x="74" y="856"/>
                  </a:lnTo>
                  <a:lnTo>
                    <a:pt x="244" y="1613"/>
                  </a:lnTo>
                  <a:lnTo>
                    <a:pt x="489" y="2492"/>
                  </a:lnTo>
                  <a:lnTo>
                    <a:pt x="806" y="3420"/>
                  </a:lnTo>
                  <a:lnTo>
                    <a:pt x="977" y="3860"/>
                  </a:lnTo>
                  <a:lnTo>
                    <a:pt x="1148" y="4275"/>
                  </a:lnTo>
                  <a:lnTo>
                    <a:pt x="1319" y="4666"/>
                  </a:lnTo>
                  <a:lnTo>
                    <a:pt x="1514" y="5007"/>
                  </a:lnTo>
                  <a:lnTo>
                    <a:pt x="1710" y="5301"/>
                  </a:lnTo>
                  <a:lnTo>
                    <a:pt x="1905" y="5520"/>
                  </a:lnTo>
                  <a:lnTo>
                    <a:pt x="2076" y="5691"/>
                  </a:lnTo>
                  <a:lnTo>
                    <a:pt x="2272" y="5838"/>
                  </a:lnTo>
                  <a:lnTo>
                    <a:pt x="2467" y="5960"/>
                  </a:lnTo>
                  <a:lnTo>
                    <a:pt x="2687" y="6058"/>
                  </a:lnTo>
                  <a:lnTo>
                    <a:pt x="2907" y="6155"/>
                  </a:lnTo>
                  <a:lnTo>
                    <a:pt x="3126" y="6204"/>
                  </a:lnTo>
                  <a:lnTo>
                    <a:pt x="3371" y="6253"/>
                  </a:lnTo>
                  <a:lnTo>
                    <a:pt x="3590" y="6277"/>
                  </a:lnTo>
                  <a:lnTo>
                    <a:pt x="3835" y="6277"/>
                  </a:lnTo>
                  <a:lnTo>
                    <a:pt x="4054" y="6253"/>
                  </a:lnTo>
                  <a:lnTo>
                    <a:pt x="4299" y="6204"/>
                  </a:lnTo>
                  <a:lnTo>
                    <a:pt x="4519" y="6155"/>
                  </a:lnTo>
                  <a:lnTo>
                    <a:pt x="4738" y="6058"/>
                  </a:lnTo>
                  <a:lnTo>
                    <a:pt x="4958" y="5960"/>
                  </a:lnTo>
                  <a:lnTo>
                    <a:pt x="5154" y="5838"/>
                  </a:lnTo>
                  <a:lnTo>
                    <a:pt x="5349" y="5691"/>
                  </a:lnTo>
                  <a:lnTo>
                    <a:pt x="2003" y="2345"/>
                  </a:lnTo>
                  <a:lnTo>
                    <a:pt x="1954" y="2272"/>
                  </a:lnTo>
                  <a:lnTo>
                    <a:pt x="1954" y="2174"/>
                  </a:lnTo>
                  <a:lnTo>
                    <a:pt x="1954" y="2101"/>
                  </a:lnTo>
                  <a:lnTo>
                    <a:pt x="2003" y="2003"/>
                  </a:lnTo>
                  <a:lnTo>
                    <a:pt x="2101" y="1955"/>
                  </a:lnTo>
                  <a:lnTo>
                    <a:pt x="2272" y="1955"/>
                  </a:lnTo>
                  <a:lnTo>
                    <a:pt x="2345" y="2003"/>
                  </a:lnTo>
                  <a:lnTo>
                    <a:pt x="5691" y="5349"/>
                  </a:lnTo>
                  <a:lnTo>
                    <a:pt x="5837" y="5154"/>
                  </a:lnTo>
                  <a:lnTo>
                    <a:pt x="5959" y="4959"/>
                  </a:lnTo>
                  <a:lnTo>
                    <a:pt x="6057" y="4739"/>
                  </a:lnTo>
                  <a:lnTo>
                    <a:pt x="6155" y="4519"/>
                  </a:lnTo>
                  <a:lnTo>
                    <a:pt x="6204" y="4299"/>
                  </a:lnTo>
                  <a:lnTo>
                    <a:pt x="6253" y="4055"/>
                  </a:lnTo>
                  <a:lnTo>
                    <a:pt x="6277" y="3835"/>
                  </a:lnTo>
                  <a:lnTo>
                    <a:pt x="6277" y="3591"/>
                  </a:lnTo>
                  <a:lnTo>
                    <a:pt x="6253" y="3371"/>
                  </a:lnTo>
                  <a:lnTo>
                    <a:pt x="6204" y="3127"/>
                  </a:lnTo>
                  <a:lnTo>
                    <a:pt x="6155" y="2907"/>
                  </a:lnTo>
                  <a:lnTo>
                    <a:pt x="6057" y="2687"/>
                  </a:lnTo>
                  <a:lnTo>
                    <a:pt x="5959" y="2467"/>
                  </a:lnTo>
                  <a:lnTo>
                    <a:pt x="5837" y="2272"/>
                  </a:lnTo>
                  <a:lnTo>
                    <a:pt x="5691" y="2077"/>
                  </a:lnTo>
                  <a:lnTo>
                    <a:pt x="5520" y="1906"/>
                  </a:lnTo>
                  <a:lnTo>
                    <a:pt x="5300" y="1710"/>
                  </a:lnTo>
                  <a:lnTo>
                    <a:pt x="5007" y="1515"/>
                  </a:lnTo>
                  <a:lnTo>
                    <a:pt x="4665" y="1320"/>
                  </a:lnTo>
                  <a:lnTo>
                    <a:pt x="4274" y="1149"/>
                  </a:lnTo>
                  <a:lnTo>
                    <a:pt x="3859" y="978"/>
                  </a:lnTo>
                  <a:lnTo>
                    <a:pt x="3419" y="807"/>
                  </a:lnTo>
                  <a:lnTo>
                    <a:pt x="2491" y="489"/>
                  </a:lnTo>
                  <a:lnTo>
                    <a:pt x="1612" y="245"/>
                  </a:lnTo>
                  <a:lnTo>
                    <a:pt x="855" y="74"/>
                  </a:lnTo>
                  <a:lnTo>
                    <a:pt x="538" y="25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9"/>
            <p:cNvSpPr/>
            <p:nvPr/>
          </p:nvSpPr>
          <p:spPr>
            <a:xfrm>
              <a:off x="2041125" y="4289300"/>
              <a:ext cx="240000" cy="509225"/>
            </a:xfrm>
            <a:custGeom>
              <a:avLst/>
              <a:gdLst/>
              <a:ahLst/>
              <a:cxnLst/>
              <a:rect l="l" t="t" r="r" b="b"/>
              <a:pathLst>
                <a:path w="9600" h="20369" extrusionOk="0">
                  <a:moveTo>
                    <a:pt x="4788" y="3664"/>
                  </a:moveTo>
                  <a:lnTo>
                    <a:pt x="5032" y="3688"/>
                  </a:lnTo>
                  <a:lnTo>
                    <a:pt x="5228" y="3761"/>
                  </a:lnTo>
                  <a:lnTo>
                    <a:pt x="5423" y="3859"/>
                  </a:lnTo>
                  <a:lnTo>
                    <a:pt x="5594" y="3981"/>
                  </a:lnTo>
                  <a:lnTo>
                    <a:pt x="5716" y="4152"/>
                  </a:lnTo>
                  <a:lnTo>
                    <a:pt x="5838" y="4347"/>
                  </a:lnTo>
                  <a:lnTo>
                    <a:pt x="5887" y="4567"/>
                  </a:lnTo>
                  <a:lnTo>
                    <a:pt x="5911" y="4787"/>
                  </a:lnTo>
                  <a:lnTo>
                    <a:pt x="5887" y="5007"/>
                  </a:lnTo>
                  <a:lnTo>
                    <a:pt x="5838" y="5227"/>
                  </a:lnTo>
                  <a:lnTo>
                    <a:pt x="5716" y="5422"/>
                  </a:lnTo>
                  <a:lnTo>
                    <a:pt x="5594" y="5569"/>
                  </a:lnTo>
                  <a:lnTo>
                    <a:pt x="5423" y="5715"/>
                  </a:lnTo>
                  <a:lnTo>
                    <a:pt x="5228" y="5813"/>
                  </a:lnTo>
                  <a:lnTo>
                    <a:pt x="5032" y="5886"/>
                  </a:lnTo>
                  <a:lnTo>
                    <a:pt x="4788" y="5911"/>
                  </a:lnTo>
                  <a:lnTo>
                    <a:pt x="4568" y="5886"/>
                  </a:lnTo>
                  <a:lnTo>
                    <a:pt x="4348" y="5813"/>
                  </a:lnTo>
                  <a:lnTo>
                    <a:pt x="4177" y="5715"/>
                  </a:lnTo>
                  <a:lnTo>
                    <a:pt x="4006" y="5569"/>
                  </a:lnTo>
                  <a:lnTo>
                    <a:pt x="3860" y="5422"/>
                  </a:lnTo>
                  <a:lnTo>
                    <a:pt x="3762" y="5227"/>
                  </a:lnTo>
                  <a:lnTo>
                    <a:pt x="3689" y="5007"/>
                  </a:lnTo>
                  <a:lnTo>
                    <a:pt x="3664" y="4787"/>
                  </a:lnTo>
                  <a:lnTo>
                    <a:pt x="3689" y="4567"/>
                  </a:lnTo>
                  <a:lnTo>
                    <a:pt x="3762" y="4347"/>
                  </a:lnTo>
                  <a:lnTo>
                    <a:pt x="3860" y="4152"/>
                  </a:lnTo>
                  <a:lnTo>
                    <a:pt x="4006" y="3981"/>
                  </a:lnTo>
                  <a:lnTo>
                    <a:pt x="4177" y="3859"/>
                  </a:lnTo>
                  <a:lnTo>
                    <a:pt x="4348" y="3761"/>
                  </a:lnTo>
                  <a:lnTo>
                    <a:pt x="4568" y="3688"/>
                  </a:lnTo>
                  <a:lnTo>
                    <a:pt x="4788" y="3664"/>
                  </a:lnTo>
                  <a:close/>
                  <a:moveTo>
                    <a:pt x="4568" y="0"/>
                  </a:moveTo>
                  <a:lnTo>
                    <a:pt x="4348" y="49"/>
                  </a:lnTo>
                  <a:lnTo>
                    <a:pt x="4153" y="122"/>
                  </a:lnTo>
                  <a:lnTo>
                    <a:pt x="3933" y="220"/>
                  </a:lnTo>
                  <a:lnTo>
                    <a:pt x="3738" y="342"/>
                  </a:lnTo>
                  <a:lnTo>
                    <a:pt x="3542" y="489"/>
                  </a:lnTo>
                  <a:lnTo>
                    <a:pt x="3347" y="684"/>
                  </a:lnTo>
                  <a:lnTo>
                    <a:pt x="3176" y="904"/>
                  </a:lnTo>
                  <a:lnTo>
                    <a:pt x="2907" y="855"/>
                  </a:lnTo>
                  <a:lnTo>
                    <a:pt x="2663" y="855"/>
                  </a:lnTo>
                  <a:lnTo>
                    <a:pt x="2394" y="904"/>
                  </a:lnTo>
                  <a:lnTo>
                    <a:pt x="2175" y="953"/>
                  </a:lnTo>
                  <a:lnTo>
                    <a:pt x="1955" y="1026"/>
                  </a:lnTo>
                  <a:lnTo>
                    <a:pt x="1759" y="1124"/>
                  </a:lnTo>
                  <a:lnTo>
                    <a:pt x="1564" y="1246"/>
                  </a:lnTo>
                  <a:lnTo>
                    <a:pt x="1393" y="1392"/>
                  </a:lnTo>
                  <a:lnTo>
                    <a:pt x="1271" y="1563"/>
                  </a:lnTo>
                  <a:lnTo>
                    <a:pt x="1124" y="1734"/>
                  </a:lnTo>
                  <a:lnTo>
                    <a:pt x="1027" y="1930"/>
                  </a:lnTo>
                  <a:lnTo>
                    <a:pt x="953" y="2149"/>
                  </a:lnTo>
                  <a:lnTo>
                    <a:pt x="905" y="2394"/>
                  </a:lnTo>
                  <a:lnTo>
                    <a:pt x="880" y="2638"/>
                  </a:lnTo>
                  <a:lnTo>
                    <a:pt x="880" y="2906"/>
                  </a:lnTo>
                  <a:lnTo>
                    <a:pt x="905" y="3175"/>
                  </a:lnTo>
                  <a:lnTo>
                    <a:pt x="685" y="3346"/>
                  </a:lnTo>
                  <a:lnTo>
                    <a:pt x="514" y="3517"/>
                  </a:lnTo>
                  <a:lnTo>
                    <a:pt x="343" y="3712"/>
                  </a:lnTo>
                  <a:lnTo>
                    <a:pt x="221" y="3932"/>
                  </a:lnTo>
                  <a:lnTo>
                    <a:pt x="123" y="4128"/>
                  </a:lnTo>
                  <a:lnTo>
                    <a:pt x="50" y="4347"/>
                  </a:lnTo>
                  <a:lnTo>
                    <a:pt x="25" y="4567"/>
                  </a:lnTo>
                  <a:lnTo>
                    <a:pt x="1" y="4787"/>
                  </a:lnTo>
                  <a:lnTo>
                    <a:pt x="25" y="5007"/>
                  </a:lnTo>
                  <a:lnTo>
                    <a:pt x="50" y="5227"/>
                  </a:lnTo>
                  <a:lnTo>
                    <a:pt x="123" y="5422"/>
                  </a:lnTo>
                  <a:lnTo>
                    <a:pt x="221" y="5642"/>
                  </a:lnTo>
                  <a:lnTo>
                    <a:pt x="343" y="5837"/>
                  </a:lnTo>
                  <a:lnTo>
                    <a:pt x="514" y="6033"/>
                  </a:lnTo>
                  <a:lnTo>
                    <a:pt x="685" y="6228"/>
                  </a:lnTo>
                  <a:lnTo>
                    <a:pt x="905" y="6399"/>
                  </a:lnTo>
                  <a:lnTo>
                    <a:pt x="880" y="6668"/>
                  </a:lnTo>
                  <a:lnTo>
                    <a:pt x="880" y="6936"/>
                  </a:lnTo>
                  <a:lnTo>
                    <a:pt x="905" y="7181"/>
                  </a:lnTo>
                  <a:lnTo>
                    <a:pt x="953" y="7400"/>
                  </a:lnTo>
                  <a:lnTo>
                    <a:pt x="1027" y="7620"/>
                  </a:lnTo>
                  <a:lnTo>
                    <a:pt x="1124" y="7816"/>
                  </a:lnTo>
                  <a:lnTo>
                    <a:pt x="1271" y="8011"/>
                  </a:lnTo>
                  <a:lnTo>
                    <a:pt x="1393" y="8182"/>
                  </a:lnTo>
                  <a:lnTo>
                    <a:pt x="1564" y="8328"/>
                  </a:lnTo>
                  <a:lnTo>
                    <a:pt x="1759" y="8451"/>
                  </a:lnTo>
                  <a:lnTo>
                    <a:pt x="1955" y="8548"/>
                  </a:lnTo>
                  <a:lnTo>
                    <a:pt x="2175" y="8621"/>
                  </a:lnTo>
                  <a:lnTo>
                    <a:pt x="2394" y="8670"/>
                  </a:lnTo>
                  <a:lnTo>
                    <a:pt x="2663" y="8695"/>
                  </a:lnTo>
                  <a:lnTo>
                    <a:pt x="2907" y="8695"/>
                  </a:lnTo>
                  <a:lnTo>
                    <a:pt x="3176" y="8670"/>
                  </a:lnTo>
                  <a:lnTo>
                    <a:pt x="3420" y="8939"/>
                  </a:lnTo>
                  <a:lnTo>
                    <a:pt x="3664" y="9159"/>
                  </a:lnTo>
                  <a:lnTo>
                    <a:pt x="3933" y="9354"/>
                  </a:lnTo>
                  <a:lnTo>
                    <a:pt x="4202" y="9476"/>
                  </a:lnTo>
                  <a:lnTo>
                    <a:pt x="4202" y="19783"/>
                  </a:lnTo>
                  <a:lnTo>
                    <a:pt x="4226" y="19905"/>
                  </a:lnTo>
                  <a:lnTo>
                    <a:pt x="4251" y="20027"/>
                  </a:lnTo>
                  <a:lnTo>
                    <a:pt x="4299" y="20125"/>
                  </a:lnTo>
                  <a:lnTo>
                    <a:pt x="4373" y="20198"/>
                  </a:lnTo>
                  <a:lnTo>
                    <a:pt x="4470" y="20271"/>
                  </a:lnTo>
                  <a:lnTo>
                    <a:pt x="4568" y="20345"/>
                  </a:lnTo>
                  <a:lnTo>
                    <a:pt x="4666" y="20369"/>
                  </a:lnTo>
                  <a:lnTo>
                    <a:pt x="4910" y="20369"/>
                  </a:lnTo>
                  <a:lnTo>
                    <a:pt x="5032" y="20345"/>
                  </a:lnTo>
                  <a:lnTo>
                    <a:pt x="5130" y="20271"/>
                  </a:lnTo>
                  <a:lnTo>
                    <a:pt x="5203" y="20198"/>
                  </a:lnTo>
                  <a:lnTo>
                    <a:pt x="5276" y="20125"/>
                  </a:lnTo>
                  <a:lnTo>
                    <a:pt x="5350" y="20027"/>
                  </a:lnTo>
                  <a:lnTo>
                    <a:pt x="5374" y="19905"/>
                  </a:lnTo>
                  <a:lnTo>
                    <a:pt x="5374" y="19783"/>
                  </a:lnTo>
                  <a:lnTo>
                    <a:pt x="5374" y="9476"/>
                  </a:lnTo>
                  <a:lnTo>
                    <a:pt x="5667" y="9354"/>
                  </a:lnTo>
                  <a:lnTo>
                    <a:pt x="5936" y="9159"/>
                  </a:lnTo>
                  <a:lnTo>
                    <a:pt x="6180" y="8939"/>
                  </a:lnTo>
                  <a:lnTo>
                    <a:pt x="6400" y="8670"/>
                  </a:lnTo>
                  <a:lnTo>
                    <a:pt x="6668" y="8695"/>
                  </a:lnTo>
                  <a:lnTo>
                    <a:pt x="6937" y="8695"/>
                  </a:lnTo>
                  <a:lnTo>
                    <a:pt x="7181" y="8670"/>
                  </a:lnTo>
                  <a:lnTo>
                    <a:pt x="7426" y="8621"/>
                  </a:lnTo>
                  <a:lnTo>
                    <a:pt x="7645" y="8548"/>
                  </a:lnTo>
                  <a:lnTo>
                    <a:pt x="7841" y="8451"/>
                  </a:lnTo>
                  <a:lnTo>
                    <a:pt x="8012" y="8328"/>
                  </a:lnTo>
                  <a:lnTo>
                    <a:pt x="8183" y="8182"/>
                  </a:lnTo>
                  <a:lnTo>
                    <a:pt x="8329" y="8011"/>
                  </a:lnTo>
                  <a:lnTo>
                    <a:pt x="8451" y="7816"/>
                  </a:lnTo>
                  <a:lnTo>
                    <a:pt x="8549" y="7620"/>
                  </a:lnTo>
                  <a:lnTo>
                    <a:pt x="8622" y="7400"/>
                  </a:lnTo>
                  <a:lnTo>
                    <a:pt x="8696" y="7181"/>
                  </a:lnTo>
                  <a:lnTo>
                    <a:pt x="8720" y="6936"/>
                  </a:lnTo>
                  <a:lnTo>
                    <a:pt x="8720" y="6668"/>
                  </a:lnTo>
                  <a:lnTo>
                    <a:pt x="8696" y="6399"/>
                  </a:lnTo>
                  <a:lnTo>
                    <a:pt x="8891" y="6228"/>
                  </a:lnTo>
                  <a:lnTo>
                    <a:pt x="9086" y="6033"/>
                  </a:lnTo>
                  <a:lnTo>
                    <a:pt x="9233" y="5837"/>
                  </a:lnTo>
                  <a:lnTo>
                    <a:pt x="9355" y="5642"/>
                  </a:lnTo>
                  <a:lnTo>
                    <a:pt x="9453" y="5422"/>
                  </a:lnTo>
                  <a:lnTo>
                    <a:pt x="9526" y="5227"/>
                  </a:lnTo>
                  <a:lnTo>
                    <a:pt x="9575" y="5007"/>
                  </a:lnTo>
                  <a:lnTo>
                    <a:pt x="9599" y="4787"/>
                  </a:lnTo>
                  <a:lnTo>
                    <a:pt x="9575" y="4567"/>
                  </a:lnTo>
                  <a:lnTo>
                    <a:pt x="9526" y="4347"/>
                  </a:lnTo>
                  <a:lnTo>
                    <a:pt x="9453" y="4128"/>
                  </a:lnTo>
                  <a:lnTo>
                    <a:pt x="9355" y="3932"/>
                  </a:lnTo>
                  <a:lnTo>
                    <a:pt x="9233" y="3712"/>
                  </a:lnTo>
                  <a:lnTo>
                    <a:pt x="9086" y="3517"/>
                  </a:lnTo>
                  <a:lnTo>
                    <a:pt x="8891" y="3346"/>
                  </a:lnTo>
                  <a:lnTo>
                    <a:pt x="8696" y="3175"/>
                  </a:lnTo>
                  <a:lnTo>
                    <a:pt x="8720" y="2906"/>
                  </a:lnTo>
                  <a:lnTo>
                    <a:pt x="8720" y="2638"/>
                  </a:lnTo>
                  <a:lnTo>
                    <a:pt x="8696" y="2394"/>
                  </a:lnTo>
                  <a:lnTo>
                    <a:pt x="8622" y="2149"/>
                  </a:lnTo>
                  <a:lnTo>
                    <a:pt x="8549" y="1930"/>
                  </a:lnTo>
                  <a:lnTo>
                    <a:pt x="8451" y="1734"/>
                  </a:lnTo>
                  <a:lnTo>
                    <a:pt x="8329" y="1563"/>
                  </a:lnTo>
                  <a:lnTo>
                    <a:pt x="8183" y="1392"/>
                  </a:lnTo>
                  <a:lnTo>
                    <a:pt x="8012" y="1246"/>
                  </a:lnTo>
                  <a:lnTo>
                    <a:pt x="7841" y="1124"/>
                  </a:lnTo>
                  <a:lnTo>
                    <a:pt x="7645" y="1026"/>
                  </a:lnTo>
                  <a:lnTo>
                    <a:pt x="7426" y="953"/>
                  </a:lnTo>
                  <a:lnTo>
                    <a:pt x="7181" y="904"/>
                  </a:lnTo>
                  <a:lnTo>
                    <a:pt x="6937" y="855"/>
                  </a:lnTo>
                  <a:lnTo>
                    <a:pt x="6668" y="855"/>
                  </a:lnTo>
                  <a:lnTo>
                    <a:pt x="6400" y="904"/>
                  </a:lnTo>
                  <a:lnTo>
                    <a:pt x="6229" y="684"/>
                  </a:lnTo>
                  <a:lnTo>
                    <a:pt x="6058" y="489"/>
                  </a:lnTo>
                  <a:lnTo>
                    <a:pt x="5863" y="342"/>
                  </a:lnTo>
                  <a:lnTo>
                    <a:pt x="5643" y="220"/>
                  </a:lnTo>
                  <a:lnTo>
                    <a:pt x="5447" y="122"/>
                  </a:lnTo>
                  <a:lnTo>
                    <a:pt x="5228" y="49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" name="Google Shape;945;p49"/>
          <p:cNvGrpSpPr/>
          <p:nvPr/>
        </p:nvGrpSpPr>
        <p:grpSpPr>
          <a:xfrm>
            <a:off x="3220114" y="3681150"/>
            <a:ext cx="303864" cy="396065"/>
            <a:chOff x="2624850" y="4296000"/>
            <a:chExt cx="380400" cy="495825"/>
          </a:xfrm>
        </p:grpSpPr>
        <p:sp>
          <p:nvSpPr>
            <p:cNvPr id="946" name="Google Shape;946;p49"/>
            <p:cNvSpPr/>
            <p:nvPr/>
          </p:nvSpPr>
          <p:spPr>
            <a:xfrm>
              <a:off x="2845875" y="4296000"/>
              <a:ext cx="126425" cy="125800"/>
            </a:xfrm>
            <a:custGeom>
              <a:avLst/>
              <a:gdLst/>
              <a:ahLst/>
              <a:cxnLst/>
              <a:rect l="l" t="t" r="r" b="b"/>
              <a:pathLst>
                <a:path w="5057" h="5032" extrusionOk="0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49"/>
            <p:cNvSpPr/>
            <p:nvPr/>
          </p:nvSpPr>
          <p:spPr>
            <a:xfrm>
              <a:off x="2635850" y="4316150"/>
              <a:ext cx="369400" cy="475675"/>
            </a:xfrm>
            <a:custGeom>
              <a:avLst/>
              <a:gdLst/>
              <a:ahLst/>
              <a:cxnLst/>
              <a:rect l="l" t="t" r="r" b="b"/>
              <a:pathLst>
                <a:path w="14776" h="19027" extrusionOk="0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49"/>
            <p:cNvSpPr/>
            <p:nvPr/>
          </p:nvSpPr>
          <p:spPr>
            <a:xfrm>
              <a:off x="2624850" y="4357675"/>
              <a:ext cx="171600" cy="171600"/>
            </a:xfrm>
            <a:custGeom>
              <a:avLst/>
              <a:gdLst/>
              <a:ahLst/>
              <a:cxnLst/>
              <a:rect l="l" t="t" r="r" b="b"/>
              <a:pathLst>
                <a:path w="6864" h="6864" extrusionOk="0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9" name="Google Shape;949;p49"/>
          <p:cNvSpPr/>
          <p:nvPr/>
        </p:nvSpPr>
        <p:spPr>
          <a:xfrm>
            <a:off x="4286507" y="3716984"/>
            <a:ext cx="324832" cy="324852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0" name="Google Shape;950;p49"/>
          <p:cNvSpPr/>
          <p:nvPr/>
        </p:nvSpPr>
        <p:spPr>
          <a:xfrm>
            <a:off x="3748020" y="3737474"/>
            <a:ext cx="324832" cy="283874"/>
          </a:xfrm>
          <a:custGeom>
            <a:avLst/>
            <a:gdLst/>
            <a:ahLst/>
            <a:cxnLst/>
            <a:rect l="l" t="t" r="r" b="b"/>
            <a:pathLst>
              <a:path w="16266" h="14215" extrusionOk="0">
                <a:moveTo>
                  <a:pt x="8597" y="4397"/>
                </a:moveTo>
                <a:lnTo>
                  <a:pt x="8719" y="4421"/>
                </a:lnTo>
                <a:lnTo>
                  <a:pt x="8866" y="4445"/>
                </a:lnTo>
                <a:lnTo>
                  <a:pt x="8988" y="4519"/>
                </a:lnTo>
                <a:lnTo>
                  <a:pt x="9085" y="4616"/>
                </a:lnTo>
                <a:lnTo>
                  <a:pt x="9159" y="4714"/>
                </a:lnTo>
                <a:lnTo>
                  <a:pt x="9208" y="4836"/>
                </a:lnTo>
                <a:lnTo>
                  <a:pt x="9232" y="4958"/>
                </a:lnTo>
                <a:lnTo>
                  <a:pt x="9256" y="5105"/>
                </a:lnTo>
                <a:lnTo>
                  <a:pt x="8963" y="8939"/>
                </a:lnTo>
                <a:lnTo>
                  <a:pt x="8939" y="9086"/>
                </a:lnTo>
                <a:lnTo>
                  <a:pt x="8890" y="9232"/>
                </a:lnTo>
                <a:lnTo>
                  <a:pt x="8817" y="9330"/>
                </a:lnTo>
                <a:lnTo>
                  <a:pt x="8719" y="9452"/>
                </a:lnTo>
                <a:lnTo>
                  <a:pt x="8597" y="9525"/>
                </a:lnTo>
                <a:lnTo>
                  <a:pt x="8475" y="9599"/>
                </a:lnTo>
                <a:lnTo>
                  <a:pt x="8353" y="9648"/>
                </a:lnTo>
                <a:lnTo>
                  <a:pt x="7913" y="9648"/>
                </a:lnTo>
                <a:lnTo>
                  <a:pt x="7791" y="9599"/>
                </a:lnTo>
                <a:lnTo>
                  <a:pt x="7669" y="9525"/>
                </a:lnTo>
                <a:lnTo>
                  <a:pt x="7547" y="9452"/>
                </a:lnTo>
                <a:lnTo>
                  <a:pt x="7449" y="9330"/>
                </a:lnTo>
                <a:lnTo>
                  <a:pt x="7376" y="9232"/>
                </a:lnTo>
                <a:lnTo>
                  <a:pt x="7327" y="9086"/>
                </a:lnTo>
                <a:lnTo>
                  <a:pt x="7303" y="8939"/>
                </a:lnTo>
                <a:lnTo>
                  <a:pt x="7010" y="5105"/>
                </a:lnTo>
                <a:lnTo>
                  <a:pt x="7034" y="4958"/>
                </a:lnTo>
                <a:lnTo>
                  <a:pt x="7058" y="4836"/>
                </a:lnTo>
                <a:lnTo>
                  <a:pt x="7107" y="4714"/>
                </a:lnTo>
                <a:lnTo>
                  <a:pt x="7180" y="4616"/>
                </a:lnTo>
                <a:lnTo>
                  <a:pt x="7278" y="4519"/>
                </a:lnTo>
                <a:lnTo>
                  <a:pt x="7400" y="4445"/>
                </a:lnTo>
                <a:lnTo>
                  <a:pt x="7547" y="4421"/>
                </a:lnTo>
                <a:lnTo>
                  <a:pt x="7669" y="4397"/>
                </a:lnTo>
                <a:close/>
                <a:moveTo>
                  <a:pt x="8133" y="10429"/>
                </a:moveTo>
                <a:lnTo>
                  <a:pt x="8328" y="10454"/>
                </a:lnTo>
                <a:lnTo>
                  <a:pt x="8499" y="10502"/>
                </a:lnTo>
                <a:lnTo>
                  <a:pt x="8670" y="10600"/>
                </a:lnTo>
                <a:lnTo>
                  <a:pt x="8817" y="10722"/>
                </a:lnTo>
                <a:lnTo>
                  <a:pt x="8939" y="10869"/>
                </a:lnTo>
                <a:lnTo>
                  <a:pt x="9037" y="11040"/>
                </a:lnTo>
                <a:lnTo>
                  <a:pt x="9085" y="11211"/>
                </a:lnTo>
                <a:lnTo>
                  <a:pt x="9110" y="11406"/>
                </a:lnTo>
                <a:lnTo>
                  <a:pt x="9085" y="11601"/>
                </a:lnTo>
                <a:lnTo>
                  <a:pt x="9037" y="11797"/>
                </a:lnTo>
                <a:lnTo>
                  <a:pt x="8939" y="11943"/>
                </a:lnTo>
                <a:lnTo>
                  <a:pt x="8817" y="12090"/>
                </a:lnTo>
                <a:lnTo>
                  <a:pt x="8670" y="12212"/>
                </a:lnTo>
                <a:lnTo>
                  <a:pt x="8499" y="12310"/>
                </a:lnTo>
                <a:lnTo>
                  <a:pt x="8328" y="12359"/>
                </a:lnTo>
                <a:lnTo>
                  <a:pt x="8133" y="12383"/>
                </a:lnTo>
                <a:lnTo>
                  <a:pt x="7938" y="12359"/>
                </a:lnTo>
                <a:lnTo>
                  <a:pt x="7742" y="12310"/>
                </a:lnTo>
                <a:lnTo>
                  <a:pt x="7596" y="12212"/>
                </a:lnTo>
                <a:lnTo>
                  <a:pt x="7449" y="12090"/>
                </a:lnTo>
                <a:lnTo>
                  <a:pt x="7327" y="11943"/>
                </a:lnTo>
                <a:lnTo>
                  <a:pt x="7229" y="11797"/>
                </a:lnTo>
                <a:lnTo>
                  <a:pt x="7180" y="11601"/>
                </a:lnTo>
                <a:lnTo>
                  <a:pt x="7156" y="11406"/>
                </a:lnTo>
                <a:lnTo>
                  <a:pt x="7180" y="11211"/>
                </a:lnTo>
                <a:lnTo>
                  <a:pt x="7229" y="11040"/>
                </a:lnTo>
                <a:lnTo>
                  <a:pt x="7327" y="10869"/>
                </a:lnTo>
                <a:lnTo>
                  <a:pt x="7449" y="10722"/>
                </a:lnTo>
                <a:lnTo>
                  <a:pt x="7596" y="10600"/>
                </a:lnTo>
                <a:lnTo>
                  <a:pt x="7742" y="10502"/>
                </a:lnTo>
                <a:lnTo>
                  <a:pt x="7938" y="10454"/>
                </a:lnTo>
                <a:lnTo>
                  <a:pt x="8133" y="10429"/>
                </a:lnTo>
                <a:close/>
                <a:moveTo>
                  <a:pt x="7986" y="0"/>
                </a:moveTo>
                <a:lnTo>
                  <a:pt x="7864" y="25"/>
                </a:lnTo>
                <a:lnTo>
                  <a:pt x="7742" y="74"/>
                </a:lnTo>
                <a:lnTo>
                  <a:pt x="7620" y="123"/>
                </a:lnTo>
                <a:lnTo>
                  <a:pt x="7522" y="196"/>
                </a:lnTo>
                <a:lnTo>
                  <a:pt x="7425" y="294"/>
                </a:lnTo>
                <a:lnTo>
                  <a:pt x="7327" y="391"/>
                </a:lnTo>
                <a:lnTo>
                  <a:pt x="7254" y="489"/>
                </a:lnTo>
                <a:lnTo>
                  <a:pt x="147" y="12700"/>
                </a:lnTo>
                <a:lnTo>
                  <a:pt x="73" y="12823"/>
                </a:lnTo>
                <a:lnTo>
                  <a:pt x="25" y="12945"/>
                </a:lnTo>
                <a:lnTo>
                  <a:pt x="0" y="13067"/>
                </a:lnTo>
                <a:lnTo>
                  <a:pt x="0" y="13213"/>
                </a:lnTo>
                <a:lnTo>
                  <a:pt x="0" y="13335"/>
                </a:lnTo>
                <a:lnTo>
                  <a:pt x="25" y="13458"/>
                </a:lnTo>
                <a:lnTo>
                  <a:pt x="73" y="13604"/>
                </a:lnTo>
                <a:lnTo>
                  <a:pt x="147" y="13726"/>
                </a:lnTo>
                <a:lnTo>
                  <a:pt x="220" y="13824"/>
                </a:lnTo>
                <a:lnTo>
                  <a:pt x="293" y="13922"/>
                </a:lnTo>
                <a:lnTo>
                  <a:pt x="391" y="14019"/>
                </a:lnTo>
                <a:lnTo>
                  <a:pt x="513" y="14093"/>
                </a:lnTo>
                <a:lnTo>
                  <a:pt x="635" y="14141"/>
                </a:lnTo>
                <a:lnTo>
                  <a:pt x="757" y="14190"/>
                </a:lnTo>
                <a:lnTo>
                  <a:pt x="879" y="14215"/>
                </a:lnTo>
                <a:lnTo>
                  <a:pt x="15387" y="14215"/>
                </a:lnTo>
                <a:lnTo>
                  <a:pt x="15509" y="14190"/>
                </a:lnTo>
                <a:lnTo>
                  <a:pt x="15631" y="14141"/>
                </a:lnTo>
                <a:lnTo>
                  <a:pt x="15753" y="14093"/>
                </a:lnTo>
                <a:lnTo>
                  <a:pt x="15875" y="14019"/>
                </a:lnTo>
                <a:lnTo>
                  <a:pt x="15973" y="13922"/>
                </a:lnTo>
                <a:lnTo>
                  <a:pt x="16046" y="13824"/>
                </a:lnTo>
                <a:lnTo>
                  <a:pt x="16119" y="13726"/>
                </a:lnTo>
                <a:lnTo>
                  <a:pt x="16193" y="13604"/>
                </a:lnTo>
                <a:lnTo>
                  <a:pt x="16241" y="13458"/>
                </a:lnTo>
                <a:lnTo>
                  <a:pt x="16266" y="13335"/>
                </a:lnTo>
                <a:lnTo>
                  <a:pt x="16266" y="13213"/>
                </a:lnTo>
                <a:lnTo>
                  <a:pt x="16266" y="13067"/>
                </a:lnTo>
                <a:lnTo>
                  <a:pt x="16241" y="12945"/>
                </a:lnTo>
                <a:lnTo>
                  <a:pt x="16193" y="12823"/>
                </a:lnTo>
                <a:lnTo>
                  <a:pt x="16119" y="12700"/>
                </a:lnTo>
                <a:lnTo>
                  <a:pt x="9012" y="489"/>
                </a:lnTo>
                <a:lnTo>
                  <a:pt x="8939" y="391"/>
                </a:lnTo>
                <a:lnTo>
                  <a:pt x="8841" y="294"/>
                </a:lnTo>
                <a:lnTo>
                  <a:pt x="8744" y="196"/>
                </a:lnTo>
                <a:lnTo>
                  <a:pt x="8646" y="123"/>
                </a:lnTo>
                <a:lnTo>
                  <a:pt x="8524" y="74"/>
                </a:lnTo>
                <a:lnTo>
                  <a:pt x="8402" y="25"/>
                </a:lnTo>
                <a:lnTo>
                  <a:pt x="825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1" name="Google Shape;951;p49"/>
          <p:cNvSpPr/>
          <p:nvPr/>
        </p:nvSpPr>
        <p:spPr>
          <a:xfrm>
            <a:off x="4823517" y="3715526"/>
            <a:ext cx="327788" cy="327768"/>
          </a:xfrm>
          <a:custGeom>
            <a:avLst/>
            <a:gdLst/>
            <a:ahLst/>
            <a:cxnLst/>
            <a:rect l="l" t="t" r="r" b="b"/>
            <a:pathLst>
              <a:path w="16414" h="16413" extrusionOk="0">
                <a:moveTo>
                  <a:pt x="10088" y="5080"/>
                </a:moveTo>
                <a:lnTo>
                  <a:pt x="10234" y="5105"/>
                </a:lnTo>
                <a:lnTo>
                  <a:pt x="10307" y="5129"/>
                </a:lnTo>
                <a:lnTo>
                  <a:pt x="10356" y="5178"/>
                </a:lnTo>
                <a:lnTo>
                  <a:pt x="11235" y="6057"/>
                </a:lnTo>
                <a:lnTo>
                  <a:pt x="11284" y="6106"/>
                </a:lnTo>
                <a:lnTo>
                  <a:pt x="11309" y="6179"/>
                </a:lnTo>
                <a:lnTo>
                  <a:pt x="11333" y="6326"/>
                </a:lnTo>
                <a:lnTo>
                  <a:pt x="11309" y="6473"/>
                </a:lnTo>
                <a:lnTo>
                  <a:pt x="11284" y="6546"/>
                </a:lnTo>
                <a:lnTo>
                  <a:pt x="11235" y="6595"/>
                </a:lnTo>
                <a:lnTo>
                  <a:pt x="9892" y="7938"/>
                </a:lnTo>
                <a:lnTo>
                  <a:pt x="9843" y="7987"/>
                </a:lnTo>
                <a:lnTo>
                  <a:pt x="9819" y="8060"/>
                </a:lnTo>
                <a:lnTo>
                  <a:pt x="9795" y="8207"/>
                </a:lnTo>
                <a:lnTo>
                  <a:pt x="9819" y="8353"/>
                </a:lnTo>
                <a:lnTo>
                  <a:pt x="9843" y="8426"/>
                </a:lnTo>
                <a:lnTo>
                  <a:pt x="9892" y="8475"/>
                </a:lnTo>
                <a:lnTo>
                  <a:pt x="11235" y="9818"/>
                </a:lnTo>
                <a:lnTo>
                  <a:pt x="11284" y="9867"/>
                </a:lnTo>
                <a:lnTo>
                  <a:pt x="11309" y="9941"/>
                </a:lnTo>
                <a:lnTo>
                  <a:pt x="11333" y="10087"/>
                </a:lnTo>
                <a:lnTo>
                  <a:pt x="11309" y="10234"/>
                </a:lnTo>
                <a:lnTo>
                  <a:pt x="11284" y="10307"/>
                </a:lnTo>
                <a:lnTo>
                  <a:pt x="11235" y="10356"/>
                </a:lnTo>
                <a:lnTo>
                  <a:pt x="10356" y="11235"/>
                </a:lnTo>
                <a:lnTo>
                  <a:pt x="10307" y="11284"/>
                </a:lnTo>
                <a:lnTo>
                  <a:pt x="10234" y="11308"/>
                </a:lnTo>
                <a:lnTo>
                  <a:pt x="10088" y="11333"/>
                </a:lnTo>
                <a:lnTo>
                  <a:pt x="9941" y="11308"/>
                </a:lnTo>
                <a:lnTo>
                  <a:pt x="9868" y="11284"/>
                </a:lnTo>
                <a:lnTo>
                  <a:pt x="9819" y="11235"/>
                </a:lnTo>
                <a:lnTo>
                  <a:pt x="8476" y="9892"/>
                </a:lnTo>
                <a:lnTo>
                  <a:pt x="8427" y="9843"/>
                </a:lnTo>
                <a:lnTo>
                  <a:pt x="8354" y="9818"/>
                </a:lnTo>
                <a:lnTo>
                  <a:pt x="8207" y="9794"/>
                </a:lnTo>
                <a:lnTo>
                  <a:pt x="8061" y="9818"/>
                </a:lnTo>
                <a:lnTo>
                  <a:pt x="7987" y="9843"/>
                </a:lnTo>
                <a:lnTo>
                  <a:pt x="7938" y="9892"/>
                </a:lnTo>
                <a:lnTo>
                  <a:pt x="6595" y="11235"/>
                </a:lnTo>
                <a:lnTo>
                  <a:pt x="6546" y="11284"/>
                </a:lnTo>
                <a:lnTo>
                  <a:pt x="6473" y="11308"/>
                </a:lnTo>
                <a:lnTo>
                  <a:pt x="6326" y="11333"/>
                </a:lnTo>
                <a:lnTo>
                  <a:pt x="6180" y="11308"/>
                </a:lnTo>
                <a:lnTo>
                  <a:pt x="6107" y="11284"/>
                </a:lnTo>
                <a:lnTo>
                  <a:pt x="6058" y="11235"/>
                </a:lnTo>
                <a:lnTo>
                  <a:pt x="5179" y="10356"/>
                </a:lnTo>
                <a:lnTo>
                  <a:pt x="5130" y="10307"/>
                </a:lnTo>
                <a:lnTo>
                  <a:pt x="5105" y="10234"/>
                </a:lnTo>
                <a:lnTo>
                  <a:pt x="5081" y="10087"/>
                </a:lnTo>
                <a:lnTo>
                  <a:pt x="5105" y="9941"/>
                </a:lnTo>
                <a:lnTo>
                  <a:pt x="5130" y="9867"/>
                </a:lnTo>
                <a:lnTo>
                  <a:pt x="5179" y="9818"/>
                </a:lnTo>
                <a:lnTo>
                  <a:pt x="6522" y="8475"/>
                </a:lnTo>
                <a:lnTo>
                  <a:pt x="6571" y="8426"/>
                </a:lnTo>
                <a:lnTo>
                  <a:pt x="6595" y="8353"/>
                </a:lnTo>
                <a:lnTo>
                  <a:pt x="6620" y="8207"/>
                </a:lnTo>
                <a:lnTo>
                  <a:pt x="6595" y="8060"/>
                </a:lnTo>
                <a:lnTo>
                  <a:pt x="6571" y="7987"/>
                </a:lnTo>
                <a:lnTo>
                  <a:pt x="6522" y="7938"/>
                </a:lnTo>
                <a:lnTo>
                  <a:pt x="5179" y="6595"/>
                </a:lnTo>
                <a:lnTo>
                  <a:pt x="5130" y="6546"/>
                </a:lnTo>
                <a:lnTo>
                  <a:pt x="5105" y="6473"/>
                </a:lnTo>
                <a:lnTo>
                  <a:pt x="5081" y="6326"/>
                </a:lnTo>
                <a:lnTo>
                  <a:pt x="5105" y="6179"/>
                </a:lnTo>
                <a:lnTo>
                  <a:pt x="5130" y="6106"/>
                </a:lnTo>
                <a:lnTo>
                  <a:pt x="5179" y="6057"/>
                </a:lnTo>
                <a:lnTo>
                  <a:pt x="6058" y="5178"/>
                </a:lnTo>
                <a:lnTo>
                  <a:pt x="6107" y="5129"/>
                </a:lnTo>
                <a:lnTo>
                  <a:pt x="6180" y="5105"/>
                </a:lnTo>
                <a:lnTo>
                  <a:pt x="6326" y="5080"/>
                </a:lnTo>
                <a:lnTo>
                  <a:pt x="6473" y="5105"/>
                </a:lnTo>
                <a:lnTo>
                  <a:pt x="6546" y="5129"/>
                </a:lnTo>
                <a:lnTo>
                  <a:pt x="6595" y="5178"/>
                </a:lnTo>
                <a:lnTo>
                  <a:pt x="7938" y="6521"/>
                </a:lnTo>
                <a:lnTo>
                  <a:pt x="7987" y="6570"/>
                </a:lnTo>
                <a:lnTo>
                  <a:pt x="8061" y="6595"/>
                </a:lnTo>
                <a:lnTo>
                  <a:pt x="8207" y="6619"/>
                </a:lnTo>
                <a:lnTo>
                  <a:pt x="8354" y="6595"/>
                </a:lnTo>
                <a:lnTo>
                  <a:pt x="8427" y="6570"/>
                </a:lnTo>
                <a:lnTo>
                  <a:pt x="8476" y="6521"/>
                </a:lnTo>
                <a:lnTo>
                  <a:pt x="9819" y="5178"/>
                </a:lnTo>
                <a:lnTo>
                  <a:pt x="9868" y="5129"/>
                </a:lnTo>
                <a:lnTo>
                  <a:pt x="9941" y="5105"/>
                </a:lnTo>
                <a:lnTo>
                  <a:pt x="10088" y="5080"/>
                </a:lnTo>
                <a:close/>
                <a:moveTo>
                  <a:pt x="5130" y="0"/>
                </a:moveTo>
                <a:lnTo>
                  <a:pt x="4934" y="25"/>
                </a:lnTo>
                <a:lnTo>
                  <a:pt x="4739" y="74"/>
                </a:lnTo>
                <a:lnTo>
                  <a:pt x="4568" y="171"/>
                </a:lnTo>
                <a:lnTo>
                  <a:pt x="4397" y="293"/>
                </a:lnTo>
                <a:lnTo>
                  <a:pt x="294" y="4397"/>
                </a:lnTo>
                <a:lnTo>
                  <a:pt x="172" y="4568"/>
                </a:lnTo>
                <a:lnTo>
                  <a:pt x="74" y="4738"/>
                </a:lnTo>
                <a:lnTo>
                  <a:pt x="25" y="4934"/>
                </a:lnTo>
                <a:lnTo>
                  <a:pt x="1" y="5129"/>
                </a:lnTo>
                <a:lnTo>
                  <a:pt x="1" y="11284"/>
                </a:lnTo>
                <a:lnTo>
                  <a:pt x="25" y="11479"/>
                </a:lnTo>
                <a:lnTo>
                  <a:pt x="74" y="11675"/>
                </a:lnTo>
                <a:lnTo>
                  <a:pt x="172" y="11846"/>
                </a:lnTo>
                <a:lnTo>
                  <a:pt x="294" y="12017"/>
                </a:lnTo>
                <a:lnTo>
                  <a:pt x="4397" y="16120"/>
                </a:lnTo>
                <a:lnTo>
                  <a:pt x="4568" y="16242"/>
                </a:lnTo>
                <a:lnTo>
                  <a:pt x="4739" y="16339"/>
                </a:lnTo>
                <a:lnTo>
                  <a:pt x="4934" y="16388"/>
                </a:lnTo>
                <a:lnTo>
                  <a:pt x="5130" y="16413"/>
                </a:lnTo>
                <a:lnTo>
                  <a:pt x="11284" y="16413"/>
                </a:lnTo>
                <a:lnTo>
                  <a:pt x="11480" y="16388"/>
                </a:lnTo>
                <a:lnTo>
                  <a:pt x="11675" y="16339"/>
                </a:lnTo>
                <a:lnTo>
                  <a:pt x="11846" y="16242"/>
                </a:lnTo>
                <a:lnTo>
                  <a:pt x="12017" y="16120"/>
                </a:lnTo>
                <a:lnTo>
                  <a:pt x="16120" y="12017"/>
                </a:lnTo>
                <a:lnTo>
                  <a:pt x="16242" y="11846"/>
                </a:lnTo>
                <a:lnTo>
                  <a:pt x="16340" y="11675"/>
                </a:lnTo>
                <a:lnTo>
                  <a:pt x="16389" y="11479"/>
                </a:lnTo>
                <a:lnTo>
                  <a:pt x="16413" y="11284"/>
                </a:lnTo>
                <a:lnTo>
                  <a:pt x="16413" y="5129"/>
                </a:lnTo>
                <a:lnTo>
                  <a:pt x="16389" y="4934"/>
                </a:lnTo>
                <a:lnTo>
                  <a:pt x="16340" y="4738"/>
                </a:lnTo>
                <a:lnTo>
                  <a:pt x="16242" y="4568"/>
                </a:lnTo>
                <a:lnTo>
                  <a:pt x="16120" y="4397"/>
                </a:lnTo>
                <a:lnTo>
                  <a:pt x="12017" y="293"/>
                </a:lnTo>
                <a:lnTo>
                  <a:pt x="11846" y="171"/>
                </a:lnTo>
                <a:lnTo>
                  <a:pt x="11675" y="74"/>
                </a:lnTo>
                <a:lnTo>
                  <a:pt x="11480" y="25"/>
                </a:lnTo>
                <a:lnTo>
                  <a:pt x="112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2" name="Google Shape;952;p49"/>
          <p:cNvGrpSpPr/>
          <p:nvPr/>
        </p:nvGrpSpPr>
        <p:grpSpPr>
          <a:xfrm>
            <a:off x="5337833" y="3720172"/>
            <a:ext cx="375556" cy="318022"/>
            <a:chOff x="5275975" y="4344850"/>
            <a:chExt cx="470150" cy="398125"/>
          </a:xfrm>
        </p:grpSpPr>
        <p:sp>
          <p:nvSpPr>
            <p:cNvPr id="953" name="Google Shape;953;p49"/>
            <p:cNvSpPr/>
            <p:nvPr/>
          </p:nvSpPr>
          <p:spPr>
            <a:xfrm>
              <a:off x="566125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122" y="1295"/>
                  </a:lnTo>
                  <a:lnTo>
                    <a:pt x="244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418" y="1514"/>
                  </a:lnTo>
                  <a:lnTo>
                    <a:pt x="2540" y="1295"/>
                  </a:lnTo>
                  <a:lnTo>
                    <a:pt x="2613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49"/>
            <p:cNvSpPr/>
            <p:nvPr/>
          </p:nvSpPr>
          <p:spPr>
            <a:xfrm>
              <a:off x="529490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98" y="1295"/>
                  </a:lnTo>
                  <a:lnTo>
                    <a:pt x="220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394" y="1514"/>
                  </a:lnTo>
                  <a:lnTo>
                    <a:pt x="2516" y="1295"/>
                  </a:lnTo>
                  <a:lnTo>
                    <a:pt x="2614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9"/>
            <p:cNvSpPr/>
            <p:nvPr/>
          </p:nvSpPr>
          <p:spPr>
            <a:xfrm>
              <a:off x="5275975" y="4344850"/>
              <a:ext cx="470150" cy="334025"/>
            </a:xfrm>
            <a:custGeom>
              <a:avLst/>
              <a:gdLst/>
              <a:ahLst/>
              <a:cxnLst/>
              <a:rect l="l" t="t" r="r" b="b"/>
              <a:pathLst>
                <a:path w="18806" h="13361" extrusionOk="0">
                  <a:moveTo>
                    <a:pt x="10062" y="1344"/>
                  </a:moveTo>
                  <a:lnTo>
                    <a:pt x="10673" y="1368"/>
                  </a:lnTo>
                  <a:lnTo>
                    <a:pt x="11699" y="1442"/>
                  </a:lnTo>
                  <a:lnTo>
                    <a:pt x="12529" y="1564"/>
                  </a:lnTo>
                  <a:lnTo>
                    <a:pt x="13164" y="1686"/>
                  </a:lnTo>
                  <a:lnTo>
                    <a:pt x="13628" y="1808"/>
                  </a:lnTo>
                  <a:lnTo>
                    <a:pt x="13946" y="1906"/>
                  </a:lnTo>
                  <a:lnTo>
                    <a:pt x="14166" y="2003"/>
                  </a:lnTo>
                  <a:lnTo>
                    <a:pt x="14214" y="2052"/>
                  </a:lnTo>
                  <a:lnTo>
                    <a:pt x="14288" y="2174"/>
                  </a:lnTo>
                  <a:lnTo>
                    <a:pt x="14459" y="2638"/>
                  </a:lnTo>
                  <a:lnTo>
                    <a:pt x="14678" y="3273"/>
                  </a:lnTo>
                  <a:lnTo>
                    <a:pt x="14898" y="4006"/>
                  </a:lnTo>
                  <a:lnTo>
                    <a:pt x="15313" y="5374"/>
                  </a:lnTo>
                  <a:lnTo>
                    <a:pt x="15484" y="5984"/>
                  </a:lnTo>
                  <a:lnTo>
                    <a:pt x="15460" y="6033"/>
                  </a:lnTo>
                  <a:lnTo>
                    <a:pt x="15411" y="6106"/>
                  </a:lnTo>
                  <a:lnTo>
                    <a:pt x="15313" y="6180"/>
                  </a:lnTo>
                  <a:lnTo>
                    <a:pt x="15167" y="6277"/>
                  </a:lnTo>
                  <a:lnTo>
                    <a:pt x="14972" y="6399"/>
                  </a:lnTo>
                  <a:lnTo>
                    <a:pt x="14727" y="6522"/>
                  </a:lnTo>
                  <a:lnTo>
                    <a:pt x="14410" y="6619"/>
                  </a:lnTo>
                  <a:lnTo>
                    <a:pt x="14068" y="6741"/>
                  </a:lnTo>
                  <a:lnTo>
                    <a:pt x="13677" y="6864"/>
                  </a:lnTo>
                  <a:lnTo>
                    <a:pt x="13213" y="6986"/>
                  </a:lnTo>
                  <a:lnTo>
                    <a:pt x="12725" y="7083"/>
                  </a:lnTo>
                  <a:lnTo>
                    <a:pt x="12163" y="7181"/>
                  </a:lnTo>
                  <a:lnTo>
                    <a:pt x="11552" y="7254"/>
                  </a:lnTo>
                  <a:lnTo>
                    <a:pt x="10893" y="7303"/>
                  </a:lnTo>
                  <a:lnTo>
                    <a:pt x="10185" y="7352"/>
                  </a:lnTo>
                  <a:lnTo>
                    <a:pt x="8622" y="7352"/>
                  </a:lnTo>
                  <a:lnTo>
                    <a:pt x="7913" y="7303"/>
                  </a:lnTo>
                  <a:lnTo>
                    <a:pt x="7254" y="7254"/>
                  </a:lnTo>
                  <a:lnTo>
                    <a:pt x="6643" y="7181"/>
                  </a:lnTo>
                  <a:lnTo>
                    <a:pt x="6082" y="7083"/>
                  </a:lnTo>
                  <a:lnTo>
                    <a:pt x="5593" y="6986"/>
                  </a:lnTo>
                  <a:lnTo>
                    <a:pt x="5129" y="6864"/>
                  </a:lnTo>
                  <a:lnTo>
                    <a:pt x="4738" y="6741"/>
                  </a:lnTo>
                  <a:lnTo>
                    <a:pt x="4396" y="6619"/>
                  </a:lnTo>
                  <a:lnTo>
                    <a:pt x="4079" y="6522"/>
                  </a:lnTo>
                  <a:lnTo>
                    <a:pt x="3835" y="6399"/>
                  </a:lnTo>
                  <a:lnTo>
                    <a:pt x="3639" y="6277"/>
                  </a:lnTo>
                  <a:lnTo>
                    <a:pt x="3493" y="6180"/>
                  </a:lnTo>
                  <a:lnTo>
                    <a:pt x="3395" y="6106"/>
                  </a:lnTo>
                  <a:lnTo>
                    <a:pt x="3346" y="6033"/>
                  </a:lnTo>
                  <a:lnTo>
                    <a:pt x="3322" y="5984"/>
                  </a:lnTo>
                  <a:lnTo>
                    <a:pt x="3493" y="5374"/>
                  </a:lnTo>
                  <a:lnTo>
                    <a:pt x="3908" y="4006"/>
                  </a:lnTo>
                  <a:lnTo>
                    <a:pt x="4128" y="3273"/>
                  </a:lnTo>
                  <a:lnTo>
                    <a:pt x="4347" y="2638"/>
                  </a:lnTo>
                  <a:lnTo>
                    <a:pt x="4518" y="2174"/>
                  </a:lnTo>
                  <a:lnTo>
                    <a:pt x="4592" y="2052"/>
                  </a:lnTo>
                  <a:lnTo>
                    <a:pt x="4641" y="2003"/>
                  </a:lnTo>
                  <a:lnTo>
                    <a:pt x="4860" y="1906"/>
                  </a:lnTo>
                  <a:lnTo>
                    <a:pt x="5178" y="1808"/>
                  </a:lnTo>
                  <a:lnTo>
                    <a:pt x="5642" y="1686"/>
                  </a:lnTo>
                  <a:lnTo>
                    <a:pt x="6277" y="1564"/>
                  </a:lnTo>
                  <a:lnTo>
                    <a:pt x="7107" y="1442"/>
                  </a:lnTo>
                  <a:lnTo>
                    <a:pt x="8133" y="1368"/>
                  </a:lnTo>
                  <a:lnTo>
                    <a:pt x="8744" y="1344"/>
                  </a:lnTo>
                  <a:close/>
                  <a:moveTo>
                    <a:pt x="11919" y="9916"/>
                  </a:moveTo>
                  <a:lnTo>
                    <a:pt x="12016" y="9941"/>
                  </a:lnTo>
                  <a:lnTo>
                    <a:pt x="12090" y="9990"/>
                  </a:lnTo>
                  <a:lnTo>
                    <a:pt x="12138" y="10063"/>
                  </a:lnTo>
                  <a:lnTo>
                    <a:pt x="12163" y="10161"/>
                  </a:lnTo>
                  <a:lnTo>
                    <a:pt x="12138" y="10258"/>
                  </a:lnTo>
                  <a:lnTo>
                    <a:pt x="12090" y="10332"/>
                  </a:lnTo>
                  <a:lnTo>
                    <a:pt x="12016" y="10380"/>
                  </a:lnTo>
                  <a:lnTo>
                    <a:pt x="11919" y="10405"/>
                  </a:lnTo>
                  <a:lnTo>
                    <a:pt x="6887" y="10405"/>
                  </a:lnTo>
                  <a:lnTo>
                    <a:pt x="6790" y="10380"/>
                  </a:lnTo>
                  <a:lnTo>
                    <a:pt x="6717" y="10332"/>
                  </a:lnTo>
                  <a:lnTo>
                    <a:pt x="6668" y="10258"/>
                  </a:lnTo>
                  <a:lnTo>
                    <a:pt x="6643" y="10161"/>
                  </a:lnTo>
                  <a:lnTo>
                    <a:pt x="6668" y="10063"/>
                  </a:lnTo>
                  <a:lnTo>
                    <a:pt x="6717" y="9990"/>
                  </a:lnTo>
                  <a:lnTo>
                    <a:pt x="6790" y="9941"/>
                  </a:lnTo>
                  <a:lnTo>
                    <a:pt x="6887" y="9916"/>
                  </a:lnTo>
                  <a:close/>
                  <a:moveTo>
                    <a:pt x="11626" y="10991"/>
                  </a:moveTo>
                  <a:lnTo>
                    <a:pt x="11723" y="11015"/>
                  </a:lnTo>
                  <a:lnTo>
                    <a:pt x="11797" y="11064"/>
                  </a:lnTo>
                  <a:lnTo>
                    <a:pt x="11845" y="11138"/>
                  </a:lnTo>
                  <a:lnTo>
                    <a:pt x="11870" y="11235"/>
                  </a:lnTo>
                  <a:lnTo>
                    <a:pt x="11845" y="11333"/>
                  </a:lnTo>
                  <a:lnTo>
                    <a:pt x="11797" y="11406"/>
                  </a:lnTo>
                  <a:lnTo>
                    <a:pt x="11723" y="11455"/>
                  </a:lnTo>
                  <a:lnTo>
                    <a:pt x="11626" y="11479"/>
                  </a:lnTo>
                  <a:lnTo>
                    <a:pt x="7181" y="11479"/>
                  </a:lnTo>
                  <a:lnTo>
                    <a:pt x="7083" y="11455"/>
                  </a:lnTo>
                  <a:lnTo>
                    <a:pt x="7010" y="11406"/>
                  </a:lnTo>
                  <a:lnTo>
                    <a:pt x="6961" y="11333"/>
                  </a:lnTo>
                  <a:lnTo>
                    <a:pt x="6936" y="11235"/>
                  </a:lnTo>
                  <a:lnTo>
                    <a:pt x="6961" y="11138"/>
                  </a:lnTo>
                  <a:lnTo>
                    <a:pt x="7010" y="11064"/>
                  </a:lnTo>
                  <a:lnTo>
                    <a:pt x="7083" y="11015"/>
                  </a:lnTo>
                  <a:lnTo>
                    <a:pt x="7181" y="10991"/>
                  </a:lnTo>
                  <a:close/>
                  <a:moveTo>
                    <a:pt x="4152" y="9110"/>
                  </a:moveTo>
                  <a:lnTo>
                    <a:pt x="4299" y="9159"/>
                  </a:lnTo>
                  <a:lnTo>
                    <a:pt x="4470" y="9208"/>
                  </a:lnTo>
                  <a:lnTo>
                    <a:pt x="4616" y="9281"/>
                  </a:lnTo>
                  <a:lnTo>
                    <a:pt x="4763" y="9379"/>
                  </a:lnTo>
                  <a:lnTo>
                    <a:pt x="4885" y="9501"/>
                  </a:lnTo>
                  <a:lnTo>
                    <a:pt x="5129" y="9745"/>
                  </a:lnTo>
                  <a:lnTo>
                    <a:pt x="5324" y="10039"/>
                  </a:lnTo>
                  <a:lnTo>
                    <a:pt x="5471" y="10332"/>
                  </a:lnTo>
                  <a:lnTo>
                    <a:pt x="5569" y="10649"/>
                  </a:lnTo>
                  <a:lnTo>
                    <a:pt x="5593" y="10796"/>
                  </a:lnTo>
                  <a:lnTo>
                    <a:pt x="5593" y="10918"/>
                  </a:lnTo>
                  <a:lnTo>
                    <a:pt x="5593" y="11064"/>
                  </a:lnTo>
                  <a:lnTo>
                    <a:pt x="5569" y="11162"/>
                  </a:lnTo>
                  <a:lnTo>
                    <a:pt x="5520" y="11260"/>
                  </a:lnTo>
                  <a:lnTo>
                    <a:pt x="5471" y="11357"/>
                  </a:lnTo>
                  <a:lnTo>
                    <a:pt x="5398" y="11431"/>
                  </a:lnTo>
                  <a:lnTo>
                    <a:pt x="5324" y="11504"/>
                  </a:lnTo>
                  <a:lnTo>
                    <a:pt x="5129" y="11602"/>
                  </a:lnTo>
                  <a:lnTo>
                    <a:pt x="4885" y="11675"/>
                  </a:lnTo>
                  <a:lnTo>
                    <a:pt x="4616" y="11699"/>
                  </a:lnTo>
                  <a:lnTo>
                    <a:pt x="4299" y="11724"/>
                  </a:lnTo>
                  <a:lnTo>
                    <a:pt x="3981" y="11724"/>
                  </a:lnTo>
                  <a:lnTo>
                    <a:pt x="3639" y="11699"/>
                  </a:lnTo>
                  <a:lnTo>
                    <a:pt x="3346" y="11626"/>
                  </a:lnTo>
                  <a:lnTo>
                    <a:pt x="3077" y="11504"/>
                  </a:lnTo>
                  <a:lnTo>
                    <a:pt x="2833" y="11333"/>
                  </a:lnTo>
                  <a:lnTo>
                    <a:pt x="2638" y="11162"/>
                  </a:lnTo>
                  <a:lnTo>
                    <a:pt x="2467" y="10918"/>
                  </a:lnTo>
                  <a:lnTo>
                    <a:pt x="2418" y="10820"/>
                  </a:lnTo>
                  <a:lnTo>
                    <a:pt x="2394" y="10674"/>
                  </a:lnTo>
                  <a:lnTo>
                    <a:pt x="2369" y="10551"/>
                  </a:lnTo>
                  <a:lnTo>
                    <a:pt x="2345" y="10429"/>
                  </a:lnTo>
                  <a:lnTo>
                    <a:pt x="2369" y="10283"/>
                  </a:lnTo>
                  <a:lnTo>
                    <a:pt x="2394" y="10161"/>
                  </a:lnTo>
                  <a:lnTo>
                    <a:pt x="2418" y="10039"/>
                  </a:lnTo>
                  <a:lnTo>
                    <a:pt x="2467" y="9916"/>
                  </a:lnTo>
                  <a:lnTo>
                    <a:pt x="2638" y="9697"/>
                  </a:lnTo>
                  <a:lnTo>
                    <a:pt x="2833" y="9501"/>
                  </a:lnTo>
                  <a:lnTo>
                    <a:pt x="3077" y="9330"/>
                  </a:lnTo>
                  <a:lnTo>
                    <a:pt x="3346" y="9208"/>
                  </a:lnTo>
                  <a:lnTo>
                    <a:pt x="3639" y="9135"/>
                  </a:lnTo>
                  <a:lnTo>
                    <a:pt x="3981" y="9110"/>
                  </a:lnTo>
                  <a:close/>
                  <a:moveTo>
                    <a:pt x="14825" y="9110"/>
                  </a:moveTo>
                  <a:lnTo>
                    <a:pt x="15167" y="9135"/>
                  </a:lnTo>
                  <a:lnTo>
                    <a:pt x="15460" y="9208"/>
                  </a:lnTo>
                  <a:lnTo>
                    <a:pt x="15729" y="9330"/>
                  </a:lnTo>
                  <a:lnTo>
                    <a:pt x="15973" y="9501"/>
                  </a:lnTo>
                  <a:lnTo>
                    <a:pt x="16168" y="9697"/>
                  </a:lnTo>
                  <a:lnTo>
                    <a:pt x="16339" y="9916"/>
                  </a:lnTo>
                  <a:lnTo>
                    <a:pt x="16388" y="10039"/>
                  </a:lnTo>
                  <a:lnTo>
                    <a:pt x="16412" y="10161"/>
                  </a:lnTo>
                  <a:lnTo>
                    <a:pt x="16437" y="10283"/>
                  </a:lnTo>
                  <a:lnTo>
                    <a:pt x="16461" y="10429"/>
                  </a:lnTo>
                  <a:lnTo>
                    <a:pt x="16437" y="10551"/>
                  </a:lnTo>
                  <a:lnTo>
                    <a:pt x="16412" y="10674"/>
                  </a:lnTo>
                  <a:lnTo>
                    <a:pt x="16388" y="10820"/>
                  </a:lnTo>
                  <a:lnTo>
                    <a:pt x="16339" y="10918"/>
                  </a:lnTo>
                  <a:lnTo>
                    <a:pt x="16168" y="11162"/>
                  </a:lnTo>
                  <a:lnTo>
                    <a:pt x="15973" y="11333"/>
                  </a:lnTo>
                  <a:lnTo>
                    <a:pt x="15729" y="11504"/>
                  </a:lnTo>
                  <a:lnTo>
                    <a:pt x="15460" y="11626"/>
                  </a:lnTo>
                  <a:lnTo>
                    <a:pt x="15167" y="11699"/>
                  </a:lnTo>
                  <a:lnTo>
                    <a:pt x="14825" y="11724"/>
                  </a:lnTo>
                  <a:lnTo>
                    <a:pt x="14507" y="11724"/>
                  </a:lnTo>
                  <a:lnTo>
                    <a:pt x="14190" y="11699"/>
                  </a:lnTo>
                  <a:lnTo>
                    <a:pt x="13921" y="11675"/>
                  </a:lnTo>
                  <a:lnTo>
                    <a:pt x="13677" y="11602"/>
                  </a:lnTo>
                  <a:lnTo>
                    <a:pt x="13482" y="11504"/>
                  </a:lnTo>
                  <a:lnTo>
                    <a:pt x="13408" y="11431"/>
                  </a:lnTo>
                  <a:lnTo>
                    <a:pt x="13335" y="11357"/>
                  </a:lnTo>
                  <a:lnTo>
                    <a:pt x="13286" y="11260"/>
                  </a:lnTo>
                  <a:lnTo>
                    <a:pt x="13237" y="11162"/>
                  </a:lnTo>
                  <a:lnTo>
                    <a:pt x="13213" y="11064"/>
                  </a:lnTo>
                  <a:lnTo>
                    <a:pt x="13213" y="10918"/>
                  </a:lnTo>
                  <a:lnTo>
                    <a:pt x="13213" y="10796"/>
                  </a:lnTo>
                  <a:lnTo>
                    <a:pt x="13237" y="10649"/>
                  </a:lnTo>
                  <a:lnTo>
                    <a:pt x="13335" y="10332"/>
                  </a:lnTo>
                  <a:lnTo>
                    <a:pt x="13482" y="10039"/>
                  </a:lnTo>
                  <a:lnTo>
                    <a:pt x="13677" y="9745"/>
                  </a:lnTo>
                  <a:lnTo>
                    <a:pt x="13921" y="9501"/>
                  </a:lnTo>
                  <a:lnTo>
                    <a:pt x="14043" y="9379"/>
                  </a:lnTo>
                  <a:lnTo>
                    <a:pt x="14190" y="9281"/>
                  </a:lnTo>
                  <a:lnTo>
                    <a:pt x="14337" y="9208"/>
                  </a:lnTo>
                  <a:lnTo>
                    <a:pt x="14507" y="9159"/>
                  </a:lnTo>
                  <a:lnTo>
                    <a:pt x="14654" y="9110"/>
                  </a:lnTo>
                  <a:close/>
                  <a:moveTo>
                    <a:pt x="9403" y="1"/>
                  </a:moveTo>
                  <a:lnTo>
                    <a:pt x="8280" y="25"/>
                  </a:lnTo>
                  <a:lnTo>
                    <a:pt x="7303" y="74"/>
                  </a:lnTo>
                  <a:lnTo>
                    <a:pt x="6497" y="147"/>
                  </a:lnTo>
                  <a:lnTo>
                    <a:pt x="5837" y="220"/>
                  </a:lnTo>
                  <a:lnTo>
                    <a:pt x="5324" y="318"/>
                  </a:lnTo>
                  <a:lnTo>
                    <a:pt x="4958" y="391"/>
                  </a:lnTo>
                  <a:lnTo>
                    <a:pt x="4665" y="440"/>
                  </a:lnTo>
                  <a:lnTo>
                    <a:pt x="4421" y="538"/>
                  </a:lnTo>
                  <a:lnTo>
                    <a:pt x="4201" y="660"/>
                  </a:lnTo>
                  <a:lnTo>
                    <a:pt x="3981" y="807"/>
                  </a:lnTo>
                  <a:lnTo>
                    <a:pt x="3761" y="978"/>
                  </a:lnTo>
                  <a:lnTo>
                    <a:pt x="3590" y="1173"/>
                  </a:lnTo>
                  <a:lnTo>
                    <a:pt x="3419" y="1368"/>
                  </a:lnTo>
                  <a:lnTo>
                    <a:pt x="3273" y="1588"/>
                  </a:lnTo>
                  <a:lnTo>
                    <a:pt x="3175" y="1808"/>
                  </a:lnTo>
                  <a:lnTo>
                    <a:pt x="2272" y="4153"/>
                  </a:lnTo>
                  <a:lnTo>
                    <a:pt x="928" y="4153"/>
                  </a:lnTo>
                  <a:lnTo>
                    <a:pt x="831" y="4177"/>
                  </a:lnTo>
                  <a:lnTo>
                    <a:pt x="733" y="4226"/>
                  </a:lnTo>
                  <a:lnTo>
                    <a:pt x="635" y="4299"/>
                  </a:lnTo>
                  <a:lnTo>
                    <a:pt x="464" y="4446"/>
                  </a:lnTo>
                  <a:lnTo>
                    <a:pt x="293" y="4641"/>
                  </a:lnTo>
                  <a:lnTo>
                    <a:pt x="171" y="4861"/>
                  </a:lnTo>
                  <a:lnTo>
                    <a:pt x="73" y="5105"/>
                  </a:lnTo>
                  <a:lnTo>
                    <a:pt x="25" y="5349"/>
                  </a:lnTo>
                  <a:lnTo>
                    <a:pt x="0" y="5569"/>
                  </a:lnTo>
                  <a:lnTo>
                    <a:pt x="25" y="5764"/>
                  </a:lnTo>
                  <a:lnTo>
                    <a:pt x="73" y="5911"/>
                  </a:lnTo>
                  <a:lnTo>
                    <a:pt x="171" y="6033"/>
                  </a:lnTo>
                  <a:lnTo>
                    <a:pt x="293" y="6106"/>
                  </a:lnTo>
                  <a:lnTo>
                    <a:pt x="464" y="6155"/>
                  </a:lnTo>
                  <a:lnTo>
                    <a:pt x="635" y="6204"/>
                  </a:lnTo>
                  <a:lnTo>
                    <a:pt x="1466" y="6204"/>
                  </a:lnTo>
                  <a:lnTo>
                    <a:pt x="1148" y="7034"/>
                  </a:lnTo>
                  <a:lnTo>
                    <a:pt x="1002" y="7547"/>
                  </a:lnTo>
                  <a:lnTo>
                    <a:pt x="879" y="8109"/>
                  </a:lnTo>
                  <a:lnTo>
                    <a:pt x="782" y="8695"/>
                  </a:lnTo>
                  <a:lnTo>
                    <a:pt x="757" y="9233"/>
                  </a:lnTo>
                  <a:lnTo>
                    <a:pt x="757" y="13360"/>
                  </a:lnTo>
                  <a:lnTo>
                    <a:pt x="18049" y="13360"/>
                  </a:lnTo>
                  <a:lnTo>
                    <a:pt x="18049" y="9233"/>
                  </a:lnTo>
                  <a:lnTo>
                    <a:pt x="18024" y="8695"/>
                  </a:lnTo>
                  <a:lnTo>
                    <a:pt x="17927" y="8109"/>
                  </a:lnTo>
                  <a:lnTo>
                    <a:pt x="17805" y="7547"/>
                  </a:lnTo>
                  <a:lnTo>
                    <a:pt x="17658" y="7034"/>
                  </a:lnTo>
                  <a:lnTo>
                    <a:pt x="17341" y="6204"/>
                  </a:lnTo>
                  <a:lnTo>
                    <a:pt x="18171" y="6204"/>
                  </a:lnTo>
                  <a:lnTo>
                    <a:pt x="18342" y="6155"/>
                  </a:lnTo>
                  <a:lnTo>
                    <a:pt x="18513" y="6106"/>
                  </a:lnTo>
                  <a:lnTo>
                    <a:pt x="18635" y="6033"/>
                  </a:lnTo>
                  <a:lnTo>
                    <a:pt x="18733" y="5911"/>
                  </a:lnTo>
                  <a:lnTo>
                    <a:pt x="18782" y="5764"/>
                  </a:lnTo>
                  <a:lnTo>
                    <a:pt x="18806" y="5569"/>
                  </a:lnTo>
                  <a:lnTo>
                    <a:pt x="18782" y="5349"/>
                  </a:lnTo>
                  <a:lnTo>
                    <a:pt x="18733" y="5105"/>
                  </a:lnTo>
                  <a:lnTo>
                    <a:pt x="18635" y="4861"/>
                  </a:lnTo>
                  <a:lnTo>
                    <a:pt x="18513" y="4641"/>
                  </a:lnTo>
                  <a:lnTo>
                    <a:pt x="18342" y="4446"/>
                  </a:lnTo>
                  <a:lnTo>
                    <a:pt x="18171" y="4299"/>
                  </a:lnTo>
                  <a:lnTo>
                    <a:pt x="18073" y="4226"/>
                  </a:lnTo>
                  <a:lnTo>
                    <a:pt x="17976" y="4177"/>
                  </a:lnTo>
                  <a:lnTo>
                    <a:pt x="17878" y="4153"/>
                  </a:lnTo>
                  <a:lnTo>
                    <a:pt x="16535" y="4153"/>
                  </a:lnTo>
                  <a:lnTo>
                    <a:pt x="15631" y="1808"/>
                  </a:lnTo>
                  <a:lnTo>
                    <a:pt x="15533" y="1588"/>
                  </a:lnTo>
                  <a:lnTo>
                    <a:pt x="15387" y="1368"/>
                  </a:lnTo>
                  <a:lnTo>
                    <a:pt x="15216" y="1173"/>
                  </a:lnTo>
                  <a:lnTo>
                    <a:pt x="15045" y="978"/>
                  </a:lnTo>
                  <a:lnTo>
                    <a:pt x="14825" y="807"/>
                  </a:lnTo>
                  <a:lnTo>
                    <a:pt x="14605" y="660"/>
                  </a:lnTo>
                  <a:lnTo>
                    <a:pt x="14385" y="538"/>
                  </a:lnTo>
                  <a:lnTo>
                    <a:pt x="14141" y="440"/>
                  </a:lnTo>
                  <a:lnTo>
                    <a:pt x="13848" y="391"/>
                  </a:lnTo>
                  <a:lnTo>
                    <a:pt x="13482" y="318"/>
                  </a:lnTo>
                  <a:lnTo>
                    <a:pt x="12969" y="220"/>
                  </a:lnTo>
                  <a:lnTo>
                    <a:pt x="12309" y="147"/>
                  </a:lnTo>
                  <a:lnTo>
                    <a:pt x="11503" y="74"/>
                  </a:lnTo>
                  <a:lnTo>
                    <a:pt x="10527" y="25"/>
                  </a:lnTo>
                  <a:lnTo>
                    <a:pt x="9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6" name="Google Shape;956;p49"/>
          <p:cNvSpPr/>
          <p:nvPr/>
        </p:nvSpPr>
        <p:spPr>
          <a:xfrm>
            <a:off x="5895619" y="3710653"/>
            <a:ext cx="337533" cy="337513"/>
          </a:xfrm>
          <a:custGeom>
            <a:avLst/>
            <a:gdLst/>
            <a:ahLst/>
            <a:cxnLst/>
            <a:rect l="l" t="t" r="r" b="b"/>
            <a:pathLst>
              <a:path w="16902" h="16901" extrusionOk="0">
                <a:moveTo>
                  <a:pt x="14386" y="757"/>
                </a:moveTo>
                <a:lnTo>
                  <a:pt x="14557" y="782"/>
                </a:lnTo>
                <a:lnTo>
                  <a:pt x="14728" y="806"/>
                </a:lnTo>
                <a:lnTo>
                  <a:pt x="14899" y="831"/>
                </a:lnTo>
                <a:lnTo>
                  <a:pt x="15070" y="904"/>
                </a:lnTo>
                <a:lnTo>
                  <a:pt x="15216" y="977"/>
                </a:lnTo>
                <a:lnTo>
                  <a:pt x="15363" y="1050"/>
                </a:lnTo>
                <a:lnTo>
                  <a:pt x="15509" y="1148"/>
                </a:lnTo>
                <a:lnTo>
                  <a:pt x="15631" y="1270"/>
                </a:lnTo>
                <a:lnTo>
                  <a:pt x="15729" y="1392"/>
                </a:lnTo>
                <a:lnTo>
                  <a:pt x="15827" y="1539"/>
                </a:lnTo>
                <a:lnTo>
                  <a:pt x="15925" y="1661"/>
                </a:lnTo>
                <a:lnTo>
                  <a:pt x="15998" y="1807"/>
                </a:lnTo>
                <a:lnTo>
                  <a:pt x="16047" y="1978"/>
                </a:lnTo>
                <a:lnTo>
                  <a:pt x="16095" y="2125"/>
                </a:lnTo>
                <a:lnTo>
                  <a:pt x="16120" y="2296"/>
                </a:lnTo>
                <a:lnTo>
                  <a:pt x="16144" y="2467"/>
                </a:lnTo>
                <a:lnTo>
                  <a:pt x="16120" y="2565"/>
                </a:lnTo>
                <a:lnTo>
                  <a:pt x="16071" y="2638"/>
                </a:lnTo>
                <a:lnTo>
                  <a:pt x="15998" y="2687"/>
                </a:lnTo>
                <a:lnTo>
                  <a:pt x="15900" y="2711"/>
                </a:lnTo>
                <a:lnTo>
                  <a:pt x="15802" y="2687"/>
                </a:lnTo>
                <a:lnTo>
                  <a:pt x="15729" y="2638"/>
                </a:lnTo>
                <a:lnTo>
                  <a:pt x="15680" y="2565"/>
                </a:lnTo>
                <a:lnTo>
                  <a:pt x="15656" y="2467"/>
                </a:lnTo>
                <a:lnTo>
                  <a:pt x="15631" y="2247"/>
                </a:lnTo>
                <a:lnTo>
                  <a:pt x="15558" y="2003"/>
                </a:lnTo>
                <a:lnTo>
                  <a:pt x="15436" y="1807"/>
                </a:lnTo>
                <a:lnTo>
                  <a:pt x="15290" y="1612"/>
                </a:lnTo>
                <a:lnTo>
                  <a:pt x="15094" y="1466"/>
                </a:lnTo>
                <a:lnTo>
                  <a:pt x="14874" y="1343"/>
                </a:lnTo>
                <a:lnTo>
                  <a:pt x="14630" y="1270"/>
                </a:lnTo>
                <a:lnTo>
                  <a:pt x="14386" y="1246"/>
                </a:lnTo>
                <a:lnTo>
                  <a:pt x="14288" y="1246"/>
                </a:lnTo>
                <a:lnTo>
                  <a:pt x="14215" y="1172"/>
                </a:lnTo>
                <a:lnTo>
                  <a:pt x="14166" y="1099"/>
                </a:lnTo>
                <a:lnTo>
                  <a:pt x="14142" y="1002"/>
                </a:lnTo>
                <a:lnTo>
                  <a:pt x="14166" y="904"/>
                </a:lnTo>
                <a:lnTo>
                  <a:pt x="14215" y="831"/>
                </a:lnTo>
                <a:lnTo>
                  <a:pt x="14288" y="782"/>
                </a:lnTo>
                <a:lnTo>
                  <a:pt x="14386" y="757"/>
                </a:lnTo>
                <a:close/>
                <a:moveTo>
                  <a:pt x="15460" y="0"/>
                </a:moveTo>
                <a:lnTo>
                  <a:pt x="15167" y="25"/>
                </a:lnTo>
                <a:lnTo>
                  <a:pt x="14850" y="49"/>
                </a:lnTo>
                <a:lnTo>
                  <a:pt x="14557" y="122"/>
                </a:lnTo>
                <a:lnTo>
                  <a:pt x="14117" y="244"/>
                </a:lnTo>
                <a:lnTo>
                  <a:pt x="13873" y="318"/>
                </a:lnTo>
                <a:lnTo>
                  <a:pt x="13653" y="415"/>
                </a:lnTo>
                <a:lnTo>
                  <a:pt x="13458" y="537"/>
                </a:lnTo>
                <a:lnTo>
                  <a:pt x="13287" y="660"/>
                </a:lnTo>
                <a:lnTo>
                  <a:pt x="10625" y="3346"/>
                </a:lnTo>
                <a:lnTo>
                  <a:pt x="2858" y="1221"/>
                </a:lnTo>
                <a:lnTo>
                  <a:pt x="2712" y="1197"/>
                </a:lnTo>
                <a:lnTo>
                  <a:pt x="2590" y="1221"/>
                </a:lnTo>
                <a:lnTo>
                  <a:pt x="2467" y="1270"/>
                </a:lnTo>
                <a:lnTo>
                  <a:pt x="2345" y="1343"/>
                </a:lnTo>
                <a:lnTo>
                  <a:pt x="1613" y="2101"/>
                </a:lnTo>
                <a:lnTo>
                  <a:pt x="1539" y="2198"/>
                </a:lnTo>
                <a:lnTo>
                  <a:pt x="1491" y="2296"/>
                </a:lnTo>
                <a:lnTo>
                  <a:pt x="1466" y="2418"/>
                </a:lnTo>
                <a:lnTo>
                  <a:pt x="1466" y="2516"/>
                </a:lnTo>
                <a:lnTo>
                  <a:pt x="1491" y="2613"/>
                </a:lnTo>
                <a:lnTo>
                  <a:pt x="1515" y="2687"/>
                </a:lnTo>
                <a:lnTo>
                  <a:pt x="1613" y="2833"/>
                </a:lnTo>
                <a:lnTo>
                  <a:pt x="1710" y="2907"/>
                </a:lnTo>
                <a:lnTo>
                  <a:pt x="7425" y="6619"/>
                </a:lnTo>
                <a:lnTo>
                  <a:pt x="4177" y="10893"/>
                </a:lnTo>
                <a:lnTo>
                  <a:pt x="929" y="10331"/>
                </a:lnTo>
                <a:lnTo>
                  <a:pt x="831" y="10331"/>
                </a:lnTo>
                <a:lnTo>
                  <a:pt x="709" y="10356"/>
                </a:lnTo>
                <a:lnTo>
                  <a:pt x="611" y="10404"/>
                </a:lnTo>
                <a:lnTo>
                  <a:pt x="514" y="10478"/>
                </a:lnTo>
                <a:lnTo>
                  <a:pt x="147" y="10844"/>
                </a:lnTo>
                <a:lnTo>
                  <a:pt x="74" y="10942"/>
                </a:lnTo>
                <a:lnTo>
                  <a:pt x="25" y="11064"/>
                </a:lnTo>
                <a:lnTo>
                  <a:pt x="1" y="11186"/>
                </a:lnTo>
                <a:lnTo>
                  <a:pt x="1" y="11308"/>
                </a:lnTo>
                <a:lnTo>
                  <a:pt x="50" y="11455"/>
                </a:lnTo>
                <a:lnTo>
                  <a:pt x="147" y="11601"/>
                </a:lnTo>
                <a:lnTo>
                  <a:pt x="245" y="11674"/>
                </a:lnTo>
                <a:lnTo>
                  <a:pt x="3444" y="13457"/>
                </a:lnTo>
                <a:lnTo>
                  <a:pt x="5227" y="16657"/>
                </a:lnTo>
                <a:lnTo>
                  <a:pt x="5301" y="16754"/>
                </a:lnTo>
                <a:lnTo>
                  <a:pt x="5447" y="16852"/>
                </a:lnTo>
                <a:lnTo>
                  <a:pt x="5594" y="16901"/>
                </a:lnTo>
                <a:lnTo>
                  <a:pt x="5716" y="16901"/>
                </a:lnTo>
                <a:lnTo>
                  <a:pt x="5838" y="16877"/>
                </a:lnTo>
                <a:lnTo>
                  <a:pt x="5960" y="16828"/>
                </a:lnTo>
                <a:lnTo>
                  <a:pt x="6058" y="16754"/>
                </a:lnTo>
                <a:lnTo>
                  <a:pt x="6424" y="16388"/>
                </a:lnTo>
                <a:lnTo>
                  <a:pt x="6497" y="16290"/>
                </a:lnTo>
                <a:lnTo>
                  <a:pt x="6546" y="16193"/>
                </a:lnTo>
                <a:lnTo>
                  <a:pt x="6571" y="16071"/>
                </a:lnTo>
                <a:lnTo>
                  <a:pt x="6571" y="15973"/>
                </a:lnTo>
                <a:lnTo>
                  <a:pt x="6009" y="12725"/>
                </a:lnTo>
                <a:lnTo>
                  <a:pt x="10283" y="9476"/>
                </a:lnTo>
                <a:lnTo>
                  <a:pt x="13995" y="15191"/>
                </a:lnTo>
                <a:lnTo>
                  <a:pt x="14068" y="15289"/>
                </a:lnTo>
                <a:lnTo>
                  <a:pt x="14215" y="15387"/>
                </a:lnTo>
                <a:lnTo>
                  <a:pt x="14288" y="15411"/>
                </a:lnTo>
                <a:lnTo>
                  <a:pt x="14386" y="15436"/>
                </a:lnTo>
                <a:lnTo>
                  <a:pt x="14484" y="15436"/>
                </a:lnTo>
                <a:lnTo>
                  <a:pt x="14606" y="15411"/>
                </a:lnTo>
                <a:lnTo>
                  <a:pt x="14703" y="15362"/>
                </a:lnTo>
                <a:lnTo>
                  <a:pt x="14801" y="15289"/>
                </a:lnTo>
                <a:lnTo>
                  <a:pt x="15558" y="14556"/>
                </a:lnTo>
                <a:lnTo>
                  <a:pt x="15631" y="14434"/>
                </a:lnTo>
                <a:lnTo>
                  <a:pt x="15680" y="14312"/>
                </a:lnTo>
                <a:lnTo>
                  <a:pt x="15705" y="14190"/>
                </a:lnTo>
                <a:lnTo>
                  <a:pt x="15680" y="14043"/>
                </a:lnTo>
                <a:lnTo>
                  <a:pt x="13555" y="6277"/>
                </a:lnTo>
                <a:lnTo>
                  <a:pt x="16242" y="3615"/>
                </a:lnTo>
                <a:lnTo>
                  <a:pt x="16364" y="3444"/>
                </a:lnTo>
                <a:lnTo>
                  <a:pt x="16486" y="3248"/>
                </a:lnTo>
                <a:lnTo>
                  <a:pt x="16584" y="3029"/>
                </a:lnTo>
                <a:lnTo>
                  <a:pt x="16657" y="2784"/>
                </a:lnTo>
                <a:lnTo>
                  <a:pt x="16779" y="2345"/>
                </a:lnTo>
                <a:lnTo>
                  <a:pt x="16853" y="2052"/>
                </a:lnTo>
                <a:lnTo>
                  <a:pt x="16877" y="1734"/>
                </a:lnTo>
                <a:lnTo>
                  <a:pt x="16901" y="1441"/>
                </a:lnTo>
                <a:lnTo>
                  <a:pt x="16901" y="1197"/>
                </a:lnTo>
                <a:lnTo>
                  <a:pt x="16901" y="953"/>
                </a:lnTo>
                <a:lnTo>
                  <a:pt x="16853" y="757"/>
                </a:lnTo>
                <a:lnTo>
                  <a:pt x="16779" y="586"/>
                </a:lnTo>
                <a:lnTo>
                  <a:pt x="16706" y="415"/>
                </a:lnTo>
                <a:lnTo>
                  <a:pt x="16608" y="293"/>
                </a:lnTo>
                <a:lnTo>
                  <a:pt x="16486" y="196"/>
                </a:lnTo>
                <a:lnTo>
                  <a:pt x="16315" y="122"/>
                </a:lnTo>
                <a:lnTo>
                  <a:pt x="16144" y="49"/>
                </a:lnTo>
                <a:lnTo>
                  <a:pt x="159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7" name="Google Shape;957;p49"/>
          <p:cNvGrpSpPr/>
          <p:nvPr/>
        </p:nvGrpSpPr>
        <p:grpSpPr>
          <a:xfrm>
            <a:off x="6429353" y="3694331"/>
            <a:ext cx="346320" cy="369705"/>
            <a:chOff x="6642425" y="4312500"/>
            <a:chExt cx="433550" cy="462825"/>
          </a:xfrm>
        </p:grpSpPr>
        <p:sp>
          <p:nvSpPr>
            <p:cNvPr id="958" name="Google Shape;958;p49"/>
            <p:cNvSpPr/>
            <p:nvPr/>
          </p:nvSpPr>
          <p:spPr>
            <a:xfrm>
              <a:off x="6642425" y="4687375"/>
              <a:ext cx="433550" cy="39125"/>
            </a:xfrm>
            <a:custGeom>
              <a:avLst/>
              <a:gdLst/>
              <a:ahLst/>
              <a:cxnLst/>
              <a:rect l="l" t="t" r="r" b="b"/>
              <a:pathLst>
                <a:path w="17342" h="156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8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2"/>
                  </a:lnTo>
                  <a:lnTo>
                    <a:pt x="25" y="685"/>
                  </a:lnTo>
                  <a:lnTo>
                    <a:pt x="74" y="783"/>
                  </a:lnTo>
                  <a:lnTo>
                    <a:pt x="147" y="856"/>
                  </a:lnTo>
                  <a:lnTo>
                    <a:pt x="221" y="905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40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40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40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40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40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40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40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40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5"/>
                  </a:lnTo>
                  <a:lnTo>
                    <a:pt x="17195" y="856"/>
                  </a:lnTo>
                  <a:lnTo>
                    <a:pt x="17268" y="783"/>
                  </a:lnTo>
                  <a:lnTo>
                    <a:pt x="17317" y="685"/>
                  </a:lnTo>
                  <a:lnTo>
                    <a:pt x="17341" y="612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8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9"/>
            <p:cNvSpPr/>
            <p:nvPr/>
          </p:nvSpPr>
          <p:spPr>
            <a:xfrm>
              <a:off x="6642425" y="4736225"/>
              <a:ext cx="433550" cy="39100"/>
            </a:xfrm>
            <a:custGeom>
              <a:avLst/>
              <a:gdLst/>
              <a:ahLst/>
              <a:cxnLst/>
              <a:rect l="l" t="t" r="r" b="b"/>
              <a:pathLst>
                <a:path w="17342" h="1564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1"/>
                  </a:lnTo>
                  <a:lnTo>
                    <a:pt x="25" y="685"/>
                  </a:lnTo>
                  <a:lnTo>
                    <a:pt x="74" y="782"/>
                  </a:lnTo>
                  <a:lnTo>
                    <a:pt x="147" y="856"/>
                  </a:lnTo>
                  <a:lnTo>
                    <a:pt x="221" y="904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39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39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39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39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39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39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39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39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4"/>
                  </a:lnTo>
                  <a:lnTo>
                    <a:pt x="17195" y="856"/>
                  </a:lnTo>
                  <a:lnTo>
                    <a:pt x="17268" y="782"/>
                  </a:lnTo>
                  <a:lnTo>
                    <a:pt x="17317" y="685"/>
                  </a:lnTo>
                  <a:lnTo>
                    <a:pt x="17341" y="611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7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49"/>
            <p:cNvSpPr/>
            <p:nvPr/>
          </p:nvSpPr>
          <p:spPr>
            <a:xfrm>
              <a:off x="6684575" y="4312500"/>
              <a:ext cx="349875" cy="377350"/>
            </a:xfrm>
            <a:custGeom>
              <a:avLst/>
              <a:gdLst/>
              <a:ahLst/>
              <a:cxnLst/>
              <a:rect l="l" t="t" r="r" b="b"/>
              <a:pathLst>
                <a:path w="13995" h="15094" extrusionOk="0">
                  <a:moveTo>
                    <a:pt x="5691" y="5740"/>
                  </a:moveTo>
                  <a:lnTo>
                    <a:pt x="5764" y="5764"/>
                  </a:lnTo>
                  <a:lnTo>
                    <a:pt x="5813" y="5837"/>
                  </a:lnTo>
                  <a:lnTo>
                    <a:pt x="5862" y="5886"/>
                  </a:lnTo>
                  <a:lnTo>
                    <a:pt x="5935" y="6082"/>
                  </a:lnTo>
                  <a:lnTo>
                    <a:pt x="5959" y="6301"/>
                  </a:lnTo>
                  <a:lnTo>
                    <a:pt x="5935" y="6521"/>
                  </a:lnTo>
                  <a:lnTo>
                    <a:pt x="5862" y="6692"/>
                  </a:lnTo>
                  <a:lnTo>
                    <a:pt x="5813" y="6765"/>
                  </a:lnTo>
                  <a:lnTo>
                    <a:pt x="5764" y="6814"/>
                  </a:lnTo>
                  <a:lnTo>
                    <a:pt x="5691" y="6839"/>
                  </a:lnTo>
                  <a:lnTo>
                    <a:pt x="5642" y="6863"/>
                  </a:lnTo>
                  <a:lnTo>
                    <a:pt x="5569" y="6839"/>
                  </a:lnTo>
                  <a:lnTo>
                    <a:pt x="5520" y="6814"/>
                  </a:lnTo>
                  <a:lnTo>
                    <a:pt x="5446" y="6765"/>
                  </a:lnTo>
                  <a:lnTo>
                    <a:pt x="5398" y="6692"/>
                  </a:lnTo>
                  <a:lnTo>
                    <a:pt x="5349" y="6521"/>
                  </a:lnTo>
                  <a:lnTo>
                    <a:pt x="5324" y="6301"/>
                  </a:lnTo>
                  <a:lnTo>
                    <a:pt x="5349" y="6082"/>
                  </a:lnTo>
                  <a:lnTo>
                    <a:pt x="5398" y="5886"/>
                  </a:lnTo>
                  <a:lnTo>
                    <a:pt x="5446" y="5837"/>
                  </a:lnTo>
                  <a:lnTo>
                    <a:pt x="5520" y="5764"/>
                  </a:lnTo>
                  <a:lnTo>
                    <a:pt x="5569" y="5740"/>
                  </a:lnTo>
                  <a:close/>
                  <a:moveTo>
                    <a:pt x="8402" y="5740"/>
                  </a:moveTo>
                  <a:lnTo>
                    <a:pt x="8475" y="5764"/>
                  </a:lnTo>
                  <a:lnTo>
                    <a:pt x="8524" y="5837"/>
                  </a:lnTo>
                  <a:lnTo>
                    <a:pt x="8573" y="5886"/>
                  </a:lnTo>
                  <a:lnTo>
                    <a:pt x="8621" y="6082"/>
                  </a:lnTo>
                  <a:lnTo>
                    <a:pt x="8646" y="6301"/>
                  </a:lnTo>
                  <a:lnTo>
                    <a:pt x="8621" y="6521"/>
                  </a:lnTo>
                  <a:lnTo>
                    <a:pt x="8573" y="6692"/>
                  </a:lnTo>
                  <a:lnTo>
                    <a:pt x="8524" y="6765"/>
                  </a:lnTo>
                  <a:lnTo>
                    <a:pt x="8475" y="6814"/>
                  </a:lnTo>
                  <a:lnTo>
                    <a:pt x="8402" y="6839"/>
                  </a:lnTo>
                  <a:lnTo>
                    <a:pt x="8328" y="6863"/>
                  </a:lnTo>
                  <a:lnTo>
                    <a:pt x="8280" y="6839"/>
                  </a:lnTo>
                  <a:lnTo>
                    <a:pt x="8206" y="6814"/>
                  </a:lnTo>
                  <a:lnTo>
                    <a:pt x="8157" y="6765"/>
                  </a:lnTo>
                  <a:lnTo>
                    <a:pt x="8109" y="6692"/>
                  </a:lnTo>
                  <a:lnTo>
                    <a:pt x="8035" y="6521"/>
                  </a:lnTo>
                  <a:lnTo>
                    <a:pt x="8011" y="6301"/>
                  </a:lnTo>
                  <a:lnTo>
                    <a:pt x="8035" y="6082"/>
                  </a:lnTo>
                  <a:lnTo>
                    <a:pt x="8109" y="5886"/>
                  </a:lnTo>
                  <a:lnTo>
                    <a:pt x="8157" y="5837"/>
                  </a:lnTo>
                  <a:lnTo>
                    <a:pt x="8206" y="5764"/>
                  </a:lnTo>
                  <a:lnTo>
                    <a:pt x="8280" y="5740"/>
                  </a:lnTo>
                  <a:close/>
                  <a:moveTo>
                    <a:pt x="9867" y="2931"/>
                  </a:moveTo>
                  <a:lnTo>
                    <a:pt x="9867" y="4421"/>
                  </a:lnTo>
                  <a:lnTo>
                    <a:pt x="11552" y="4421"/>
                  </a:lnTo>
                  <a:lnTo>
                    <a:pt x="11552" y="6033"/>
                  </a:lnTo>
                  <a:lnTo>
                    <a:pt x="7229" y="4225"/>
                  </a:lnTo>
                  <a:lnTo>
                    <a:pt x="7229" y="9867"/>
                  </a:lnTo>
                  <a:lnTo>
                    <a:pt x="7205" y="9965"/>
                  </a:lnTo>
                  <a:lnTo>
                    <a:pt x="7156" y="10063"/>
                  </a:lnTo>
                  <a:lnTo>
                    <a:pt x="7083" y="10111"/>
                  </a:lnTo>
                  <a:lnTo>
                    <a:pt x="6887" y="10111"/>
                  </a:lnTo>
                  <a:lnTo>
                    <a:pt x="6814" y="10063"/>
                  </a:lnTo>
                  <a:lnTo>
                    <a:pt x="6765" y="9965"/>
                  </a:lnTo>
                  <a:lnTo>
                    <a:pt x="6741" y="9867"/>
                  </a:lnTo>
                  <a:lnTo>
                    <a:pt x="6741" y="4225"/>
                  </a:lnTo>
                  <a:lnTo>
                    <a:pt x="2418" y="6033"/>
                  </a:lnTo>
                  <a:lnTo>
                    <a:pt x="2418" y="4421"/>
                  </a:lnTo>
                  <a:lnTo>
                    <a:pt x="4103" y="4421"/>
                  </a:lnTo>
                  <a:lnTo>
                    <a:pt x="4103" y="2931"/>
                  </a:lnTo>
                  <a:close/>
                  <a:moveTo>
                    <a:pt x="5520" y="0"/>
                  </a:moveTo>
                  <a:lnTo>
                    <a:pt x="5520" y="2027"/>
                  </a:lnTo>
                  <a:lnTo>
                    <a:pt x="3151" y="2027"/>
                  </a:lnTo>
                  <a:lnTo>
                    <a:pt x="3151" y="3542"/>
                  </a:lnTo>
                  <a:lnTo>
                    <a:pt x="1466" y="3542"/>
                  </a:lnTo>
                  <a:lnTo>
                    <a:pt x="1466" y="6423"/>
                  </a:lnTo>
                  <a:lnTo>
                    <a:pt x="586" y="6765"/>
                  </a:lnTo>
                  <a:lnTo>
                    <a:pt x="415" y="6863"/>
                  </a:lnTo>
                  <a:lnTo>
                    <a:pt x="269" y="6985"/>
                  </a:lnTo>
                  <a:lnTo>
                    <a:pt x="147" y="7132"/>
                  </a:lnTo>
                  <a:lnTo>
                    <a:pt x="49" y="7278"/>
                  </a:lnTo>
                  <a:lnTo>
                    <a:pt x="0" y="7425"/>
                  </a:lnTo>
                  <a:lnTo>
                    <a:pt x="0" y="7596"/>
                  </a:lnTo>
                  <a:lnTo>
                    <a:pt x="0" y="7791"/>
                  </a:lnTo>
                  <a:lnTo>
                    <a:pt x="73" y="7987"/>
                  </a:lnTo>
                  <a:lnTo>
                    <a:pt x="1514" y="11308"/>
                  </a:lnTo>
                  <a:lnTo>
                    <a:pt x="1514" y="14874"/>
                  </a:lnTo>
                  <a:lnTo>
                    <a:pt x="1759" y="14752"/>
                  </a:lnTo>
                  <a:lnTo>
                    <a:pt x="2052" y="14630"/>
                  </a:lnTo>
                  <a:lnTo>
                    <a:pt x="2247" y="14581"/>
                  </a:lnTo>
                  <a:lnTo>
                    <a:pt x="2442" y="14556"/>
                  </a:lnTo>
                  <a:lnTo>
                    <a:pt x="2662" y="14532"/>
                  </a:lnTo>
                  <a:lnTo>
                    <a:pt x="2882" y="14508"/>
                  </a:lnTo>
                  <a:lnTo>
                    <a:pt x="3175" y="14532"/>
                  </a:lnTo>
                  <a:lnTo>
                    <a:pt x="3419" y="14556"/>
                  </a:lnTo>
                  <a:lnTo>
                    <a:pt x="3639" y="14605"/>
                  </a:lnTo>
                  <a:lnTo>
                    <a:pt x="3835" y="14678"/>
                  </a:lnTo>
                  <a:lnTo>
                    <a:pt x="4152" y="14801"/>
                  </a:lnTo>
                  <a:lnTo>
                    <a:pt x="4396" y="14947"/>
                  </a:lnTo>
                  <a:lnTo>
                    <a:pt x="4543" y="15020"/>
                  </a:lnTo>
                  <a:lnTo>
                    <a:pt x="4641" y="15069"/>
                  </a:lnTo>
                  <a:lnTo>
                    <a:pt x="4787" y="15094"/>
                  </a:lnTo>
                  <a:lnTo>
                    <a:pt x="5105" y="15094"/>
                  </a:lnTo>
                  <a:lnTo>
                    <a:pt x="5227" y="15069"/>
                  </a:lnTo>
                  <a:lnTo>
                    <a:pt x="5349" y="15020"/>
                  </a:lnTo>
                  <a:lnTo>
                    <a:pt x="5471" y="14947"/>
                  </a:lnTo>
                  <a:lnTo>
                    <a:pt x="5740" y="14801"/>
                  </a:lnTo>
                  <a:lnTo>
                    <a:pt x="6057" y="14678"/>
                  </a:lnTo>
                  <a:lnTo>
                    <a:pt x="6252" y="14605"/>
                  </a:lnTo>
                  <a:lnTo>
                    <a:pt x="6472" y="14556"/>
                  </a:lnTo>
                  <a:lnTo>
                    <a:pt x="6716" y="14532"/>
                  </a:lnTo>
                  <a:lnTo>
                    <a:pt x="6985" y="14508"/>
                  </a:lnTo>
                  <a:lnTo>
                    <a:pt x="7254" y="14532"/>
                  </a:lnTo>
                  <a:lnTo>
                    <a:pt x="7498" y="14556"/>
                  </a:lnTo>
                  <a:lnTo>
                    <a:pt x="7718" y="14605"/>
                  </a:lnTo>
                  <a:lnTo>
                    <a:pt x="7913" y="14678"/>
                  </a:lnTo>
                  <a:lnTo>
                    <a:pt x="8255" y="14801"/>
                  </a:lnTo>
                  <a:lnTo>
                    <a:pt x="8499" y="14947"/>
                  </a:lnTo>
                  <a:lnTo>
                    <a:pt x="8621" y="15020"/>
                  </a:lnTo>
                  <a:lnTo>
                    <a:pt x="8744" y="15069"/>
                  </a:lnTo>
                  <a:lnTo>
                    <a:pt x="8866" y="15094"/>
                  </a:lnTo>
                  <a:lnTo>
                    <a:pt x="9183" y="15094"/>
                  </a:lnTo>
                  <a:lnTo>
                    <a:pt x="9330" y="15069"/>
                  </a:lnTo>
                  <a:lnTo>
                    <a:pt x="9427" y="15020"/>
                  </a:lnTo>
                  <a:lnTo>
                    <a:pt x="9574" y="14947"/>
                  </a:lnTo>
                  <a:lnTo>
                    <a:pt x="9818" y="14801"/>
                  </a:lnTo>
                  <a:lnTo>
                    <a:pt x="10136" y="14678"/>
                  </a:lnTo>
                  <a:lnTo>
                    <a:pt x="10331" y="14605"/>
                  </a:lnTo>
                  <a:lnTo>
                    <a:pt x="10551" y="14556"/>
                  </a:lnTo>
                  <a:lnTo>
                    <a:pt x="10795" y="14532"/>
                  </a:lnTo>
                  <a:lnTo>
                    <a:pt x="11088" y="14508"/>
                  </a:lnTo>
                  <a:lnTo>
                    <a:pt x="11308" y="14532"/>
                  </a:lnTo>
                  <a:lnTo>
                    <a:pt x="11528" y="14556"/>
                  </a:lnTo>
                  <a:lnTo>
                    <a:pt x="11723" y="14581"/>
                  </a:lnTo>
                  <a:lnTo>
                    <a:pt x="11919" y="14630"/>
                  </a:lnTo>
                  <a:lnTo>
                    <a:pt x="12212" y="14752"/>
                  </a:lnTo>
                  <a:lnTo>
                    <a:pt x="12456" y="14874"/>
                  </a:lnTo>
                  <a:lnTo>
                    <a:pt x="12456" y="11308"/>
                  </a:lnTo>
                  <a:lnTo>
                    <a:pt x="13897" y="7987"/>
                  </a:lnTo>
                  <a:lnTo>
                    <a:pt x="13970" y="7791"/>
                  </a:lnTo>
                  <a:lnTo>
                    <a:pt x="13995" y="7596"/>
                  </a:lnTo>
                  <a:lnTo>
                    <a:pt x="13970" y="7425"/>
                  </a:lnTo>
                  <a:lnTo>
                    <a:pt x="13921" y="7278"/>
                  </a:lnTo>
                  <a:lnTo>
                    <a:pt x="13824" y="7132"/>
                  </a:lnTo>
                  <a:lnTo>
                    <a:pt x="13701" y="6985"/>
                  </a:lnTo>
                  <a:lnTo>
                    <a:pt x="13555" y="6863"/>
                  </a:lnTo>
                  <a:lnTo>
                    <a:pt x="13384" y="6765"/>
                  </a:lnTo>
                  <a:lnTo>
                    <a:pt x="12505" y="6423"/>
                  </a:lnTo>
                  <a:lnTo>
                    <a:pt x="12505" y="3542"/>
                  </a:lnTo>
                  <a:lnTo>
                    <a:pt x="10820" y="3542"/>
                  </a:lnTo>
                  <a:lnTo>
                    <a:pt x="10820" y="2027"/>
                  </a:lnTo>
                  <a:lnTo>
                    <a:pt x="8450" y="2027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" name="Google Shape;961;p49"/>
          <p:cNvSpPr/>
          <p:nvPr/>
        </p:nvSpPr>
        <p:spPr>
          <a:xfrm>
            <a:off x="1534075" y="4286685"/>
            <a:ext cx="444812" cy="262426"/>
          </a:xfrm>
          <a:custGeom>
            <a:avLst/>
            <a:gdLst/>
            <a:ahLst/>
            <a:cxnLst/>
            <a:rect l="l" t="t" r="r" b="b"/>
            <a:pathLst>
              <a:path w="22274" h="13141" extrusionOk="0">
                <a:moveTo>
                  <a:pt x="14532" y="3786"/>
                </a:moveTo>
                <a:lnTo>
                  <a:pt x="11747" y="7084"/>
                </a:lnTo>
                <a:lnTo>
                  <a:pt x="11577" y="7035"/>
                </a:lnTo>
                <a:lnTo>
                  <a:pt x="11406" y="6986"/>
                </a:lnTo>
                <a:lnTo>
                  <a:pt x="11235" y="6937"/>
                </a:lnTo>
                <a:lnTo>
                  <a:pt x="10893" y="6937"/>
                </a:lnTo>
                <a:lnTo>
                  <a:pt x="10746" y="6961"/>
                </a:lnTo>
                <a:lnTo>
                  <a:pt x="9207" y="3786"/>
                </a:lnTo>
                <a:close/>
                <a:moveTo>
                  <a:pt x="7034" y="6082"/>
                </a:moveTo>
                <a:lnTo>
                  <a:pt x="7229" y="6302"/>
                </a:lnTo>
                <a:lnTo>
                  <a:pt x="7400" y="6522"/>
                </a:lnTo>
                <a:lnTo>
                  <a:pt x="7571" y="6766"/>
                </a:lnTo>
                <a:lnTo>
                  <a:pt x="7718" y="7010"/>
                </a:lnTo>
                <a:lnTo>
                  <a:pt x="7840" y="7279"/>
                </a:lnTo>
                <a:lnTo>
                  <a:pt x="7937" y="7572"/>
                </a:lnTo>
                <a:lnTo>
                  <a:pt x="8011" y="7841"/>
                </a:lnTo>
                <a:lnTo>
                  <a:pt x="8060" y="8134"/>
                </a:lnTo>
                <a:lnTo>
                  <a:pt x="5422" y="8134"/>
                </a:lnTo>
                <a:lnTo>
                  <a:pt x="7034" y="6082"/>
                </a:lnTo>
                <a:close/>
                <a:moveTo>
                  <a:pt x="8475" y="4275"/>
                </a:moveTo>
                <a:lnTo>
                  <a:pt x="9965" y="7352"/>
                </a:lnTo>
                <a:lnTo>
                  <a:pt x="9769" y="7523"/>
                </a:lnTo>
                <a:lnTo>
                  <a:pt x="9623" y="7743"/>
                </a:lnTo>
                <a:lnTo>
                  <a:pt x="9525" y="7963"/>
                </a:lnTo>
                <a:lnTo>
                  <a:pt x="9427" y="8183"/>
                </a:lnTo>
                <a:lnTo>
                  <a:pt x="9061" y="8183"/>
                </a:lnTo>
                <a:lnTo>
                  <a:pt x="8988" y="7767"/>
                </a:lnTo>
                <a:lnTo>
                  <a:pt x="8890" y="7377"/>
                </a:lnTo>
                <a:lnTo>
                  <a:pt x="8768" y="6986"/>
                </a:lnTo>
                <a:lnTo>
                  <a:pt x="8597" y="6619"/>
                </a:lnTo>
                <a:lnTo>
                  <a:pt x="8402" y="6253"/>
                </a:lnTo>
                <a:lnTo>
                  <a:pt x="8182" y="5936"/>
                </a:lnTo>
                <a:lnTo>
                  <a:pt x="7937" y="5618"/>
                </a:lnTo>
                <a:lnTo>
                  <a:pt x="7644" y="5325"/>
                </a:lnTo>
                <a:lnTo>
                  <a:pt x="8475" y="4275"/>
                </a:lnTo>
                <a:close/>
                <a:moveTo>
                  <a:pt x="11161" y="8012"/>
                </a:moveTo>
                <a:lnTo>
                  <a:pt x="11259" y="8060"/>
                </a:lnTo>
                <a:lnTo>
                  <a:pt x="11381" y="8109"/>
                </a:lnTo>
                <a:lnTo>
                  <a:pt x="11454" y="8183"/>
                </a:lnTo>
                <a:lnTo>
                  <a:pt x="11528" y="8280"/>
                </a:lnTo>
                <a:lnTo>
                  <a:pt x="11577" y="8378"/>
                </a:lnTo>
                <a:lnTo>
                  <a:pt x="11625" y="8476"/>
                </a:lnTo>
                <a:lnTo>
                  <a:pt x="11625" y="8598"/>
                </a:lnTo>
                <a:lnTo>
                  <a:pt x="11625" y="8695"/>
                </a:lnTo>
                <a:lnTo>
                  <a:pt x="11577" y="8818"/>
                </a:lnTo>
                <a:lnTo>
                  <a:pt x="11528" y="8915"/>
                </a:lnTo>
                <a:lnTo>
                  <a:pt x="11454" y="9013"/>
                </a:lnTo>
                <a:lnTo>
                  <a:pt x="11381" y="9062"/>
                </a:lnTo>
                <a:lnTo>
                  <a:pt x="11259" y="9135"/>
                </a:lnTo>
                <a:lnTo>
                  <a:pt x="11161" y="9159"/>
                </a:lnTo>
                <a:lnTo>
                  <a:pt x="11039" y="9184"/>
                </a:lnTo>
                <a:lnTo>
                  <a:pt x="10942" y="9159"/>
                </a:lnTo>
                <a:lnTo>
                  <a:pt x="10819" y="9135"/>
                </a:lnTo>
                <a:lnTo>
                  <a:pt x="10722" y="9062"/>
                </a:lnTo>
                <a:lnTo>
                  <a:pt x="10624" y="9013"/>
                </a:lnTo>
                <a:lnTo>
                  <a:pt x="10575" y="8915"/>
                </a:lnTo>
                <a:lnTo>
                  <a:pt x="10502" y="8818"/>
                </a:lnTo>
                <a:lnTo>
                  <a:pt x="10477" y="8695"/>
                </a:lnTo>
                <a:lnTo>
                  <a:pt x="10453" y="8598"/>
                </a:lnTo>
                <a:lnTo>
                  <a:pt x="10477" y="8476"/>
                </a:lnTo>
                <a:lnTo>
                  <a:pt x="10502" y="8378"/>
                </a:lnTo>
                <a:lnTo>
                  <a:pt x="10575" y="8280"/>
                </a:lnTo>
                <a:lnTo>
                  <a:pt x="10624" y="8183"/>
                </a:lnTo>
                <a:lnTo>
                  <a:pt x="10722" y="8109"/>
                </a:lnTo>
                <a:lnTo>
                  <a:pt x="10819" y="8060"/>
                </a:lnTo>
                <a:lnTo>
                  <a:pt x="10942" y="8012"/>
                </a:lnTo>
                <a:close/>
                <a:moveTo>
                  <a:pt x="4811" y="5081"/>
                </a:moveTo>
                <a:lnTo>
                  <a:pt x="5056" y="5105"/>
                </a:lnTo>
                <a:lnTo>
                  <a:pt x="5275" y="5154"/>
                </a:lnTo>
                <a:lnTo>
                  <a:pt x="5520" y="5203"/>
                </a:lnTo>
                <a:lnTo>
                  <a:pt x="5739" y="5276"/>
                </a:lnTo>
                <a:lnTo>
                  <a:pt x="5959" y="5374"/>
                </a:lnTo>
                <a:lnTo>
                  <a:pt x="6179" y="5472"/>
                </a:lnTo>
                <a:lnTo>
                  <a:pt x="6374" y="5569"/>
                </a:lnTo>
                <a:lnTo>
                  <a:pt x="4640" y="7816"/>
                </a:lnTo>
                <a:lnTo>
                  <a:pt x="4396" y="7816"/>
                </a:lnTo>
                <a:lnTo>
                  <a:pt x="4250" y="7865"/>
                </a:lnTo>
                <a:lnTo>
                  <a:pt x="4127" y="7938"/>
                </a:lnTo>
                <a:lnTo>
                  <a:pt x="4005" y="8036"/>
                </a:lnTo>
                <a:lnTo>
                  <a:pt x="3908" y="8158"/>
                </a:lnTo>
                <a:lnTo>
                  <a:pt x="3834" y="8280"/>
                </a:lnTo>
                <a:lnTo>
                  <a:pt x="3786" y="8427"/>
                </a:lnTo>
                <a:lnTo>
                  <a:pt x="3761" y="8598"/>
                </a:lnTo>
                <a:lnTo>
                  <a:pt x="3786" y="8744"/>
                </a:lnTo>
                <a:lnTo>
                  <a:pt x="3834" y="8891"/>
                </a:lnTo>
                <a:lnTo>
                  <a:pt x="3908" y="9037"/>
                </a:lnTo>
                <a:lnTo>
                  <a:pt x="4005" y="9135"/>
                </a:lnTo>
                <a:lnTo>
                  <a:pt x="4127" y="9233"/>
                </a:lnTo>
                <a:lnTo>
                  <a:pt x="4250" y="9306"/>
                </a:lnTo>
                <a:lnTo>
                  <a:pt x="4396" y="9355"/>
                </a:lnTo>
                <a:lnTo>
                  <a:pt x="4543" y="9379"/>
                </a:lnTo>
                <a:lnTo>
                  <a:pt x="4738" y="9355"/>
                </a:lnTo>
                <a:lnTo>
                  <a:pt x="4933" y="9282"/>
                </a:lnTo>
                <a:lnTo>
                  <a:pt x="5080" y="9159"/>
                </a:lnTo>
                <a:lnTo>
                  <a:pt x="5227" y="9013"/>
                </a:lnTo>
                <a:lnTo>
                  <a:pt x="8060" y="9013"/>
                </a:lnTo>
                <a:lnTo>
                  <a:pt x="8011" y="9330"/>
                </a:lnTo>
                <a:lnTo>
                  <a:pt x="7937" y="9648"/>
                </a:lnTo>
                <a:lnTo>
                  <a:pt x="7815" y="9965"/>
                </a:lnTo>
                <a:lnTo>
                  <a:pt x="7693" y="10259"/>
                </a:lnTo>
                <a:lnTo>
                  <a:pt x="7522" y="10527"/>
                </a:lnTo>
                <a:lnTo>
                  <a:pt x="7351" y="10771"/>
                </a:lnTo>
                <a:lnTo>
                  <a:pt x="7156" y="11016"/>
                </a:lnTo>
                <a:lnTo>
                  <a:pt x="6912" y="11235"/>
                </a:lnTo>
                <a:lnTo>
                  <a:pt x="6667" y="11431"/>
                </a:lnTo>
                <a:lnTo>
                  <a:pt x="6423" y="11626"/>
                </a:lnTo>
                <a:lnTo>
                  <a:pt x="6130" y="11773"/>
                </a:lnTo>
                <a:lnTo>
                  <a:pt x="5837" y="11895"/>
                </a:lnTo>
                <a:lnTo>
                  <a:pt x="5544" y="12017"/>
                </a:lnTo>
                <a:lnTo>
                  <a:pt x="5227" y="12090"/>
                </a:lnTo>
                <a:lnTo>
                  <a:pt x="4885" y="12139"/>
                </a:lnTo>
                <a:lnTo>
                  <a:pt x="4201" y="12139"/>
                </a:lnTo>
                <a:lnTo>
                  <a:pt x="3834" y="12066"/>
                </a:lnTo>
                <a:lnTo>
                  <a:pt x="3517" y="11993"/>
                </a:lnTo>
                <a:lnTo>
                  <a:pt x="3175" y="11870"/>
                </a:lnTo>
                <a:lnTo>
                  <a:pt x="2882" y="11724"/>
                </a:lnTo>
                <a:lnTo>
                  <a:pt x="2589" y="11553"/>
                </a:lnTo>
                <a:lnTo>
                  <a:pt x="2320" y="11333"/>
                </a:lnTo>
                <a:lnTo>
                  <a:pt x="2052" y="11113"/>
                </a:lnTo>
                <a:lnTo>
                  <a:pt x="1832" y="10869"/>
                </a:lnTo>
                <a:lnTo>
                  <a:pt x="1636" y="10576"/>
                </a:lnTo>
                <a:lnTo>
                  <a:pt x="1441" y="10283"/>
                </a:lnTo>
                <a:lnTo>
                  <a:pt x="1294" y="9990"/>
                </a:lnTo>
                <a:lnTo>
                  <a:pt x="1172" y="9672"/>
                </a:lnTo>
                <a:lnTo>
                  <a:pt x="1099" y="9330"/>
                </a:lnTo>
                <a:lnTo>
                  <a:pt x="1050" y="8964"/>
                </a:lnTo>
                <a:lnTo>
                  <a:pt x="1026" y="8598"/>
                </a:lnTo>
                <a:lnTo>
                  <a:pt x="1050" y="8256"/>
                </a:lnTo>
                <a:lnTo>
                  <a:pt x="1099" y="7889"/>
                </a:lnTo>
                <a:lnTo>
                  <a:pt x="1172" y="7548"/>
                </a:lnTo>
                <a:lnTo>
                  <a:pt x="1294" y="7230"/>
                </a:lnTo>
                <a:lnTo>
                  <a:pt x="1441" y="6913"/>
                </a:lnTo>
                <a:lnTo>
                  <a:pt x="1636" y="6644"/>
                </a:lnTo>
                <a:lnTo>
                  <a:pt x="1832" y="6351"/>
                </a:lnTo>
                <a:lnTo>
                  <a:pt x="2052" y="6107"/>
                </a:lnTo>
                <a:lnTo>
                  <a:pt x="2320" y="5887"/>
                </a:lnTo>
                <a:lnTo>
                  <a:pt x="2589" y="5667"/>
                </a:lnTo>
                <a:lnTo>
                  <a:pt x="2882" y="5496"/>
                </a:lnTo>
                <a:lnTo>
                  <a:pt x="3175" y="5349"/>
                </a:lnTo>
                <a:lnTo>
                  <a:pt x="3517" y="5227"/>
                </a:lnTo>
                <a:lnTo>
                  <a:pt x="3834" y="5154"/>
                </a:lnTo>
                <a:lnTo>
                  <a:pt x="4201" y="5081"/>
                </a:lnTo>
                <a:close/>
                <a:moveTo>
                  <a:pt x="18097" y="5081"/>
                </a:moveTo>
                <a:lnTo>
                  <a:pt x="18464" y="5154"/>
                </a:lnTo>
                <a:lnTo>
                  <a:pt x="18806" y="5227"/>
                </a:lnTo>
                <a:lnTo>
                  <a:pt x="19123" y="5349"/>
                </a:lnTo>
                <a:lnTo>
                  <a:pt x="19441" y="5496"/>
                </a:lnTo>
                <a:lnTo>
                  <a:pt x="19734" y="5667"/>
                </a:lnTo>
                <a:lnTo>
                  <a:pt x="20002" y="5887"/>
                </a:lnTo>
                <a:lnTo>
                  <a:pt x="20247" y="6107"/>
                </a:lnTo>
                <a:lnTo>
                  <a:pt x="20466" y="6351"/>
                </a:lnTo>
                <a:lnTo>
                  <a:pt x="20686" y="6644"/>
                </a:lnTo>
                <a:lnTo>
                  <a:pt x="20857" y="6913"/>
                </a:lnTo>
                <a:lnTo>
                  <a:pt x="21004" y="7230"/>
                </a:lnTo>
                <a:lnTo>
                  <a:pt x="21126" y="7548"/>
                </a:lnTo>
                <a:lnTo>
                  <a:pt x="21199" y="7889"/>
                </a:lnTo>
                <a:lnTo>
                  <a:pt x="21272" y="8256"/>
                </a:lnTo>
                <a:lnTo>
                  <a:pt x="21272" y="8598"/>
                </a:lnTo>
                <a:lnTo>
                  <a:pt x="21272" y="8964"/>
                </a:lnTo>
                <a:lnTo>
                  <a:pt x="21199" y="9330"/>
                </a:lnTo>
                <a:lnTo>
                  <a:pt x="21126" y="9672"/>
                </a:lnTo>
                <a:lnTo>
                  <a:pt x="21004" y="9990"/>
                </a:lnTo>
                <a:lnTo>
                  <a:pt x="20857" y="10283"/>
                </a:lnTo>
                <a:lnTo>
                  <a:pt x="20686" y="10576"/>
                </a:lnTo>
                <a:lnTo>
                  <a:pt x="20466" y="10869"/>
                </a:lnTo>
                <a:lnTo>
                  <a:pt x="20247" y="11113"/>
                </a:lnTo>
                <a:lnTo>
                  <a:pt x="20002" y="11333"/>
                </a:lnTo>
                <a:lnTo>
                  <a:pt x="19734" y="11553"/>
                </a:lnTo>
                <a:lnTo>
                  <a:pt x="19441" y="11724"/>
                </a:lnTo>
                <a:lnTo>
                  <a:pt x="19123" y="11870"/>
                </a:lnTo>
                <a:lnTo>
                  <a:pt x="18806" y="11993"/>
                </a:lnTo>
                <a:lnTo>
                  <a:pt x="18464" y="12066"/>
                </a:lnTo>
                <a:lnTo>
                  <a:pt x="18097" y="12139"/>
                </a:lnTo>
                <a:lnTo>
                  <a:pt x="17389" y="12139"/>
                </a:lnTo>
                <a:lnTo>
                  <a:pt x="17023" y="12066"/>
                </a:lnTo>
                <a:lnTo>
                  <a:pt x="16705" y="11993"/>
                </a:lnTo>
                <a:lnTo>
                  <a:pt x="16363" y="11870"/>
                </a:lnTo>
                <a:lnTo>
                  <a:pt x="16070" y="11724"/>
                </a:lnTo>
                <a:lnTo>
                  <a:pt x="15777" y="11553"/>
                </a:lnTo>
                <a:lnTo>
                  <a:pt x="15509" y="11333"/>
                </a:lnTo>
                <a:lnTo>
                  <a:pt x="15240" y="11113"/>
                </a:lnTo>
                <a:lnTo>
                  <a:pt x="15020" y="10869"/>
                </a:lnTo>
                <a:lnTo>
                  <a:pt x="14825" y="10576"/>
                </a:lnTo>
                <a:lnTo>
                  <a:pt x="14629" y="10283"/>
                </a:lnTo>
                <a:lnTo>
                  <a:pt x="14483" y="9990"/>
                </a:lnTo>
                <a:lnTo>
                  <a:pt x="14361" y="9672"/>
                </a:lnTo>
                <a:lnTo>
                  <a:pt x="14287" y="9330"/>
                </a:lnTo>
                <a:lnTo>
                  <a:pt x="14239" y="8964"/>
                </a:lnTo>
                <a:lnTo>
                  <a:pt x="14214" y="8598"/>
                </a:lnTo>
                <a:lnTo>
                  <a:pt x="14214" y="8354"/>
                </a:lnTo>
                <a:lnTo>
                  <a:pt x="14239" y="8109"/>
                </a:lnTo>
                <a:lnTo>
                  <a:pt x="14287" y="7889"/>
                </a:lnTo>
                <a:lnTo>
                  <a:pt x="14336" y="7645"/>
                </a:lnTo>
                <a:lnTo>
                  <a:pt x="14410" y="7425"/>
                </a:lnTo>
                <a:lnTo>
                  <a:pt x="14507" y="7206"/>
                </a:lnTo>
                <a:lnTo>
                  <a:pt x="14605" y="6986"/>
                </a:lnTo>
                <a:lnTo>
                  <a:pt x="14703" y="6790"/>
                </a:lnTo>
                <a:lnTo>
                  <a:pt x="14849" y="6595"/>
                </a:lnTo>
                <a:lnTo>
                  <a:pt x="14971" y="6424"/>
                </a:lnTo>
                <a:lnTo>
                  <a:pt x="15118" y="6229"/>
                </a:lnTo>
                <a:lnTo>
                  <a:pt x="15289" y="6082"/>
                </a:lnTo>
                <a:lnTo>
                  <a:pt x="15460" y="5911"/>
                </a:lnTo>
                <a:lnTo>
                  <a:pt x="15631" y="5765"/>
                </a:lnTo>
                <a:lnTo>
                  <a:pt x="15826" y="5643"/>
                </a:lnTo>
                <a:lnTo>
                  <a:pt x="16022" y="5520"/>
                </a:lnTo>
                <a:lnTo>
                  <a:pt x="17096" y="8134"/>
                </a:lnTo>
                <a:lnTo>
                  <a:pt x="17023" y="8231"/>
                </a:lnTo>
                <a:lnTo>
                  <a:pt x="16974" y="8354"/>
                </a:lnTo>
                <a:lnTo>
                  <a:pt x="16950" y="8476"/>
                </a:lnTo>
                <a:lnTo>
                  <a:pt x="16925" y="8598"/>
                </a:lnTo>
                <a:lnTo>
                  <a:pt x="16950" y="8744"/>
                </a:lnTo>
                <a:lnTo>
                  <a:pt x="16998" y="8891"/>
                </a:lnTo>
                <a:lnTo>
                  <a:pt x="17072" y="9037"/>
                </a:lnTo>
                <a:lnTo>
                  <a:pt x="17169" y="9135"/>
                </a:lnTo>
                <a:lnTo>
                  <a:pt x="17292" y="9233"/>
                </a:lnTo>
                <a:lnTo>
                  <a:pt x="17414" y="9306"/>
                </a:lnTo>
                <a:lnTo>
                  <a:pt x="17560" y="9355"/>
                </a:lnTo>
                <a:lnTo>
                  <a:pt x="17731" y="9379"/>
                </a:lnTo>
                <a:lnTo>
                  <a:pt x="17878" y="9355"/>
                </a:lnTo>
                <a:lnTo>
                  <a:pt x="18024" y="9306"/>
                </a:lnTo>
                <a:lnTo>
                  <a:pt x="18146" y="9233"/>
                </a:lnTo>
                <a:lnTo>
                  <a:pt x="18268" y="9135"/>
                </a:lnTo>
                <a:lnTo>
                  <a:pt x="18366" y="9037"/>
                </a:lnTo>
                <a:lnTo>
                  <a:pt x="18439" y="8891"/>
                </a:lnTo>
                <a:lnTo>
                  <a:pt x="18488" y="8744"/>
                </a:lnTo>
                <a:lnTo>
                  <a:pt x="18513" y="8598"/>
                </a:lnTo>
                <a:lnTo>
                  <a:pt x="18488" y="8451"/>
                </a:lnTo>
                <a:lnTo>
                  <a:pt x="18464" y="8329"/>
                </a:lnTo>
                <a:lnTo>
                  <a:pt x="18391" y="8207"/>
                </a:lnTo>
                <a:lnTo>
                  <a:pt x="18317" y="8085"/>
                </a:lnTo>
                <a:lnTo>
                  <a:pt x="18220" y="7987"/>
                </a:lnTo>
                <a:lnTo>
                  <a:pt x="18122" y="7914"/>
                </a:lnTo>
                <a:lnTo>
                  <a:pt x="18000" y="7865"/>
                </a:lnTo>
                <a:lnTo>
                  <a:pt x="17853" y="7816"/>
                </a:lnTo>
                <a:lnTo>
                  <a:pt x="16803" y="5203"/>
                </a:lnTo>
                <a:lnTo>
                  <a:pt x="17023" y="5154"/>
                </a:lnTo>
                <a:lnTo>
                  <a:pt x="17267" y="5105"/>
                </a:lnTo>
                <a:lnTo>
                  <a:pt x="17511" y="5081"/>
                </a:lnTo>
                <a:close/>
                <a:moveTo>
                  <a:pt x="6252" y="1"/>
                </a:moveTo>
                <a:lnTo>
                  <a:pt x="6179" y="25"/>
                </a:lnTo>
                <a:lnTo>
                  <a:pt x="6106" y="74"/>
                </a:lnTo>
                <a:lnTo>
                  <a:pt x="6057" y="123"/>
                </a:lnTo>
                <a:lnTo>
                  <a:pt x="6008" y="196"/>
                </a:lnTo>
                <a:lnTo>
                  <a:pt x="5959" y="245"/>
                </a:lnTo>
                <a:lnTo>
                  <a:pt x="5935" y="343"/>
                </a:lnTo>
                <a:lnTo>
                  <a:pt x="5935" y="416"/>
                </a:lnTo>
                <a:lnTo>
                  <a:pt x="5959" y="660"/>
                </a:lnTo>
                <a:lnTo>
                  <a:pt x="6057" y="978"/>
                </a:lnTo>
                <a:lnTo>
                  <a:pt x="6106" y="1124"/>
                </a:lnTo>
                <a:lnTo>
                  <a:pt x="6179" y="1222"/>
                </a:lnTo>
                <a:lnTo>
                  <a:pt x="6252" y="1320"/>
                </a:lnTo>
                <a:lnTo>
                  <a:pt x="6350" y="1344"/>
                </a:lnTo>
                <a:lnTo>
                  <a:pt x="7107" y="1344"/>
                </a:lnTo>
                <a:lnTo>
                  <a:pt x="8084" y="3396"/>
                </a:lnTo>
                <a:lnTo>
                  <a:pt x="6985" y="4788"/>
                </a:lnTo>
                <a:lnTo>
                  <a:pt x="6716" y="4617"/>
                </a:lnTo>
                <a:lnTo>
                  <a:pt x="6423" y="4470"/>
                </a:lnTo>
                <a:lnTo>
                  <a:pt x="6130" y="4348"/>
                </a:lnTo>
                <a:lnTo>
                  <a:pt x="5813" y="4250"/>
                </a:lnTo>
                <a:lnTo>
                  <a:pt x="5495" y="4177"/>
                </a:lnTo>
                <a:lnTo>
                  <a:pt x="5178" y="4104"/>
                </a:lnTo>
                <a:lnTo>
                  <a:pt x="4860" y="4079"/>
                </a:lnTo>
                <a:lnTo>
                  <a:pt x="4030" y="4079"/>
                </a:lnTo>
                <a:lnTo>
                  <a:pt x="3590" y="4153"/>
                </a:lnTo>
                <a:lnTo>
                  <a:pt x="3151" y="4275"/>
                </a:lnTo>
                <a:lnTo>
                  <a:pt x="2735" y="4421"/>
                </a:lnTo>
                <a:lnTo>
                  <a:pt x="2345" y="4617"/>
                </a:lnTo>
                <a:lnTo>
                  <a:pt x="1978" y="4837"/>
                </a:lnTo>
                <a:lnTo>
                  <a:pt x="1636" y="5105"/>
                </a:lnTo>
                <a:lnTo>
                  <a:pt x="1319" y="5398"/>
                </a:lnTo>
                <a:lnTo>
                  <a:pt x="1026" y="5716"/>
                </a:lnTo>
                <a:lnTo>
                  <a:pt x="782" y="6058"/>
                </a:lnTo>
                <a:lnTo>
                  <a:pt x="537" y="6449"/>
                </a:lnTo>
                <a:lnTo>
                  <a:pt x="366" y="6839"/>
                </a:lnTo>
                <a:lnTo>
                  <a:pt x="220" y="7254"/>
                </a:lnTo>
                <a:lnTo>
                  <a:pt x="98" y="7670"/>
                </a:lnTo>
                <a:lnTo>
                  <a:pt x="24" y="8134"/>
                </a:lnTo>
                <a:lnTo>
                  <a:pt x="0" y="8598"/>
                </a:lnTo>
                <a:lnTo>
                  <a:pt x="24" y="9062"/>
                </a:lnTo>
                <a:lnTo>
                  <a:pt x="98" y="9501"/>
                </a:lnTo>
                <a:lnTo>
                  <a:pt x="220" y="9941"/>
                </a:lnTo>
                <a:lnTo>
                  <a:pt x="366" y="10356"/>
                </a:lnTo>
                <a:lnTo>
                  <a:pt x="562" y="10747"/>
                </a:lnTo>
                <a:lnTo>
                  <a:pt x="782" y="11138"/>
                </a:lnTo>
                <a:lnTo>
                  <a:pt x="1050" y="11480"/>
                </a:lnTo>
                <a:lnTo>
                  <a:pt x="1343" y="11797"/>
                </a:lnTo>
                <a:lnTo>
                  <a:pt x="1661" y="12090"/>
                </a:lnTo>
                <a:lnTo>
                  <a:pt x="2003" y="12359"/>
                </a:lnTo>
                <a:lnTo>
                  <a:pt x="2369" y="12579"/>
                </a:lnTo>
                <a:lnTo>
                  <a:pt x="2760" y="12774"/>
                </a:lnTo>
                <a:lnTo>
                  <a:pt x="3175" y="12945"/>
                </a:lnTo>
                <a:lnTo>
                  <a:pt x="3615" y="13043"/>
                </a:lnTo>
                <a:lnTo>
                  <a:pt x="4079" y="13116"/>
                </a:lnTo>
                <a:lnTo>
                  <a:pt x="4518" y="13140"/>
                </a:lnTo>
                <a:lnTo>
                  <a:pt x="4982" y="13116"/>
                </a:lnTo>
                <a:lnTo>
                  <a:pt x="5397" y="13043"/>
                </a:lnTo>
                <a:lnTo>
                  <a:pt x="5813" y="12945"/>
                </a:lnTo>
                <a:lnTo>
                  <a:pt x="6228" y="12823"/>
                </a:lnTo>
                <a:lnTo>
                  <a:pt x="6594" y="12628"/>
                </a:lnTo>
                <a:lnTo>
                  <a:pt x="6961" y="12432"/>
                </a:lnTo>
                <a:lnTo>
                  <a:pt x="7302" y="12188"/>
                </a:lnTo>
                <a:lnTo>
                  <a:pt x="7620" y="11919"/>
                </a:lnTo>
                <a:lnTo>
                  <a:pt x="7913" y="11626"/>
                </a:lnTo>
                <a:lnTo>
                  <a:pt x="8182" y="11309"/>
                </a:lnTo>
                <a:lnTo>
                  <a:pt x="8402" y="10967"/>
                </a:lnTo>
                <a:lnTo>
                  <a:pt x="8597" y="10625"/>
                </a:lnTo>
                <a:lnTo>
                  <a:pt x="8768" y="10234"/>
                </a:lnTo>
                <a:lnTo>
                  <a:pt x="8890" y="9843"/>
                </a:lnTo>
                <a:lnTo>
                  <a:pt x="8988" y="9428"/>
                </a:lnTo>
                <a:lnTo>
                  <a:pt x="9061" y="9013"/>
                </a:lnTo>
                <a:lnTo>
                  <a:pt x="9427" y="9013"/>
                </a:lnTo>
                <a:lnTo>
                  <a:pt x="9525" y="9282"/>
                </a:lnTo>
                <a:lnTo>
                  <a:pt x="9647" y="9501"/>
                </a:lnTo>
                <a:lnTo>
                  <a:pt x="9818" y="9721"/>
                </a:lnTo>
                <a:lnTo>
                  <a:pt x="10013" y="9892"/>
                </a:lnTo>
                <a:lnTo>
                  <a:pt x="10233" y="10039"/>
                </a:lnTo>
                <a:lnTo>
                  <a:pt x="10477" y="10161"/>
                </a:lnTo>
                <a:lnTo>
                  <a:pt x="10746" y="10234"/>
                </a:lnTo>
                <a:lnTo>
                  <a:pt x="11186" y="10234"/>
                </a:lnTo>
                <a:lnTo>
                  <a:pt x="11357" y="10210"/>
                </a:lnTo>
                <a:lnTo>
                  <a:pt x="11503" y="10161"/>
                </a:lnTo>
                <a:lnTo>
                  <a:pt x="11674" y="10112"/>
                </a:lnTo>
                <a:lnTo>
                  <a:pt x="11821" y="10039"/>
                </a:lnTo>
                <a:lnTo>
                  <a:pt x="11943" y="9965"/>
                </a:lnTo>
                <a:lnTo>
                  <a:pt x="12065" y="9868"/>
                </a:lnTo>
                <a:lnTo>
                  <a:pt x="12187" y="9770"/>
                </a:lnTo>
                <a:lnTo>
                  <a:pt x="12309" y="9648"/>
                </a:lnTo>
                <a:lnTo>
                  <a:pt x="12382" y="9526"/>
                </a:lnTo>
                <a:lnTo>
                  <a:pt x="12480" y="9379"/>
                </a:lnTo>
                <a:lnTo>
                  <a:pt x="12553" y="9233"/>
                </a:lnTo>
                <a:lnTo>
                  <a:pt x="12602" y="9086"/>
                </a:lnTo>
                <a:lnTo>
                  <a:pt x="12651" y="8915"/>
                </a:lnTo>
                <a:lnTo>
                  <a:pt x="12676" y="8769"/>
                </a:lnTo>
                <a:lnTo>
                  <a:pt x="12676" y="8598"/>
                </a:lnTo>
                <a:lnTo>
                  <a:pt x="12651" y="8329"/>
                </a:lnTo>
                <a:lnTo>
                  <a:pt x="12602" y="8085"/>
                </a:lnTo>
                <a:lnTo>
                  <a:pt x="12505" y="7865"/>
                </a:lnTo>
                <a:lnTo>
                  <a:pt x="12358" y="7645"/>
                </a:lnTo>
                <a:lnTo>
                  <a:pt x="15411" y="4055"/>
                </a:lnTo>
                <a:lnTo>
                  <a:pt x="15631" y="4592"/>
                </a:lnTo>
                <a:lnTo>
                  <a:pt x="15362" y="4739"/>
                </a:lnTo>
                <a:lnTo>
                  <a:pt x="15093" y="4910"/>
                </a:lnTo>
                <a:lnTo>
                  <a:pt x="14849" y="5105"/>
                </a:lnTo>
                <a:lnTo>
                  <a:pt x="14605" y="5301"/>
                </a:lnTo>
                <a:lnTo>
                  <a:pt x="14385" y="5520"/>
                </a:lnTo>
                <a:lnTo>
                  <a:pt x="14190" y="5765"/>
                </a:lnTo>
                <a:lnTo>
                  <a:pt x="14019" y="6009"/>
                </a:lnTo>
                <a:lnTo>
                  <a:pt x="13848" y="6253"/>
                </a:lnTo>
                <a:lnTo>
                  <a:pt x="13701" y="6522"/>
                </a:lnTo>
                <a:lnTo>
                  <a:pt x="13579" y="6790"/>
                </a:lnTo>
                <a:lnTo>
                  <a:pt x="13457" y="7084"/>
                </a:lnTo>
                <a:lnTo>
                  <a:pt x="13359" y="7377"/>
                </a:lnTo>
                <a:lnTo>
                  <a:pt x="13286" y="7670"/>
                </a:lnTo>
                <a:lnTo>
                  <a:pt x="13237" y="7963"/>
                </a:lnTo>
                <a:lnTo>
                  <a:pt x="13213" y="8280"/>
                </a:lnTo>
                <a:lnTo>
                  <a:pt x="13188" y="8598"/>
                </a:lnTo>
                <a:lnTo>
                  <a:pt x="13213" y="9062"/>
                </a:lnTo>
                <a:lnTo>
                  <a:pt x="13286" y="9501"/>
                </a:lnTo>
                <a:lnTo>
                  <a:pt x="13408" y="9941"/>
                </a:lnTo>
                <a:lnTo>
                  <a:pt x="13555" y="10356"/>
                </a:lnTo>
                <a:lnTo>
                  <a:pt x="13750" y="10747"/>
                </a:lnTo>
                <a:lnTo>
                  <a:pt x="13970" y="11138"/>
                </a:lnTo>
                <a:lnTo>
                  <a:pt x="14239" y="11480"/>
                </a:lnTo>
                <a:lnTo>
                  <a:pt x="14532" y="11797"/>
                </a:lnTo>
                <a:lnTo>
                  <a:pt x="14849" y="12090"/>
                </a:lnTo>
                <a:lnTo>
                  <a:pt x="15191" y="12359"/>
                </a:lnTo>
                <a:lnTo>
                  <a:pt x="15582" y="12579"/>
                </a:lnTo>
                <a:lnTo>
                  <a:pt x="15973" y="12774"/>
                </a:lnTo>
                <a:lnTo>
                  <a:pt x="16388" y="12945"/>
                </a:lnTo>
                <a:lnTo>
                  <a:pt x="16827" y="13043"/>
                </a:lnTo>
                <a:lnTo>
                  <a:pt x="17267" y="13116"/>
                </a:lnTo>
                <a:lnTo>
                  <a:pt x="17756" y="13140"/>
                </a:lnTo>
                <a:lnTo>
                  <a:pt x="18195" y="13116"/>
                </a:lnTo>
                <a:lnTo>
                  <a:pt x="18659" y="13043"/>
                </a:lnTo>
                <a:lnTo>
                  <a:pt x="19099" y="12945"/>
                </a:lnTo>
                <a:lnTo>
                  <a:pt x="19514" y="12774"/>
                </a:lnTo>
                <a:lnTo>
                  <a:pt x="19905" y="12579"/>
                </a:lnTo>
                <a:lnTo>
                  <a:pt x="20271" y="12359"/>
                </a:lnTo>
                <a:lnTo>
                  <a:pt x="20613" y="12090"/>
                </a:lnTo>
                <a:lnTo>
                  <a:pt x="20931" y="11797"/>
                </a:lnTo>
                <a:lnTo>
                  <a:pt x="21224" y="11480"/>
                </a:lnTo>
                <a:lnTo>
                  <a:pt x="21492" y="11138"/>
                </a:lnTo>
                <a:lnTo>
                  <a:pt x="21712" y="10747"/>
                </a:lnTo>
                <a:lnTo>
                  <a:pt x="21907" y="10356"/>
                </a:lnTo>
                <a:lnTo>
                  <a:pt x="22054" y="9941"/>
                </a:lnTo>
                <a:lnTo>
                  <a:pt x="22176" y="9501"/>
                </a:lnTo>
                <a:lnTo>
                  <a:pt x="22249" y="9062"/>
                </a:lnTo>
                <a:lnTo>
                  <a:pt x="22274" y="8598"/>
                </a:lnTo>
                <a:lnTo>
                  <a:pt x="22249" y="8134"/>
                </a:lnTo>
                <a:lnTo>
                  <a:pt x="22176" y="7670"/>
                </a:lnTo>
                <a:lnTo>
                  <a:pt x="22054" y="7230"/>
                </a:lnTo>
                <a:lnTo>
                  <a:pt x="21907" y="6815"/>
                </a:lnTo>
                <a:lnTo>
                  <a:pt x="21712" y="6424"/>
                </a:lnTo>
                <a:lnTo>
                  <a:pt x="21492" y="6058"/>
                </a:lnTo>
                <a:lnTo>
                  <a:pt x="21224" y="5691"/>
                </a:lnTo>
                <a:lnTo>
                  <a:pt x="20931" y="5374"/>
                </a:lnTo>
                <a:lnTo>
                  <a:pt x="20613" y="5081"/>
                </a:lnTo>
                <a:lnTo>
                  <a:pt x="20271" y="4812"/>
                </a:lnTo>
                <a:lnTo>
                  <a:pt x="19905" y="4592"/>
                </a:lnTo>
                <a:lnTo>
                  <a:pt x="19514" y="4397"/>
                </a:lnTo>
                <a:lnTo>
                  <a:pt x="19099" y="4250"/>
                </a:lnTo>
                <a:lnTo>
                  <a:pt x="18659" y="4128"/>
                </a:lnTo>
                <a:lnTo>
                  <a:pt x="18195" y="4079"/>
                </a:lnTo>
                <a:lnTo>
                  <a:pt x="17756" y="4055"/>
                </a:lnTo>
                <a:lnTo>
                  <a:pt x="17414" y="4055"/>
                </a:lnTo>
                <a:lnTo>
                  <a:pt x="17072" y="4104"/>
                </a:lnTo>
                <a:lnTo>
                  <a:pt x="16754" y="4153"/>
                </a:lnTo>
                <a:lnTo>
                  <a:pt x="16412" y="4250"/>
                </a:lnTo>
                <a:lnTo>
                  <a:pt x="15240" y="1344"/>
                </a:lnTo>
                <a:lnTo>
                  <a:pt x="16144" y="1344"/>
                </a:lnTo>
                <a:lnTo>
                  <a:pt x="15997" y="1515"/>
                </a:lnTo>
                <a:lnTo>
                  <a:pt x="15924" y="1564"/>
                </a:lnTo>
                <a:lnTo>
                  <a:pt x="15899" y="1637"/>
                </a:lnTo>
                <a:lnTo>
                  <a:pt x="15875" y="1735"/>
                </a:lnTo>
                <a:lnTo>
                  <a:pt x="15875" y="1808"/>
                </a:lnTo>
                <a:lnTo>
                  <a:pt x="15875" y="1881"/>
                </a:lnTo>
                <a:lnTo>
                  <a:pt x="15899" y="1955"/>
                </a:lnTo>
                <a:lnTo>
                  <a:pt x="15924" y="2028"/>
                </a:lnTo>
                <a:lnTo>
                  <a:pt x="15997" y="2101"/>
                </a:lnTo>
                <a:lnTo>
                  <a:pt x="16046" y="2150"/>
                </a:lnTo>
                <a:lnTo>
                  <a:pt x="16119" y="2199"/>
                </a:lnTo>
                <a:lnTo>
                  <a:pt x="16192" y="2223"/>
                </a:lnTo>
                <a:lnTo>
                  <a:pt x="16363" y="2223"/>
                </a:lnTo>
                <a:lnTo>
                  <a:pt x="16437" y="2199"/>
                </a:lnTo>
                <a:lnTo>
                  <a:pt x="16510" y="2150"/>
                </a:lnTo>
                <a:lnTo>
                  <a:pt x="16583" y="2101"/>
                </a:lnTo>
                <a:lnTo>
                  <a:pt x="16754" y="1930"/>
                </a:lnTo>
                <a:lnTo>
                  <a:pt x="16852" y="1808"/>
                </a:lnTo>
                <a:lnTo>
                  <a:pt x="16925" y="1662"/>
                </a:lnTo>
                <a:lnTo>
                  <a:pt x="16998" y="1491"/>
                </a:lnTo>
                <a:lnTo>
                  <a:pt x="17047" y="1320"/>
                </a:lnTo>
                <a:lnTo>
                  <a:pt x="17047" y="1124"/>
                </a:lnTo>
                <a:lnTo>
                  <a:pt x="16998" y="953"/>
                </a:lnTo>
                <a:lnTo>
                  <a:pt x="16901" y="807"/>
                </a:lnTo>
                <a:lnTo>
                  <a:pt x="16779" y="685"/>
                </a:lnTo>
                <a:lnTo>
                  <a:pt x="16657" y="587"/>
                </a:lnTo>
                <a:lnTo>
                  <a:pt x="16486" y="538"/>
                </a:lnTo>
                <a:lnTo>
                  <a:pt x="16339" y="489"/>
                </a:lnTo>
                <a:lnTo>
                  <a:pt x="16192" y="465"/>
                </a:lnTo>
                <a:lnTo>
                  <a:pt x="14629" y="465"/>
                </a:lnTo>
                <a:lnTo>
                  <a:pt x="14507" y="489"/>
                </a:lnTo>
                <a:lnTo>
                  <a:pt x="14434" y="514"/>
                </a:lnTo>
                <a:lnTo>
                  <a:pt x="14312" y="611"/>
                </a:lnTo>
                <a:lnTo>
                  <a:pt x="14239" y="709"/>
                </a:lnTo>
                <a:lnTo>
                  <a:pt x="14214" y="807"/>
                </a:lnTo>
                <a:lnTo>
                  <a:pt x="14214" y="929"/>
                </a:lnTo>
                <a:lnTo>
                  <a:pt x="14239" y="1027"/>
                </a:lnTo>
                <a:lnTo>
                  <a:pt x="14996" y="2883"/>
                </a:lnTo>
                <a:lnTo>
                  <a:pt x="8792" y="2883"/>
                </a:lnTo>
                <a:lnTo>
                  <a:pt x="8035" y="1344"/>
                </a:lnTo>
                <a:lnTo>
                  <a:pt x="9427" y="1344"/>
                </a:lnTo>
                <a:lnTo>
                  <a:pt x="9525" y="1320"/>
                </a:lnTo>
                <a:lnTo>
                  <a:pt x="9598" y="1295"/>
                </a:lnTo>
                <a:lnTo>
                  <a:pt x="9672" y="1271"/>
                </a:lnTo>
                <a:lnTo>
                  <a:pt x="9720" y="1222"/>
                </a:lnTo>
                <a:lnTo>
                  <a:pt x="9794" y="1149"/>
                </a:lnTo>
                <a:lnTo>
                  <a:pt x="9818" y="1075"/>
                </a:lnTo>
                <a:lnTo>
                  <a:pt x="9842" y="1002"/>
                </a:lnTo>
                <a:lnTo>
                  <a:pt x="9842" y="904"/>
                </a:lnTo>
                <a:lnTo>
                  <a:pt x="9842" y="831"/>
                </a:lnTo>
                <a:lnTo>
                  <a:pt x="9818" y="734"/>
                </a:lnTo>
                <a:lnTo>
                  <a:pt x="9794" y="685"/>
                </a:lnTo>
                <a:lnTo>
                  <a:pt x="9720" y="611"/>
                </a:lnTo>
                <a:lnTo>
                  <a:pt x="9672" y="563"/>
                </a:lnTo>
                <a:lnTo>
                  <a:pt x="9598" y="514"/>
                </a:lnTo>
                <a:lnTo>
                  <a:pt x="9525" y="489"/>
                </a:lnTo>
                <a:lnTo>
                  <a:pt x="9427" y="489"/>
                </a:lnTo>
                <a:lnTo>
                  <a:pt x="635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2" name="Google Shape;962;p49"/>
          <p:cNvGrpSpPr/>
          <p:nvPr/>
        </p:nvGrpSpPr>
        <p:grpSpPr>
          <a:xfrm>
            <a:off x="2117351" y="4243026"/>
            <a:ext cx="355087" cy="349235"/>
            <a:chOff x="1244325" y="4999400"/>
            <a:chExt cx="444525" cy="437200"/>
          </a:xfrm>
        </p:grpSpPr>
        <p:sp>
          <p:nvSpPr>
            <p:cNvPr id="963" name="Google Shape;963;p49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49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9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9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9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" name="Google Shape;968;p49"/>
          <p:cNvGrpSpPr/>
          <p:nvPr/>
        </p:nvGrpSpPr>
        <p:grpSpPr>
          <a:xfrm>
            <a:off x="2687514" y="4231803"/>
            <a:ext cx="291682" cy="371662"/>
            <a:chOff x="1958100" y="4985350"/>
            <a:chExt cx="365150" cy="465275"/>
          </a:xfrm>
        </p:grpSpPr>
        <p:sp>
          <p:nvSpPr>
            <p:cNvPr id="969" name="Google Shape;969;p49"/>
            <p:cNvSpPr/>
            <p:nvPr/>
          </p:nvSpPr>
          <p:spPr>
            <a:xfrm>
              <a:off x="1958100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49"/>
            <p:cNvSpPr/>
            <p:nvPr/>
          </p:nvSpPr>
          <p:spPr>
            <a:xfrm>
              <a:off x="1977625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49"/>
            <p:cNvSpPr/>
            <p:nvPr/>
          </p:nvSpPr>
          <p:spPr>
            <a:xfrm>
              <a:off x="2190125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" name="Google Shape;972;p49"/>
          <p:cNvGrpSpPr/>
          <p:nvPr/>
        </p:nvGrpSpPr>
        <p:grpSpPr>
          <a:xfrm>
            <a:off x="3204498" y="4245942"/>
            <a:ext cx="334617" cy="343863"/>
            <a:chOff x="2605300" y="5003050"/>
            <a:chExt cx="418900" cy="430475"/>
          </a:xfrm>
        </p:grpSpPr>
        <p:sp>
          <p:nvSpPr>
            <p:cNvPr id="973" name="Google Shape;973;p49"/>
            <p:cNvSpPr/>
            <p:nvPr/>
          </p:nvSpPr>
          <p:spPr>
            <a:xfrm>
              <a:off x="2820225" y="5222250"/>
              <a:ext cx="202750" cy="211275"/>
            </a:xfrm>
            <a:custGeom>
              <a:avLst/>
              <a:gdLst/>
              <a:ahLst/>
              <a:cxnLst/>
              <a:rect l="l" t="t" r="r" b="b"/>
              <a:pathLst>
                <a:path w="8110" h="8451" extrusionOk="0">
                  <a:moveTo>
                    <a:pt x="1710" y="1"/>
                  </a:moveTo>
                  <a:lnTo>
                    <a:pt x="1" y="1857"/>
                  </a:lnTo>
                  <a:lnTo>
                    <a:pt x="5813" y="8158"/>
                  </a:lnTo>
                  <a:lnTo>
                    <a:pt x="5960" y="8280"/>
                  </a:lnTo>
                  <a:lnTo>
                    <a:pt x="6131" y="8378"/>
                  </a:lnTo>
                  <a:lnTo>
                    <a:pt x="6302" y="8427"/>
                  </a:lnTo>
                  <a:lnTo>
                    <a:pt x="6497" y="8451"/>
                  </a:lnTo>
                  <a:lnTo>
                    <a:pt x="6668" y="8427"/>
                  </a:lnTo>
                  <a:lnTo>
                    <a:pt x="6839" y="8378"/>
                  </a:lnTo>
                  <a:lnTo>
                    <a:pt x="7010" y="8280"/>
                  </a:lnTo>
                  <a:lnTo>
                    <a:pt x="7157" y="8158"/>
                  </a:lnTo>
                  <a:lnTo>
                    <a:pt x="7841" y="7474"/>
                  </a:lnTo>
                  <a:lnTo>
                    <a:pt x="7963" y="7328"/>
                  </a:lnTo>
                  <a:lnTo>
                    <a:pt x="8060" y="7157"/>
                  </a:lnTo>
                  <a:lnTo>
                    <a:pt x="8109" y="6986"/>
                  </a:lnTo>
                  <a:lnTo>
                    <a:pt x="8109" y="6815"/>
                  </a:lnTo>
                  <a:lnTo>
                    <a:pt x="8109" y="6619"/>
                  </a:lnTo>
                  <a:lnTo>
                    <a:pt x="8060" y="6448"/>
                  </a:lnTo>
                  <a:lnTo>
                    <a:pt x="7963" y="6277"/>
                  </a:lnTo>
                  <a:lnTo>
                    <a:pt x="7841" y="613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49"/>
            <p:cNvSpPr/>
            <p:nvPr/>
          </p:nvSpPr>
          <p:spPr>
            <a:xfrm>
              <a:off x="2606525" y="5003050"/>
              <a:ext cx="203975" cy="208225"/>
            </a:xfrm>
            <a:custGeom>
              <a:avLst/>
              <a:gdLst/>
              <a:ahLst/>
              <a:cxnLst/>
              <a:rect l="l" t="t" r="r" b="b"/>
              <a:pathLst>
                <a:path w="8159" h="8329" extrusionOk="0">
                  <a:moveTo>
                    <a:pt x="880" y="1"/>
                  </a:moveTo>
                  <a:lnTo>
                    <a:pt x="685" y="50"/>
                  </a:lnTo>
                  <a:lnTo>
                    <a:pt x="514" y="123"/>
                  </a:lnTo>
                  <a:lnTo>
                    <a:pt x="391" y="245"/>
                  </a:lnTo>
                  <a:lnTo>
                    <a:pt x="269" y="367"/>
                  </a:lnTo>
                  <a:lnTo>
                    <a:pt x="172" y="514"/>
                  </a:lnTo>
                  <a:lnTo>
                    <a:pt x="98" y="685"/>
                  </a:lnTo>
                  <a:lnTo>
                    <a:pt x="50" y="856"/>
                  </a:lnTo>
                  <a:lnTo>
                    <a:pt x="1" y="1026"/>
                  </a:lnTo>
                  <a:lnTo>
                    <a:pt x="1" y="1222"/>
                  </a:lnTo>
                  <a:lnTo>
                    <a:pt x="1" y="1417"/>
                  </a:lnTo>
                  <a:lnTo>
                    <a:pt x="1" y="1613"/>
                  </a:lnTo>
                  <a:lnTo>
                    <a:pt x="74" y="2028"/>
                  </a:lnTo>
                  <a:lnTo>
                    <a:pt x="221" y="2492"/>
                  </a:lnTo>
                  <a:lnTo>
                    <a:pt x="391" y="2931"/>
                  </a:lnTo>
                  <a:lnTo>
                    <a:pt x="611" y="3396"/>
                  </a:lnTo>
                  <a:lnTo>
                    <a:pt x="856" y="3884"/>
                  </a:lnTo>
                  <a:lnTo>
                    <a:pt x="1124" y="4324"/>
                  </a:lnTo>
                  <a:lnTo>
                    <a:pt x="1417" y="4788"/>
                  </a:lnTo>
                  <a:lnTo>
                    <a:pt x="1710" y="5203"/>
                  </a:lnTo>
                  <a:lnTo>
                    <a:pt x="2003" y="5594"/>
                  </a:lnTo>
                  <a:lnTo>
                    <a:pt x="2296" y="5960"/>
                  </a:lnTo>
                  <a:lnTo>
                    <a:pt x="2590" y="6302"/>
                  </a:lnTo>
                  <a:lnTo>
                    <a:pt x="2858" y="6571"/>
                  </a:lnTo>
                  <a:lnTo>
                    <a:pt x="3078" y="6790"/>
                  </a:lnTo>
                  <a:lnTo>
                    <a:pt x="3322" y="6986"/>
                  </a:lnTo>
                  <a:lnTo>
                    <a:pt x="3566" y="7157"/>
                  </a:lnTo>
                  <a:lnTo>
                    <a:pt x="3811" y="7328"/>
                  </a:lnTo>
                  <a:lnTo>
                    <a:pt x="4324" y="7621"/>
                  </a:lnTo>
                  <a:lnTo>
                    <a:pt x="4836" y="7841"/>
                  </a:lnTo>
                  <a:lnTo>
                    <a:pt x="5325" y="8036"/>
                  </a:lnTo>
                  <a:lnTo>
                    <a:pt x="5740" y="8182"/>
                  </a:lnTo>
                  <a:lnTo>
                    <a:pt x="6351" y="8329"/>
                  </a:lnTo>
                  <a:lnTo>
                    <a:pt x="8158" y="6668"/>
                  </a:lnTo>
                  <a:lnTo>
                    <a:pt x="4446" y="2956"/>
                  </a:lnTo>
                  <a:lnTo>
                    <a:pt x="1735" y="245"/>
                  </a:lnTo>
                  <a:lnTo>
                    <a:pt x="1588" y="123"/>
                  </a:lnTo>
                  <a:lnTo>
                    <a:pt x="1417" y="50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49"/>
            <p:cNvSpPr/>
            <p:nvPr/>
          </p:nvSpPr>
          <p:spPr>
            <a:xfrm>
              <a:off x="2605300" y="5008550"/>
              <a:ext cx="418900" cy="418875"/>
            </a:xfrm>
            <a:custGeom>
              <a:avLst/>
              <a:gdLst/>
              <a:ahLst/>
              <a:cxnLst/>
              <a:rect l="l" t="t" r="r" b="b"/>
              <a:pathLst>
                <a:path w="16756" h="16755" extrusionOk="0">
                  <a:moveTo>
                    <a:pt x="13922" y="1"/>
                  </a:moveTo>
                  <a:lnTo>
                    <a:pt x="13824" y="49"/>
                  </a:lnTo>
                  <a:lnTo>
                    <a:pt x="13360" y="342"/>
                  </a:lnTo>
                  <a:lnTo>
                    <a:pt x="12261" y="1026"/>
                  </a:lnTo>
                  <a:lnTo>
                    <a:pt x="11602" y="1466"/>
                  </a:lnTo>
                  <a:lnTo>
                    <a:pt x="10942" y="1930"/>
                  </a:lnTo>
                  <a:lnTo>
                    <a:pt x="10381" y="2370"/>
                  </a:lnTo>
                  <a:lnTo>
                    <a:pt x="10112" y="2589"/>
                  </a:lnTo>
                  <a:lnTo>
                    <a:pt x="9917" y="2785"/>
                  </a:lnTo>
                  <a:lnTo>
                    <a:pt x="9795" y="2907"/>
                  </a:lnTo>
                  <a:lnTo>
                    <a:pt x="9697" y="3053"/>
                  </a:lnTo>
                  <a:lnTo>
                    <a:pt x="9599" y="3224"/>
                  </a:lnTo>
                  <a:lnTo>
                    <a:pt x="9526" y="3420"/>
                  </a:lnTo>
                  <a:lnTo>
                    <a:pt x="9404" y="3835"/>
                  </a:lnTo>
                  <a:lnTo>
                    <a:pt x="9330" y="4275"/>
                  </a:lnTo>
                  <a:lnTo>
                    <a:pt x="9282" y="4714"/>
                  </a:lnTo>
                  <a:lnTo>
                    <a:pt x="9306" y="5178"/>
                  </a:lnTo>
                  <a:lnTo>
                    <a:pt x="9355" y="5593"/>
                  </a:lnTo>
                  <a:lnTo>
                    <a:pt x="9379" y="5789"/>
                  </a:lnTo>
                  <a:lnTo>
                    <a:pt x="9453" y="5960"/>
                  </a:lnTo>
                  <a:lnTo>
                    <a:pt x="270" y="14459"/>
                  </a:lnTo>
                  <a:lnTo>
                    <a:pt x="147" y="14606"/>
                  </a:lnTo>
                  <a:lnTo>
                    <a:pt x="74" y="14776"/>
                  </a:lnTo>
                  <a:lnTo>
                    <a:pt x="1" y="14947"/>
                  </a:lnTo>
                  <a:lnTo>
                    <a:pt x="1" y="15118"/>
                  </a:lnTo>
                  <a:lnTo>
                    <a:pt x="1" y="15314"/>
                  </a:lnTo>
                  <a:lnTo>
                    <a:pt x="74" y="15485"/>
                  </a:lnTo>
                  <a:lnTo>
                    <a:pt x="147" y="15656"/>
                  </a:lnTo>
                  <a:lnTo>
                    <a:pt x="270" y="15802"/>
                  </a:lnTo>
                  <a:lnTo>
                    <a:pt x="953" y="16486"/>
                  </a:lnTo>
                  <a:lnTo>
                    <a:pt x="1100" y="16608"/>
                  </a:lnTo>
                  <a:lnTo>
                    <a:pt x="1271" y="16681"/>
                  </a:lnTo>
                  <a:lnTo>
                    <a:pt x="1442" y="16755"/>
                  </a:lnTo>
                  <a:lnTo>
                    <a:pt x="1808" y="16755"/>
                  </a:lnTo>
                  <a:lnTo>
                    <a:pt x="1979" y="16681"/>
                  </a:lnTo>
                  <a:lnTo>
                    <a:pt x="2150" y="16608"/>
                  </a:lnTo>
                  <a:lnTo>
                    <a:pt x="2297" y="16486"/>
                  </a:lnTo>
                  <a:lnTo>
                    <a:pt x="10796" y="7303"/>
                  </a:lnTo>
                  <a:lnTo>
                    <a:pt x="11162" y="7401"/>
                  </a:lnTo>
                  <a:lnTo>
                    <a:pt x="11577" y="7450"/>
                  </a:lnTo>
                  <a:lnTo>
                    <a:pt x="12041" y="7474"/>
                  </a:lnTo>
                  <a:lnTo>
                    <a:pt x="12481" y="7425"/>
                  </a:lnTo>
                  <a:lnTo>
                    <a:pt x="12921" y="7352"/>
                  </a:lnTo>
                  <a:lnTo>
                    <a:pt x="13336" y="7230"/>
                  </a:lnTo>
                  <a:lnTo>
                    <a:pt x="13531" y="7156"/>
                  </a:lnTo>
                  <a:lnTo>
                    <a:pt x="13702" y="7059"/>
                  </a:lnTo>
                  <a:lnTo>
                    <a:pt x="13849" y="6961"/>
                  </a:lnTo>
                  <a:lnTo>
                    <a:pt x="13971" y="6839"/>
                  </a:lnTo>
                  <a:lnTo>
                    <a:pt x="14166" y="6644"/>
                  </a:lnTo>
                  <a:lnTo>
                    <a:pt x="14386" y="6375"/>
                  </a:lnTo>
                  <a:lnTo>
                    <a:pt x="14826" y="5813"/>
                  </a:lnTo>
                  <a:lnTo>
                    <a:pt x="15290" y="5154"/>
                  </a:lnTo>
                  <a:lnTo>
                    <a:pt x="15729" y="4494"/>
                  </a:lnTo>
                  <a:lnTo>
                    <a:pt x="16413" y="3395"/>
                  </a:lnTo>
                  <a:lnTo>
                    <a:pt x="16706" y="2931"/>
                  </a:lnTo>
                  <a:lnTo>
                    <a:pt x="16755" y="2834"/>
                  </a:lnTo>
                  <a:lnTo>
                    <a:pt x="16755" y="2736"/>
                  </a:lnTo>
                  <a:lnTo>
                    <a:pt x="16755" y="2663"/>
                  </a:lnTo>
                  <a:lnTo>
                    <a:pt x="16706" y="2589"/>
                  </a:lnTo>
                  <a:lnTo>
                    <a:pt x="16633" y="2541"/>
                  </a:lnTo>
                  <a:lnTo>
                    <a:pt x="16462" y="2541"/>
                  </a:lnTo>
                  <a:lnTo>
                    <a:pt x="16364" y="2589"/>
                  </a:lnTo>
                  <a:lnTo>
                    <a:pt x="13653" y="4958"/>
                  </a:lnTo>
                  <a:lnTo>
                    <a:pt x="13580" y="5007"/>
                  </a:lnTo>
                  <a:lnTo>
                    <a:pt x="13458" y="5007"/>
                  </a:lnTo>
                  <a:lnTo>
                    <a:pt x="13360" y="4983"/>
                  </a:lnTo>
                  <a:lnTo>
                    <a:pt x="13238" y="4885"/>
                  </a:lnTo>
                  <a:lnTo>
                    <a:pt x="13140" y="4763"/>
                  </a:lnTo>
                  <a:lnTo>
                    <a:pt x="13092" y="4641"/>
                  </a:lnTo>
                  <a:lnTo>
                    <a:pt x="13092" y="4543"/>
                  </a:lnTo>
                  <a:lnTo>
                    <a:pt x="13140" y="4446"/>
                  </a:lnTo>
                  <a:lnTo>
                    <a:pt x="15607" y="1490"/>
                  </a:lnTo>
                  <a:lnTo>
                    <a:pt x="15656" y="1393"/>
                  </a:lnTo>
                  <a:lnTo>
                    <a:pt x="15656" y="1319"/>
                  </a:lnTo>
                  <a:lnTo>
                    <a:pt x="15656" y="1222"/>
                  </a:lnTo>
                  <a:lnTo>
                    <a:pt x="15607" y="1148"/>
                  </a:lnTo>
                  <a:lnTo>
                    <a:pt x="15534" y="1100"/>
                  </a:lnTo>
                  <a:lnTo>
                    <a:pt x="15363" y="1100"/>
                  </a:lnTo>
                  <a:lnTo>
                    <a:pt x="15265" y="1148"/>
                  </a:lnTo>
                  <a:lnTo>
                    <a:pt x="12310" y="3615"/>
                  </a:lnTo>
                  <a:lnTo>
                    <a:pt x="12212" y="3664"/>
                  </a:lnTo>
                  <a:lnTo>
                    <a:pt x="12115" y="3664"/>
                  </a:lnTo>
                  <a:lnTo>
                    <a:pt x="11993" y="3615"/>
                  </a:lnTo>
                  <a:lnTo>
                    <a:pt x="11895" y="3517"/>
                  </a:lnTo>
                  <a:lnTo>
                    <a:pt x="11797" y="3395"/>
                  </a:lnTo>
                  <a:lnTo>
                    <a:pt x="11748" y="3298"/>
                  </a:lnTo>
                  <a:lnTo>
                    <a:pt x="11748" y="3176"/>
                  </a:lnTo>
                  <a:lnTo>
                    <a:pt x="11797" y="3102"/>
                  </a:lnTo>
                  <a:lnTo>
                    <a:pt x="14166" y="391"/>
                  </a:lnTo>
                  <a:lnTo>
                    <a:pt x="14215" y="294"/>
                  </a:lnTo>
                  <a:lnTo>
                    <a:pt x="14215" y="220"/>
                  </a:lnTo>
                  <a:lnTo>
                    <a:pt x="14215" y="123"/>
                  </a:lnTo>
                  <a:lnTo>
                    <a:pt x="14166" y="49"/>
                  </a:lnTo>
                  <a:lnTo>
                    <a:pt x="14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" name="Google Shape;976;p49"/>
          <p:cNvGrpSpPr/>
          <p:nvPr/>
        </p:nvGrpSpPr>
        <p:grpSpPr>
          <a:xfrm>
            <a:off x="3710278" y="4253271"/>
            <a:ext cx="399959" cy="328746"/>
            <a:chOff x="3238475" y="5012225"/>
            <a:chExt cx="500700" cy="411550"/>
          </a:xfrm>
        </p:grpSpPr>
        <p:sp>
          <p:nvSpPr>
            <p:cNvPr id="977" name="Google Shape;977;p49"/>
            <p:cNvSpPr/>
            <p:nvPr/>
          </p:nvSpPr>
          <p:spPr>
            <a:xfrm>
              <a:off x="3238475" y="5315050"/>
              <a:ext cx="500700" cy="108725"/>
            </a:xfrm>
            <a:custGeom>
              <a:avLst/>
              <a:gdLst/>
              <a:ahLst/>
              <a:cxnLst/>
              <a:rect l="l" t="t" r="r" b="b"/>
              <a:pathLst>
                <a:path w="20028" h="4349" extrusionOk="0">
                  <a:moveTo>
                    <a:pt x="17683" y="856"/>
                  </a:moveTo>
                  <a:lnTo>
                    <a:pt x="17781" y="880"/>
                  </a:lnTo>
                  <a:lnTo>
                    <a:pt x="17854" y="929"/>
                  </a:lnTo>
                  <a:lnTo>
                    <a:pt x="17903" y="1002"/>
                  </a:lnTo>
                  <a:lnTo>
                    <a:pt x="17927" y="1100"/>
                  </a:lnTo>
                  <a:lnTo>
                    <a:pt x="17903" y="1198"/>
                  </a:lnTo>
                  <a:lnTo>
                    <a:pt x="17854" y="1271"/>
                  </a:lnTo>
                  <a:lnTo>
                    <a:pt x="17781" y="1320"/>
                  </a:lnTo>
                  <a:lnTo>
                    <a:pt x="17683" y="1344"/>
                  </a:lnTo>
                  <a:lnTo>
                    <a:pt x="2345" y="1344"/>
                  </a:lnTo>
                  <a:lnTo>
                    <a:pt x="2247" y="1320"/>
                  </a:lnTo>
                  <a:lnTo>
                    <a:pt x="2174" y="1271"/>
                  </a:lnTo>
                  <a:lnTo>
                    <a:pt x="2125" y="1198"/>
                  </a:lnTo>
                  <a:lnTo>
                    <a:pt x="2101" y="1100"/>
                  </a:lnTo>
                  <a:lnTo>
                    <a:pt x="2125" y="1002"/>
                  </a:lnTo>
                  <a:lnTo>
                    <a:pt x="2174" y="929"/>
                  </a:lnTo>
                  <a:lnTo>
                    <a:pt x="2247" y="880"/>
                  </a:lnTo>
                  <a:lnTo>
                    <a:pt x="2345" y="856"/>
                  </a:lnTo>
                  <a:close/>
                  <a:moveTo>
                    <a:pt x="367" y="1"/>
                  </a:moveTo>
                  <a:lnTo>
                    <a:pt x="269" y="25"/>
                  </a:lnTo>
                  <a:lnTo>
                    <a:pt x="196" y="74"/>
                  </a:lnTo>
                  <a:lnTo>
                    <a:pt x="123" y="123"/>
                  </a:lnTo>
                  <a:lnTo>
                    <a:pt x="74" y="196"/>
                  </a:lnTo>
                  <a:lnTo>
                    <a:pt x="49" y="270"/>
                  </a:lnTo>
                  <a:lnTo>
                    <a:pt x="25" y="343"/>
                  </a:lnTo>
                  <a:lnTo>
                    <a:pt x="1" y="441"/>
                  </a:lnTo>
                  <a:lnTo>
                    <a:pt x="25" y="514"/>
                  </a:lnTo>
                  <a:lnTo>
                    <a:pt x="49" y="587"/>
                  </a:lnTo>
                  <a:lnTo>
                    <a:pt x="74" y="660"/>
                  </a:lnTo>
                  <a:lnTo>
                    <a:pt x="123" y="734"/>
                  </a:lnTo>
                  <a:lnTo>
                    <a:pt x="196" y="782"/>
                  </a:lnTo>
                  <a:lnTo>
                    <a:pt x="269" y="831"/>
                  </a:lnTo>
                  <a:lnTo>
                    <a:pt x="367" y="856"/>
                  </a:lnTo>
                  <a:lnTo>
                    <a:pt x="440" y="856"/>
                  </a:lnTo>
                  <a:lnTo>
                    <a:pt x="489" y="880"/>
                  </a:lnTo>
                  <a:lnTo>
                    <a:pt x="562" y="905"/>
                  </a:lnTo>
                  <a:lnTo>
                    <a:pt x="709" y="1051"/>
                  </a:lnTo>
                  <a:lnTo>
                    <a:pt x="855" y="1246"/>
                  </a:lnTo>
                  <a:lnTo>
                    <a:pt x="1026" y="1491"/>
                  </a:lnTo>
                  <a:lnTo>
                    <a:pt x="1344" y="2028"/>
                  </a:lnTo>
                  <a:lnTo>
                    <a:pt x="1637" y="2516"/>
                  </a:lnTo>
                  <a:lnTo>
                    <a:pt x="1906" y="3005"/>
                  </a:lnTo>
                  <a:lnTo>
                    <a:pt x="2174" y="3469"/>
                  </a:lnTo>
                  <a:lnTo>
                    <a:pt x="2467" y="3884"/>
                  </a:lnTo>
                  <a:lnTo>
                    <a:pt x="2589" y="4055"/>
                  </a:lnTo>
                  <a:lnTo>
                    <a:pt x="2736" y="4226"/>
                  </a:lnTo>
                  <a:lnTo>
                    <a:pt x="2809" y="4275"/>
                  </a:lnTo>
                  <a:lnTo>
                    <a:pt x="2882" y="4299"/>
                  </a:lnTo>
                  <a:lnTo>
                    <a:pt x="2980" y="4324"/>
                  </a:lnTo>
                  <a:lnTo>
                    <a:pt x="3053" y="4348"/>
                  </a:lnTo>
                  <a:lnTo>
                    <a:pt x="16975" y="4348"/>
                  </a:lnTo>
                  <a:lnTo>
                    <a:pt x="17048" y="4324"/>
                  </a:lnTo>
                  <a:lnTo>
                    <a:pt x="17146" y="4299"/>
                  </a:lnTo>
                  <a:lnTo>
                    <a:pt x="17219" y="4275"/>
                  </a:lnTo>
                  <a:lnTo>
                    <a:pt x="17292" y="4226"/>
                  </a:lnTo>
                  <a:lnTo>
                    <a:pt x="17439" y="4055"/>
                  </a:lnTo>
                  <a:lnTo>
                    <a:pt x="17561" y="3884"/>
                  </a:lnTo>
                  <a:lnTo>
                    <a:pt x="17854" y="3469"/>
                  </a:lnTo>
                  <a:lnTo>
                    <a:pt x="18122" y="3005"/>
                  </a:lnTo>
                  <a:lnTo>
                    <a:pt x="18391" y="2516"/>
                  </a:lnTo>
                  <a:lnTo>
                    <a:pt x="18684" y="2028"/>
                  </a:lnTo>
                  <a:lnTo>
                    <a:pt x="19002" y="1491"/>
                  </a:lnTo>
                  <a:lnTo>
                    <a:pt x="19173" y="1246"/>
                  </a:lnTo>
                  <a:lnTo>
                    <a:pt x="19319" y="1051"/>
                  </a:lnTo>
                  <a:lnTo>
                    <a:pt x="19466" y="905"/>
                  </a:lnTo>
                  <a:lnTo>
                    <a:pt x="19539" y="880"/>
                  </a:lnTo>
                  <a:lnTo>
                    <a:pt x="19588" y="856"/>
                  </a:lnTo>
                  <a:lnTo>
                    <a:pt x="19661" y="856"/>
                  </a:lnTo>
                  <a:lnTo>
                    <a:pt x="19759" y="831"/>
                  </a:lnTo>
                  <a:lnTo>
                    <a:pt x="19832" y="782"/>
                  </a:lnTo>
                  <a:lnTo>
                    <a:pt x="19905" y="734"/>
                  </a:lnTo>
                  <a:lnTo>
                    <a:pt x="19954" y="660"/>
                  </a:lnTo>
                  <a:lnTo>
                    <a:pt x="19979" y="587"/>
                  </a:lnTo>
                  <a:lnTo>
                    <a:pt x="20003" y="514"/>
                  </a:lnTo>
                  <a:lnTo>
                    <a:pt x="20027" y="441"/>
                  </a:lnTo>
                  <a:lnTo>
                    <a:pt x="20003" y="343"/>
                  </a:lnTo>
                  <a:lnTo>
                    <a:pt x="19979" y="270"/>
                  </a:lnTo>
                  <a:lnTo>
                    <a:pt x="19954" y="196"/>
                  </a:lnTo>
                  <a:lnTo>
                    <a:pt x="19881" y="123"/>
                  </a:lnTo>
                  <a:lnTo>
                    <a:pt x="19832" y="74"/>
                  </a:lnTo>
                  <a:lnTo>
                    <a:pt x="19759" y="25"/>
                  </a:lnTo>
                  <a:lnTo>
                    <a:pt x="196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" name="Google Shape;978;p49"/>
            <p:cNvSpPr/>
            <p:nvPr/>
          </p:nvSpPr>
          <p:spPr>
            <a:xfrm>
              <a:off x="3282450" y="5160575"/>
              <a:ext cx="412750" cy="140475"/>
            </a:xfrm>
            <a:custGeom>
              <a:avLst/>
              <a:gdLst/>
              <a:ahLst/>
              <a:cxnLst/>
              <a:rect l="l" t="t" r="r" b="b"/>
              <a:pathLst>
                <a:path w="16510" h="5619" extrusionOk="0">
                  <a:moveTo>
                    <a:pt x="8475" y="1"/>
                  </a:moveTo>
                  <a:lnTo>
                    <a:pt x="8157" y="50"/>
                  </a:lnTo>
                  <a:lnTo>
                    <a:pt x="7840" y="99"/>
                  </a:lnTo>
                  <a:lnTo>
                    <a:pt x="7522" y="172"/>
                  </a:lnTo>
                  <a:lnTo>
                    <a:pt x="7229" y="270"/>
                  </a:lnTo>
                  <a:lnTo>
                    <a:pt x="6936" y="367"/>
                  </a:lnTo>
                  <a:lnTo>
                    <a:pt x="6643" y="514"/>
                  </a:lnTo>
                  <a:lnTo>
                    <a:pt x="6374" y="660"/>
                  </a:lnTo>
                  <a:lnTo>
                    <a:pt x="6106" y="807"/>
                  </a:lnTo>
                  <a:lnTo>
                    <a:pt x="5862" y="1002"/>
                  </a:lnTo>
                  <a:lnTo>
                    <a:pt x="5617" y="1173"/>
                  </a:lnTo>
                  <a:lnTo>
                    <a:pt x="5398" y="1393"/>
                  </a:lnTo>
                  <a:lnTo>
                    <a:pt x="5202" y="1613"/>
                  </a:lnTo>
                  <a:lnTo>
                    <a:pt x="5007" y="1857"/>
                  </a:lnTo>
                  <a:lnTo>
                    <a:pt x="4811" y="2101"/>
                  </a:lnTo>
                  <a:lnTo>
                    <a:pt x="4640" y="2370"/>
                  </a:lnTo>
                  <a:lnTo>
                    <a:pt x="4372" y="2272"/>
                  </a:lnTo>
                  <a:lnTo>
                    <a:pt x="4103" y="2223"/>
                  </a:lnTo>
                  <a:lnTo>
                    <a:pt x="3834" y="2199"/>
                  </a:lnTo>
                  <a:lnTo>
                    <a:pt x="3541" y="2175"/>
                  </a:lnTo>
                  <a:lnTo>
                    <a:pt x="3199" y="2199"/>
                  </a:lnTo>
                  <a:lnTo>
                    <a:pt x="2858" y="2248"/>
                  </a:lnTo>
                  <a:lnTo>
                    <a:pt x="2516" y="2345"/>
                  </a:lnTo>
                  <a:lnTo>
                    <a:pt x="2198" y="2443"/>
                  </a:lnTo>
                  <a:lnTo>
                    <a:pt x="1881" y="2590"/>
                  </a:lnTo>
                  <a:lnTo>
                    <a:pt x="1588" y="2761"/>
                  </a:lnTo>
                  <a:lnTo>
                    <a:pt x="1319" y="2956"/>
                  </a:lnTo>
                  <a:lnTo>
                    <a:pt x="1075" y="3176"/>
                  </a:lnTo>
                  <a:lnTo>
                    <a:pt x="855" y="3420"/>
                  </a:lnTo>
                  <a:lnTo>
                    <a:pt x="635" y="3689"/>
                  </a:lnTo>
                  <a:lnTo>
                    <a:pt x="464" y="3982"/>
                  </a:lnTo>
                  <a:lnTo>
                    <a:pt x="318" y="4275"/>
                  </a:lnTo>
                  <a:lnTo>
                    <a:pt x="195" y="4592"/>
                  </a:lnTo>
                  <a:lnTo>
                    <a:pt x="98" y="4910"/>
                  </a:lnTo>
                  <a:lnTo>
                    <a:pt x="24" y="5252"/>
                  </a:lnTo>
                  <a:lnTo>
                    <a:pt x="0" y="5618"/>
                  </a:lnTo>
                  <a:lnTo>
                    <a:pt x="16510" y="5618"/>
                  </a:lnTo>
                  <a:lnTo>
                    <a:pt x="16437" y="5423"/>
                  </a:lnTo>
                  <a:lnTo>
                    <a:pt x="16339" y="5252"/>
                  </a:lnTo>
                  <a:lnTo>
                    <a:pt x="16119" y="4934"/>
                  </a:lnTo>
                  <a:lnTo>
                    <a:pt x="15851" y="4641"/>
                  </a:lnTo>
                  <a:lnTo>
                    <a:pt x="15533" y="4397"/>
                  </a:lnTo>
                  <a:lnTo>
                    <a:pt x="15362" y="4299"/>
                  </a:lnTo>
                  <a:lnTo>
                    <a:pt x="15191" y="4202"/>
                  </a:lnTo>
                  <a:lnTo>
                    <a:pt x="15020" y="4104"/>
                  </a:lnTo>
                  <a:lnTo>
                    <a:pt x="14825" y="4055"/>
                  </a:lnTo>
                  <a:lnTo>
                    <a:pt x="14629" y="3982"/>
                  </a:lnTo>
                  <a:lnTo>
                    <a:pt x="14434" y="3957"/>
                  </a:lnTo>
                  <a:lnTo>
                    <a:pt x="14214" y="3933"/>
                  </a:lnTo>
                  <a:lnTo>
                    <a:pt x="14019" y="3909"/>
                  </a:lnTo>
                  <a:lnTo>
                    <a:pt x="13775" y="3933"/>
                  </a:lnTo>
                  <a:lnTo>
                    <a:pt x="13555" y="3957"/>
                  </a:lnTo>
                  <a:lnTo>
                    <a:pt x="13457" y="3542"/>
                  </a:lnTo>
                  <a:lnTo>
                    <a:pt x="13335" y="3151"/>
                  </a:lnTo>
                  <a:lnTo>
                    <a:pt x="13164" y="2761"/>
                  </a:lnTo>
                  <a:lnTo>
                    <a:pt x="12969" y="2394"/>
                  </a:lnTo>
                  <a:lnTo>
                    <a:pt x="12749" y="2052"/>
                  </a:lnTo>
                  <a:lnTo>
                    <a:pt x="12505" y="1710"/>
                  </a:lnTo>
                  <a:lnTo>
                    <a:pt x="12212" y="1417"/>
                  </a:lnTo>
                  <a:lnTo>
                    <a:pt x="11918" y="1124"/>
                  </a:lnTo>
                  <a:lnTo>
                    <a:pt x="11577" y="880"/>
                  </a:lnTo>
                  <a:lnTo>
                    <a:pt x="11235" y="660"/>
                  </a:lnTo>
                  <a:lnTo>
                    <a:pt x="10868" y="465"/>
                  </a:lnTo>
                  <a:lnTo>
                    <a:pt x="10477" y="294"/>
                  </a:lnTo>
                  <a:lnTo>
                    <a:pt x="10087" y="172"/>
                  </a:lnTo>
                  <a:lnTo>
                    <a:pt x="9672" y="74"/>
                  </a:lnTo>
                  <a:lnTo>
                    <a:pt x="9232" y="25"/>
                  </a:lnTo>
                  <a:lnTo>
                    <a:pt x="8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" name="Google Shape;979;p49"/>
            <p:cNvSpPr/>
            <p:nvPr/>
          </p:nvSpPr>
          <p:spPr>
            <a:xfrm>
              <a:off x="3473550" y="5012225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4"/>
                  </a:lnTo>
                  <a:lnTo>
                    <a:pt x="758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35" y="464"/>
                  </a:lnTo>
                  <a:lnTo>
                    <a:pt x="587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3" y="1246"/>
                  </a:lnTo>
                  <a:lnTo>
                    <a:pt x="74" y="1368"/>
                  </a:lnTo>
                  <a:lnTo>
                    <a:pt x="25" y="1490"/>
                  </a:lnTo>
                  <a:lnTo>
                    <a:pt x="0" y="1636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4" y="2271"/>
                  </a:lnTo>
                  <a:lnTo>
                    <a:pt x="123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6"/>
                  </a:lnTo>
                  <a:lnTo>
                    <a:pt x="587" y="3029"/>
                  </a:lnTo>
                  <a:lnTo>
                    <a:pt x="635" y="3175"/>
                  </a:lnTo>
                  <a:lnTo>
                    <a:pt x="660" y="3346"/>
                  </a:lnTo>
                  <a:lnTo>
                    <a:pt x="635" y="3541"/>
                  </a:lnTo>
                  <a:lnTo>
                    <a:pt x="587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3" y="4299"/>
                  </a:lnTo>
                  <a:lnTo>
                    <a:pt x="74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0" y="5007"/>
                  </a:lnTo>
                  <a:lnTo>
                    <a:pt x="74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09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2" y="3517"/>
                  </a:lnTo>
                  <a:lnTo>
                    <a:pt x="1222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60"/>
                  </a:lnTo>
                  <a:lnTo>
                    <a:pt x="953" y="2564"/>
                  </a:lnTo>
                  <a:lnTo>
                    <a:pt x="831" y="2394"/>
                  </a:lnTo>
                  <a:lnTo>
                    <a:pt x="709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09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22" y="293"/>
                  </a:lnTo>
                  <a:lnTo>
                    <a:pt x="1222" y="171"/>
                  </a:lnTo>
                  <a:lnTo>
                    <a:pt x="1148" y="98"/>
                  </a:lnTo>
                  <a:lnTo>
                    <a:pt x="1051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9"/>
            <p:cNvSpPr/>
            <p:nvPr/>
          </p:nvSpPr>
          <p:spPr>
            <a:xfrm>
              <a:off x="3429575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2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70" y="1026"/>
                  </a:lnTo>
                  <a:lnTo>
                    <a:pt x="148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36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71"/>
                  </a:lnTo>
                  <a:lnTo>
                    <a:pt x="148" y="2394"/>
                  </a:lnTo>
                  <a:lnTo>
                    <a:pt x="270" y="2613"/>
                  </a:lnTo>
                  <a:lnTo>
                    <a:pt x="416" y="2784"/>
                  </a:lnTo>
                  <a:lnTo>
                    <a:pt x="514" y="2906"/>
                  </a:lnTo>
                  <a:lnTo>
                    <a:pt x="612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1"/>
                  </a:lnTo>
                  <a:lnTo>
                    <a:pt x="612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70" y="4103"/>
                  </a:lnTo>
                  <a:lnTo>
                    <a:pt x="148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4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8" y="3688"/>
                  </a:lnTo>
                  <a:lnTo>
                    <a:pt x="1222" y="3517"/>
                  </a:lnTo>
                  <a:lnTo>
                    <a:pt x="1247" y="3346"/>
                  </a:lnTo>
                  <a:lnTo>
                    <a:pt x="1222" y="3175"/>
                  </a:lnTo>
                  <a:lnTo>
                    <a:pt x="1198" y="3029"/>
                  </a:lnTo>
                  <a:lnTo>
                    <a:pt x="1149" y="2882"/>
                  </a:lnTo>
                  <a:lnTo>
                    <a:pt x="1100" y="2760"/>
                  </a:lnTo>
                  <a:lnTo>
                    <a:pt x="978" y="2564"/>
                  </a:lnTo>
                  <a:lnTo>
                    <a:pt x="831" y="2394"/>
                  </a:lnTo>
                  <a:lnTo>
                    <a:pt x="734" y="2271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6"/>
                  </a:lnTo>
                  <a:lnTo>
                    <a:pt x="636" y="1490"/>
                  </a:lnTo>
                  <a:lnTo>
                    <a:pt x="734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8" y="611"/>
                  </a:lnTo>
                  <a:lnTo>
                    <a:pt x="1222" y="464"/>
                  </a:lnTo>
                  <a:lnTo>
                    <a:pt x="1247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6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9"/>
            <p:cNvSpPr/>
            <p:nvPr/>
          </p:nvSpPr>
          <p:spPr>
            <a:xfrm>
              <a:off x="3516900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5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3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36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71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3" y="2906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1"/>
                  </a:lnTo>
                  <a:lnTo>
                    <a:pt x="611" y="3688"/>
                  </a:lnTo>
                  <a:lnTo>
                    <a:pt x="513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4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099" y="3932"/>
                  </a:lnTo>
                  <a:lnTo>
                    <a:pt x="1173" y="3810"/>
                  </a:lnTo>
                  <a:lnTo>
                    <a:pt x="1197" y="3688"/>
                  </a:lnTo>
                  <a:lnTo>
                    <a:pt x="1246" y="3517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197" y="3029"/>
                  </a:lnTo>
                  <a:lnTo>
                    <a:pt x="1173" y="2882"/>
                  </a:lnTo>
                  <a:lnTo>
                    <a:pt x="1099" y="2760"/>
                  </a:lnTo>
                  <a:lnTo>
                    <a:pt x="977" y="2564"/>
                  </a:lnTo>
                  <a:lnTo>
                    <a:pt x="831" y="2394"/>
                  </a:lnTo>
                  <a:lnTo>
                    <a:pt x="733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099" y="879"/>
                  </a:lnTo>
                  <a:lnTo>
                    <a:pt x="1173" y="757"/>
                  </a:lnTo>
                  <a:lnTo>
                    <a:pt x="1197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73" y="98"/>
                  </a:lnTo>
                  <a:lnTo>
                    <a:pt x="1075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" name="Google Shape;982;p49"/>
          <p:cNvGrpSpPr/>
          <p:nvPr/>
        </p:nvGrpSpPr>
        <p:grpSpPr>
          <a:xfrm>
            <a:off x="4767670" y="4218144"/>
            <a:ext cx="438981" cy="398981"/>
            <a:chOff x="4562200" y="4968250"/>
            <a:chExt cx="549550" cy="499475"/>
          </a:xfrm>
        </p:grpSpPr>
        <p:sp>
          <p:nvSpPr>
            <p:cNvPr id="983" name="Google Shape;983;p49"/>
            <p:cNvSpPr/>
            <p:nvPr/>
          </p:nvSpPr>
          <p:spPr>
            <a:xfrm>
              <a:off x="4842450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49"/>
            <p:cNvSpPr/>
            <p:nvPr/>
          </p:nvSpPr>
          <p:spPr>
            <a:xfrm>
              <a:off x="4617775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49"/>
            <p:cNvSpPr/>
            <p:nvPr/>
          </p:nvSpPr>
          <p:spPr>
            <a:xfrm>
              <a:off x="4631200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49"/>
            <p:cNvSpPr/>
            <p:nvPr/>
          </p:nvSpPr>
          <p:spPr>
            <a:xfrm>
              <a:off x="4562200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49"/>
            <p:cNvSpPr/>
            <p:nvPr/>
          </p:nvSpPr>
          <p:spPr>
            <a:xfrm>
              <a:off x="4836975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" name="Google Shape;988;p49"/>
          <p:cNvGrpSpPr/>
          <p:nvPr/>
        </p:nvGrpSpPr>
        <p:grpSpPr>
          <a:xfrm>
            <a:off x="4296537" y="4240590"/>
            <a:ext cx="304343" cy="353609"/>
            <a:chOff x="3972400" y="4996350"/>
            <a:chExt cx="381000" cy="442675"/>
          </a:xfrm>
        </p:grpSpPr>
        <p:sp>
          <p:nvSpPr>
            <p:cNvPr id="989" name="Google Shape;989;p49"/>
            <p:cNvSpPr/>
            <p:nvPr/>
          </p:nvSpPr>
          <p:spPr>
            <a:xfrm>
              <a:off x="4157400" y="4996350"/>
              <a:ext cx="86725" cy="103200"/>
            </a:xfrm>
            <a:custGeom>
              <a:avLst/>
              <a:gdLst/>
              <a:ahLst/>
              <a:cxnLst/>
              <a:rect l="l" t="t" r="r" b="b"/>
              <a:pathLst>
                <a:path w="3469" h="4128" extrusionOk="0">
                  <a:moveTo>
                    <a:pt x="3395" y="0"/>
                  </a:moveTo>
                  <a:lnTo>
                    <a:pt x="3029" y="98"/>
                  </a:lnTo>
                  <a:lnTo>
                    <a:pt x="2638" y="195"/>
                  </a:lnTo>
                  <a:lnTo>
                    <a:pt x="2149" y="342"/>
                  </a:lnTo>
                  <a:lnTo>
                    <a:pt x="1661" y="537"/>
                  </a:lnTo>
                  <a:lnTo>
                    <a:pt x="1392" y="659"/>
                  </a:lnTo>
                  <a:lnTo>
                    <a:pt x="1148" y="806"/>
                  </a:lnTo>
                  <a:lnTo>
                    <a:pt x="904" y="953"/>
                  </a:lnTo>
                  <a:lnTo>
                    <a:pt x="684" y="1124"/>
                  </a:lnTo>
                  <a:lnTo>
                    <a:pt x="489" y="1319"/>
                  </a:lnTo>
                  <a:lnTo>
                    <a:pt x="318" y="1514"/>
                  </a:lnTo>
                  <a:lnTo>
                    <a:pt x="196" y="1710"/>
                  </a:lnTo>
                  <a:lnTo>
                    <a:pt x="98" y="1929"/>
                  </a:lnTo>
                  <a:lnTo>
                    <a:pt x="49" y="2149"/>
                  </a:lnTo>
                  <a:lnTo>
                    <a:pt x="0" y="2369"/>
                  </a:lnTo>
                  <a:lnTo>
                    <a:pt x="0" y="2589"/>
                  </a:lnTo>
                  <a:lnTo>
                    <a:pt x="25" y="2784"/>
                  </a:lnTo>
                  <a:lnTo>
                    <a:pt x="49" y="2980"/>
                  </a:lnTo>
                  <a:lnTo>
                    <a:pt x="98" y="3175"/>
                  </a:lnTo>
                  <a:lnTo>
                    <a:pt x="220" y="3517"/>
                  </a:lnTo>
                  <a:lnTo>
                    <a:pt x="342" y="3786"/>
                  </a:lnTo>
                  <a:lnTo>
                    <a:pt x="489" y="4030"/>
                  </a:lnTo>
                  <a:lnTo>
                    <a:pt x="757" y="4079"/>
                  </a:lnTo>
                  <a:lnTo>
                    <a:pt x="1050" y="4103"/>
                  </a:lnTo>
                  <a:lnTo>
                    <a:pt x="1392" y="4128"/>
                  </a:lnTo>
                  <a:lnTo>
                    <a:pt x="1588" y="4103"/>
                  </a:lnTo>
                  <a:lnTo>
                    <a:pt x="1808" y="4079"/>
                  </a:lnTo>
                  <a:lnTo>
                    <a:pt x="2003" y="4030"/>
                  </a:lnTo>
                  <a:lnTo>
                    <a:pt x="2198" y="3957"/>
                  </a:lnTo>
                  <a:lnTo>
                    <a:pt x="2394" y="3859"/>
                  </a:lnTo>
                  <a:lnTo>
                    <a:pt x="2589" y="3737"/>
                  </a:lnTo>
                  <a:lnTo>
                    <a:pt x="2760" y="3590"/>
                  </a:lnTo>
                  <a:lnTo>
                    <a:pt x="2931" y="3395"/>
                  </a:lnTo>
                  <a:lnTo>
                    <a:pt x="3053" y="3175"/>
                  </a:lnTo>
                  <a:lnTo>
                    <a:pt x="3175" y="2931"/>
                  </a:lnTo>
                  <a:lnTo>
                    <a:pt x="3273" y="2662"/>
                  </a:lnTo>
                  <a:lnTo>
                    <a:pt x="3346" y="2394"/>
                  </a:lnTo>
                  <a:lnTo>
                    <a:pt x="3395" y="2125"/>
                  </a:lnTo>
                  <a:lnTo>
                    <a:pt x="3419" y="1832"/>
                  </a:lnTo>
                  <a:lnTo>
                    <a:pt x="3468" y="1294"/>
                  </a:lnTo>
                  <a:lnTo>
                    <a:pt x="3468" y="782"/>
                  </a:lnTo>
                  <a:lnTo>
                    <a:pt x="3444" y="391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9"/>
            <p:cNvSpPr/>
            <p:nvPr/>
          </p:nvSpPr>
          <p:spPr>
            <a:xfrm>
              <a:off x="3972400" y="5048250"/>
              <a:ext cx="381000" cy="390775"/>
            </a:xfrm>
            <a:custGeom>
              <a:avLst/>
              <a:gdLst/>
              <a:ahLst/>
              <a:cxnLst/>
              <a:rect l="l" t="t" r="r" b="b"/>
              <a:pathLst>
                <a:path w="15240" h="15631" extrusionOk="0">
                  <a:moveTo>
                    <a:pt x="4689" y="3810"/>
                  </a:moveTo>
                  <a:lnTo>
                    <a:pt x="4787" y="3834"/>
                  </a:lnTo>
                  <a:lnTo>
                    <a:pt x="4860" y="3908"/>
                  </a:lnTo>
                  <a:lnTo>
                    <a:pt x="4885" y="4005"/>
                  </a:lnTo>
                  <a:lnTo>
                    <a:pt x="4885" y="4103"/>
                  </a:lnTo>
                  <a:lnTo>
                    <a:pt x="4836" y="4176"/>
                  </a:lnTo>
                  <a:lnTo>
                    <a:pt x="4787" y="4250"/>
                  </a:lnTo>
                  <a:lnTo>
                    <a:pt x="4689" y="4298"/>
                  </a:lnTo>
                  <a:lnTo>
                    <a:pt x="4421" y="4347"/>
                  </a:lnTo>
                  <a:lnTo>
                    <a:pt x="4176" y="4421"/>
                  </a:lnTo>
                  <a:lnTo>
                    <a:pt x="3957" y="4518"/>
                  </a:lnTo>
                  <a:lnTo>
                    <a:pt x="3737" y="4640"/>
                  </a:lnTo>
                  <a:lnTo>
                    <a:pt x="3566" y="4787"/>
                  </a:lnTo>
                  <a:lnTo>
                    <a:pt x="3395" y="4933"/>
                  </a:lnTo>
                  <a:lnTo>
                    <a:pt x="3248" y="5080"/>
                  </a:lnTo>
                  <a:lnTo>
                    <a:pt x="3102" y="5251"/>
                  </a:lnTo>
                  <a:lnTo>
                    <a:pt x="3004" y="5422"/>
                  </a:lnTo>
                  <a:lnTo>
                    <a:pt x="2882" y="5617"/>
                  </a:lnTo>
                  <a:lnTo>
                    <a:pt x="2735" y="5984"/>
                  </a:lnTo>
                  <a:lnTo>
                    <a:pt x="2613" y="6374"/>
                  </a:lnTo>
                  <a:lnTo>
                    <a:pt x="2516" y="6765"/>
                  </a:lnTo>
                  <a:lnTo>
                    <a:pt x="2491" y="6838"/>
                  </a:lnTo>
                  <a:lnTo>
                    <a:pt x="2442" y="6912"/>
                  </a:lnTo>
                  <a:lnTo>
                    <a:pt x="2369" y="6936"/>
                  </a:lnTo>
                  <a:lnTo>
                    <a:pt x="2296" y="6961"/>
                  </a:lnTo>
                  <a:lnTo>
                    <a:pt x="2247" y="6961"/>
                  </a:lnTo>
                  <a:lnTo>
                    <a:pt x="2149" y="6912"/>
                  </a:lnTo>
                  <a:lnTo>
                    <a:pt x="2076" y="6863"/>
                  </a:lnTo>
                  <a:lnTo>
                    <a:pt x="2052" y="6765"/>
                  </a:lnTo>
                  <a:lnTo>
                    <a:pt x="2052" y="6668"/>
                  </a:lnTo>
                  <a:lnTo>
                    <a:pt x="2100" y="6374"/>
                  </a:lnTo>
                  <a:lnTo>
                    <a:pt x="2174" y="6106"/>
                  </a:lnTo>
                  <a:lnTo>
                    <a:pt x="2271" y="5837"/>
                  </a:lnTo>
                  <a:lnTo>
                    <a:pt x="2369" y="5593"/>
                  </a:lnTo>
                  <a:lnTo>
                    <a:pt x="2491" y="5349"/>
                  </a:lnTo>
                  <a:lnTo>
                    <a:pt x="2613" y="5129"/>
                  </a:lnTo>
                  <a:lnTo>
                    <a:pt x="2760" y="4933"/>
                  </a:lnTo>
                  <a:lnTo>
                    <a:pt x="2906" y="4738"/>
                  </a:lnTo>
                  <a:lnTo>
                    <a:pt x="3077" y="4567"/>
                  </a:lnTo>
                  <a:lnTo>
                    <a:pt x="3248" y="4396"/>
                  </a:lnTo>
                  <a:lnTo>
                    <a:pt x="3444" y="4250"/>
                  </a:lnTo>
                  <a:lnTo>
                    <a:pt x="3663" y="4128"/>
                  </a:lnTo>
                  <a:lnTo>
                    <a:pt x="3883" y="4030"/>
                  </a:lnTo>
                  <a:lnTo>
                    <a:pt x="4103" y="3932"/>
                  </a:lnTo>
                  <a:lnTo>
                    <a:pt x="4347" y="3859"/>
                  </a:lnTo>
                  <a:lnTo>
                    <a:pt x="4616" y="3810"/>
                  </a:lnTo>
                  <a:close/>
                  <a:moveTo>
                    <a:pt x="6374" y="0"/>
                  </a:moveTo>
                  <a:lnTo>
                    <a:pt x="6008" y="293"/>
                  </a:lnTo>
                  <a:lnTo>
                    <a:pt x="6301" y="953"/>
                  </a:lnTo>
                  <a:lnTo>
                    <a:pt x="7083" y="2687"/>
                  </a:lnTo>
                  <a:lnTo>
                    <a:pt x="6619" y="2662"/>
                  </a:lnTo>
                  <a:lnTo>
                    <a:pt x="6179" y="2638"/>
                  </a:lnTo>
                  <a:lnTo>
                    <a:pt x="5373" y="2516"/>
                  </a:lnTo>
                  <a:lnTo>
                    <a:pt x="4592" y="2516"/>
                  </a:lnTo>
                  <a:lnTo>
                    <a:pt x="4421" y="2540"/>
                  </a:lnTo>
                  <a:lnTo>
                    <a:pt x="4225" y="2589"/>
                  </a:lnTo>
                  <a:lnTo>
                    <a:pt x="4030" y="2662"/>
                  </a:lnTo>
                  <a:lnTo>
                    <a:pt x="3834" y="2735"/>
                  </a:lnTo>
                  <a:lnTo>
                    <a:pt x="3419" y="2955"/>
                  </a:lnTo>
                  <a:lnTo>
                    <a:pt x="3004" y="3175"/>
                  </a:lnTo>
                  <a:lnTo>
                    <a:pt x="2638" y="3444"/>
                  </a:lnTo>
                  <a:lnTo>
                    <a:pt x="2271" y="3712"/>
                  </a:lnTo>
                  <a:lnTo>
                    <a:pt x="1929" y="4030"/>
                  </a:lnTo>
                  <a:lnTo>
                    <a:pt x="1612" y="4347"/>
                  </a:lnTo>
                  <a:lnTo>
                    <a:pt x="1319" y="4689"/>
                  </a:lnTo>
                  <a:lnTo>
                    <a:pt x="1075" y="5056"/>
                  </a:lnTo>
                  <a:lnTo>
                    <a:pt x="830" y="5446"/>
                  </a:lnTo>
                  <a:lnTo>
                    <a:pt x="611" y="5862"/>
                  </a:lnTo>
                  <a:lnTo>
                    <a:pt x="440" y="6301"/>
                  </a:lnTo>
                  <a:lnTo>
                    <a:pt x="293" y="6741"/>
                  </a:lnTo>
                  <a:lnTo>
                    <a:pt x="171" y="7205"/>
                  </a:lnTo>
                  <a:lnTo>
                    <a:pt x="73" y="7693"/>
                  </a:lnTo>
                  <a:lnTo>
                    <a:pt x="24" y="8206"/>
                  </a:lnTo>
                  <a:lnTo>
                    <a:pt x="0" y="8719"/>
                  </a:lnTo>
                  <a:lnTo>
                    <a:pt x="24" y="9256"/>
                  </a:lnTo>
                  <a:lnTo>
                    <a:pt x="73" y="9794"/>
                  </a:lnTo>
                  <a:lnTo>
                    <a:pt x="171" y="10307"/>
                  </a:lnTo>
                  <a:lnTo>
                    <a:pt x="293" y="10795"/>
                  </a:lnTo>
                  <a:lnTo>
                    <a:pt x="464" y="11308"/>
                  </a:lnTo>
                  <a:lnTo>
                    <a:pt x="659" y="11772"/>
                  </a:lnTo>
                  <a:lnTo>
                    <a:pt x="879" y="12236"/>
                  </a:lnTo>
                  <a:lnTo>
                    <a:pt x="1123" y="12676"/>
                  </a:lnTo>
                  <a:lnTo>
                    <a:pt x="1392" y="13091"/>
                  </a:lnTo>
                  <a:lnTo>
                    <a:pt x="1710" y="13506"/>
                  </a:lnTo>
                  <a:lnTo>
                    <a:pt x="2027" y="13872"/>
                  </a:lnTo>
                  <a:lnTo>
                    <a:pt x="2393" y="14239"/>
                  </a:lnTo>
                  <a:lnTo>
                    <a:pt x="2760" y="14581"/>
                  </a:lnTo>
                  <a:lnTo>
                    <a:pt x="3151" y="14874"/>
                  </a:lnTo>
                  <a:lnTo>
                    <a:pt x="3590" y="15167"/>
                  </a:lnTo>
                  <a:lnTo>
                    <a:pt x="4030" y="15411"/>
                  </a:lnTo>
                  <a:lnTo>
                    <a:pt x="4225" y="15509"/>
                  </a:lnTo>
                  <a:lnTo>
                    <a:pt x="4421" y="15582"/>
                  </a:lnTo>
                  <a:lnTo>
                    <a:pt x="4640" y="15631"/>
                  </a:lnTo>
                  <a:lnTo>
                    <a:pt x="5275" y="15631"/>
                  </a:lnTo>
                  <a:lnTo>
                    <a:pt x="5739" y="15558"/>
                  </a:lnTo>
                  <a:lnTo>
                    <a:pt x="6668" y="15362"/>
                  </a:lnTo>
                  <a:lnTo>
                    <a:pt x="7132" y="15289"/>
                  </a:lnTo>
                  <a:lnTo>
                    <a:pt x="7376" y="15264"/>
                  </a:lnTo>
                  <a:lnTo>
                    <a:pt x="7864" y="15264"/>
                  </a:lnTo>
                  <a:lnTo>
                    <a:pt x="8108" y="15289"/>
                  </a:lnTo>
                  <a:lnTo>
                    <a:pt x="8597" y="15362"/>
                  </a:lnTo>
                  <a:lnTo>
                    <a:pt x="9549" y="15558"/>
                  </a:lnTo>
                  <a:lnTo>
                    <a:pt x="9989" y="15606"/>
                  </a:lnTo>
                  <a:lnTo>
                    <a:pt x="10209" y="15631"/>
                  </a:lnTo>
                  <a:lnTo>
                    <a:pt x="10429" y="15631"/>
                  </a:lnTo>
                  <a:lnTo>
                    <a:pt x="10648" y="15606"/>
                  </a:lnTo>
                  <a:lnTo>
                    <a:pt x="10868" y="15558"/>
                  </a:lnTo>
                  <a:lnTo>
                    <a:pt x="11064" y="15484"/>
                  </a:lnTo>
                  <a:lnTo>
                    <a:pt x="11283" y="15387"/>
                  </a:lnTo>
                  <a:lnTo>
                    <a:pt x="11723" y="15142"/>
                  </a:lnTo>
                  <a:lnTo>
                    <a:pt x="12114" y="14849"/>
                  </a:lnTo>
                  <a:lnTo>
                    <a:pt x="12529" y="14532"/>
                  </a:lnTo>
                  <a:lnTo>
                    <a:pt x="12895" y="14214"/>
                  </a:lnTo>
                  <a:lnTo>
                    <a:pt x="13237" y="13848"/>
                  </a:lnTo>
                  <a:lnTo>
                    <a:pt x="13555" y="13457"/>
                  </a:lnTo>
                  <a:lnTo>
                    <a:pt x="13872" y="13066"/>
                  </a:lnTo>
                  <a:lnTo>
                    <a:pt x="14141" y="12651"/>
                  </a:lnTo>
                  <a:lnTo>
                    <a:pt x="14385" y="12212"/>
                  </a:lnTo>
                  <a:lnTo>
                    <a:pt x="14605" y="11748"/>
                  </a:lnTo>
                  <a:lnTo>
                    <a:pt x="14800" y="11283"/>
                  </a:lnTo>
                  <a:lnTo>
                    <a:pt x="14947" y="10795"/>
                  </a:lnTo>
                  <a:lnTo>
                    <a:pt x="15069" y="10282"/>
                  </a:lnTo>
                  <a:lnTo>
                    <a:pt x="15167" y="9769"/>
                  </a:lnTo>
                  <a:lnTo>
                    <a:pt x="15216" y="9256"/>
                  </a:lnTo>
                  <a:lnTo>
                    <a:pt x="15240" y="8719"/>
                  </a:lnTo>
                  <a:lnTo>
                    <a:pt x="15216" y="8182"/>
                  </a:lnTo>
                  <a:lnTo>
                    <a:pt x="15167" y="7669"/>
                  </a:lnTo>
                  <a:lnTo>
                    <a:pt x="15069" y="7180"/>
                  </a:lnTo>
                  <a:lnTo>
                    <a:pt x="14947" y="6692"/>
                  </a:lnTo>
                  <a:lnTo>
                    <a:pt x="14776" y="6252"/>
                  </a:lnTo>
                  <a:lnTo>
                    <a:pt x="14605" y="5813"/>
                  </a:lnTo>
                  <a:lnTo>
                    <a:pt x="14385" y="5398"/>
                  </a:lnTo>
                  <a:lnTo>
                    <a:pt x="14141" y="5007"/>
                  </a:lnTo>
                  <a:lnTo>
                    <a:pt x="13848" y="4616"/>
                  </a:lnTo>
                  <a:lnTo>
                    <a:pt x="13555" y="4274"/>
                  </a:lnTo>
                  <a:lnTo>
                    <a:pt x="13213" y="3957"/>
                  </a:lnTo>
                  <a:lnTo>
                    <a:pt x="12871" y="3639"/>
                  </a:lnTo>
                  <a:lnTo>
                    <a:pt x="12505" y="3370"/>
                  </a:lnTo>
                  <a:lnTo>
                    <a:pt x="12089" y="3102"/>
                  </a:lnTo>
                  <a:lnTo>
                    <a:pt x="11674" y="2858"/>
                  </a:lnTo>
                  <a:lnTo>
                    <a:pt x="11259" y="2662"/>
                  </a:lnTo>
                  <a:lnTo>
                    <a:pt x="11064" y="2589"/>
                  </a:lnTo>
                  <a:lnTo>
                    <a:pt x="10893" y="2540"/>
                  </a:lnTo>
                  <a:lnTo>
                    <a:pt x="10697" y="2516"/>
                  </a:lnTo>
                  <a:lnTo>
                    <a:pt x="10526" y="2491"/>
                  </a:lnTo>
                  <a:lnTo>
                    <a:pt x="10111" y="2491"/>
                  </a:lnTo>
                  <a:lnTo>
                    <a:pt x="9696" y="2516"/>
                  </a:lnTo>
                  <a:lnTo>
                    <a:pt x="8841" y="2613"/>
                  </a:lnTo>
                  <a:lnTo>
                    <a:pt x="8426" y="2662"/>
                  </a:lnTo>
                  <a:lnTo>
                    <a:pt x="7986" y="2687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" name="Google Shape;991;p49"/>
          <p:cNvGrpSpPr/>
          <p:nvPr/>
        </p:nvGrpSpPr>
        <p:grpSpPr>
          <a:xfrm>
            <a:off x="5310035" y="4210835"/>
            <a:ext cx="431172" cy="413599"/>
            <a:chOff x="5241175" y="4959100"/>
            <a:chExt cx="539775" cy="517775"/>
          </a:xfrm>
        </p:grpSpPr>
        <p:sp>
          <p:nvSpPr>
            <p:cNvPr id="992" name="Google Shape;992;p49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9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9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49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49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49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98" name="Google Shape;998;p49"/>
          <p:cNvSpPr/>
          <p:nvPr/>
        </p:nvSpPr>
        <p:spPr>
          <a:xfrm>
            <a:off x="5874650" y="4313028"/>
            <a:ext cx="379470" cy="209745"/>
          </a:xfrm>
          <a:custGeom>
            <a:avLst/>
            <a:gdLst/>
            <a:ahLst/>
            <a:cxnLst/>
            <a:rect l="l" t="t" r="r" b="b"/>
            <a:pathLst>
              <a:path w="19002" h="10503" extrusionOk="0">
                <a:moveTo>
                  <a:pt x="17072" y="1100"/>
                </a:moveTo>
                <a:lnTo>
                  <a:pt x="17145" y="1124"/>
                </a:lnTo>
                <a:lnTo>
                  <a:pt x="17268" y="1197"/>
                </a:lnTo>
                <a:lnTo>
                  <a:pt x="17365" y="1320"/>
                </a:lnTo>
                <a:lnTo>
                  <a:pt x="17390" y="1393"/>
                </a:lnTo>
                <a:lnTo>
                  <a:pt x="17390" y="1490"/>
                </a:lnTo>
                <a:lnTo>
                  <a:pt x="17390" y="1564"/>
                </a:lnTo>
                <a:lnTo>
                  <a:pt x="17365" y="1637"/>
                </a:lnTo>
                <a:lnTo>
                  <a:pt x="17268" y="1759"/>
                </a:lnTo>
                <a:lnTo>
                  <a:pt x="17145" y="1832"/>
                </a:lnTo>
                <a:lnTo>
                  <a:pt x="17072" y="1857"/>
                </a:lnTo>
                <a:lnTo>
                  <a:pt x="16926" y="1857"/>
                </a:lnTo>
                <a:lnTo>
                  <a:pt x="16852" y="1832"/>
                </a:lnTo>
                <a:lnTo>
                  <a:pt x="16730" y="1759"/>
                </a:lnTo>
                <a:lnTo>
                  <a:pt x="16657" y="1637"/>
                </a:lnTo>
                <a:lnTo>
                  <a:pt x="16633" y="1564"/>
                </a:lnTo>
                <a:lnTo>
                  <a:pt x="16608" y="1490"/>
                </a:lnTo>
                <a:lnTo>
                  <a:pt x="16633" y="1393"/>
                </a:lnTo>
                <a:lnTo>
                  <a:pt x="16657" y="1320"/>
                </a:lnTo>
                <a:lnTo>
                  <a:pt x="16730" y="1197"/>
                </a:lnTo>
                <a:lnTo>
                  <a:pt x="16852" y="1124"/>
                </a:lnTo>
                <a:lnTo>
                  <a:pt x="16926" y="1100"/>
                </a:lnTo>
                <a:close/>
                <a:moveTo>
                  <a:pt x="15924" y="1"/>
                </a:moveTo>
                <a:lnTo>
                  <a:pt x="15656" y="25"/>
                </a:lnTo>
                <a:lnTo>
                  <a:pt x="15387" y="74"/>
                </a:lnTo>
                <a:lnTo>
                  <a:pt x="15192" y="123"/>
                </a:lnTo>
                <a:lnTo>
                  <a:pt x="14996" y="172"/>
                </a:lnTo>
                <a:lnTo>
                  <a:pt x="14801" y="269"/>
                </a:lnTo>
                <a:lnTo>
                  <a:pt x="14605" y="367"/>
                </a:lnTo>
                <a:lnTo>
                  <a:pt x="14435" y="489"/>
                </a:lnTo>
                <a:lnTo>
                  <a:pt x="14264" y="611"/>
                </a:lnTo>
                <a:lnTo>
                  <a:pt x="14093" y="758"/>
                </a:lnTo>
                <a:lnTo>
                  <a:pt x="13970" y="929"/>
                </a:lnTo>
                <a:lnTo>
                  <a:pt x="13824" y="1100"/>
                </a:lnTo>
                <a:lnTo>
                  <a:pt x="13726" y="1271"/>
                </a:lnTo>
                <a:lnTo>
                  <a:pt x="13629" y="1466"/>
                </a:lnTo>
                <a:lnTo>
                  <a:pt x="13531" y="1661"/>
                </a:lnTo>
                <a:lnTo>
                  <a:pt x="13482" y="1881"/>
                </a:lnTo>
                <a:lnTo>
                  <a:pt x="13433" y="2101"/>
                </a:lnTo>
                <a:lnTo>
                  <a:pt x="13409" y="2345"/>
                </a:lnTo>
                <a:lnTo>
                  <a:pt x="13409" y="2565"/>
                </a:lnTo>
                <a:lnTo>
                  <a:pt x="6668" y="4372"/>
                </a:lnTo>
                <a:lnTo>
                  <a:pt x="6986" y="4592"/>
                </a:lnTo>
                <a:lnTo>
                  <a:pt x="7303" y="4812"/>
                </a:lnTo>
                <a:lnTo>
                  <a:pt x="7621" y="5032"/>
                </a:lnTo>
                <a:lnTo>
                  <a:pt x="7938" y="5203"/>
                </a:lnTo>
                <a:lnTo>
                  <a:pt x="8280" y="5374"/>
                </a:lnTo>
                <a:lnTo>
                  <a:pt x="8597" y="5496"/>
                </a:lnTo>
                <a:lnTo>
                  <a:pt x="8939" y="5618"/>
                </a:lnTo>
                <a:lnTo>
                  <a:pt x="9257" y="5740"/>
                </a:lnTo>
                <a:lnTo>
                  <a:pt x="9599" y="5813"/>
                </a:lnTo>
                <a:lnTo>
                  <a:pt x="9941" y="5862"/>
                </a:lnTo>
                <a:lnTo>
                  <a:pt x="10258" y="5911"/>
                </a:lnTo>
                <a:lnTo>
                  <a:pt x="10600" y="5935"/>
                </a:lnTo>
                <a:lnTo>
                  <a:pt x="10942" y="5935"/>
                </a:lnTo>
                <a:lnTo>
                  <a:pt x="11284" y="5911"/>
                </a:lnTo>
                <a:lnTo>
                  <a:pt x="11626" y="5862"/>
                </a:lnTo>
                <a:lnTo>
                  <a:pt x="11968" y="5813"/>
                </a:lnTo>
                <a:lnTo>
                  <a:pt x="12285" y="5716"/>
                </a:lnTo>
                <a:lnTo>
                  <a:pt x="12603" y="5642"/>
                </a:lnTo>
                <a:lnTo>
                  <a:pt x="13140" y="5423"/>
                </a:lnTo>
                <a:lnTo>
                  <a:pt x="13629" y="5203"/>
                </a:lnTo>
                <a:lnTo>
                  <a:pt x="14044" y="4983"/>
                </a:lnTo>
                <a:lnTo>
                  <a:pt x="14386" y="4763"/>
                </a:lnTo>
                <a:lnTo>
                  <a:pt x="14630" y="4592"/>
                </a:lnTo>
                <a:lnTo>
                  <a:pt x="14850" y="4421"/>
                </a:lnTo>
                <a:lnTo>
                  <a:pt x="14923" y="4372"/>
                </a:lnTo>
                <a:lnTo>
                  <a:pt x="15021" y="4348"/>
                </a:lnTo>
                <a:lnTo>
                  <a:pt x="15118" y="4372"/>
                </a:lnTo>
                <a:lnTo>
                  <a:pt x="15192" y="4421"/>
                </a:lnTo>
                <a:lnTo>
                  <a:pt x="15240" y="4519"/>
                </a:lnTo>
                <a:lnTo>
                  <a:pt x="15240" y="4592"/>
                </a:lnTo>
                <a:lnTo>
                  <a:pt x="15240" y="4690"/>
                </a:lnTo>
                <a:lnTo>
                  <a:pt x="15167" y="4763"/>
                </a:lnTo>
                <a:lnTo>
                  <a:pt x="15045" y="4861"/>
                </a:lnTo>
                <a:lnTo>
                  <a:pt x="14752" y="5105"/>
                </a:lnTo>
                <a:lnTo>
                  <a:pt x="14312" y="5398"/>
                </a:lnTo>
                <a:lnTo>
                  <a:pt x="14019" y="5569"/>
                </a:lnTo>
                <a:lnTo>
                  <a:pt x="13702" y="5716"/>
                </a:lnTo>
                <a:lnTo>
                  <a:pt x="13213" y="5935"/>
                </a:lnTo>
                <a:lnTo>
                  <a:pt x="12969" y="6033"/>
                </a:lnTo>
                <a:lnTo>
                  <a:pt x="12676" y="6131"/>
                </a:lnTo>
                <a:lnTo>
                  <a:pt x="12090" y="6277"/>
                </a:lnTo>
                <a:lnTo>
                  <a:pt x="11797" y="6326"/>
                </a:lnTo>
                <a:lnTo>
                  <a:pt x="11479" y="6375"/>
                </a:lnTo>
                <a:lnTo>
                  <a:pt x="11137" y="6400"/>
                </a:lnTo>
                <a:lnTo>
                  <a:pt x="10796" y="6424"/>
                </a:lnTo>
                <a:lnTo>
                  <a:pt x="10429" y="6400"/>
                </a:lnTo>
                <a:lnTo>
                  <a:pt x="10063" y="6375"/>
                </a:lnTo>
                <a:lnTo>
                  <a:pt x="9696" y="6326"/>
                </a:lnTo>
                <a:lnTo>
                  <a:pt x="9306" y="6229"/>
                </a:lnTo>
                <a:lnTo>
                  <a:pt x="8915" y="6131"/>
                </a:lnTo>
                <a:lnTo>
                  <a:pt x="8500" y="5984"/>
                </a:lnTo>
                <a:lnTo>
                  <a:pt x="8085" y="5813"/>
                </a:lnTo>
                <a:lnTo>
                  <a:pt x="7669" y="5594"/>
                </a:lnTo>
                <a:lnTo>
                  <a:pt x="7572" y="5569"/>
                </a:lnTo>
                <a:lnTo>
                  <a:pt x="7376" y="5471"/>
                </a:lnTo>
                <a:lnTo>
                  <a:pt x="7254" y="5471"/>
                </a:lnTo>
                <a:lnTo>
                  <a:pt x="7132" y="5496"/>
                </a:lnTo>
                <a:lnTo>
                  <a:pt x="318" y="7694"/>
                </a:lnTo>
                <a:lnTo>
                  <a:pt x="245" y="7743"/>
                </a:lnTo>
                <a:lnTo>
                  <a:pt x="147" y="7792"/>
                </a:lnTo>
                <a:lnTo>
                  <a:pt x="98" y="7865"/>
                </a:lnTo>
                <a:lnTo>
                  <a:pt x="49" y="7938"/>
                </a:lnTo>
                <a:lnTo>
                  <a:pt x="1" y="8036"/>
                </a:lnTo>
                <a:lnTo>
                  <a:pt x="1" y="8134"/>
                </a:lnTo>
                <a:lnTo>
                  <a:pt x="1" y="8207"/>
                </a:lnTo>
                <a:lnTo>
                  <a:pt x="25" y="8305"/>
                </a:lnTo>
                <a:lnTo>
                  <a:pt x="98" y="8451"/>
                </a:lnTo>
                <a:lnTo>
                  <a:pt x="196" y="8549"/>
                </a:lnTo>
                <a:lnTo>
                  <a:pt x="318" y="8622"/>
                </a:lnTo>
                <a:lnTo>
                  <a:pt x="489" y="8646"/>
                </a:lnTo>
                <a:lnTo>
                  <a:pt x="611" y="8622"/>
                </a:lnTo>
                <a:lnTo>
                  <a:pt x="269" y="8793"/>
                </a:lnTo>
                <a:lnTo>
                  <a:pt x="171" y="8842"/>
                </a:lnTo>
                <a:lnTo>
                  <a:pt x="123" y="8915"/>
                </a:lnTo>
                <a:lnTo>
                  <a:pt x="49" y="8988"/>
                </a:lnTo>
                <a:lnTo>
                  <a:pt x="25" y="9086"/>
                </a:lnTo>
                <a:lnTo>
                  <a:pt x="1" y="9159"/>
                </a:lnTo>
                <a:lnTo>
                  <a:pt x="1" y="9257"/>
                </a:lnTo>
                <a:lnTo>
                  <a:pt x="1" y="9355"/>
                </a:lnTo>
                <a:lnTo>
                  <a:pt x="49" y="9452"/>
                </a:lnTo>
                <a:lnTo>
                  <a:pt x="123" y="9575"/>
                </a:lnTo>
                <a:lnTo>
                  <a:pt x="220" y="9648"/>
                </a:lnTo>
                <a:lnTo>
                  <a:pt x="342" y="9697"/>
                </a:lnTo>
                <a:lnTo>
                  <a:pt x="489" y="9721"/>
                </a:lnTo>
                <a:lnTo>
                  <a:pt x="587" y="9721"/>
                </a:lnTo>
                <a:lnTo>
                  <a:pt x="684" y="9672"/>
                </a:lnTo>
                <a:lnTo>
                  <a:pt x="855" y="9599"/>
                </a:lnTo>
                <a:lnTo>
                  <a:pt x="782" y="9721"/>
                </a:lnTo>
                <a:lnTo>
                  <a:pt x="758" y="9868"/>
                </a:lnTo>
                <a:lnTo>
                  <a:pt x="782" y="10014"/>
                </a:lnTo>
                <a:lnTo>
                  <a:pt x="831" y="10161"/>
                </a:lnTo>
                <a:lnTo>
                  <a:pt x="929" y="10258"/>
                </a:lnTo>
                <a:lnTo>
                  <a:pt x="1026" y="10307"/>
                </a:lnTo>
                <a:lnTo>
                  <a:pt x="1124" y="10356"/>
                </a:lnTo>
                <a:lnTo>
                  <a:pt x="1246" y="10380"/>
                </a:lnTo>
                <a:lnTo>
                  <a:pt x="1393" y="10356"/>
                </a:lnTo>
                <a:lnTo>
                  <a:pt x="1515" y="10283"/>
                </a:lnTo>
                <a:lnTo>
                  <a:pt x="6082" y="7303"/>
                </a:lnTo>
                <a:lnTo>
                  <a:pt x="6546" y="7523"/>
                </a:lnTo>
                <a:lnTo>
                  <a:pt x="7108" y="7743"/>
                </a:lnTo>
                <a:lnTo>
                  <a:pt x="7791" y="7987"/>
                </a:lnTo>
                <a:lnTo>
                  <a:pt x="8524" y="8207"/>
                </a:lnTo>
                <a:lnTo>
                  <a:pt x="9306" y="8402"/>
                </a:lnTo>
                <a:lnTo>
                  <a:pt x="10087" y="8549"/>
                </a:lnTo>
                <a:lnTo>
                  <a:pt x="10454" y="8598"/>
                </a:lnTo>
                <a:lnTo>
                  <a:pt x="10820" y="8646"/>
                </a:lnTo>
                <a:lnTo>
                  <a:pt x="11528" y="8646"/>
                </a:lnTo>
                <a:lnTo>
                  <a:pt x="12212" y="10356"/>
                </a:lnTo>
                <a:lnTo>
                  <a:pt x="12261" y="10405"/>
                </a:lnTo>
                <a:lnTo>
                  <a:pt x="12310" y="10454"/>
                </a:lnTo>
                <a:lnTo>
                  <a:pt x="12383" y="10478"/>
                </a:lnTo>
                <a:lnTo>
                  <a:pt x="12456" y="10503"/>
                </a:lnTo>
                <a:lnTo>
                  <a:pt x="13384" y="10503"/>
                </a:lnTo>
                <a:lnTo>
                  <a:pt x="13482" y="10478"/>
                </a:lnTo>
                <a:lnTo>
                  <a:pt x="13555" y="10454"/>
                </a:lnTo>
                <a:lnTo>
                  <a:pt x="13604" y="10405"/>
                </a:lnTo>
                <a:lnTo>
                  <a:pt x="13629" y="10332"/>
                </a:lnTo>
                <a:lnTo>
                  <a:pt x="13629" y="10234"/>
                </a:lnTo>
                <a:lnTo>
                  <a:pt x="13580" y="10161"/>
                </a:lnTo>
                <a:lnTo>
                  <a:pt x="13506" y="10087"/>
                </a:lnTo>
                <a:lnTo>
                  <a:pt x="13409" y="10087"/>
                </a:lnTo>
                <a:lnTo>
                  <a:pt x="12603" y="10014"/>
                </a:lnTo>
                <a:lnTo>
                  <a:pt x="12163" y="8646"/>
                </a:lnTo>
                <a:lnTo>
                  <a:pt x="12700" y="8598"/>
                </a:lnTo>
                <a:lnTo>
                  <a:pt x="13067" y="8549"/>
                </a:lnTo>
                <a:lnTo>
                  <a:pt x="13482" y="8475"/>
                </a:lnTo>
                <a:lnTo>
                  <a:pt x="13922" y="8378"/>
                </a:lnTo>
                <a:lnTo>
                  <a:pt x="14386" y="8280"/>
                </a:lnTo>
                <a:lnTo>
                  <a:pt x="14874" y="8109"/>
                </a:lnTo>
                <a:lnTo>
                  <a:pt x="15363" y="7914"/>
                </a:lnTo>
                <a:lnTo>
                  <a:pt x="15827" y="7670"/>
                </a:lnTo>
                <a:lnTo>
                  <a:pt x="16046" y="7547"/>
                </a:lnTo>
                <a:lnTo>
                  <a:pt x="16291" y="7376"/>
                </a:lnTo>
                <a:lnTo>
                  <a:pt x="16486" y="7205"/>
                </a:lnTo>
                <a:lnTo>
                  <a:pt x="16681" y="7035"/>
                </a:lnTo>
                <a:lnTo>
                  <a:pt x="16877" y="6839"/>
                </a:lnTo>
                <a:lnTo>
                  <a:pt x="17072" y="6619"/>
                </a:lnTo>
                <a:lnTo>
                  <a:pt x="17219" y="6375"/>
                </a:lnTo>
                <a:lnTo>
                  <a:pt x="17365" y="6131"/>
                </a:lnTo>
                <a:lnTo>
                  <a:pt x="17512" y="5862"/>
                </a:lnTo>
                <a:lnTo>
                  <a:pt x="17610" y="5569"/>
                </a:lnTo>
                <a:lnTo>
                  <a:pt x="17707" y="5276"/>
                </a:lnTo>
                <a:lnTo>
                  <a:pt x="17780" y="4959"/>
                </a:lnTo>
                <a:lnTo>
                  <a:pt x="17829" y="4592"/>
                </a:lnTo>
                <a:lnTo>
                  <a:pt x="17854" y="4226"/>
                </a:lnTo>
                <a:lnTo>
                  <a:pt x="17854" y="3884"/>
                </a:lnTo>
                <a:lnTo>
                  <a:pt x="17829" y="3444"/>
                </a:lnTo>
                <a:lnTo>
                  <a:pt x="17829" y="2980"/>
                </a:lnTo>
                <a:lnTo>
                  <a:pt x="17829" y="2760"/>
                </a:lnTo>
                <a:lnTo>
                  <a:pt x="17878" y="2590"/>
                </a:lnTo>
                <a:lnTo>
                  <a:pt x="18440" y="2370"/>
                </a:lnTo>
                <a:lnTo>
                  <a:pt x="18733" y="2272"/>
                </a:lnTo>
                <a:lnTo>
                  <a:pt x="18293" y="2125"/>
                </a:lnTo>
                <a:lnTo>
                  <a:pt x="18586" y="1979"/>
                </a:lnTo>
                <a:lnTo>
                  <a:pt x="18855" y="1857"/>
                </a:lnTo>
                <a:lnTo>
                  <a:pt x="18953" y="1808"/>
                </a:lnTo>
                <a:lnTo>
                  <a:pt x="19002" y="1759"/>
                </a:lnTo>
                <a:lnTo>
                  <a:pt x="19002" y="1710"/>
                </a:lnTo>
                <a:lnTo>
                  <a:pt x="18953" y="1686"/>
                </a:lnTo>
                <a:lnTo>
                  <a:pt x="18000" y="1271"/>
                </a:lnTo>
                <a:lnTo>
                  <a:pt x="17780" y="1026"/>
                </a:lnTo>
                <a:lnTo>
                  <a:pt x="17561" y="782"/>
                </a:lnTo>
                <a:lnTo>
                  <a:pt x="17243" y="514"/>
                </a:lnTo>
                <a:lnTo>
                  <a:pt x="17048" y="391"/>
                </a:lnTo>
                <a:lnTo>
                  <a:pt x="16852" y="269"/>
                </a:lnTo>
                <a:lnTo>
                  <a:pt x="16633" y="172"/>
                </a:lnTo>
                <a:lnTo>
                  <a:pt x="16413" y="98"/>
                </a:lnTo>
                <a:lnTo>
                  <a:pt x="16169" y="25"/>
                </a:lnTo>
                <a:lnTo>
                  <a:pt x="159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99" name="Google Shape;999;p49"/>
          <p:cNvGrpSpPr/>
          <p:nvPr/>
        </p:nvGrpSpPr>
        <p:grpSpPr>
          <a:xfrm>
            <a:off x="6463502" y="4272282"/>
            <a:ext cx="276565" cy="318022"/>
            <a:chOff x="6685175" y="5036025"/>
            <a:chExt cx="346225" cy="398125"/>
          </a:xfrm>
        </p:grpSpPr>
        <p:sp>
          <p:nvSpPr>
            <p:cNvPr id="1000" name="Google Shape;1000;p49"/>
            <p:cNvSpPr/>
            <p:nvPr/>
          </p:nvSpPr>
          <p:spPr>
            <a:xfrm>
              <a:off x="6743800" y="5036025"/>
              <a:ext cx="105650" cy="147775"/>
            </a:xfrm>
            <a:custGeom>
              <a:avLst/>
              <a:gdLst/>
              <a:ahLst/>
              <a:cxnLst/>
              <a:rect l="l" t="t" r="r" b="b"/>
              <a:pathLst>
                <a:path w="4226" h="5911" extrusionOk="0">
                  <a:moveTo>
                    <a:pt x="2931" y="1"/>
                  </a:moveTo>
                  <a:lnTo>
                    <a:pt x="2736" y="25"/>
                  </a:lnTo>
                  <a:lnTo>
                    <a:pt x="2516" y="74"/>
                  </a:lnTo>
                  <a:lnTo>
                    <a:pt x="2272" y="147"/>
                  </a:lnTo>
                  <a:lnTo>
                    <a:pt x="2027" y="269"/>
                  </a:lnTo>
                  <a:lnTo>
                    <a:pt x="1783" y="416"/>
                  </a:lnTo>
                  <a:lnTo>
                    <a:pt x="1539" y="611"/>
                  </a:lnTo>
                  <a:lnTo>
                    <a:pt x="1319" y="807"/>
                  </a:lnTo>
                  <a:lnTo>
                    <a:pt x="1075" y="1026"/>
                  </a:lnTo>
                  <a:lnTo>
                    <a:pt x="855" y="1271"/>
                  </a:lnTo>
                  <a:lnTo>
                    <a:pt x="660" y="1539"/>
                  </a:lnTo>
                  <a:lnTo>
                    <a:pt x="489" y="1808"/>
                  </a:lnTo>
                  <a:lnTo>
                    <a:pt x="318" y="2101"/>
                  </a:lnTo>
                  <a:lnTo>
                    <a:pt x="196" y="2370"/>
                  </a:lnTo>
                  <a:lnTo>
                    <a:pt x="98" y="2663"/>
                  </a:lnTo>
                  <a:lnTo>
                    <a:pt x="25" y="2956"/>
                  </a:lnTo>
                  <a:lnTo>
                    <a:pt x="0" y="3249"/>
                  </a:lnTo>
                  <a:lnTo>
                    <a:pt x="0" y="3517"/>
                  </a:lnTo>
                  <a:lnTo>
                    <a:pt x="49" y="3786"/>
                  </a:lnTo>
                  <a:lnTo>
                    <a:pt x="122" y="4055"/>
                  </a:lnTo>
                  <a:lnTo>
                    <a:pt x="196" y="4299"/>
                  </a:lnTo>
                  <a:lnTo>
                    <a:pt x="293" y="4543"/>
                  </a:lnTo>
                  <a:lnTo>
                    <a:pt x="415" y="4763"/>
                  </a:lnTo>
                  <a:lnTo>
                    <a:pt x="562" y="4958"/>
                  </a:lnTo>
                  <a:lnTo>
                    <a:pt x="708" y="5154"/>
                  </a:lnTo>
                  <a:lnTo>
                    <a:pt x="855" y="5325"/>
                  </a:lnTo>
                  <a:lnTo>
                    <a:pt x="1026" y="5471"/>
                  </a:lnTo>
                  <a:lnTo>
                    <a:pt x="1221" y="5618"/>
                  </a:lnTo>
                  <a:lnTo>
                    <a:pt x="1392" y="5716"/>
                  </a:lnTo>
                  <a:lnTo>
                    <a:pt x="1588" y="5813"/>
                  </a:lnTo>
                  <a:lnTo>
                    <a:pt x="1807" y="5862"/>
                  </a:lnTo>
                  <a:lnTo>
                    <a:pt x="2003" y="5911"/>
                  </a:lnTo>
                  <a:lnTo>
                    <a:pt x="2442" y="5911"/>
                  </a:lnTo>
                  <a:lnTo>
                    <a:pt x="2662" y="5862"/>
                  </a:lnTo>
                  <a:lnTo>
                    <a:pt x="2858" y="5789"/>
                  </a:lnTo>
                  <a:lnTo>
                    <a:pt x="3053" y="5716"/>
                  </a:lnTo>
                  <a:lnTo>
                    <a:pt x="3224" y="5593"/>
                  </a:lnTo>
                  <a:lnTo>
                    <a:pt x="3395" y="5471"/>
                  </a:lnTo>
                  <a:lnTo>
                    <a:pt x="3541" y="5300"/>
                  </a:lnTo>
                  <a:lnTo>
                    <a:pt x="3688" y="5129"/>
                  </a:lnTo>
                  <a:lnTo>
                    <a:pt x="3810" y="4934"/>
                  </a:lnTo>
                  <a:lnTo>
                    <a:pt x="3932" y="4739"/>
                  </a:lnTo>
                  <a:lnTo>
                    <a:pt x="4030" y="4519"/>
                  </a:lnTo>
                  <a:lnTo>
                    <a:pt x="4103" y="4275"/>
                  </a:lnTo>
                  <a:lnTo>
                    <a:pt x="4152" y="4030"/>
                  </a:lnTo>
                  <a:lnTo>
                    <a:pt x="4201" y="3786"/>
                  </a:lnTo>
                  <a:lnTo>
                    <a:pt x="4225" y="3517"/>
                  </a:lnTo>
                  <a:lnTo>
                    <a:pt x="4201" y="3249"/>
                  </a:lnTo>
                  <a:lnTo>
                    <a:pt x="4176" y="2980"/>
                  </a:lnTo>
                  <a:lnTo>
                    <a:pt x="4054" y="1881"/>
                  </a:lnTo>
                  <a:lnTo>
                    <a:pt x="3957" y="1368"/>
                  </a:lnTo>
                  <a:lnTo>
                    <a:pt x="3835" y="904"/>
                  </a:lnTo>
                  <a:lnTo>
                    <a:pt x="3737" y="684"/>
                  </a:lnTo>
                  <a:lnTo>
                    <a:pt x="3664" y="513"/>
                  </a:lnTo>
                  <a:lnTo>
                    <a:pt x="3541" y="342"/>
                  </a:lnTo>
                  <a:lnTo>
                    <a:pt x="3419" y="220"/>
                  </a:lnTo>
                  <a:lnTo>
                    <a:pt x="3273" y="123"/>
                  </a:lnTo>
                  <a:lnTo>
                    <a:pt x="3126" y="49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9"/>
            <p:cNvSpPr/>
            <p:nvPr/>
          </p:nvSpPr>
          <p:spPr>
            <a:xfrm>
              <a:off x="6685175" y="5152025"/>
              <a:ext cx="84275" cy="117275"/>
            </a:xfrm>
            <a:custGeom>
              <a:avLst/>
              <a:gdLst/>
              <a:ahLst/>
              <a:cxnLst/>
              <a:rect l="l" t="t" r="r" b="b"/>
              <a:pathLst>
                <a:path w="3371" h="4691" extrusionOk="0">
                  <a:moveTo>
                    <a:pt x="1368" y="1"/>
                  </a:moveTo>
                  <a:lnTo>
                    <a:pt x="1197" y="25"/>
                  </a:lnTo>
                  <a:lnTo>
                    <a:pt x="1026" y="99"/>
                  </a:lnTo>
                  <a:lnTo>
                    <a:pt x="855" y="172"/>
                  </a:lnTo>
                  <a:lnTo>
                    <a:pt x="709" y="270"/>
                  </a:lnTo>
                  <a:lnTo>
                    <a:pt x="562" y="392"/>
                  </a:lnTo>
                  <a:lnTo>
                    <a:pt x="440" y="538"/>
                  </a:lnTo>
                  <a:lnTo>
                    <a:pt x="318" y="685"/>
                  </a:lnTo>
                  <a:lnTo>
                    <a:pt x="220" y="856"/>
                  </a:lnTo>
                  <a:lnTo>
                    <a:pt x="147" y="1051"/>
                  </a:lnTo>
                  <a:lnTo>
                    <a:pt x="74" y="1247"/>
                  </a:lnTo>
                  <a:lnTo>
                    <a:pt x="49" y="1442"/>
                  </a:lnTo>
                  <a:lnTo>
                    <a:pt x="1" y="1662"/>
                  </a:lnTo>
                  <a:lnTo>
                    <a:pt x="1" y="1882"/>
                  </a:lnTo>
                  <a:lnTo>
                    <a:pt x="1" y="2101"/>
                  </a:lnTo>
                  <a:lnTo>
                    <a:pt x="25" y="2346"/>
                  </a:lnTo>
                  <a:lnTo>
                    <a:pt x="74" y="2565"/>
                  </a:lnTo>
                  <a:lnTo>
                    <a:pt x="147" y="2810"/>
                  </a:lnTo>
                  <a:lnTo>
                    <a:pt x="220" y="3054"/>
                  </a:lnTo>
                  <a:lnTo>
                    <a:pt x="342" y="3274"/>
                  </a:lnTo>
                  <a:lnTo>
                    <a:pt x="440" y="3493"/>
                  </a:lnTo>
                  <a:lnTo>
                    <a:pt x="587" y="3689"/>
                  </a:lnTo>
                  <a:lnTo>
                    <a:pt x="733" y="3860"/>
                  </a:lnTo>
                  <a:lnTo>
                    <a:pt x="880" y="4031"/>
                  </a:lnTo>
                  <a:lnTo>
                    <a:pt x="1051" y="4177"/>
                  </a:lnTo>
                  <a:lnTo>
                    <a:pt x="1222" y="4324"/>
                  </a:lnTo>
                  <a:lnTo>
                    <a:pt x="1393" y="4422"/>
                  </a:lnTo>
                  <a:lnTo>
                    <a:pt x="1564" y="4519"/>
                  </a:lnTo>
                  <a:lnTo>
                    <a:pt x="1759" y="4592"/>
                  </a:lnTo>
                  <a:lnTo>
                    <a:pt x="1954" y="4641"/>
                  </a:lnTo>
                  <a:lnTo>
                    <a:pt x="2125" y="4690"/>
                  </a:lnTo>
                  <a:lnTo>
                    <a:pt x="2516" y="4690"/>
                  </a:lnTo>
                  <a:lnTo>
                    <a:pt x="2687" y="4641"/>
                  </a:lnTo>
                  <a:lnTo>
                    <a:pt x="2882" y="4592"/>
                  </a:lnTo>
                  <a:lnTo>
                    <a:pt x="3029" y="4495"/>
                  </a:lnTo>
                  <a:lnTo>
                    <a:pt x="3151" y="4397"/>
                  </a:lnTo>
                  <a:lnTo>
                    <a:pt x="3249" y="4299"/>
                  </a:lnTo>
                  <a:lnTo>
                    <a:pt x="3322" y="4153"/>
                  </a:lnTo>
                  <a:lnTo>
                    <a:pt x="3371" y="4006"/>
                  </a:lnTo>
                  <a:lnTo>
                    <a:pt x="3371" y="3860"/>
                  </a:lnTo>
                  <a:lnTo>
                    <a:pt x="3371" y="3689"/>
                  </a:lnTo>
                  <a:lnTo>
                    <a:pt x="3347" y="3518"/>
                  </a:lnTo>
                  <a:lnTo>
                    <a:pt x="3249" y="3127"/>
                  </a:lnTo>
                  <a:lnTo>
                    <a:pt x="3078" y="2712"/>
                  </a:lnTo>
                  <a:lnTo>
                    <a:pt x="2712" y="1808"/>
                  </a:lnTo>
                  <a:lnTo>
                    <a:pt x="2370" y="953"/>
                  </a:lnTo>
                  <a:lnTo>
                    <a:pt x="2199" y="612"/>
                  </a:lnTo>
                  <a:lnTo>
                    <a:pt x="2028" y="343"/>
                  </a:lnTo>
                  <a:lnTo>
                    <a:pt x="1954" y="221"/>
                  </a:lnTo>
                  <a:lnTo>
                    <a:pt x="1857" y="123"/>
                  </a:lnTo>
                  <a:lnTo>
                    <a:pt x="1735" y="74"/>
                  </a:lnTo>
                  <a:lnTo>
                    <a:pt x="1637" y="25"/>
                  </a:lnTo>
                  <a:lnTo>
                    <a:pt x="1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49"/>
            <p:cNvSpPr/>
            <p:nvPr/>
          </p:nvSpPr>
          <p:spPr>
            <a:xfrm>
              <a:off x="6871400" y="5038475"/>
              <a:ext cx="105650" cy="145325"/>
            </a:xfrm>
            <a:custGeom>
              <a:avLst/>
              <a:gdLst/>
              <a:ahLst/>
              <a:cxnLst/>
              <a:rect l="l" t="t" r="r" b="b"/>
              <a:pathLst>
                <a:path w="4226" h="5813" extrusionOk="0">
                  <a:moveTo>
                    <a:pt x="1295" y="0"/>
                  </a:moveTo>
                  <a:lnTo>
                    <a:pt x="1100" y="49"/>
                  </a:lnTo>
                  <a:lnTo>
                    <a:pt x="953" y="98"/>
                  </a:lnTo>
                  <a:lnTo>
                    <a:pt x="807" y="196"/>
                  </a:lnTo>
                  <a:lnTo>
                    <a:pt x="684" y="318"/>
                  </a:lnTo>
                  <a:lnTo>
                    <a:pt x="587" y="464"/>
                  </a:lnTo>
                  <a:lnTo>
                    <a:pt x="489" y="660"/>
                  </a:lnTo>
                  <a:lnTo>
                    <a:pt x="391" y="855"/>
                  </a:lnTo>
                  <a:lnTo>
                    <a:pt x="269" y="1295"/>
                  </a:lnTo>
                  <a:lnTo>
                    <a:pt x="172" y="1808"/>
                  </a:lnTo>
                  <a:lnTo>
                    <a:pt x="49" y="2882"/>
                  </a:lnTo>
                  <a:lnTo>
                    <a:pt x="1" y="3151"/>
                  </a:lnTo>
                  <a:lnTo>
                    <a:pt x="1" y="3419"/>
                  </a:lnTo>
                  <a:lnTo>
                    <a:pt x="25" y="3688"/>
                  </a:lnTo>
                  <a:lnTo>
                    <a:pt x="74" y="3932"/>
                  </a:lnTo>
                  <a:lnTo>
                    <a:pt x="123" y="4177"/>
                  </a:lnTo>
                  <a:lnTo>
                    <a:pt x="196" y="4421"/>
                  </a:lnTo>
                  <a:lnTo>
                    <a:pt x="294" y="4641"/>
                  </a:lnTo>
                  <a:lnTo>
                    <a:pt x="416" y="4836"/>
                  </a:lnTo>
                  <a:lnTo>
                    <a:pt x="538" y="5031"/>
                  </a:lnTo>
                  <a:lnTo>
                    <a:pt x="684" y="5202"/>
                  </a:lnTo>
                  <a:lnTo>
                    <a:pt x="831" y="5373"/>
                  </a:lnTo>
                  <a:lnTo>
                    <a:pt x="1002" y="5495"/>
                  </a:lnTo>
                  <a:lnTo>
                    <a:pt x="1173" y="5618"/>
                  </a:lnTo>
                  <a:lnTo>
                    <a:pt x="1368" y="5691"/>
                  </a:lnTo>
                  <a:lnTo>
                    <a:pt x="1588" y="5764"/>
                  </a:lnTo>
                  <a:lnTo>
                    <a:pt x="1783" y="5813"/>
                  </a:lnTo>
                  <a:lnTo>
                    <a:pt x="2223" y="5813"/>
                  </a:lnTo>
                  <a:lnTo>
                    <a:pt x="2418" y="5764"/>
                  </a:lnTo>
                  <a:lnTo>
                    <a:pt x="2638" y="5715"/>
                  </a:lnTo>
                  <a:lnTo>
                    <a:pt x="2834" y="5618"/>
                  </a:lnTo>
                  <a:lnTo>
                    <a:pt x="3005" y="5520"/>
                  </a:lnTo>
                  <a:lnTo>
                    <a:pt x="3200" y="5373"/>
                  </a:lnTo>
                  <a:lnTo>
                    <a:pt x="3371" y="5227"/>
                  </a:lnTo>
                  <a:lnTo>
                    <a:pt x="3517" y="5056"/>
                  </a:lnTo>
                  <a:lnTo>
                    <a:pt x="3664" y="4860"/>
                  </a:lnTo>
                  <a:lnTo>
                    <a:pt x="3811" y="4665"/>
                  </a:lnTo>
                  <a:lnTo>
                    <a:pt x="3933" y="4445"/>
                  </a:lnTo>
                  <a:lnTo>
                    <a:pt x="4030" y="4201"/>
                  </a:lnTo>
                  <a:lnTo>
                    <a:pt x="4104" y="3957"/>
                  </a:lnTo>
                  <a:lnTo>
                    <a:pt x="4177" y="3688"/>
                  </a:lnTo>
                  <a:lnTo>
                    <a:pt x="4226" y="3419"/>
                  </a:lnTo>
                  <a:lnTo>
                    <a:pt x="4226" y="3151"/>
                  </a:lnTo>
                  <a:lnTo>
                    <a:pt x="4201" y="2858"/>
                  </a:lnTo>
                  <a:lnTo>
                    <a:pt x="4128" y="2589"/>
                  </a:lnTo>
                  <a:lnTo>
                    <a:pt x="4030" y="2296"/>
                  </a:lnTo>
                  <a:lnTo>
                    <a:pt x="3908" y="2027"/>
                  </a:lnTo>
                  <a:lnTo>
                    <a:pt x="3737" y="1734"/>
                  </a:lnTo>
                  <a:lnTo>
                    <a:pt x="3566" y="1490"/>
                  </a:lnTo>
                  <a:lnTo>
                    <a:pt x="3371" y="1221"/>
                  </a:lnTo>
                  <a:lnTo>
                    <a:pt x="3151" y="1002"/>
                  </a:lnTo>
                  <a:lnTo>
                    <a:pt x="2907" y="782"/>
                  </a:lnTo>
                  <a:lnTo>
                    <a:pt x="2687" y="586"/>
                  </a:lnTo>
                  <a:lnTo>
                    <a:pt x="2443" y="415"/>
                  </a:lnTo>
                  <a:lnTo>
                    <a:pt x="2199" y="269"/>
                  </a:lnTo>
                  <a:lnTo>
                    <a:pt x="1954" y="147"/>
                  </a:lnTo>
                  <a:lnTo>
                    <a:pt x="1710" y="74"/>
                  </a:lnTo>
                  <a:lnTo>
                    <a:pt x="1490" y="2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49"/>
            <p:cNvSpPr/>
            <p:nvPr/>
          </p:nvSpPr>
          <p:spPr>
            <a:xfrm>
              <a:off x="6944050" y="5155700"/>
              <a:ext cx="87350" cy="116025"/>
            </a:xfrm>
            <a:custGeom>
              <a:avLst/>
              <a:gdLst/>
              <a:ahLst/>
              <a:cxnLst/>
              <a:rect l="l" t="t" r="r" b="b"/>
              <a:pathLst>
                <a:path w="3494" h="4641" extrusionOk="0">
                  <a:moveTo>
                    <a:pt x="1979" y="0"/>
                  </a:moveTo>
                  <a:lnTo>
                    <a:pt x="1857" y="49"/>
                  </a:lnTo>
                  <a:lnTo>
                    <a:pt x="1735" y="98"/>
                  </a:lnTo>
                  <a:lnTo>
                    <a:pt x="1637" y="196"/>
                  </a:lnTo>
                  <a:lnTo>
                    <a:pt x="1540" y="294"/>
                  </a:lnTo>
                  <a:lnTo>
                    <a:pt x="1369" y="562"/>
                  </a:lnTo>
                  <a:lnTo>
                    <a:pt x="1173" y="904"/>
                  </a:lnTo>
                  <a:lnTo>
                    <a:pt x="782" y="1735"/>
                  </a:lnTo>
                  <a:lnTo>
                    <a:pt x="367" y="2614"/>
                  </a:lnTo>
                  <a:lnTo>
                    <a:pt x="196" y="3005"/>
                  </a:lnTo>
                  <a:lnTo>
                    <a:pt x="74" y="3395"/>
                  </a:lnTo>
                  <a:lnTo>
                    <a:pt x="25" y="3566"/>
                  </a:lnTo>
                  <a:lnTo>
                    <a:pt x="1" y="3737"/>
                  </a:lnTo>
                  <a:lnTo>
                    <a:pt x="25" y="3908"/>
                  </a:lnTo>
                  <a:lnTo>
                    <a:pt x="50" y="4055"/>
                  </a:lnTo>
                  <a:lnTo>
                    <a:pt x="99" y="4177"/>
                  </a:lnTo>
                  <a:lnTo>
                    <a:pt x="196" y="4299"/>
                  </a:lnTo>
                  <a:lnTo>
                    <a:pt x="318" y="4397"/>
                  </a:lnTo>
                  <a:lnTo>
                    <a:pt x="465" y="4494"/>
                  </a:lnTo>
                  <a:lnTo>
                    <a:pt x="636" y="4568"/>
                  </a:lnTo>
                  <a:lnTo>
                    <a:pt x="831" y="4616"/>
                  </a:lnTo>
                  <a:lnTo>
                    <a:pt x="1027" y="4641"/>
                  </a:lnTo>
                  <a:lnTo>
                    <a:pt x="1198" y="4641"/>
                  </a:lnTo>
                  <a:lnTo>
                    <a:pt x="1393" y="4616"/>
                  </a:lnTo>
                  <a:lnTo>
                    <a:pt x="1588" y="4568"/>
                  </a:lnTo>
                  <a:lnTo>
                    <a:pt x="1784" y="4494"/>
                  </a:lnTo>
                  <a:lnTo>
                    <a:pt x="1955" y="4421"/>
                  </a:lnTo>
                  <a:lnTo>
                    <a:pt x="2150" y="4323"/>
                  </a:lnTo>
                  <a:lnTo>
                    <a:pt x="2321" y="4201"/>
                  </a:lnTo>
                  <a:lnTo>
                    <a:pt x="2492" y="4055"/>
                  </a:lnTo>
                  <a:lnTo>
                    <a:pt x="2663" y="3884"/>
                  </a:lnTo>
                  <a:lnTo>
                    <a:pt x="2810" y="3713"/>
                  </a:lnTo>
                  <a:lnTo>
                    <a:pt x="2956" y="3517"/>
                  </a:lnTo>
                  <a:lnTo>
                    <a:pt x="3078" y="3322"/>
                  </a:lnTo>
                  <a:lnTo>
                    <a:pt x="3200" y="3102"/>
                  </a:lnTo>
                  <a:lnTo>
                    <a:pt x="3298" y="2882"/>
                  </a:lnTo>
                  <a:lnTo>
                    <a:pt x="3371" y="2638"/>
                  </a:lnTo>
                  <a:lnTo>
                    <a:pt x="3420" y="2418"/>
                  </a:lnTo>
                  <a:lnTo>
                    <a:pt x="3469" y="2174"/>
                  </a:lnTo>
                  <a:lnTo>
                    <a:pt x="3493" y="1954"/>
                  </a:lnTo>
                  <a:lnTo>
                    <a:pt x="3493" y="1735"/>
                  </a:lnTo>
                  <a:lnTo>
                    <a:pt x="3469" y="1515"/>
                  </a:lnTo>
                  <a:lnTo>
                    <a:pt x="3445" y="1319"/>
                  </a:lnTo>
                  <a:lnTo>
                    <a:pt x="3396" y="1124"/>
                  </a:lnTo>
                  <a:lnTo>
                    <a:pt x="3322" y="929"/>
                  </a:lnTo>
                  <a:lnTo>
                    <a:pt x="3249" y="758"/>
                  </a:lnTo>
                  <a:lnTo>
                    <a:pt x="3127" y="587"/>
                  </a:lnTo>
                  <a:lnTo>
                    <a:pt x="3005" y="440"/>
                  </a:lnTo>
                  <a:lnTo>
                    <a:pt x="2883" y="318"/>
                  </a:lnTo>
                  <a:lnTo>
                    <a:pt x="2736" y="196"/>
                  </a:lnTo>
                  <a:lnTo>
                    <a:pt x="2565" y="98"/>
                  </a:lnTo>
                  <a:lnTo>
                    <a:pt x="2394" y="49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9"/>
            <p:cNvSpPr/>
            <p:nvPr/>
          </p:nvSpPr>
          <p:spPr>
            <a:xfrm>
              <a:off x="6727300" y="5185625"/>
              <a:ext cx="263800" cy="248525"/>
            </a:xfrm>
            <a:custGeom>
              <a:avLst/>
              <a:gdLst/>
              <a:ahLst/>
              <a:cxnLst/>
              <a:rect l="l" t="t" r="r" b="b"/>
              <a:pathLst>
                <a:path w="10552" h="9941" extrusionOk="0">
                  <a:moveTo>
                    <a:pt x="5252" y="0"/>
                  </a:moveTo>
                  <a:lnTo>
                    <a:pt x="4959" y="25"/>
                  </a:lnTo>
                  <a:lnTo>
                    <a:pt x="4666" y="73"/>
                  </a:lnTo>
                  <a:lnTo>
                    <a:pt x="4372" y="171"/>
                  </a:lnTo>
                  <a:lnTo>
                    <a:pt x="4104" y="293"/>
                  </a:lnTo>
                  <a:lnTo>
                    <a:pt x="3835" y="464"/>
                  </a:lnTo>
                  <a:lnTo>
                    <a:pt x="3591" y="635"/>
                  </a:lnTo>
                  <a:lnTo>
                    <a:pt x="3371" y="855"/>
                  </a:lnTo>
                  <a:lnTo>
                    <a:pt x="3176" y="1124"/>
                  </a:lnTo>
                  <a:lnTo>
                    <a:pt x="3029" y="1343"/>
                  </a:lnTo>
                  <a:lnTo>
                    <a:pt x="2907" y="1612"/>
                  </a:lnTo>
                  <a:lnTo>
                    <a:pt x="2809" y="1856"/>
                  </a:lnTo>
                  <a:lnTo>
                    <a:pt x="2736" y="2125"/>
                  </a:lnTo>
                  <a:lnTo>
                    <a:pt x="2565" y="2662"/>
                  </a:lnTo>
                  <a:lnTo>
                    <a:pt x="2492" y="2931"/>
                  </a:lnTo>
                  <a:lnTo>
                    <a:pt x="2394" y="3200"/>
                  </a:lnTo>
                  <a:lnTo>
                    <a:pt x="2248" y="3444"/>
                  </a:lnTo>
                  <a:lnTo>
                    <a:pt x="2101" y="3688"/>
                  </a:lnTo>
                  <a:lnTo>
                    <a:pt x="1906" y="3908"/>
                  </a:lnTo>
                  <a:lnTo>
                    <a:pt x="1735" y="4103"/>
                  </a:lnTo>
                  <a:lnTo>
                    <a:pt x="1320" y="4470"/>
                  </a:lnTo>
                  <a:lnTo>
                    <a:pt x="904" y="4860"/>
                  </a:lnTo>
                  <a:lnTo>
                    <a:pt x="709" y="5080"/>
                  </a:lnTo>
                  <a:lnTo>
                    <a:pt x="514" y="5324"/>
                  </a:lnTo>
                  <a:lnTo>
                    <a:pt x="367" y="5569"/>
                  </a:lnTo>
                  <a:lnTo>
                    <a:pt x="245" y="5837"/>
                  </a:lnTo>
                  <a:lnTo>
                    <a:pt x="147" y="6130"/>
                  </a:lnTo>
                  <a:lnTo>
                    <a:pt x="74" y="6423"/>
                  </a:lnTo>
                  <a:lnTo>
                    <a:pt x="25" y="6741"/>
                  </a:lnTo>
                  <a:lnTo>
                    <a:pt x="1" y="7034"/>
                  </a:lnTo>
                  <a:lnTo>
                    <a:pt x="25" y="7327"/>
                  </a:lnTo>
                  <a:lnTo>
                    <a:pt x="50" y="7620"/>
                  </a:lnTo>
                  <a:lnTo>
                    <a:pt x="123" y="7889"/>
                  </a:lnTo>
                  <a:lnTo>
                    <a:pt x="221" y="8158"/>
                  </a:lnTo>
                  <a:lnTo>
                    <a:pt x="318" y="8426"/>
                  </a:lnTo>
                  <a:lnTo>
                    <a:pt x="440" y="8646"/>
                  </a:lnTo>
                  <a:lnTo>
                    <a:pt x="611" y="8890"/>
                  </a:lnTo>
                  <a:lnTo>
                    <a:pt x="782" y="9086"/>
                  </a:lnTo>
                  <a:lnTo>
                    <a:pt x="953" y="9281"/>
                  </a:lnTo>
                  <a:lnTo>
                    <a:pt x="1149" y="9428"/>
                  </a:lnTo>
                  <a:lnTo>
                    <a:pt x="1368" y="9574"/>
                  </a:lnTo>
                  <a:lnTo>
                    <a:pt x="1613" y="9696"/>
                  </a:lnTo>
                  <a:lnTo>
                    <a:pt x="1857" y="9794"/>
                  </a:lnTo>
                  <a:lnTo>
                    <a:pt x="2101" y="9867"/>
                  </a:lnTo>
                  <a:lnTo>
                    <a:pt x="2370" y="9916"/>
                  </a:lnTo>
                  <a:lnTo>
                    <a:pt x="2614" y="9940"/>
                  </a:lnTo>
                  <a:lnTo>
                    <a:pt x="2980" y="9916"/>
                  </a:lnTo>
                  <a:lnTo>
                    <a:pt x="3347" y="9818"/>
                  </a:lnTo>
                  <a:lnTo>
                    <a:pt x="3689" y="9696"/>
                  </a:lnTo>
                  <a:lnTo>
                    <a:pt x="4006" y="9501"/>
                  </a:lnTo>
                  <a:lnTo>
                    <a:pt x="4153" y="9403"/>
                  </a:lnTo>
                  <a:lnTo>
                    <a:pt x="4299" y="9330"/>
                  </a:lnTo>
                  <a:lnTo>
                    <a:pt x="4446" y="9305"/>
                  </a:lnTo>
                  <a:lnTo>
                    <a:pt x="4592" y="9257"/>
                  </a:lnTo>
                  <a:lnTo>
                    <a:pt x="4910" y="9232"/>
                  </a:lnTo>
                  <a:lnTo>
                    <a:pt x="5642" y="9232"/>
                  </a:lnTo>
                  <a:lnTo>
                    <a:pt x="5960" y="9257"/>
                  </a:lnTo>
                  <a:lnTo>
                    <a:pt x="6106" y="9305"/>
                  </a:lnTo>
                  <a:lnTo>
                    <a:pt x="6253" y="9330"/>
                  </a:lnTo>
                  <a:lnTo>
                    <a:pt x="6400" y="9403"/>
                  </a:lnTo>
                  <a:lnTo>
                    <a:pt x="6546" y="9501"/>
                  </a:lnTo>
                  <a:lnTo>
                    <a:pt x="6864" y="9696"/>
                  </a:lnTo>
                  <a:lnTo>
                    <a:pt x="7206" y="9818"/>
                  </a:lnTo>
                  <a:lnTo>
                    <a:pt x="7572" y="9916"/>
                  </a:lnTo>
                  <a:lnTo>
                    <a:pt x="7938" y="9940"/>
                  </a:lnTo>
                  <a:lnTo>
                    <a:pt x="8207" y="9916"/>
                  </a:lnTo>
                  <a:lnTo>
                    <a:pt x="8451" y="9867"/>
                  </a:lnTo>
                  <a:lnTo>
                    <a:pt x="8695" y="9794"/>
                  </a:lnTo>
                  <a:lnTo>
                    <a:pt x="8940" y="9696"/>
                  </a:lnTo>
                  <a:lnTo>
                    <a:pt x="9184" y="9574"/>
                  </a:lnTo>
                  <a:lnTo>
                    <a:pt x="9404" y="9428"/>
                  </a:lnTo>
                  <a:lnTo>
                    <a:pt x="9599" y="9281"/>
                  </a:lnTo>
                  <a:lnTo>
                    <a:pt x="9770" y="9086"/>
                  </a:lnTo>
                  <a:lnTo>
                    <a:pt x="9941" y="8890"/>
                  </a:lnTo>
                  <a:lnTo>
                    <a:pt x="10112" y="8646"/>
                  </a:lnTo>
                  <a:lnTo>
                    <a:pt x="10234" y="8426"/>
                  </a:lnTo>
                  <a:lnTo>
                    <a:pt x="10332" y="8158"/>
                  </a:lnTo>
                  <a:lnTo>
                    <a:pt x="10429" y="7889"/>
                  </a:lnTo>
                  <a:lnTo>
                    <a:pt x="10503" y="7620"/>
                  </a:lnTo>
                  <a:lnTo>
                    <a:pt x="10527" y="7327"/>
                  </a:lnTo>
                  <a:lnTo>
                    <a:pt x="10551" y="7034"/>
                  </a:lnTo>
                  <a:lnTo>
                    <a:pt x="10527" y="6741"/>
                  </a:lnTo>
                  <a:lnTo>
                    <a:pt x="10478" y="6423"/>
                  </a:lnTo>
                  <a:lnTo>
                    <a:pt x="10405" y="6130"/>
                  </a:lnTo>
                  <a:lnTo>
                    <a:pt x="10307" y="5837"/>
                  </a:lnTo>
                  <a:lnTo>
                    <a:pt x="10185" y="5569"/>
                  </a:lnTo>
                  <a:lnTo>
                    <a:pt x="10039" y="5324"/>
                  </a:lnTo>
                  <a:lnTo>
                    <a:pt x="9843" y="5080"/>
                  </a:lnTo>
                  <a:lnTo>
                    <a:pt x="9648" y="4860"/>
                  </a:lnTo>
                  <a:lnTo>
                    <a:pt x="9233" y="4470"/>
                  </a:lnTo>
                  <a:lnTo>
                    <a:pt x="8817" y="4103"/>
                  </a:lnTo>
                  <a:lnTo>
                    <a:pt x="8646" y="3908"/>
                  </a:lnTo>
                  <a:lnTo>
                    <a:pt x="8451" y="3688"/>
                  </a:lnTo>
                  <a:lnTo>
                    <a:pt x="8305" y="3444"/>
                  </a:lnTo>
                  <a:lnTo>
                    <a:pt x="8158" y="3200"/>
                  </a:lnTo>
                  <a:lnTo>
                    <a:pt x="8060" y="2931"/>
                  </a:lnTo>
                  <a:lnTo>
                    <a:pt x="7963" y="2662"/>
                  </a:lnTo>
                  <a:lnTo>
                    <a:pt x="7816" y="2125"/>
                  </a:lnTo>
                  <a:lnTo>
                    <a:pt x="7743" y="1856"/>
                  </a:lnTo>
                  <a:lnTo>
                    <a:pt x="7645" y="1612"/>
                  </a:lnTo>
                  <a:lnTo>
                    <a:pt x="7523" y="1343"/>
                  </a:lnTo>
                  <a:lnTo>
                    <a:pt x="7376" y="1124"/>
                  </a:lnTo>
                  <a:lnTo>
                    <a:pt x="7181" y="855"/>
                  </a:lnTo>
                  <a:lnTo>
                    <a:pt x="6961" y="635"/>
                  </a:lnTo>
                  <a:lnTo>
                    <a:pt x="6717" y="464"/>
                  </a:lnTo>
                  <a:lnTo>
                    <a:pt x="6448" y="293"/>
                  </a:lnTo>
                  <a:lnTo>
                    <a:pt x="6180" y="171"/>
                  </a:lnTo>
                  <a:lnTo>
                    <a:pt x="5887" y="73"/>
                  </a:lnTo>
                  <a:lnTo>
                    <a:pt x="5594" y="25"/>
                  </a:lnTo>
                  <a:lnTo>
                    <a:pt x="53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" name="Google Shape;1005;p49"/>
          <p:cNvGrpSpPr/>
          <p:nvPr/>
        </p:nvGrpSpPr>
        <p:grpSpPr>
          <a:xfrm>
            <a:off x="7089643" y="2411824"/>
            <a:ext cx="432570" cy="421334"/>
            <a:chOff x="5926225" y="921350"/>
            <a:chExt cx="517800" cy="504350"/>
          </a:xfrm>
        </p:grpSpPr>
        <p:sp>
          <p:nvSpPr>
            <p:cNvPr id="1006" name="Google Shape;1006;p49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1C23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9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1C23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8" name="Google Shape;1008;p49"/>
          <p:cNvSpPr/>
          <p:nvPr/>
        </p:nvSpPr>
        <p:spPr>
          <a:xfrm>
            <a:off x="7283563" y="2647881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9" name="Google Shape;1009;p49"/>
          <p:cNvGrpSpPr/>
          <p:nvPr/>
        </p:nvGrpSpPr>
        <p:grpSpPr>
          <a:xfrm>
            <a:off x="7974630" y="2391204"/>
            <a:ext cx="432570" cy="421334"/>
            <a:chOff x="5926225" y="921350"/>
            <a:chExt cx="517800" cy="504350"/>
          </a:xfrm>
        </p:grpSpPr>
        <p:sp>
          <p:nvSpPr>
            <p:cNvPr id="1010" name="Google Shape;1010;p49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F99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49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F99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2" name="Google Shape;1012;p49"/>
          <p:cNvSpPr/>
          <p:nvPr/>
        </p:nvSpPr>
        <p:spPr>
          <a:xfrm>
            <a:off x="8168551" y="2627261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38100" cap="flat" cmpd="sng">
            <a:solidFill>
              <a:srgbClr val="6D9EE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13" name="Google Shape;1013;p49"/>
          <p:cNvGrpSpPr/>
          <p:nvPr/>
        </p:nvGrpSpPr>
        <p:grpSpPr>
          <a:xfrm>
            <a:off x="7089910" y="3140246"/>
            <a:ext cx="1075937" cy="1047989"/>
            <a:chOff x="5926225" y="921350"/>
            <a:chExt cx="517800" cy="504350"/>
          </a:xfrm>
        </p:grpSpPr>
        <p:sp>
          <p:nvSpPr>
            <p:cNvPr id="1014" name="Google Shape;1014;p49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FFB0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49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FFB0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6" name="Google Shape;1016;p49"/>
          <p:cNvSpPr/>
          <p:nvPr/>
        </p:nvSpPr>
        <p:spPr>
          <a:xfrm>
            <a:off x="7572223" y="3727343"/>
            <a:ext cx="997288" cy="56337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9525" cap="flat" cmpd="sng">
            <a:solidFill>
              <a:srgbClr val="6D9EEB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7" name="Google Shape;1017;p49"/>
          <p:cNvSpPr txBox="1"/>
          <p:nvPr/>
        </p:nvSpPr>
        <p:spPr>
          <a:xfrm>
            <a:off x="6978600" y="312075"/>
            <a:ext cx="17718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000" b="1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این بدان معنی است که شما می توانید: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بدون از دست دادن کیفیت آنها را تغییر اندازه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رنگ پر کردن و کدورت را تغییر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رنگ خط، عرض و سبک را تغییر دهید.</a:t>
            </a:r>
            <a:endParaRPr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Isn’t that nice? :)</a:t>
            </a:r>
            <a:endParaRPr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50" b="1" dirty="0">
                <a:solidFill>
                  <a:srgbClr val="434343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مثال ها:</a:t>
            </a:r>
            <a:endParaRPr sz="1050" b="1" dirty="0">
              <a:solidFill>
                <a:srgbClr val="434343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018" name="Google Shape;1018;p49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" name="Google Shape;1023;p50"/>
          <p:cNvGrpSpPr/>
          <p:nvPr/>
        </p:nvGrpSpPr>
        <p:grpSpPr>
          <a:xfrm>
            <a:off x="3516088" y="1550127"/>
            <a:ext cx="445718" cy="445753"/>
            <a:chOff x="3706812" y="1035050"/>
            <a:chExt cx="4792662" cy="4787899"/>
          </a:xfrm>
        </p:grpSpPr>
        <p:sp>
          <p:nvSpPr>
            <p:cNvPr id="1024" name="Google Shape;1024;p50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5" name="Google Shape;1025;p50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6" name="Google Shape;1026;p50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7" name="Google Shape;1027;p50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8" name="Google Shape;1028;p50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9" name="Google Shape;1029;p50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0" name="Google Shape;1030;p50"/>
          <p:cNvGrpSpPr/>
          <p:nvPr/>
        </p:nvGrpSpPr>
        <p:grpSpPr>
          <a:xfrm>
            <a:off x="2236593" y="1550157"/>
            <a:ext cx="443331" cy="445437"/>
            <a:chOff x="1400175" y="1220787"/>
            <a:chExt cx="4473575" cy="4476750"/>
          </a:xfrm>
        </p:grpSpPr>
        <p:sp>
          <p:nvSpPr>
            <p:cNvPr id="1031" name="Google Shape;1031;p50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2" name="Google Shape;1032;p50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3" name="Google Shape;1033;p50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4" name="Google Shape;1034;p50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5" name="Google Shape;1035;p50"/>
          <p:cNvGrpSpPr/>
          <p:nvPr/>
        </p:nvGrpSpPr>
        <p:grpSpPr>
          <a:xfrm>
            <a:off x="1595246" y="1550171"/>
            <a:ext cx="446045" cy="445465"/>
            <a:chOff x="1649412" y="927100"/>
            <a:chExt cx="5011737" cy="5016500"/>
          </a:xfrm>
        </p:grpSpPr>
        <p:sp>
          <p:nvSpPr>
            <p:cNvPr id="1036" name="Google Shape;1036;p50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7" name="Google Shape;1037;p50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38" name="Google Shape;1038;p50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39" name="Google Shape;1039;p50"/>
          <p:cNvGrpSpPr/>
          <p:nvPr/>
        </p:nvGrpSpPr>
        <p:grpSpPr>
          <a:xfrm>
            <a:off x="2875597" y="1550424"/>
            <a:ext cx="444870" cy="445286"/>
            <a:chOff x="1301750" y="920750"/>
            <a:chExt cx="5095875" cy="5100637"/>
          </a:xfrm>
        </p:grpSpPr>
        <p:sp>
          <p:nvSpPr>
            <p:cNvPr id="1040" name="Google Shape;1040;p50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1" name="Google Shape;1041;p50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2" name="Google Shape;1042;p50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3" name="Google Shape;1043;p50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4" name="Google Shape;1044;p50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5" name="Google Shape;1045;p50"/>
          <p:cNvGrpSpPr/>
          <p:nvPr/>
        </p:nvGrpSpPr>
        <p:grpSpPr>
          <a:xfrm>
            <a:off x="4798770" y="1550333"/>
            <a:ext cx="445621" cy="445591"/>
            <a:chOff x="5732756" y="2682276"/>
            <a:chExt cx="719905" cy="719856"/>
          </a:xfrm>
        </p:grpSpPr>
        <p:sp>
          <p:nvSpPr>
            <p:cNvPr id="1046" name="Google Shape;1046;p50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7" name="Google Shape;1047;p50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8" name="Google Shape;1048;p50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9" name="Google Shape;1049;p50"/>
          <p:cNvGrpSpPr/>
          <p:nvPr/>
        </p:nvGrpSpPr>
        <p:grpSpPr>
          <a:xfrm>
            <a:off x="5440087" y="1550327"/>
            <a:ext cx="445627" cy="445604"/>
            <a:chOff x="6768809" y="2682265"/>
            <a:chExt cx="719915" cy="719877"/>
          </a:xfrm>
        </p:grpSpPr>
        <p:sp>
          <p:nvSpPr>
            <p:cNvPr id="1050" name="Google Shape;1050;p50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1" name="Google Shape;1051;p50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2" name="Google Shape;1052;p50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3" name="Google Shape;1053;p50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54" name="Google Shape;1054;p50"/>
          <p:cNvGrpSpPr/>
          <p:nvPr/>
        </p:nvGrpSpPr>
        <p:grpSpPr>
          <a:xfrm>
            <a:off x="6081409" y="1550356"/>
            <a:ext cx="445753" cy="445545"/>
            <a:chOff x="7804870" y="2682313"/>
            <a:chExt cx="720118" cy="719782"/>
          </a:xfrm>
        </p:grpSpPr>
        <p:sp>
          <p:nvSpPr>
            <p:cNvPr id="1055" name="Google Shape;1055;p50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6" name="Google Shape;1056;p50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7" name="Google Shape;1057;p50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8" name="Google Shape;1058;p50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9" name="Google Shape;1059;p50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60" name="Google Shape;1060;p50"/>
          <p:cNvGrpSpPr/>
          <p:nvPr/>
        </p:nvGrpSpPr>
        <p:grpSpPr>
          <a:xfrm>
            <a:off x="6722857" y="1550125"/>
            <a:ext cx="446293" cy="446006"/>
            <a:chOff x="8841135" y="2681940"/>
            <a:chExt cx="720990" cy="720527"/>
          </a:xfrm>
        </p:grpSpPr>
        <p:sp>
          <p:nvSpPr>
            <p:cNvPr id="1061" name="Google Shape;1061;p50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2" name="Google Shape;1062;p50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3" name="Google Shape;1063;p50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4" name="Google Shape;1064;p50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5" name="Google Shape;1065;p50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6" name="Google Shape;1066;p50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67" name="Google Shape;1067;p50"/>
          <p:cNvGrpSpPr/>
          <p:nvPr/>
        </p:nvGrpSpPr>
        <p:grpSpPr>
          <a:xfrm>
            <a:off x="4156855" y="1550057"/>
            <a:ext cx="445260" cy="445260"/>
            <a:chOff x="4103687" y="1439862"/>
            <a:chExt cx="3986212" cy="3986211"/>
          </a:xfrm>
        </p:grpSpPr>
        <p:sp>
          <p:nvSpPr>
            <p:cNvPr id="1068" name="Google Shape;1068;p50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9" name="Google Shape;1069;p50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0" name="Google Shape;1070;p50"/>
          <p:cNvGrpSpPr/>
          <p:nvPr/>
        </p:nvGrpSpPr>
        <p:grpSpPr>
          <a:xfrm>
            <a:off x="7364845" y="1550361"/>
            <a:ext cx="445803" cy="445535"/>
            <a:chOff x="9878272" y="2682320"/>
            <a:chExt cx="720199" cy="719767"/>
          </a:xfrm>
        </p:grpSpPr>
        <p:sp>
          <p:nvSpPr>
            <p:cNvPr id="1071" name="Google Shape;1071;p50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2" name="Google Shape;1072;p50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4" name="Google Shape;1074;p50"/>
          <p:cNvGrpSpPr/>
          <p:nvPr/>
        </p:nvGrpSpPr>
        <p:grpSpPr>
          <a:xfrm>
            <a:off x="8006343" y="1550278"/>
            <a:ext cx="445700" cy="445701"/>
            <a:chOff x="10914618" y="2682187"/>
            <a:chExt cx="720033" cy="720033"/>
          </a:xfrm>
        </p:grpSpPr>
        <p:sp>
          <p:nvSpPr>
            <p:cNvPr id="1075" name="Google Shape;1075;p50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6" name="Google Shape;1076;p50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50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8" name="Google Shape;1078;p50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9" name="Google Shape;1079;p50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0" name="Google Shape;1080;p50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81" name="Google Shape;1081;p50"/>
          <p:cNvGrpSpPr/>
          <p:nvPr/>
        </p:nvGrpSpPr>
        <p:grpSpPr>
          <a:xfrm>
            <a:off x="2229864" y="843057"/>
            <a:ext cx="361521" cy="445816"/>
            <a:chOff x="1582665" y="1011072"/>
            <a:chExt cx="584040" cy="720220"/>
          </a:xfrm>
        </p:grpSpPr>
        <p:sp>
          <p:nvSpPr>
            <p:cNvPr id="1082" name="Google Shape;1082;p50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3" name="Google Shape;1083;p50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4" name="Google Shape;1084;p50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5" name="Google Shape;1085;p50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6" name="Google Shape;1086;p50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87" name="Google Shape;1087;p50"/>
          <p:cNvGrpSpPr/>
          <p:nvPr/>
        </p:nvGrpSpPr>
        <p:grpSpPr>
          <a:xfrm>
            <a:off x="2831248" y="843078"/>
            <a:ext cx="379481" cy="445796"/>
            <a:chOff x="2554206" y="1011105"/>
            <a:chExt cx="613055" cy="720187"/>
          </a:xfrm>
        </p:grpSpPr>
        <p:sp>
          <p:nvSpPr>
            <p:cNvPr id="1088" name="Google Shape;1088;p50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9" name="Google Shape;1089;p50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0" name="Google Shape;1090;p50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91" name="Google Shape;1091;p50"/>
          <p:cNvGrpSpPr/>
          <p:nvPr/>
        </p:nvGrpSpPr>
        <p:grpSpPr>
          <a:xfrm>
            <a:off x="7379423" y="797418"/>
            <a:ext cx="460705" cy="491455"/>
            <a:chOff x="9901824" y="937343"/>
            <a:chExt cx="744273" cy="793950"/>
          </a:xfrm>
        </p:grpSpPr>
        <p:grpSp>
          <p:nvGrpSpPr>
            <p:cNvPr id="1092" name="Google Shape;1092;p50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093" name="Google Shape;1093;p50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4" name="Google Shape;1094;p50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5" name="Google Shape;1095;p50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6" name="Google Shape;1096;p50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7" name="Google Shape;1097;p50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8" name="Google Shape;1098;p50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9" name="Google Shape;1099;p50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0" name="Google Shape;1100;p50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1" name="Google Shape;1101;p50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2" name="Google Shape;1102;p50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103" name="Google Shape;1103;p50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4" name="Google Shape;1104;p50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5" name="Google Shape;1105;p50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6" name="Google Shape;1106;p50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7" name="Google Shape;1107;p50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8" name="Google Shape;1108;p50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09" name="Google Shape;1109;p50"/>
          <p:cNvGrpSpPr/>
          <p:nvPr/>
        </p:nvGrpSpPr>
        <p:grpSpPr>
          <a:xfrm>
            <a:off x="3450592" y="843244"/>
            <a:ext cx="369868" cy="445629"/>
            <a:chOff x="3554761" y="1011374"/>
            <a:chExt cx="597525" cy="719918"/>
          </a:xfrm>
        </p:grpSpPr>
        <p:sp>
          <p:nvSpPr>
            <p:cNvPr id="1110" name="Google Shape;1110;p50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14" name="Google Shape;1114;p50"/>
          <p:cNvGrpSpPr/>
          <p:nvPr/>
        </p:nvGrpSpPr>
        <p:grpSpPr>
          <a:xfrm>
            <a:off x="4060322" y="843032"/>
            <a:ext cx="370755" cy="445841"/>
            <a:chOff x="4539787" y="1011032"/>
            <a:chExt cx="598958" cy="720261"/>
          </a:xfrm>
        </p:grpSpPr>
        <p:sp>
          <p:nvSpPr>
            <p:cNvPr id="1115" name="Google Shape;1115;p50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6" name="Google Shape;1116;p50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7" name="Google Shape;1117;p50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8" name="Google Shape;1118;p50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9" name="Google Shape;1119;p50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20" name="Google Shape;1120;p50"/>
          <p:cNvGrpSpPr/>
          <p:nvPr/>
        </p:nvGrpSpPr>
        <p:grpSpPr>
          <a:xfrm>
            <a:off x="4670940" y="843140"/>
            <a:ext cx="366917" cy="445733"/>
            <a:chOff x="5526246" y="1011207"/>
            <a:chExt cx="592758" cy="720086"/>
          </a:xfrm>
        </p:grpSpPr>
        <p:sp>
          <p:nvSpPr>
            <p:cNvPr id="1121" name="Google Shape;1121;p50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2" name="Google Shape;1122;p50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3" name="Google Shape;1123;p50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4" name="Google Shape;1124;p50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5" name="Google Shape;1125;p50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6" name="Google Shape;1126;p50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27" name="Google Shape;1127;p50"/>
          <p:cNvGrpSpPr/>
          <p:nvPr/>
        </p:nvGrpSpPr>
        <p:grpSpPr>
          <a:xfrm>
            <a:off x="1625708" y="843134"/>
            <a:ext cx="364294" cy="445740"/>
            <a:chOff x="606645" y="1011196"/>
            <a:chExt cx="588520" cy="720096"/>
          </a:xfrm>
        </p:grpSpPr>
        <p:sp>
          <p:nvSpPr>
            <p:cNvPr id="1128" name="Google Shape;1128;p50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9" name="Google Shape;1129;p50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0" name="Google Shape;1130;p50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1" name="Google Shape;1131;p50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2" name="Google Shape;1132;p50"/>
          <p:cNvGrpSpPr/>
          <p:nvPr/>
        </p:nvGrpSpPr>
        <p:grpSpPr>
          <a:xfrm>
            <a:off x="8079991" y="843111"/>
            <a:ext cx="298405" cy="445762"/>
            <a:chOff x="11033597" y="1011159"/>
            <a:chExt cx="482075" cy="720133"/>
          </a:xfrm>
        </p:grpSpPr>
        <p:sp>
          <p:nvSpPr>
            <p:cNvPr id="1133" name="Google Shape;1133;p50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4" name="Google Shape;1134;p50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5" name="Google Shape;1135;p50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6" name="Google Shape;1136;p50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7" name="Google Shape;1137;p50"/>
          <p:cNvGrpSpPr/>
          <p:nvPr/>
        </p:nvGrpSpPr>
        <p:grpSpPr>
          <a:xfrm>
            <a:off x="6678856" y="797418"/>
            <a:ext cx="460705" cy="491455"/>
            <a:chOff x="8770051" y="937343"/>
            <a:chExt cx="744273" cy="793950"/>
          </a:xfrm>
        </p:grpSpPr>
        <p:sp>
          <p:nvSpPr>
            <p:cNvPr id="1138" name="Google Shape;1138;p50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0" name="Google Shape;1140;p50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1" name="Google Shape;1141;p50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2" name="Google Shape;1142;p50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43" name="Google Shape;1143;p50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144" name="Google Shape;1144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5" name="Google Shape;1145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6" name="Google Shape;1146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7" name="Google Shape;1147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8" name="Google Shape;1148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49" name="Google Shape;1149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50" name="Google Shape;1150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51" name="Google Shape;1151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52" name="Google Shape;1152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53" name="Google Shape;1153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54" name="Google Shape;1154;p50"/>
          <p:cNvGrpSpPr/>
          <p:nvPr/>
        </p:nvGrpSpPr>
        <p:grpSpPr>
          <a:xfrm>
            <a:off x="5277720" y="797418"/>
            <a:ext cx="460705" cy="491455"/>
            <a:chOff x="6506504" y="937343"/>
            <a:chExt cx="744273" cy="793950"/>
          </a:xfrm>
        </p:grpSpPr>
        <p:sp>
          <p:nvSpPr>
            <p:cNvPr id="1155" name="Google Shape;1155;p50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6" name="Google Shape;1156;p50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7" name="Google Shape;1157;p50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58" name="Google Shape;1158;p50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159" name="Google Shape;1159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0" name="Google Shape;1160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1" name="Google Shape;1161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2" name="Google Shape;1162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3" name="Google Shape;1163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4" name="Google Shape;1164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5" name="Google Shape;1165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6" name="Google Shape;1166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7" name="Google Shape;1167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68" name="Google Shape;1168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69" name="Google Shape;1169;p50"/>
          <p:cNvGrpSpPr/>
          <p:nvPr/>
        </p:nvGrpSpPr>
        <p:grpSpPr>
          <a:xfrm>
            <a:off x="5978288" y="797418"/>
            <a:ext cx="460705" cy="491455"/>
            <a:chOff x="7638277" y="937343"/>
            <a:chExt cx="744273" cy="793950"/>
          </a:xfrm>
        </p:grpSpPr>
        <p:sp>
          <p:nvSpPr>
            <p:cNvPr id="1170" name="Google Shape;1170;p50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1" name="Google Shape;1171;p50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2" name="Google Shape;1172;p50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3" name="Google Shape;1173;p50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74" name="Google Shape;1174;p50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175" name="Google Shape;1175;p50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6" name="Google Shape;1176;p50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7" name="Google Shape;1177;p50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8" name="Google Shape;1178;p50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79" name="Google Shape;1179;p50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0" name="Google Shape;1180;p50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1" name="Google Shape;1181;p50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2" name="Google Shape;1182;p50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3" name="Google Shape;1183;p50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4" name="Google Shape;1184;p50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85" name="Google Shape;1185;p50"/>
          <p:cNvGrpSpPr/>
          <p:nvPr/>
        </p:nvGrpSpPr>
        <p:grpSpPr>
          <a:xfrm>
            <a:off x="3518398" y="2986973"/>
            <a:ext cx="445779" cy="400764"/>
            <a:chOff x="3778727" y="4460423"/>
            <a:chExt cx="720160" cy="647438"/>
          </a:xfrm>
        </p:grpSpPr>
        <p:sp>
          <p:nvSpPr>
            <p:cNvPr id="1186" name="Google Shape;1186;p50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7" name="Google Shape;1187;p50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8" name="Google Shape;1188;p50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50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50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1" name="Google Shape;1191;p50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2" name="Google Shape;1192;p50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3" name="Google Shape;1193;p50"/>
          <p:cNvGrpSpPr/>
          <p:nvPr/>
        </p:nvGrpSpPr>
        <p:grpSpPr>
          <a:xfrm>
            <a:off x="1595283" y="2972048"/>
            <a:ext cx="445680" cy="430613"/>
            <a:chOff x="557494" y="4436312"/>
            <a:chExt cx="720000" cy="695660"/>
          </a:xfrm>
        </p:grpSpPr>
        <p:sp>
          <p:nvSpPr>
            <p:cNvPr id="1194" name="Google Shape;1194;p50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5" name="Google Shape;1195;p50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6" name="Google Shape;1196;p50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7" name="Google Shape;1197;p50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8" name="Google Shape;1198;p50"/>
          <p:cNvGrpSpPr/>
          <p:nvPr/>
        </p:nvGrpSpPr>
        <p:grpSpPr>
          <a:xfrm>
            <a:off x="4800505" y="2964459"/>
            <a:ext cx="445833" cy="445792"/>
            <a:chOff x="5926265" y="4424051"/>
            <a:chExt cx="720246" cy="720181"/>
          </a:xfrm>
        </p:grpSpPr>
        <p:sp>
          <p:nvSpPr>
            <p:cNvPr id="1199" name="Google Shape;1199;p50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0" name="Google Shape;1200;p50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1" name="Google Shape;1201;p50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2" name="Google Shape;1202;p50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3" name="Google Shape;1203;p50"/>
          <p:cNvGrpSpPr/>
          <p:nvPr/>
        </p:nvGrpSpPr>
        <p:grpSpPr>
          <a:xfrm>
            <a:off x="2236266" y="2984013"/>
            <a:ext cx="445680" cy="406684"/>
            <a:chOff x="1631150" y="4455641"/>
            <a:chExt cx="720000" cy="657002"/>
          </a:xfrm>
        </p:grpSpPr>
        <p:sp>
          <p:nvSpPr>
            <p:cNvPr id="1204" name="Google Shape;1204;p50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5" name="Google Shape;1205;p50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50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7" name="Google Shape;1207;p50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8" name="Google Shape;1208;p50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9" name="Google Shape;1209;p50"/>
          <p:cNvGrpSpPr/>
          <p:nvPr/>
        </p:nvGrpSpPr>
        <p:grpSpPr>
          <a:xfrm>
            <a:off x="2877295" y="2983429"/>
            <a:ext cx="445680" cy="407853"/>
            <a:chOff x="2704878" y="4454697"/>
            <a:chExt cx="720000" cy="658889"/>
          </a:xfrm>
        </p:grpSpPr>
        <p:sp>
          <p:nvSpPr>
            <p:cNvPr id="1210" name="Google Shape;1210;p50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1" name="Google Shape;1211;p50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2" name="Google Shape;1212;p50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3" name="Google Shape;1213;p50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4" name="Google Shape;1214;p50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5" name="Google Shape;1215;p50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6" name="Google Shape;1216;p50"/>
          <p:cNvGrpSpPr/>
          <p:nvPr/>
        </p:nvGrpSpPr>
        <p:grpSpPr>
          <a:xfrm>
            <a:off x="4159566" y="2985387"/>
            <a:ext cx="445549" cy="403935"/>
            <a:chOff x="4852681" y="4457861"/>
            <a:chExt cx="719788" cy="652561"/>
          </a:xfrm>
        </p:grpSpPr>
        <p:sp>
          <p:nvSpPr>
            <p:cNvPr id="1217" name="Google Shape;1217;p50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8" name="Google Shape;1218;p50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9" name="Google Shape;1219;p50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0" name="Google Shape;1220;p50"/>
          <p:cNvGrpSpPr/>
          <p:nvPr/>
        </p:nvGrpSpPr>
        <p:grpSpPr>
          <a:xfrm>
            <a:off x="5441727" y="2975824"/>
            <a:ext cx="445818" cy="423063"/>
            <a:chOff x="7000306" y="4442411"/>
            <a:chExt cx="720224" cy="683463"/>
          </a:xfrm>
        </p:grpSpPr>
        <p:sp>
          <p:nvSpPr>
            <p:cNvPr id="1221" name="Google Shape;1221;p50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2" name="Google Shape;1222;p50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3" name="Google Shape;1223;p50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4" name="Google Shape;1224;p50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5" name="Google Shape;1225;p50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6" name="Google Shape;1226;p50"/>
          <p:cNvGrpSpPr/>
          <p:nvPr/>
        </p:nvGrpSpPr>
        <p:grpSpPr>
          <a:xfrm>
            <a:off x="6082935" y="2973621"/>
            <a:ext cx="445779" cy="427468"/>
            <a:chOff x="8074325" y="4438852"/>
            <a:chExt cx="720160" cy="690579"/>
          </a:xfrm>
        </p:grpSpPr>
        <p:sp>
          <p:nvSpPr>
            <p:cNvPr id="1227" name="Google Shape;1227;p50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8" name="Google Shape;1228;p50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9" name="Google Shape;1229;p50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0" name="Google Shape;1230;p50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1" name="Google Shape;1231;p50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2" name="Google Shape;1232;p50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3" name="Google Shape;1233;p50"/>
          <p:cNvGrpSpPr/>
          <p:nvPr/>
        </p:nvGrpSpPr>
        <p:grpSpPr>
          <a:xfrm>
            <a:off x="7365280" y="2987570"/>
            <a:ext cx="445629" cy="399565"/>
            <a:chOff x="9878975" y="4425243"/>
            <a:chExt cx="719918" cy="645502"/>
          </a:xfrm>
        </p:grpSpPr>
        <p:sp>
          <p:nvSpPr>
            <p:cNvPr id="1234" name="Google Shape;1234;p50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5" name="Google Shape;1235;p50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6" name="Google Shape;1236;p50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7" name="Google Shape;1237;p50"/>
          <p:cNvGrpSpPr/>
          <p:nvPr/>
        </p:nvGrpSpPr>
        <p:grpSpPr>
          <a:xfrm>
            <a:off x="8006297" y="2976371"/>
            <a:ext cx="445785" cy="421964"/>
            <a:chOff x="10914544" y="4407150"/>
            <a:chExt cx="720170" cy="681687"/>
          </a:xfrm>
        </p:grpSpPr>
        <p:sp>
          <p:nvSpPr>
            <p:cNvPr id="1238" name="Google Shape;1238;p50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9" name="Google Shape;1239;p50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0" name="Google Shape;1240;p50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1" name="Google Shape;1241;p50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2" name="Google Shape;1242;p50"/>
          <p:cNvGrpSpPr/>
          <p:nvPr/>
        </p:nvGrpSpPr>
        <p:grpSpPr>
          <a:xfrm>
            <a:off x="6724087" y="2984485"/>
            <a:ext cx="445805" cy="405735"/>
            <a:chOff x="8843122" y="4420259"/>
            <a:chExt cx="720202" cy="655469"/>
          </a:xfrm>
        </p:grpSpPr>
        <p:sp>
          <p:nvSpPr>
            <p:cNvPr id="1243" name="Google Shape;1243;p50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4" name="Google Shape;1244;p50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5" name="Google Shape;1245;p50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6" name="Google Shape;1246;p50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7" name="Google Shape;1247;p50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8" name="Google Shape;1248;p50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49" name="Google Shape;1249;p50"/>
          <p:cNvGrpSpPr/>
          <p:nvPr/>
        </p:nvGrpSpPr>
        <p:grpSpPr>
          <a:xfrm>
            <a:off x="3526957" y="2283047"/>
            <a:ext cx="445812" cy="394518"/>
            <a:chOff x="1510757" y="3225422"/>
            <a:chExt cx="720214" cy="637347"/>
          </a:xfrm>
        </p:grpSpPr>
        <p:sp>
          <p:nvSpPr>
            <p:cNvPr id="1250" name="Google Shape;1250;p50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1" name="Google Shape;1251;p50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2" name="Google Shape;1252;p50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3" name="Google Shape;1253;p50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4" name="Google Shape;1254;p50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5" name="Google Shape;1255;p50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50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7" name="Google Shape;1257;p50"/>
          <p:cNvGrpSpPr/>
          <p:nvPr/>
        </p:nvGrpSpPr>
        <p:grpSpPr>
          <a:xfrm>
            <a:off x="4218348" y="2300567"/>
            <a:ext cx="445767" cy="359478"/>
            <a:chOff x="2595501" y="3253725"/>
            <a:chExt cx="720141" cy="580739"/>
          </a:xfrm>
        </p:grpSpPr>
        <p:sp>
          <p:nvSpPr>
            <p:cNvPr id="1258" name="Google Shape;1258;p50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9" name="Google Shape;1259;p50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0" name="Google Shape;1260;p50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62" name="Google Shape;1262;p50"/>
          <p:cNvGrpSpPr/>
          <p:nvPr/>
        </p:nvGrpSpPr>
        <p:grpSpPr>
          <a:xfrm>
            <a:off x="5601019" y="2257535"/>
            <a:ext cx="443879" cy="445541"/>
            <a:chOff x="4764809" y="3184208"/>
            <a:chExt cx="717090" cy="719775"/>
          </a:xfrm>
        </p:grpSpPr>
        <p:sp>
          <p:nvSpPr>
            <p:cNvPr id="1263" name="Google Shape;1263;p50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4" name="Google Shape;1264;p50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5" name="Google Shape;1265;p50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66" name="Google Shape;1266;p50"/>
          <p:cNvGrpSpPr/>
          <p:nvPr/>
        </p:nvGrpSpPr>
        <p:grpSpPr>
          <a:xfrm>
            <a:off x="4909695" y="2286500"/>
            <a:ext cx="445746" cy="387612"/>
            <a:chOff x="3680173" y="3231000"/>
            <a:chExt cx="720106" cy="626190"/>
          </a:xfrm>
        </p:grpSpPr>
        <p:sp>
          <p:nvSpPr>
            <p:cNvPr id="1267" name="Google Shape;1267;p50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8" name="Google Shape;1268;p50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9" name="Google Shape;1269;p50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0" name="Google Shape;1270;p50"/>
          <p:cNvGrpSpPr/>
          <p:nvPr/>
        </p:nvGrpSpPr>
        <p:grpSpPr>
          <a:xfrm>
            <a:off x="6981782" y="2257496"/>
            <a:ext cx="443283" cy="445620"/>
            <a:chOff x="6931035" y="3184144"/>
            <a:chExt cx="716128" cy="719903"/>
          </a:xfrm>
        </p:grpSpPr>
        <p:sp>
          <p:nvSpPr>
            <p:cNvPr id="1271" name="Google Shape;1271;p50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2" name="Google Shape;1272;p50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3" name="Google Shape;1273;p50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4" name="Google Shape;1274;p50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5" name="Google Shape;1275;p50"/>
          <p:cNvGrpSpPr/>
          <p:nvPr/>
        </p:nvGrpSpPr>
        <p:grpSpPr>
          <a:xfrm>
            <a:off x="6290476" y="2257448"/>
            <a:ext cx="445727" cy="445714"/>
            <a:chOff x="5846429" y="3184067"/>
            <a:chExt cx="720076" cy="720055"/>
          </a:xfrm>
        </p:grpSpPr>
        <p:sp>
          <p:nvSpPr>
            <p:cNvPr id="1276" name="Google Shape;1276;p50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7" name="Google Shape;1277;p50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8" name="Google Shape;1278;p50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9" name="Google Shape;1279;p50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0" name="Google Shape;1280;p50"/>
          <p:cNvGrpSpPr/>
          <p:nvPr/>
        </p:nvGrpSpPr>
        <p:grpSpPr>
          <a:xfrm>
            <a:off x="2977681" y="2257393"/>
            <a:ext cx="303698" cy="445825"/>
            <a:chOff x="655600" y="3183978"/>
            <a:chExt cx="490627" cy="720234"/>
          </a:xfrm>
        </p:grpSpPr>
        <p:sp>
          <p:nvSpPr>
            <p:cNvPr id="1281" name="Google Shape;1281;p50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2" name="Google Shape;1282;p50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3" name="Google Shape;1283;p50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50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5" name="Google Shape;1285;p50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86" name="Google Shape;1286;p50"/>
          <p:cNvGrpSpPr/>
          <p:nvPr/>
        </p:nvGrpSpPr>
        <p:grpSpPr>
          <a:xfrm>
            <a:off x="7670643" y="2257509"/>
            <a:ext cx="189785" cy="445592"/>
            <a:chOff x="8011692" y="3184166"/>
            <a:chExt cx="306600" cy="719859"/>
          </a:xfrm>
        </p:grpSpPr>
        <p:sp>
          <p:nvSpPr>
            <p:cNvPr id="1287" name="Google Shape;1287;p50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8" name="Google Shape;1288;p50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9" name="Google Shape;1289;p50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0" name="Google Shape;1290;p50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1" name="Google Shape;1291;p50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2" name="Google Shape;1292;p50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93" name="Google Shape;1293;p50"/>
          <p:cNvGrpSpPr/>
          <p:nvPr/>
        </p:nvGrpSpPr>
        <p:grpSpPr>
          <a:xfrm>
            <a:off x="8105430" y="2257259"/>
            <a:ext cx="246199" cy="445516"/>
            <a:chOff x="4556125" y="630237"/>
            <a:chExt cx="3081338" cy="5568950"/>
          </a:xfrm>
        </p:grpSpPr>
        <p:sp>
          <p:nvSpPr>
            <p:cNvPr id="1294" name="Google Shape;1294;p50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5" name="Google Shape;1295;p50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6" name="Google Shape;1296;p50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7" name="Google Shape;1297;p50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8" name="Google Shape;1298;p50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50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0" name="Google Shape;1300;p50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01" name="Google Shape;1301;p50"/>
          <p:cNvGrpSpPr/>
          <p:nvPr/>
        </p:nvGrpSpPr>
        <p:grpSpPr>
          <a:xfrm>
            <a:off x="2286453" y="2257459"/>
            <a:ext cx="445768" cy="445697"/>
            <a:chOff x="1674084" y="3214987"/>
            <a:chExt cx="720142" cy="720027"/>
          </a:xfrm>
        </p:grpSpPr>
        <p:sp>
          <p:nvSpPr>
            <p:cNvPr id="1302" name="Google Shape;1302;p50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3" name="Google Shape;1303;p50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4" name="Google Shape;1304;p50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5" name="Google Shape;1305;p50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6" name="Google Shape;1306;p50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7" name="Google Shape;1307;p50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8" name="Google Shape;1308;p50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9" name="Google Shape;1309;p50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0" name="Google Shape;1310;p50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1" name="Google Shape;1311;p50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2" name="Google Shape;1312;p50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3" name="Google Shape;1313;p50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4" name="Google Shape;1314;p50"/>
          <p:cNvGrpSpPr/>
          <p:nvPr/>
        </p:nvGrpSpPr>
        <p:grpSpPr>
          <a:xfrm>
            <a:off x="1595294" y="2257421"/>
            <a:ext cx="445578" cy="445773"/>
            <a:chOff x="557511" y="3214925"/>
            <a:chExt cx="719836" cy="720150"/>
          </a:xfrm>
        </p:grpSpPr>
        <p:sp>
          <p:nvSpPr>
            <p:cNvPr id="1315" name="Google Shape;1315;p50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9" name="Google Shape;1319;p50"/>
          <p:cNvGrpSpPr/>
          <p:nvPr/>
        </p:nvGrpSpPr>
        <p:grpSpPr>
          <a:xfrm>
            <a:off x="1539177" y="3693756"/>
            <a:ext cx="445905" cy="400522"/>
            <a:chOff x="1147762" y="1131887"/>
            <a:chExt cx="5137150" cy="4619626"/>
          </a:xfrm>
        </p:grpSpPr>
        <p:sp>
          <p:nvSpPr>
            <p:cNvPr id="1320" name="Google Shape;1320;p50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1" name="Google Shape;1321;p50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2" name="Google Shape;1322;p50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3" name="Google Shape;1323;p50"/>
          <p:cNvGrpSpPr/>
          <p:nvPr/>
        </p:nvGrpSpPr>
        <p:grpSpPr>
          <a:xfrm>
            <a:off x="2336506" y="3687410"/>
            <a:ext cx="445901" cy="413282"/>
            <a:chOff x="1570037" y="1341437"/>
            <a:chExt cx="4943475" cy="4576762"/>
          </a:xfrm>
        </p:grpSpPr>
        <p:sp>
          <p:nvSpPr>
            <p:cNvPr id="1324" name="Google Shape;1324;p50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5" name="Google Shape;1325;p50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6" name="Google Shape;1326;p50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7" name="Google Shape;1327;p50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50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50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0" name="Google Shape;1330;p50"/>
          <p:cNvGrpSpPr/>
          <p:nvPr/>
        </p:nvGrpSpPr>
        <p:grpSpPr>
          <a:xfrm>
            <a:off x="4821829" y="3671511"/>
            <a:ext cx="441332" cy="445721"/>
            <a:chOff x="5770007" y="5489899"/>
            <a:chExt cx="712976" cy="720067"/>
          </a:xfrm>
        </p:grpSpPr>
        <p:sp>
          <p:nvSpPr>
            <p:cNvPr id="1331" name="Google Shape;1331;p50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50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3" name="Google Shape;1333;p50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4" name="Google Shape;1334;p50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50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6" name="Google Shape;1336;p50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7" name="Google Shape;1337;p50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50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9" name="Google Shape;1339;p50"/>
          <p:cNvGrpSpPr/>
          <p:nvPr/>
        </p:nvGrpSpPr>
        <p:grpSpPr>
          <a:xfrm>
            <a:off x="5614620" y="3693981"/>
            <a:ext cx="445651" cy="400824"/>
            <a:chOff x="7050768" y="5526199"/>
            <a:chExt cx="719953" cy="647534"/>
          </a:xfrm>
        </p:grpSpPr>
        <p:sp>
          <p:nvSpPr>
            <p:cNvPr id="1340" name="Google Shape;1340;p50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1" name="Google Shape;1341;p50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2" name="Google Shape;1342;p50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3" name="Google Shape;1343;p50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4" name="Google Shape;1344;p50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5" name="Google Shape;1345;p50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6" name="Google Shape;1346;p50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7" name="Google Shape;1347;p50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8" name="Google Shape;1348;p50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9" name="Google Shape;1349;p50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0" name="Google Shape;1350;p50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1" name="Google Shape;1351;p50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52" name="Google Shape;1352;p50"/>
          <p:cNvGrpSpPr/>
          <p:nvPr/>
        </p:nvGrpSpPr>
        <p:grpSpPr>
          <a:xfrm>
            <a:off x="7209136" y="3694051"/>
            <a:ext cx="445681" cy="400651"/>
            <a:chOff x="9626723" y="5526313"/>
            <a:chExt cx="720002" cy="647256"/>
          </a:xfrm>
        </p:grpSpPr>
        <p:sp>
          <p:nvSpPr>
            <p:cNvPr id="1353" name="Google Shape;1353;p50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4" name="Google Shape;1354;p50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5" name="Google Shape;1355;p50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6" name="Google Shape;1356;p50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7" name="Google Shape;1357;p50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8" name="Google Shape;1358;p50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59" name="Google Shape;1359;p50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0" name="Google Shape;1360;p50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1" name="Google Shape;1361;p50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2" name="Google Shape;1362;p50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50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4" name="Google Shape;1364;p50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65" name="Google Shape;1365;p50"/>
          <p:cNvGrpSpPr/>
          <p:nvPr/>
        </p:nvGrpSpPr>
        <p:grpSpPr>
          <a:xfrm>
            <a:off x="8006376" y="3671488"/>
            <a:ext cx="445582" cy="445743"/>
            <a:chOff x="10914672" y="5489861"/>
            <a:chExt cx="719842" cy="720102"/>
          </a:xfrm>
        </p:grpSpPr>
        <p:sp>
          <p:nvSpPr>
            <p:cNvPr id="1366" name="Google Shape;1366;p50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7" name="Google Shape;1367;p50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8" name="Google Shape;1368;p50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9" name="Google Shape;1369;p50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0" name="Google Shape;1370;p50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1" name="Google Shape;1371;p50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2" name="Google Shape;1372;p50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3" name="Google Shape;1373;p50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4" name="Google Shape;1374;p50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5" name="Google Shape;1375;p50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6" name="Google Shape;1376;p50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7" name="Google Shape;1377;p50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8" name="Google Shape;1378;p50"/>
          <p:cNvGrpSpPr/>
          <p:nvPr/>
        </p:nvGrpSpPr>
        <p:grpSpPr>
          <a:xfrm>
            <a:off x="6411836" y="3681752"/>
            <a:ext cx="445821" cy="425246"/>
            <a:chOff x="8338678" y="5506443"/>
            <a:chExt cx="720227" cy="686988"/>
          </a:xfrm>
        </p:grpSpPr>
        <p:sp>
          <p:nvSpPr>
            <p:cNvPr id="1379" name="Google Shape;1379;p50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0" name="Google Shape;1380;p50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1" name="Google Shape;1381;p50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2" name="Google Shape;1382;p50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50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50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85" name="Google Shape;1385;p50"/>
          <p:cNvGrpSpPr/>
          <p:nvPr/>
        </p:nvGrpSpPr>
        <p:grpSpPr>
          <a:xfrm>
            <a:off x="3133493" y="3736342"/>
            <a:ext cx="1336824" cy="316035"/>
            <a:chOff x="3042485" y="5594633"/>
            <a:chExt cx="2159652" cy="510557"/>
          </a:xfrm>
        </p:grpSpPr>
        <p:sp>
          <p:nvSpPr>
            <p:cNvPr id="1386" name="Google Shape;1386;p50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50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50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50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0" name="Google Shape;1390;p50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1" name="Google Shape;1391;p50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50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3" name="Google Shape;1393;p50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50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5" name="Google Shape;1395;p50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6" name="Google Shape;1396;p50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7" name="Google Shape;1397;p50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8" name="Google Shape;1398;p50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9" name="Google Shape;1399;p50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00" name="Google Shape;1400;p50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1" name="Google Shape;1401;p50"/>
          <p:cNvGrpSpPr/>
          <p:nvPr/>
        </p:nvGrpSpPr>
        <p:grpSpPr>
          <a:xfrm>
            <a:off x="7245233" y="4378458"/>
            <a:ext cx="373053" cy="445791"/>
            <a:chOff x="8095060" y="5664590"/>
            <a:chExt cx="497404" cy="594389"/>
          </a:xfrm>
        </p:grpSpPr>
        <p:grpSp>
          <p:nvGrpSpPr>
            <p:cNvPr id="1402" name="Google Shape;1402;p50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403" name="Google Shape;1403;p50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4" name="Google Shape;1404;p50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5" name="Google Shape;1405;p50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06" name="Google Shape;1406;p50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407" name="Google Shape;1407;p50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8" name="Google Shape;1408;p50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9" name="Google Shape;1409;p50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10" name="Google Shape;1410;p50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411" name="Google Shape;1411;p50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2" name="Google Shape;1412;p50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3" name="Google Shape;1413;p50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14" name="Google Shape;1414;p50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415" name="Google Shape;1415;p50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6" name="Google Shape;1416;p50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17" name="Google Shape;1417;p50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418" name="Google Shape;1418;p50"/>
          <p:cNvGrpSpPr/>
          <p:nvPr/>
        </p:nvGrpSpPr>
        <p:grpSpPr>
          <a:xfrm>
            <a:off x="3328025" y="4378486"/>
            <a:ext cx="557162" cy="445734"/>
            <a:chOff x="4607809" y="5664627"/>
            <a:chExt cx="742883" cy="594312"/>
          </a:xfrm>
        </p:grpSpPr>
        <p:sp>
          <p:nvSpPr>
            <p:cNvPr id="1419" name="Google Shape;1419;p50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0" name="Google Shape;1420;p50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1" name="Google Shape;1421;p50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2" name="Google Shape;1422;p50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3" name="Google Shape;1423;p50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4" name="Google Shape;1424;p50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5" name="Google Shape;1425;p50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6" name="Google Shape;1426;p50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27" name="Google Shape;1427;p50"/>
          <p:cNvGrpSpPr/>
          <p:nvPr/>
        </p:nvGrpSpPr>
        <p:grpSpPr>
          <a:xfrm>
            <a:off x="4431090" y="4378543"/>
            <a:ext cx="1079865" cy="445620"/>
            <a:chOff x="2571250" y="5664711"/>
            <a:chExt cx="1439820" cy="594160"/>
          </a:xfrm>
        </p:grpSpPr>
        <p:sp>
          <p:nvSpPr>
            <p:cNvPr id="1428" name="Google Shape;1428;p50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9" name="Google Shape;1429;p50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0" name="Google Shape;1430;p50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1" name="Google Shape;1431;p50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2" name="Google Shape;1432;p50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3" name="Google Shape;1433;p50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4" name="Google Shape;1434;p50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5" name="Google Shape;1435;p50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6" name="Google Shape;1436;p50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7" name="Google Shape;1437;p50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8" name="Google Shape;1438;p50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39" name="Google Shape;1439;p50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0" name="Google Shape;1440;p50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1" name="Google Shape;1441;p50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2" name="Google Shape;1442;p50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3" name="Google Shape;1443;p50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4" name="Google Shape;1444;p50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5" name="Google Shape;1445;p50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6" name="Google Shape;1446;p50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7" name="Google Shape;1447;p50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8" name="Google Shape;1448;p50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49" name="Google Shape;1449;p50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0" name="Google Shape;1450;p50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51" name="Google Shape;1451;p50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52" name="Google Shape;1452;p50"/>
          <p:cNvGrpSpPr/>
          <p:nvPr/>
        </p:nvGrpSpPr>
        <p:grpSpPr>
          <a:xfrm>
            <a:off x="6056859" y="4378335"/>
            <a:ext cx="642470" cy="446036"/>
            <a:chOff x="6332670" y="5663946"/>
            <a:chExt cx="856627" cy="594715"/>
          </a:xfrm>
        </p:grpSpPr>
        <p:grpSp>
          <p:nvGrpSpPr>
            <p:cNvPr id="1453" name="Google Shape;1453;p50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454" name="Google Shape;1454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5" name="Google Shape;1455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56" name="Google Shape;1456;p50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457" name="Google Shape;1457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58" name="Google Shape;1458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59" name="Google Shape;1459;p50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460" name="Google Shape;1460;p50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61" name="Google Shape;1461;p50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r" rtl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462" name="Google Shape;1462;p50"/>
          <p:cNvSpPr txBox="1">
            <a:spLocks noGrp="1"/>
          </p:cNvSpPr>
          <p:nvPr>
            <p:ph type="title" idx="4294967295"/>
          </p:nvPr>
        </p:nvSpPr>
        <p:spPr>
          <a:xfrm>
            <a:off x="1539175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463" name="Google Shape;1463;p50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464" name="Google Shape;1464;p50"/>
          <p:cNvGrpSpPr/>
          <p:nvPr/>
        </p:nvGrpSpPr>
        <p:grpSpPr>
          <a:xfrm>
            <a:off x="2429858" y="4379878"/>
            <a:ext cx="445738" cy="442950"/>
            <a:chOff x="1442627" y="5710929"/>
            <a:chExt cx="594318" cy="590600"/>
          </a:xfrm>
        </p:grpSpPr>
        <p:sp>
          <p:nvSpPr>
            <p:cNvPr id="1465" name="Google Shape;1465;p50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6" name="Google Shape;1466;p50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7" name="Google Shape;1467;p50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68" name="Google Shape;1468;p50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000"/>
        </a:solidFill>
        <a:effectLst/>
      </p:bgPr>
    </p:bg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p51"/>
          <p:cNvSpPr txBox="1"/>
          <p:nvPr/>
        </p:nvSpPr>
        <p:spPr>
          <a:xfrm>
            <a:off x="1732877" y="499605"/>
            <a:ext cx="7106100" cy="13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همچنین می توانید از هر ایموجی به عنوان نماد استفاده کنید!</a:t>
            </a:r>
          </a:p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و البته بدون از دست دادن کیفیت، اندازه آن را تغییر می دهد.</a:t>
            </a:r>
          </a:p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How? Follow Google instructions https://twitter.com/googledocs/status/730087240156643328</a:t>
            </a:r>
            <a:endParaRPr dirty="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474" name="Google Shape;1474;p51"/>
          <p:cNvSpPr txBox="1"/>
          <p:nvPr/>
        </p:nvSpPr>
        <p:spPr>
          <a:xfrm>
            <a:off x="1644425" y="2374250"/>
            <a:ext cx="7106100" cy="237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1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✋👆👉👍👤👦👧👨👩👪💃🏃💑❤😂😉😋😒😭👶😸🐟🍒🍔💣📌📖🔨🎃🎈🎨🏈🏰🌏🔌🔑</a:t>
            </a:r>
            <a:r>
              <a:rPr lang="en" sz="2400">
                <a:solidFill>
                  <a:schemeClr val="accent1"/>
                </a:solidFill>
                <a:highlight>
                  <a:srgbClr val="434343"/>
                </a:highlight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and many more...</a:t>
            </a:r>
            <a:endParaRPr sz="2400">
              <a:solidFill>
                <a:schemeClr val="accent1"/>
              </a:solidFill>
              <a:highlight>
                <a:srgbClr val="434343"/>
              </a:highlight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1475" name="Google Shape;1475;p5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467ED54-2332-477E-D0A7-6EA25EE4478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solidFill>
            <a:srgbClr val="FFB000"/>
          </a:soli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38</a:t>
            </a:fld>
            <a:endParaRPr lang="en"/>
          </a:p>
        </p:txBody>
      </p:sp>
      <p:sp>
        <p:nvSpPr>
          <p:cNvPr id="3" name="Google Shape;1197;p70">
            <a:extLst>
              <a:ext uri="{FF2B5EF4-FFF2-40B4-BE49-F238E27FC236}">
                <a16:creationId xmlns:a16="http://schemas.microsoft.com/office/drawing/2014/main" id="{3351E2FF-BBD8-D6C3-FC5A-1CF4F814B90A}"/>
              </a:ext>
            </a:extLst>
          </p:cNvPr>
          <p:cNvSpPr txBox="1"/>
          <p:nvPr/>
        </p:nvSpPr>
        <p:spPr>
          <a:xfrm>
            <a:off x="1291206" y="1089614"/>
            <a:ext cx="7710600" cy="772500"/>
          </a:xfrm>
          <a:prstGeom prst="rect">
            <a:avLst/>
          </a:pr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4" name="Google Shape;1198;p70">
            <a:extLst>
              <a:ext uri="{FF2B5EF4-FFF2-40B4-BE49-F238E27FC236}">
                <a16:creationId xmlns:a16="http://schemas.microsoft.com/office/drawing/2014/main" id="{BF67313D-BBAA-DEFF-D1D2-D59E81303AF5}"/>
              </a:ext>
            </a:extLst>
          </p:cNvPr>
          <p:cNvGrpSpPr/>
          <p:nvPr/>
        </p:nvGrpSpPr>
        <p:grpSpPr>
          <a:xfrm>
            <a:off x="5692071" y="2987350"/>
            <a:ext cx="474294" cy="551291"/>
            <a:chOff x="4727025" y="1332775"/>
            <a:chExt cx="59900" cy="69625"/>
          </a:xfrm>
          <a:solidFill>
            <a:srgbClr val="FFB000"/>
          </a:solidFill>
        </p:grpSpPr>
        <p:sp>
          <p:nvSpPr>
            <p:cNvPr id="5" name="Google Shape;1199;p70">
              <a:extLst>
                <a:ext uri="{FF2B5EF4-FFF2-40B4-BE49-F238E27FC236}">
                  <a16:creationId xmlns:a16="http://schemas.microsoft.com/office/drawing/2014/main" id="{10E2C2DB-754E-13D0-6904-985CCDBAD52F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Google Shape;1200;p70">
              <a:extLst>
                <a:ext uri="{FF2B5EF4-FFF2-40B4-BE49-F238E27FC236}">
                  <a16:creationId xmlns:a16="http://schemas.microsoft.com/office/drawing/2014/main" id="{C222FB47-9D92-37E7-A9D2-6954B5192564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oogle Shape;1201;p70">
            <a:extLst>
              <a:ext uri="{FF2B5EF4-FFF2-40B4-BE49-F238E27FC236}">
                <a16:creationId xmlns:a16="http://schemas.microsoft.com/office/drawing/2014/main" id="{B582DCDD-55A9-052A-33A9-ECE6DA811256}"/>
              </a:ext>
            </a:extLst>
          </p:cNvPr>
          <p:cNvGrpSpPr/>
          <p:nvPr/>
        </p:nvGrpSpPr>
        <p:grpSpPr>
          <a:xfrm>
            <a:off x="6305727" y="2215954"/>
            <a:ext cx="555653" cy="557031"/>
            <a:chOff x="4820425" y="1329900"/>
            <a:chExt cx="70175" cy="70350"/>
          </a:xfrm>
          <a:solidFill>
            <a:srgbClr val="FFB000"/>
          </a:solidFill>
        </p:grpSpPr>
        <p:sp>
          <p:nvSpPr>
            <p:cNvPr id="8" name="Google Shape;1202;p70">
              <a:extLst>
                <a:ext uri="{FF2B5EF4-FFF2-40B4-BE49-F238E27FC236}">
                  <a16:creationId xmlns:a16="http://schemas.microsoft.com/office/drawing/2014/main" id="{2E11624B-D094-B852-7A84-BD3145567FA5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Google Shape;1203;p70">
              <a:extLst>
                <a:ext uri="{FF2B5EF4-FFF2-40B4-BE49-F238E27FC236}">
                  <a16:creationId xmlns:a16="http://schemas.microsoft.com/office/drawing/2014/main" id="{EBF7C6F9-DA49-C62F-A435-0B92EAFA40C4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04;p70">
              <a:extLst>
                <a:ext uri="{FF2B5EF4-FFF2-40B4-BE49-F238E27FC236}">
                  <a16:creationId xmlns:a16="http://schemas.microsoft.com/office/drawing/2014/main" id="{1BA8B196-4CC9-E019-F1F9-37AD282A1169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05;p70">
              <a:extLst>
                <a:ext uri="{FF2B5EF4-FFF2-40B4-BE49-F238E27FC236}">
                  <a16:creationId xmlns:a16="http://schemas.microsoft.com/office/drawing/2014/main" id="{5E781401-9481-733F-96E3-E9582BCC5954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oogle Shape;1206;p70">
            <a:extLst>
              <a:ext uri="{FF2B5EF4-FFF2-40B4-BE49-F238E27FC236}">
                <a16:creationId xmlns:a16="http://schemas.microsoft.com/office/drawing/2014/main" id="{67F7FF68-21BD-83CB-CCB7-16F820D6BA83}"/>
              </a:ext>
            </a:extLst>
          </p:cNvPr>
          <p:cNvGrpSpPr/>
          <p:nvPr/>
        </p:nvGrpSpPr>
        <p:grpSpPr>
          <a:xfrm>
            <a:off x="6932095" y="2220459"/>
            <a:ext cx="582574" cy="533871"/>
            <a:chOff x="4903200" y="1331525"/>
            <a:chExt cx="73575" cy="67425"/>
          </a:xfrm>
          <a:solidFill>
            <a:srgbClr val="FFB000"/>
          </a:solidFill>
        </p:grpSpPr>
        <p:sp>
          <p:nvSpPr>
            <p:cNvPr id="13" name="Google Shape;1207;p70">
              <a:extLst>
                <a:ext uri="{FF2B5EF4-FFF2-40B4-BE49-F238E27FC236}">
                  <a16:creationId xmlns:a16="http://schemas.microsoft.com/office/drawing/2014/main" id="{E8E4C2B7-8E5E-1F44-B4BF-78BC9178A76E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Google Shape;1208;p70">
              <a:extLst>
                <a:ext uri="{FF2B5EF4-FFF2-40B4-BE49-F238E27FC236}">
                  <a16:creationId xmlns:a16="http://schemas.microsoft.com/office/drawing/2014/main" id="{4AB9F989-DBA7-EA1C-F656-6DE91382DF29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1209;p70">
            <a:extLst>
              <a:ext uri="{FF2B5EF4-FFF2-40B4-BE49-F238E27FC236}">
                <a16:creationId xmlns:a16="http://schemas.microsoft.com/office/drawing/2014/main" id="{D2E61C4C-A152-E57F-91C3-D8EB24EF1347}"/>
              </a:ext>
            </a:extLst>
          </p:cNvPr>
          <p:cNvGrpSpPr/>
          <p:nvPr/>
        </p:nvGrpSpPr>
        <p:grpSpPr>
          <a:xfrm>
            <a:off x="6291573" y="2980323"/>
            <a:ext cx="583960" cy="565345"/>
            <a:chOff x="4815575" y="1416800"/>
            <a:chExt cx="73750" cy="71400"/>
          </a:xfrm>
          <a:solidFill>
            <a:srgbClr val="FFB000"/>
          </a:solidFill>
        </p:grpSpPr>
        <p:sp>
          <p:nvSpPr>
            <p:cNvPr id="16" name="Google Shape;1210;p70">
              <a:extLst>
                <a:ext uri="{FF2B5EF4-FFF2-40B4-BE49-F238E27FC236}">
                  <a16:creationId xmlns:a16="http://schemas.microsoft.com/office/drawing/2014/main" id="{851C62BA-8FF8-087A-200B-1324E74D1492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11;p70">
              <a:extLst>
                <a:ext uri="{FF2B5EF4-FFF2-40B4-BE49-F238E27FC236}">
                  <a16:creationId xmlns:a16="http://schemas.microsoft.com/office/drawing/2014/main" id="{54B6EA41-D5D6-A094-1087-D7645BB0750E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Google Shape;1212;p70">
              <a:extLst>
                <a:ext uri="{FF2B5EF4-FFF2-40B4-BE49-F238E27FC236}">
                  <a16:creationId xmlns:a16="http://schemas.microsoft.com/office/drawing/2014/main" id="{1CE2330A-107F-32FC-ADBB-1EC7A572F26C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213;p70">
            <a:extLst>
              <a:ext uri="{FF2B5EF4-FFF2-40B4-BE49-F238E27FC236}">
                <a16:creationId xmlns:a16="http://schemas.microsoft.com/office/drawing/2014/main" id="{223DCC57-20F9-F8D1-6452-CD8B06B6D4E3}"/>
              </a:ext>
            </a:extLst>
          </p:cNvPr>
          <p:cNvGrpSpPr/>
          <p:nvPr/>
        </p:nvGrpSpPr>
        <p:grpSpPr>
          <a:xfrm>
            <a:off x="6926355" y="3010510"/>
            <a:ext cx="589898" cy="504970"/>
            <a:chOff x="4902475" y="1418875"/>
            <a:chExt cx="74500" cy="63775"/>
          </a:xfrm>
          <a:solidFill>
            <a:srgbClr val="FFB000"/>
          </a:solidFill>
        </p:grpSpPr>
        <p:sp>
          <p:nvSpPr>
            <p:cNvPr id="20" name="Google Shape;1214;p70">
              <a:extLst>
                <a:ext uri="{FF2B5EF4-FFF2-40B4-BE49-F238E27FC236}">
                  <a16:creationId xmlns:a16="http://schemas.microsoft.com/office/drawing/2014/main" id="{9825E99A-F198-8FD3-142C-BFD3332319EA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Google Shape;1215;p70">
              <a:extLst>
                <a:ext uri="{FF2B5EF4-FFF2-40B4-BE49-F238E27FC236}">
                  <a16:creationId xmlns:a16="http://schemas.microsoft.com/office/drawing/2014/main" id="{B2A139FB-AEED-0C39-DF68-8FC5E620AD68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216;p70">
            <a:extLst>
              <a:ext uri="{FF2B5EF4-FFF2-40B4-BE49-F238E27FC236}">
                <a16:creationId xmlns:a16="http://schemas.microsoft.com/office/drawing/2014/main" id="{1BAF5AA2-1331-7988-5F05-6D3191F84234}"/>
              </a:ext>
            </a:extLst>
          </p:cNvPr>
          <p:cNvGrpSpPr/>
          <p:nvPr/>
        </p:nvGrpSpPr>
        <p:grpSpPr>
          <a:xfrm>
            <a:off x="6301570" y="3727614"/>
            <a:ext cx="563967" cy="567127"/>
            <a:chOff x="4818100" y="1507675"/>
            <a:chExt cx="71225" cy="71625"/>
          </a:xfrm>
          <a:solidFill>
            <a:srgbClr val="FFB000"/>
          </a:solidFill>
        </p:grpSpPr>
        <p:sp>
          <p:nvSpPr>
            <p:cNvPr id="23" name="Google Shape;1217;p70">
              <a:extLst>
                <a:ext uri="{FF2B5EF4-FFF2-40B4-BE49-F238E27FC236}">
                  <a16:creationId xmlns:a16="http://schemas.microsoft.com/office/drawing/2014/main" id="{AEE85CEB-764E-5FB2-BAF5-D13A6FE284FB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Google Shape;1218;p70">
              <a:extLst>
                <a:ext uri="{FF2B5EF4-FFF2-40B4-BE49-F238E27FC236}">
                  <a16:creationId xmlns:a16="http://schemas.microsoft.com/office/drawing/2014/main" id="{F639F8BF-71A1-864F-0912-088630E29CE3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Google Shape;1219;p70">
              <a:extLst>
                <a:ext uri="{FF2B5EF4-FFF2-40B4-BE49-F238E27FC236}">
                  <a16:creationId xmlns:a16="http://schemas.microsoft.com/office/drawing/2014/main" id="{89412888-09EE-0F58-84CD-FB512C512E9B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Google Shape;1220;p70">
              <a:extLst>
                <a:ext uri="{FF2B5EF4-FFF2-40B4-BE49-F238E27FC236}">
                  <a16:creationId xmlns:a16="http://schemas.microsoft.com/office/drawing/2014/main" id="{B1E40282-B241-8983-66D5-2971E16A41BF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221;p70">
            <a:extLst>
              <a:ext uri="{FF2B5EF4-FFF2-40B4-BE49-F238E27FC236}">
                <a16:creationId xmlns:a16="http://schemas.microsoft.com/office/drawing/2014/main" id="{4AFFB50C-8D6B-E83E-53B4-EED5177D467E}"/>
              </a:ext>
            </a:extLst>
          </p:cNvPr>
          <p:cNvGrpSpPr/>
          <p:nvPr/>
        </p:nvGrpSpPr>
        <p:grpSpPr>
          <a:xfrm>
            <a:off x="5615067" y="3731075"/>
            <a:ext cx="628301" cy="588505"/>
            <a:chOff x="4721450" y="1509475"/>
            <a:chExt cx="79350" cy="74325"/>
          </a:xfrm>
          <a:solidFill>
            <a:srgbClr val="FFB000"/>
          </a:solidFill>
        </p:grpSpPr>
        <p:sp>
          <p:nvSpPr>
            <p:cNvPr id="28" name="Google Shape;1222;p70">
              <a:extLst>
                <a:ext uri="{FF2B5EF4-FFF2-40B4-BE49-F238E27FC236}">
                  <a16:creationId xmlns:a16="http://schemas.microsoft.com/office/drawing/2014/main" id="{FC9C65EE-719F-E7B4-1F63-2EB0A167E106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Google Shape;1223;p70">
              <a:extLst>
                <a:ext uri="{FF2B5EF4-FFF2-40B4-BE49-F238E27FC236}">
                  <a16:creationId xmlns:a16="http://schemas.microsoft.com/office/drawing/2014/main" id="{BD213406-AF79-2B68-A8F4-CF7DE3B276D5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Google Shape;1224;p70">
              <a:extLst>
                <a:ext uri="{FF2B5EF4-FFF2-40B4-BE49-F238E27FC236}">
                  <a16:creationId xmlns:a16="http://schemas.microsoft.com/office/drawing/2014/main" id="{0500D700-A6EE-18D0-BCF5-9A7F4D37BF7E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Google Shape;1225;p70">
              <a:extLst>
                <a:ext uri="{FF2B5EF4-FFF2-40B4-BE49-F238E27FC236}">
                  <a16:creationId xmlns:a16="http://schemas.microsoft.com/office/drawing/2014/main" id="{8A570346-40F6-16B6-2567-B5DF92F93E62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226;p70">
            <a:extLst>
              <a:ext uri="{FF2B5EF4-FFF2-40B4-BE49-F238E27FC236}">
                <a16:creationId xmlns:a16="http://schemas.microsoft.com/office/drawing/2014/main" id="{8FF2C31B-E25B-6904-1FDA-54E7E9217B1B}"/>
              </a:ext>
            </a:extLst>
          </p:cNvPr>
          <p:cNvGrpSpPr/>
          <p:nvPr/>
        </p:nvGrpSpPr>
        <p:grpSpPr>
          <a:xfrm>
            <a:off x="6960601" y="3715641"/>
            <a:ext cx="557038" cy="562772"/>
            <a:chOff x="4906800" y="1507500"/>
            <a:chExt cx="70350" cy="71075"/>
          </a:xfrm>
          <a:solidFill>
            <a:srgbClr val="FFB000"/>
          </a:solidFill>
        </p:grpSpPr>
        <p:sp>
          <p:nvSpPr>
            <p:cNvPr id="33" name="Google Shape;1227;p70">
              <a:extLst>
                <a:ext uri="{FF2B5EF4-FFF2-40B4-BE49-F238E27FC236}">
                  <a16:creationId xmlns:a16="http://schemas.microsoft.com/office/drawing/2014/main" id="{EFE7C95A-9250-8EA2-C8B8-ED7D535FC797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Google Shape;1228;p70">
              <a:extLst>
                <a:ext uri="{FF2B5EF4-FFF2-40B4-BE49-F238E27FC236}">
                  <a16:creationId xmlns:a16="http://schemas.microsoft.com/office/drawing/2014/main" id="{6EA23107-85E5-36BC-BC3D-86CA3CDA65DF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Google Shape;1229;p70">
              <a:extLst>
                <a:ext uri="{FF2B5EF4-FFF2-40B4-BE49-F238E27FC236}">
                  <a16:creationId xmlns:a16="http://schemas.microsoft.com/office/drawing/2014/main" id="{4E613EA2-A783-6D84-21A2-26858475E9EB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30;p70">
              <a:extLst>
                <a:ext uri="{FF2B5EF4-FFF2-40B4-BE49-F238E27FC236}">
                  <a16:creationId xmlns:a16="http://schemas.microsoft.com/office/drawing/2014/main" id="{B540F0FD-34C9-3AA6-FE10-A71242AE69C5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31;p70">
              <a:extLst>
                <a:ext uri="{FF2B5EF4-FFF2-40B4-BE49-F238E27FC236}">
                  <a16:creationId xmlns:a16="http://schemas.microsoft.com/office/drawing/2014/main" id="{21EEF28C-0400-0766-F0B3-AF7B8706E26F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1232;p70">
            <a:extLst>
              <a:ext uri="{FF2B5EF4-FFF2-40B4-BE49-F238E27FC236}">
                <a16:creationId xmlns:a16="http://schemas.microsoft.com/office/drawing/2014/main" id="{BD83151B-7EB4-FB6A-6C3C-35CCF792F9FC}"/>
              </a:ext>
            </a:extLst>
          </p:cNvPr>
          <p:cNvGrpSpPr/>
          <p:nvPr/>
        </p:nvGrpSpPr>
        <p:grpSpPr>
          <a:xfrm>
            <a:off x="4998209" y="2242577"/>
            <a:ext cx="517934" cy="517934"/>
            <a:chOff x="3736598" y="2170606"/>
            <a:chExt cx="404889" cy="404889"/>
          </a:xfrm>
          <a:solidFill>
            <a:srgbClr val="FFB000"/>
          </a:solidFill>
        </p:grpSpPr>
        <p:sp>
          <p:nvSpPr>
            <p:cNvPr id="39" name="Google Shape;1233;p70">
              <a:extLst>
                <a:ext uri="{FF2B5EF4-FFF2-40B4-BE49-F238E27FC236}">
                  <a16:creationId xmlns:a16="http://schemas.microsoft.com/office/drawing/2014/main" id="{AB2ADA46-5927-B4F5-6579-5F60B055C642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Google Shape;1234;p70">
              <a:extLst>
                <a:ext uri="{FF2B5EF4-FFF2-40B4-BE49-F238E27FC236}">
                  <a16:creationId xmlns:a16="http://schemas.microsoft.com/office/drawing/2014/main" id="{DEEE6CFE-0E09-F5B9-06F4-4740FD0ACF92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" name="Google Shape;1235;p70">
              <a:extLst>
                <a:ext uri="{FF2B5EF4-FFF2-40B4-BE49-F238E27FC236}">
                  <a16:creationId xmlns:a16="http://schemas.microsoft.com/office/drawing/2014/main" id="{AAC40FAE-6CA1-B064-5E94-F6BBF1DBC790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Google Shape;1236;p70">
              <a:extLst>
                <a:ext uri="{FF2B5EF4-FFF2-40B4-BE49-F238E27FC236}">
                  <a16:creationId xmlns:a16="http://schemas.microsoft.com/office/drawing/2014/main" id="{EEFC624F-3E17-7125-4C80-301F489CE22A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237;p70">
            <a:extLst>
              <a:ext uri="{FF2B5EF4-FFF2-40B4-BE49-F238E27FC236}">
                <a16:creationId xmlns:a16="http://schemas.microsoft.com/office/drawing/2014/main" id="{20381ABA-E571-59C9-A2D3-D35F4D7034BA}"/>
              </a:ext>
            </a:extLst>
          </p:cNvPr>
          <p:cNvGrpSpPr/>
          <p:nvPr/>
        </p:nvGrpSpPr>
        <p:grpSpPr>
          <a:xfrm>
            <a:off x="4265270" y="2242675"/>
            <a:ext cx="586986" cy="517740"/>
            <a:chOff x="3161917" y="2170682"/>
            <a:chExt cx="458870" cy="404737"/>
          </a:xfrm>
          <a:solidFill>
            <a:srgbClr val="FFB000"/>
          </a:solidFill>
        </p:grpSpPr>
        <p:sp>
          <p:nvSpPr>
            <p:cNvPr id="44" name="Google Shape;1238;p70">
              <a:extLst>
                <a:ext uri="{FF2B5EF4-FFF2-40B4-BE49-F238E27FC236}">
                  <a16:creationId xmlns:a16="http://schemas.microsoft.com/office/drawing/2014/main" id="{FCC77C7E-3F7E-781D-88B5-8EBC545F973D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" name="Google Shape;1239;p70">
              <a:extLst>
                <a:ext uri="{FF2B5EF4-FFF2-40B4-BE49-F238E27FC236}">
                  <a16:creationId xmlns:a16="http://schemas.microsoft.com/office/drawing/2014/main" id="{BC2211B3-40FF-2474-03A9-EB9F5FC3CBCE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Google Shape;1240;p70">
              <a:extLst>
                <a:ext uri="{FF2B5EF4-FFF2-40B4-BE49-F238E27FC236}">
                  <a16:creationId xmlns:a16="http://schemas.microsoft.com/office/drawing/2014/main" id="{7A72819B-B44E-69D0-8CA7-CE21ABDC1F7E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241;p70">
            <a:extLst>
              <a:ext uri="{FF2B5EF4-FFF2-40B4-BE49-F238E27FC236}">
                <a16:creationId xmlns:a16="http://schemas.microsoft.com/office/drawing/2014/main" id="{09836478-1E6B-84B0-6868-589ACEEB288C}"/>
              </a:ext>
            </a:extLst>
          </p:cNvPr>
          <p:cNvGrpSpPr/>
          <p:nvPr/>
        </p:nvGrpSpPr>
        <p:grpSpPr>
          <a:xfrm>
            <a:off x="4288291" y="3004014"/>
            <a:ext cx="540943" cy="517963"/>
            <a:chOff x="3179914" y="2889488"/>
            <a:chExt cx="422876" cy="404911"/>
          </a:xfrm>
          <a:solidFill>
            <a:srgbClr val="FFB000"/>
          </a:solidFill>
        </p:grpSpPr>
        <p:sp>
          <p:nvSpPr>
            <p:cNvPr id="48" name="Google Shape;1242;p70">
              <a:extLst>
                <a:ext uri="{FF2B5EF4-FFF2-40B4-BE49-F238E27FC236}">
                  <a16:creationId xmlns:a16="http://schemas.microsoft.com/office/drawing/2014/main" id="{06F142E5-0B52-6E91-238A-29E705C5243B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Google Shape;1243;p70">
              <a:extLst>
                <a:ext uri="{FF2B5EF4-FFF2-40B4-BE49-F238E27FC236}">
                  <a16:creationId xmlns:a16="http://schemas.microsoft.com/office/drawing/2014/main" id="{A31A981D-2195-C5E3-9147-9D662EC2F2C5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Google Shape;1244;p70">
              <a:extLst>
                <a:ext uri="{FF2B5EF4-FFF2-40B4-BE49-F238E27FC236}">
                  <a16:creationId xmlns:a16="http://schemas.microsoft.com/office/drawing/2014/main" id="{F13273D8-13E4-79F2-FCDD-E872FC531AE9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" name="Google Shape;1245;p70">
              <a:extLst>
                <a:ext uri="{FF2B5EF4-FFF2-40B4-BE49-F238E27FC236}">
                  <a16:creationId xmlns:a16="http://schemas.microsoft.com/office/drawing/2014/main" id="{A018CA40-9D71-7AB0-2DE0-C6AC41AC3C38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" name="Google Shape;1246;p70">
              <a:extLst>
                <a:ext uri="{FF2B5EF4-FFF2-40B4-BE49-F238E27FC236}">
                  <a16:creationId xmlns:a16="http://schemas.microsoft.com/office/drawing/2014/main" id="{D5B8CA25-F059-92C1-B5B3-F70FB907DCEC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47;p70">
              <a:extLst>
                <a:ext uri="{FF2B5EF4-FFF2-40B4-BE49-F238E27FC236}">
                  <a16:creationId xmlns:a16="http://schemas.microsoft.com/office/drawing/2014/main" id="{141F993B-1F69-8907-8B51-1FB316122024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248;p70">
            <a:extLst>
              <a:ext uri="{FF2B5EF4-FFF2-40B4-BE49-F238E27FC236}">
                <a16:creationId xmlns:a16="http://schemas.microsoft.com/office/drawing/2014/main" id="{D7CCDA9F-0CEE-6259-885D-3A90295B4528}"/>
              </a:ext>
            </a:extLst>
          </p:cNvPr>
          <p:cNvGrpSpPr/>
          <p:nvPr/>
        </p:nvGrpSpPr>
        <p:grpSpPr>
          <a:xfrm>
            <a:off x="4989085" y="3003972"/>
            <a:ext cx="536180" cy="518047"/>
            <a:chOff x="3729467" y="2889422"/>
            <a:chExt cx="419153" cy="404977"/>
          </a:xfrm>
          <a:solidFill>
            <a:srgbClr val="FFB000"/>
          </a:solidFill>
        </p:grpSpPr>
        <p:sp>
          <p:nvSpPr>
            <p:cNvPr id="55" name="Google Shape;1249;p70">
              <a:extLst>
                <a:ext uri="{FF2B5EF4-FFF2-40B4-BE49-F238E27FC236}">
                  <a16:creationId xmlns:a16="http://schemas.microsoft.com/office/drawing/2014/main" id="{BD3412EA-8D5E-BA5C-6D66-FCC0882CF94E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Google Shape;1250;p70">
              <a:extLst>
                <a:ext uri="{FF2B5EF4-FFF2-40B4-BE49-F238E27FC236}">
                  <a16:creationId xmlns:a16="http://schemas.microsoft.com/office/drawing/2014/main" id="{3DFCB7D9-5473-1ADA-2B09-12BD72E1FBC3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51;p70">
              <a:extLst>
                <a:ext uri="{FF2B5EF4-FFF2-40B4-BE49-F238E27FC236}">
                  <a16:creationId xmlns:a16="http://schemas.microsoft.com/office/drawing/2014/main" id="{BD130937-FED6-B64F-C444-7051EB83446B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52;p70">
              <a:extLst>
                <a:ext uri="{FF2B5EF4-FFF2-40B4-BE49-F238E27FC236}">
                  <a16:creationId xmlns:a16="http://schemas.microsoft.com/office/drawing/2014/main" id="{18D0BB20-DD26-B734-A9D6-DB24FE73E5FB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" name="Google Shape;1253;p70">
              <a:extLst>
                <a:ext uri="{FF2B5EF4-FFF2-40B4-BE49-F238E27FC236}">
                  <a16:creationId xmlns:a16="http://schemas.microsoft.com/office/drawing/2014/main" id="{C6DBA7DD-5316-71AB-3F8E-C845D8D51016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" name="Google Shape;1254;p70">
              <a:extLst>
                <a:ext uri="{FF2B5EF4-FFF2-40B4-BE49-F238E27FC236}">
                  <a16:creationId xmlns:a16="http://schemas.microsoft.com/office/drawing/2014/main" id="{D481BD6C-6F3E-2283-82B4-22E65C6A0B44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" name="Google Shape;1255;p70">
              <a:extLst>
                <a:ext uri="{FF2B5EF4-FFF2-40B4-BE49-F238E27FC236}">
                  <a16:creationId xmlns:a16="http://schemas.microsoft.com/office/drawing/2014/main" id="{F84B01D6-4E71-4D0C-45D1-6400E9EA0E2E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1256;p70">
            <a:extLst>
              <a:ext uri="{FF2B5EF4-FFF2-40B4-BE49-F238E27FC236}">
                <a16:creationId xmlns:a16="http://schemas.microsoft.com/office/drawing/2014/main" id="{D06DA982-F8B0-B7CE-0C60-864B7C21E372}"/>
              </a:ext>
            </a:extLst>
          </p:cNvPr>
          <p:cNvGrpSpPr/>
          <p:nvPr/>
        </p:nvGrpSpPr>
        <p:grpSpPr>
          <a:xfrm>
            <a:off x="2526119" y="3347401"/>
            <a:ext cx="965351" cy="134611"/>
            <a:chOff x="4411970" y="2962952"/>
            <a:chExt cx="706544" cy="104212"/>
          </a:xfrm>
          <a:solidFill>
            <a:srgbClr val="FFB000"/>
          </a:solidFill>
        </p:grpSpPr>
        <p:sp>
          <p:nvSpPr>
            <p:cNvPr id="63" name="Google Shape;1257;p70">
              <a:extLst>
                <a:ext uri="{FF2B5EF4-FFF2-40B4-BE49-F238E27FC236}">
                  <a16:creationId xmlns:a16="http://schemas.microsoft.com/office/drawing/2014/main" id="{40416C22-AE05-BCF3-90FC-E2C482835BFD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58;p70">
              <a:extLst>
                <a:ext uri="{FF2B5EF4-FFF2-40B4-BE49-F238E27FC236}">
                  <a16:creationId xmlns:a16="http://schemas.microsoft.com/office/drawing/2014/main" id="{4E7EF000-F9A7-6169-F249-A910C16D4C19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59;p70">
              <a:extLst>
                <a:ext uri="{FF2B5EF4-FFF2-40B4-BE49-F238E27FC236}">
                  <a16:creationId xmlns:a16="http://schemas.microsoft.com/office/drawing/2014/main" id="{E9FE2720-83B0-0C73-3163-99D6CCD92D45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60;p70">
              <a:extLst>
                <a:ext uri="{FF2B5EF4-FFF2-40B4-BE49-F238E27FC236}">
                  <a16:creationId xmlns:a16="http://schemas.microsoft.com/office/drawing/2014/main" id="{22DB1C7B-175D-086F-62BF-7935040DC024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261;p70">
            <a:extLst>
              <a:ext uri="{FF2B5EF4-FFF2-40B4-BE49-F238E27FC236}">
                <a16:creationId xmlns:a16="http://schemas.microsoft.com/office/drawing/2014/main" id="{FCCB7D57-CCF3-A3CE-468B-6B88D1458EF9}"/>
              </a:ext>
            </a:extLst>
          </p:cNvPr>
          <p:cNvGrpSpPr/>
          <p:nvPr/>
        </p:nvGrpSpPr>
        <p:grpSpPr>
          <a:xfrm>
            <a:off x="2526119" y="2942691"/>
            <a:ext cx="960158" cy="289172"/>
            <a:chOff x="4411970" y="2726085"/>
            <a:chExt cx="643107" cy="193659"/>
          </a:xfrm>
          <a:solidFill>
            <a:srgbClr val="FFB000"/>
          </a:solidFill>
        </p:grpSpPr>
        <p:sp>
          <p:nvSpPr>
            <p:cNvPr id="68" name="Google Shape;1262;p70">
              <a:extLst>
                <a:ext uri="{FF2B5EF4-FFF2-40B4-BE49-F238E27FC236}">
                  <a16:creationId xmlns:a16="http://schemas.microsoft.com/office/drawing/2014/main" id="{281512EA-106B-449B-7F14-EA3E188078C8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" name="Google Shape;1263;p70">
              <a:extLst>
                <a:ext uri="{FF2B5EF4-FFF2-40B4-BE49-F238E27FC236}">
                  <a16:creationId xmlns:a16="http://schemas.microsoft.com/office/drawing/2014/main" id="{5D6142D4-0602-D092-AED2-B9F1B8A341BC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" name="Google Shape;1264;p70">
              <a:extLst>
                <a:ext uri="{FF2B5EF4-FFF2-40B4-BE49-F238E27FC236}">
                  <a16:creationId xmlns:a16="http://schemas.microsoft.com/office/drawing/2014/main" id="{87A84951-4E91-6D7C-D13E-DA9A0203B914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265;p70">
            <a:extLst>
              <a:ext uri="{FF2B5EF4-FFF2-40B4-BE49-F238E27FC236}">
                <a16:creationId xmlns:a16="http://schemas.microsoft.com/office/drawing/2014/main" id="{895D3E97-96A0-CEF0-1F45-5DE5145B7426}"/>
              </a:ext>
            </a:extLst>
          </p:cNvPr>
          <p:cNvGrpSpPr/>
          <p:nvPr/>
        </p:nvGrpSpPr>
        <p:grpSpPr>
          <a:xfrm>
            <a:off x="1534616" y="3197014"/>
            <a:ext cx="811503" cy="252584"/>
            <a:chOff x="4411970" y="4340222"/>
            <a:chExt cx="779467" cy="242683"/>
          </a:xfrm>
          <a:solidFill>
            <a:srgbClr val="FFB000"/>
          </a:solidFill>
        </p:grpSpPr>
        <p:sp>
          <p:nvSpPr>
            <p:cNvPr id="72" name="Google Shape;1266;p70">
              <a:extLst>
                <a:ext uri="{FF2B5EF4-FFF2-40B4-BE49-F238E27FC236}">
                  <a16:creationId xmlns:a16="http://schemas.microsoft.com/office/drawing/2014/main" id="{83F55796-46BC-8097-FB37-AA67F453702E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" name="Google Shape;1267;p70">
              <a:extLst>
                <a:ext uri="{FF2B5EF4-FFF2-40B4-BE49-F238E27FC236}">
                  <a16:creationId xmlns:a16="http://schemas.microsoft.com/office/drawing/2014/main" id="{5CF194AF-ED87-4A10-120B-186327ABE239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" name="Google Shape;1268;p70">
              <a:extLst>
                <a:ext uri="{FF2B5EF4-FFF2-40B4-BE49-F238E27FC236}">
                  <a16:creationId xmlns:a16="http://schemas.microsoft.com/office/drawing/2014/main" id="{BE057B0D-A769-9F03-698C-CCFE2DAEB3B9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269;p70">
            <a:extLst>
              <a:ext uri="{FF2B5EF4-FFF2-40B4-BE49-F238E27FC236}">
                <a16:creationId xmlns:a16="http://schemas.microsoft.com/office/drawing/2014/main" id="{9EA54D23-9427-02E4-1330-B886A3BB32B4}"/>
              </a:ext>
            </a:extLst>
          </p:cNvPr>
          <p:cNvGrpSpPr/>
          <p:nvPr/>
        </p:nvGrpSpPr>
        <p:grpSpPr>
          <a:xfrm>
            <a:off x="2526119" y="2610922"/>
            <a:ext cx="965160" cy="216230"/>
            <a:chOff x="4411970" y="2468674"/>
            <a:chExt cx="747317" cy="167425"/>
          </a:xfrm>
          <a:solidFill>
            <a:srgbClr val="FFB000"/>
          </a:solidFill>
        </p:grpSpPr>
        <p:sp>
          <p:nvSpPr>
            <p:cNvPr id="76" name="Google Shape;1270;p70">
              <a:extLst>
                <a:ext uri="{FF2B5EF4-FFF2-40B4-BE49-F238E27FC236}">
                  <a16:creationId xmlns:a16="http://schemas.microsoft.com/office/drawing/2014/main" id="{6FD6139D-A0EE-B581-DB46-8B94842E0662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71;p70">
              <a:extLst>
                <a:ext uri="{FF2B5EF4-FFF2-40B4-BE49-F238E27FC236}">
                  <a16:creationId xmlns:a16="http://schemas.microsoft.com/office/drawing/2014/main" id="{B8CFE5F3-FA9D-28BB-49BA-2EA2858FE53C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8" name="Google Shape;1272;p70">
            <a:extLst>
              <a:ext uri="{FF2B5EF4-FFF2-40B4-BE49-F238E27FC236}">
                <a16:creationId xmlns:a16="http://schemas.microsoft.com/office/drawing/2014/main" id="{2EB45539-E8C6-5698-B366-72BD755B044B}"/>
              </a:ext>
            </a:extLst>
          </p:cNvPr>
          <p:cNvSpPr/>
          <p:nvPr/>
        </p:nvSpPr>
        <p:spPr>
          <a:xfrm>
            <a:off x="1532866" y="2915703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" name="Google Shape;1273;p70">
            <a:extLst>
              <a:ext uri="{FF2B5EF4-FFF2-40B4-BE49-F238E27FC236}">
                <a16:creationId xmlns:a16="http://schemas.microsoft.com/office/drawing/2014/main" id="{B6F0E38A-5A87-C6B5-5A92-2F86CFEC9811}"/>
              </a:ext>
            </a:extLst>
          </p:cNvPr>
          <p:cNvGrpSpPr/>
          <p:nvPr/>
        </p:nvGrpSpPr>
        <p:grpSpPr>
          <a:xfrm>
            <a:off x="1533685" y="2236301"/>
            <a:ext cx="1959041" cy="208784"/>
            <a:chOff x="6336019" y="3733725"/>
            <a:chExt cx="2566206" cy="351310"/>
          </a:xfrm>
          <a:solidFill>
            <a:srgbClr val="FFB000"/>
          </a:solidFill>
        </p:grpSpPr>
        <p:sp>
          <p:nvSpPr>
            <p:cNvPr id="80" name="Google Shape;1274;p70">
              <a:extLst>
                <a:ext uri="{FF2B5EF4-FFF2-40B4-BE49-F238E27FC236}">
                  <a16:creationId xmlns:a16="http://schemas.microsoft.com/office/drawing/2014/main" id="{35B7DA59-AC11-F3DA-7F48-DC024897FE4E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75;p70">
              <a:extLst>
                <a:ext uri="{FF2B5EF4-FFF2-40B4-BE49-F238E27FC236}">
                  <a16:creationId xmlns:a16="http://schemas.microsoft.com/office/drawing/2014/main" id="{10A43FA6-D5C9-E2CF-D1B3-2FE4499DD1F1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" name="Google Shape;1276;p70">
              <a:extLst>
                <a:ext uri="{FF2B5EF4-FFF2-40B4-BE49-F238E27FC236}">
                  <a16:creationId xmlns:a16="http://schemas.microsoft.com/office/drawing/2014/main" id="{56104BA1-D21E-2D97-7080-BBB5B42769F7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" name="Google Shape;1277;p70">
              <a:extLst>
                <a:ext uri="{FF2B5EF4-FFF2-40B4-BE49-F238E27FC236}">
                  <a16:creationId xmlns:a16="http://schemas.microsoft.com/office/drawing/2014/main" id="{DE9EE3FD-4C99-D940-B7F0-2A483DBCBEB9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oogle Shape;1278;p70">
            <a:extLst>
              <a:ext uri="{FF2B5EF4-FFF2-40B4-BE49-F238E27FC236}">
                <a16:creationId xmlns:a16="http://schemas.microsoft.com/office/drawing/2014/main" id="{1FC9A066-A9E3-9E2A-78F2-D21AFA667DE1}"/>
              </a:ext>
            </a:extLst>
          </p:cNvPr>
          <p:cNvGrpSpPr/>
          <p:nvPr/>
        </p:nvGrpSpPr>
        <p:grpSpPr>
          <a:xfrm>
            <a:off x="2526119" y="3852216"/>
            <a:ext cx="946551" cy="153200"/>
            <a:chOff x="4404545" y="3301592"/>
            <a:chExt cx="782403" cy="129272"/>
          </a:xfrm>
          <a:solidFill>
            <a:srgbClr val="FFB000"/>
          </a:solidFill>
        </p:grpSpPr>
        <p:sp>
          <p:nvSpPr>
            <p:cNvPr id="85" name="Google Shape;1279;p70">
              <a:extLst>
                <a:ext uri="{FF2B5EF4-FFF2-40B4-BE49-F238E27FC236}">
                  <a16:creationId xmlns:a16="http://schemas.microsoft.com/office/drawing/2014/main" id="{4F581C65-379B-E5C2-A49A-780CD3379680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" name="Google Shape;1280;p70">
              <a:extLst>
                <a:ext uri="{FF2B5EF4-FFF2-40B4-BE49-F238E27FC236}">
                  <a16:creationId xmlns:a16="http://schemas.microsoft.com/office/drawing/2014/main" id="{010F5D2E-3A78-AAFD-7CC1-D83F0F7F0E96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281;p70">
            <a:extLst>
              <a:ext uri="{FF2B5EF4-FFF2-40B4-BE49-F238E27FC236}">
                <a16:creationId xmlns:a16="http://schemas.microsoft.com/office/drawing/2014/main" id="{7811AC8D-4DD3-E697-CB2E-EA6F7080859C}"/>
              </a:ext>
            </a:extLst>
          </p:cNvPr>
          <p:cNvGrpSpPr/>
          <p:nvPr/>
        </p:nvGrpSpPr>
        <p:grpSpPr>
          <a:xfrm>
            <a:off x="2526119" y="3597551"/>
            <a:ext cx="962257" cy="139127"/>
            <a:chOff x="4411970" y="3131459"/>
            <a:chExt cx="710520" cy="117397"/>
          </a:xfrm>
          <a:solidFill>
            <a:srgbClr val="FFB000"/>
          </a:solidFill>
        </p:grpSpPr>
        <p:sp>
          <p:nvSpPr>
            <p:cNvPr id="88" name="Google Shape;1282;p70">
              <a:extLst>
                <a:ext uri="{FF2B5EF4-FFF2-40B4-BE49-F238E27FC236}">
                  <a16:creationId xmlns:a16="http://schemas.microsoft.com/office/drawing/2014/main" id="{F3B69C6D-37E0-9DBC-D7C6-51FE950AC25D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83;p70">
              <a:extLst>
                <a:ext uri="{FF2B5EF4-FFF2-40B4-BE49-F238E27FC236}">
                  <a16:creationId xmlns:a16="http://schemas.microsoft.com/office/drawing/2014/main" id="{99331B93-B268-7D58-9E8E-AA13421A9A78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" name="Google Shape;1284;p70" descr="Timeline background shape">
            <a:extLst>
              <a:ext uri="{FF2B5EF4-FFF2-40B4-BE49-F238E27FC236}">
                <a16:creationId xmlns:a16="http://schemas.microsoft.com/office/drawing/2014/main" id="{AD7DE225-2548-0D5E-78E6-9BE591FED0CA}"/>
              </a:ext>
            </a:extLst>
          </p:cNvPr>
          <p:cNvSpPr/>
          <p:nvPr/>
        </p:nvSpPr>
        <p:spPr>
          <a:xfrm>
            <a:off x="2526119" y="4120955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FFB000"/>
          </a:solidFill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" name="Google Shape;1285;p70">
            <a:extLst>
              <a:ext uri="{FF2B5EF4-FFF2-40B4-BE49-F238E27FC236}">
                <a16:creationId xmlns:a16="http://schemas.microsoft.com/office/drawing/2014/main" id="{340A85EC-6FDC-A72D-B8AD-7FF7B701946C}"/>
              </a:ext>
            </a:extLst>
          </p:cNvPr>
          <p:cNvGrpSpPr/>
          <p:nvPr/>
        </p:nvGrpSpPr>
        <p:grpSpPr>
          <a:xfrm>
            <a:off x="1526264" y="3523217"/>
            <a:ext cx="823838" cy="458988"/>
            <a:chOff x="4411970" y="1801825"/>
            <a:chExt cx="734586" cy="409262"/>
          </a:xfrm>
          <a:solidFill>
            <a:srgbClr val="FFB000"/>
          </a:solidFill>
        </p:grpSpPr>
        <p:sp>
          <p:nvSpPr>
            <p:cNvPr id="92" name="Google Shape;1286;p70">
              <a:extLst>
                <a:ext uri="{FF2B5EF4-FFF2-40B4-BE49-F238E27FC236}">
                  <a16:creationId xmlns:a16="http://schemas.microsoft.com/office/drawing/2014/main" id="{0660E08C-5805-C0C8-3C2A-FB3FD8D1B9B5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87;p70">
              <a:extLst>
                <a:ext uri="{FF2B5EF4-FFF2-40B4-BE49-F238E27FC236}">
                  <a16:creationId xmlns:a16="http://schemas.microsoft.com/office/drawing/2014/main" id="{60973E6A-7A85-5E28-81A7-5F540D145FE7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288;p70">
            <a:extLst>
              <a:ext uri="{FF2B5EF4-FFF2-40B4-BE49-F238E27FC236}">
                <a16:creationId xmlns:a16="http://schemas.microsoft.com/office/drawing/2014/main" id="{B75C2B65-B3DA-026E-31F6-4FC8E70F2CCD}"/>
              </a:ext>
            </a:extLst>
          </p:cNvPr>
          <p:cNvGrpSpPr/>
          <p:nvPr/>
        </p:nvGrpSpPr>
        <p:grpSpPr>
          <a:xfrm>
            <a:off x="3631235" y="2240787"/>
            <a:ext cx="521514" cy="521514"/>
            <a:chOff x="5681300" y="2527788"/>
            <a:chExt cx="805800" cy="805800"/>
          </a:xfrm>
          <a:solidFill>
            <a:srgbClr val="FFB000"/>
          </a:solidFill>
        </p:grpSpPr>
        <p:sp>
          <p:nvSpPr>
            <p:cNvPr id="95" name="Google Shape;1289;p70">
              <a:extLst>
                <a:ext uri="{FF2B5EF4-FFF2-40B4-BE49-F238E27FC236}">
                  <a16:creationId xmlns:a16="http://schemas.microsoft.com/office/drawing/2014/main" id="{A8E5799F-ED80-C4A2-F873-3D5EE9E7453E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90;p70">
              <a:extLst>
                <a:ext uri="{FF2B5EF4-FFF2-40B4-BE49-F238E27FC236}">
                  <a16:creationId xmlns:a16="http://schemas.microsoft.com/office/drawing/2014/main" id="{1A5641CC-A959-1432-9BDD-4668E0D29780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oogle Shape;1291;p70">
            <a:extLst>
              <a:ext uri="{FF2B5EF4-FFF2-40B4-BE49-F238E27FC236}">
                <a16:creationId xmlns:a16="http://schemas.microsoft.com/office/drawing/2014/main" id="{C5C77626-9953-2FBE-9AF8-745463914F95}"/>
              </a:ext>
            </a:extLst>
          </p:cNvPr>
          <p:cNvGrpSpPr/>
          <p:nvPr/>
        </p:nvGrpSpPr>
        <p:grpSpPr>
          <a:xfrm>
            <a:off x="3625475" y="2996479"/>
            <a:ext cx="533033" cy="533033"/>
            <a:chOff x="4049800" y="640400"/>
            <a:chExt cx="858900" cy="858900"/>
          </a:xfrm>
          <a:solidFill>
            <a:srgbClr val="FFB000"/>
          </a:solidFill>
        </p:grpSpPr>
        <p:sp>
          <p:nvSpPr>
            <p:cNvPr id="98" name="Google Shape;1292;p70">
              <a:extLst>
                <a:ext uri="{FF2B5EF4-FFF2-40B4-BE49-F238E27FC236}">
                  <a16:creationId xmlns:a16="http://schemas.microsoft.com/office/drawing/2014/main" id="{6FB43A12-29BC-F388-F883-93CA55BD168B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" name="Google Shape;1293;p70">
              <a:extLst>
                <a:ext uri="{FF2B5EF4-FFF2-40B4-BE49-F238E27FC236}">
                  <a16:creationId xmlns:a16="http://schemas.microsoft.com/office/drawing/2014/main" id="{66988021-1A2F-00F8-E5D9-1FEB6896B290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" name="Google Shape;1294;p70">
            <a:extLst>
              <a:ext uri="{FF2B5EF4-FFF2-40B4-BE49-F238E27FC236}">
                <a16:creationId xmlns:a16="http://schemas.microsoft.com/office/drawing/2014/main" id="{C3562D22-BF23-9303-9101-7F5E4CD48C45}"/>
              </a:ext>
            </a:extLst>
          </p:cNvPr>
          <p:cNvGrpSpPr/>
          <p:nvPr/>
        </p:nvGrpSpPr>
        <p:grpSpPr>
          <a:xfrm>
            <a:off x="3550958" y="3674157"/>
            <a:ext cx="682068" cy="682068"/>
            <a:chOff x="5080188" y="927900"/>
            <a:chExt cx="961200" cy="961200"/>
          </a:xfrm>
          <a:solidFill>
            <a:srgbClr val="FFB000"/>
          </a:solidFill>
        </p:grpSpPr>
        <p:sp>
          <p:nvSpPr>
            <p:cNvPr id="101" name="Google Shape;1295;p70">
              <a:extLst>
                <a:ext uri="{FF2B5EF4-FFF2-40B4-BE49-F238E27FC236}">
                  <a16:creationId xmlns:a16="http://schemas.microsoft.com/office/drawing/2014/main" id="{A2B021EB-EFBA-2A26-7A18-B319B404763B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296;p70">
              <a:extLst>
                <a:ext uri="{FF2B5EF4-FFF2-40B4-BE49-F238E27FC236}">
                  <a16:creationId xmlns:a16="http://schemas.microsoft.com/office/drawing/2014/main" id="{502618BE-E074-81EC-FD7A-25C9CA0E13D1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97;p70">
              <a:extLst>
                <a:ext uri="{FF2B5EF4-FFF2-40B4-BE49-F238E27FC236}">
                  <a16:creationId xmlns:a16="http://schemas.microsoft.com/office/drawing/2014/main" id="{8C3C490C-AF1B-9E39-6D72-540D4B3826B0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298;p70">
              <a:extLst>
                <a:ext uri="{FF2B5EF4-FFF2-40B4-BE49-F238E27FC236}">
                  <a16:creationId xmlns:a16="http://schemas.microsoft.com/office/drawing/2014/main" id="{6FD1EC0C-C0A4-96C9-61D8-E32B25ED329C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299;p70">
              <a:extLst>
                <a:ext uri="{FF2B5EF4-FFF2-40B4-BE49-F238E27FC236}">
                  <a16:creationId xmlns:a16="http://schemas.microsoft.com/office/drawing/2014/main" id="{8F008CE6-F17B-B88A-2A82-9CA19BD86FD5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300;p70">
              <a:extLst>
                <a:ext uri="{FF2B5EF4-FFF2-40B4-BE49-F238E27FC236}">
                  <a16:creationId xmlns:a16="http://schemas.microsoft.com/office/drawing/2014/main" id="{84CA3141-ECE9-1337-F6CE-820DCF0B3FAB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301;p70">
              <a:extLst>
                <a:ext uri="{FF2B5EF4-FFF2-40B4-BE49-F238E27FC236}">
                  <a16:creationId xmlns:a16="http://schemas.microsoft.com/office/drawing/2014/main" id="{3F5E424B-2526-F130-DB96-61375FB9FE7B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302;p70">
              <a:extLst>
                <a:ext uri="{FF2B5EF4-FFF2-40B4-BE49-F238E27FC236}">
                  <a16:creationId xmlns:a16="http://schemas.microsoft.com/office/drawing/2014/main" id="{CC89489A-9A2F-050A-476F-86A0AD658A22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1303;p70">
            <a:extLst>
              <a:ext uri="{FF2B5EF4-FFF2-40B4-BE49-F238E27FC236}">
                <a16:creationId xmlns:a16="http://schemas.microsoft.com/office/drawing/2014/main" id="{EDF0CB29-B639-FC28-3C3C-AA2DF820FDCB}"/>
              </a:ext>
            </a:extLst>
          </p:cNvPr>
          <p:cNvGrpSpPr/>
          <p:nvPr/>
        </p:nvGrpSpPr>
        <p:grpSpPr>
          <a:xfrm>
            <a:off x="5014457" y="3770848"/>
            <a:ext cx="505650" cy="504006"/>
            <a:chOff x="6039282" y="1042577"/>
            <a:chExt cx="734315" cy="731929"/>
          </a:xfrm>
          <a:solidFill>
            <a:srgbClr val="FFB000"/>
          </a:solidFill>
        </p:grpSpPr>
        <p:sp>
          <p:nvSpPr>
            <p:cNvPr id="110" name="Google Shape;1304;p70">
              <a:extLst>
                <a:ext uri="{FF2B5EF4-FFF2-40B4-BE49-F238E27FC236}">
                  <a16:creationId xmlns:a16="http://schemas.microsoft.com/office/drawing/2014/main" id="{F3CEF78F-93A6-6C3C-D622-D38957B782B2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305;p70">
              <a:extLst>
                <a:ext uri="{FF2B5EF4-FFF2-40B4-BE49-F238E27FC236}">
                  <a16:creationId xmlns:a16="http://schemas.microsoft.com/office/drawing/2014/main" id="{02595F1D-B861-759C-FF0E-D3185DE34129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306;p70">
              <a:extLst>
                <a:ext uri="{FF2B5EF4-FFF2-40B4-BE49-F238E27FC236}">
                  <a16:creationId xmlns:a16="http://schemas.microsoft.com/office/drawing/2014/main" id="{BE94FA66-AE5B-39D3-C9CD-9E69A6B053A3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307;p70">
              <a:extLst>
                <a:ext uri="{FF2B5EF4-FFF2-40B4-BE49-F238E27FC236}">
                  <a16:creationId xmlns:a16="http://schemas.microsoft.com/office/drawing/2014/main" id="{27FF6DE1-B726-F145-14BB-75D19829F35A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308;p70">
              <a:extLst>
                <a:ext uri="{FF2B5EF4-FFF2-40B4-BE49-F238E27FC236}">
                  <a16:creationId xmlns:a16="http://schemas.microsoft.com/office/drawing/2014/main" id="{91ACC2AB-837C-1C9B-FAA9-0CB57E4D7099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309;p70">
              <a:extLst>
                <a:ext uri="{FF2B5EF4-FFF2-40B4-BE49-F238E27FC236}">
                  <a16:creationId xmlns:a16="http://schemas.microsoft.com/office/drawing/2014/main" id="{71569EEB-28D1-A865-2F70-D282D2329E0F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310;p70">
              <a:extLst>
                <a:ext uri="{FF2B5EF4-FFF2-40B4-BE49-F238E27FC236}">
                  <a16:creationId xmlns:a16="http://schemas.microsoft.com/office/drawing/2014/main" id="{D34B20BD-01E6-1809-12DC-D8DBDDD43700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311;p70">
              <a:extLst>
                <a:ext uri="{FF2B5EF4-FFF2-40B4-BE49-F238E27FC236}">
                  <a16:creationId xmlns:a16="http://schemas.microsoft.com/office/drawing/2014/main" id="{6F5E1846-7572-4B68-4163-96C202ED5143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312;p70">
              <a:extLst>
                <a:ext uri="{FF2B5EF4-FFF2-40B4-BE49-F238E27FC236}">
                  <a16:creationId xmlns:a16="http://schemas.microsoft.com/office/drawing/2014/main" id="{E2F6EFEC-D9A7-96AD-F8A2-904559199A0A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313;p70">
              <a:extLst>
                <a:ext uri="{FF2B5EF4-FFF2-40B4-BE49-F238E27FC236}">
                  <a16:creationId xmlns:a16="http://schemas.microsoft.com/office/drawing/2014/main" id="{E1509864-8868-0767-7F0E-4E23C23D56A0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314;p70">
              <a:extLst>
                <a:ext uri="{FF2B5EF4-FFF2-40B4-BE49-F238E27FC236}">
                  <a16:creationId xmlns:a16="http://schemas.microsoft.com/office/drawing/2014/main" id="{6FD72918-25D5-D3EF-2894-6BBC3230EC15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315;p70">
              <a:extLst>
                <a:ext uri="{FF2B5EF4-FFF2-40B4-BE49-F238E27FC236}">
                  <a16:creationId xmlns:a16="http://schemas.microsoft.com/office/drawing/2014/main" id="{A72D89F4-D5B4-DD7B-BFD1-54A352515DE6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316;p70">
              <a:extLst>
                <a:ext uri="{FF2B5EF4-FFF2-40B4-BE49-F238E27FC236}">
                  <a16:creationId xmlns:a16="http://schemas.microsoft.com/office/drawing/2014/main" id="{3511F78D-B875-2016-A4DD-3958DACAE257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317;p70">
              <a:extLst>
                <a:ext uri="{FF2B5EF4-FFF2-40B4-BE49-F238E27FC236}">
                  <a16:creationId xmlns:a16="http://schemas.microsoft.com/office/drawing/2014/main" id="{4B67809F-FDE8-2E6E-46FA-EF32818A78E4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318;p70">
              <a:extLst>
                <a:ext uri="{FF2B5EF4-FFF2-40B4-BE49-F238E27FC236}">
                  <a16:creationId xmlns:a16="http://schemas.microsoft.com/office/drawing/2014/main" id="{390FE843-FE35-AE69-B14C-DB62D96DB336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319;p70">
              <a:extLst>
                <a:ext uri="{FF2B5EF4-FFF2-40B4-BE49-F238E27FC236}">
                  <a16:creationId xmlns:a16="http://schemas.microsoft.com/office/drawing/2014/main" id="{BCCC27B6-7B00-625B-45DD-DCEF3C91427C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320;p70">
              <a:extLst>
                <a:ext uri="{FF2B5EF4-FFF2-40B4-BE49-F238E27FC236}">
                  <a16:creationId xmlns:a16="http://schemas.microsoft.com/office/drawing/2014/main" id="{3172EAB1-BAA5-178F-6EB0-77620A3FABB6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321;p70">
              <a:extLst>
                <a:ext uri="{FF2B5EF4-FFF2-40B4-BE49-F238E27FC236}">
                  <a16:creationId xmlns:a16="http://schemas.microsoft.com/office/drawing/2014/main" id="{E7E8E456-F8DF-0774-8847-33976BC654DD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322;p70">
              <a:extLst>
                <a:ext uri="{FF2B5EF4-FFF2-40B4-BE49-F238E27FC236}">
                  <a16:creationId xmlns:a16="http://schemas.microsoft.com/office/drawing/2014/main" id="{690B618B-EB92-258C-4B64-5EF80CC8CA22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323;p70">
              <a:extLst>
                <a:ext uri="{FF2B5EF4-FFF2-40B4-BE49-F238E27FC236}">
                  <a16:creationId xmlns:a16="http://schemas.microsoft.com/office/drawing/2014/main" id="{103E14DF-A5D7-E8FC-FE7D-243DBB372DDF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24;p70">
              <a:extLst>
                <a:ext uri="{FF2B5EF4-FFF2-40B4-BE49-F238E27FC236}">
                  <a16:creationId xmlns:a16="http://schemas.microsoft.com/office/drawing/2014/main" id="{C729DD19-4165-FE81-6364-C2B7E27BB1EC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" name="Google Shape;1325;p70">
            <a:extLst>
              <a:ext uri="{FF2B5EF4-FFF2-40B4-BE49-F238E27FC236}">
                <a16:creationId xmlns:a16="http://schemas.microsoft.com/office/drawing/2014/main" id="{0110FE31-8A16-F6EF-F056-034261FAF494}"/>
              </a:ext>
            </a:extLst>
          </p:cNvPr>
          <p:cNvGrpSpPr/>
          <p:nvPr/>
        </p:nvGrpSpPr>
        <p:grpSpPr>
          <a:xfrm>
            <a:off x="5627059" y="2200476"/>
            <a:ext cx="567744" cy="602136"/>
            <a:chOff x="1825800" y="1651625"/>
            <a:chExt cx="539989" cy="571775"/>
          </a:xfrm>
          <a:solidFill>
            <a:srgbClr val="FFB000"/>
          </a:solidFill>
        </p:grpSpPr>
        <p:sp>
          <p:nvSpPr>
            <p:cNvPr id="132" name="Google Shape;1326;p70">
              <a:extLst>
                <a:ext uri="{FF2B5EF4-FFF2-40B4-BE49-F238E27FC236}">
                  <a16:creationId xmlns:a16="http://schemas.microsoft.com/office/drawing/2014/main" id="{AE8A2DE6-2BA3-797E-61E5-26A359D29265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27;p70">
              <a:extLst>
                <a:ext uri="{FF2B5EF4-FFF2-40B4-BE49-F238E27FC236}">
                  <a16:creationId xmlns:a16="http://schemas.microsoft.com/office/drawing/2014/main" id="{197020CB-B7E6-CB7B-8E4A-59F15BA031FE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28;p70">
              <a:extLst>
                <a:ext uri="{FF2B5EF4-FFF2-40B4-BE49-F238E27FC236}">
                  <a16:creationId xmlns:a16="http://schemas.microsoft.com/office/drawing/2014/main" id="{102617BA-82DB-F995-9B9F-419513FED964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29;p70">
              <a:extLst>
                <a:ext uri="{FF2B5EF4-FFF2-40B4-BE49-F238E27FC236}">
                  <a16:creationId xmlns:a16="http://schemas.microsoft.com/office/drawing/2014/main" id="{97A212AA-C383-AFBD-BC8D-CD6D0CF14A19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1330;p70">
            <a:extLst>
              <a:ext uri="{FF2B5EF4-FFF2-40B4-BE49-F238E27FC236}">
                <a16:creationId xmlns:a16="http://schemas.microsoft.com/office/drawing/2014/main" id="{6E7829A3-3F66-DC4F-DC3B-0A43DA9D61C2}"/>
              </a:ext>
            </a:extLst>
          </p:cNvPr>
          <p:cNvGrpSpPr/>
          <p:nvPr/>
        </p:nvGrpSpPr>
        <p:grpSpPr>
          <a:xfrm>
            <a:off x="4301988" y="3757193"/>
            <a:ext cx="508123" cy="507955"/>
            <a:chOff x="1897577" y="2802432"/>
            <a:chExt cx="492176" cy="492014"/>
          </a:xfrm>
          <a:solidFill>
            <a:srgbClr val="FFB000"/>
          </a:solidFill>
        </p:grpSpPr>
        <p:sp>
          <p:nvSpPr>
            <p:cNvPr id="137" name="Google Shape;1331;p70">
              <a:extLst>
                <a:ext uri="{FF2B5EF4-FFF2-40B4-BE49-F238E27FC236}">
                  <a16:creationId xmlns:a16="http://schemas.microsoft.com/office/drawing/2014/main" id="{B0C83331-7E17-4072-745D-4BE8DF0C61BA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32;p70">
              <a:extLst>
                <a:ext uri="{FF2B5EF4-FFF2-40B4-BE49-F238E27FC236}">
                  <a16:creationId xmlns:a16="http://schemas.microsoft.com/office/drawing/2014/main" id="{FB2B722E-220E-0D4D-A33E-B142595E7620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33;p70">
              <a:extLst>
                <a:ext uri="{FF2B5EF4-FFF2-40B4-BE49-F238E27FC236}">
                  <a16:creationId xmlns:a16="http://schemas.microsoft.com/office/drawing/2014/main" id="{D9E8EAB2-7C4C-698E-D54F-1EB5370AB4AF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334;p70">
              <a:extLst>
                <a:ext uri="{FF2B5EF4-FFF2-40B4-BE49-F238E27FC236}">
                  <a16:creationId xmlns:a16="http://schemas.microsoft.com/office/drawing/2014/main" id="{A34F17F2-4357-7B03-78C2-96747950F6E2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335;p70">
              <a:extLst>
                <a:ext uri="{FF2B5EF4-FFF2-40B4-BE49-F238E27FC236}">
                  <a16:creationId xmlns:a16="http://schemas.microsoft.com/office/drawing/2014/main" id="{398CB7A1-2F49-70FD-B42F-CD935D2494D0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336;p70">
              <a:extLst>
                <a:ext uri="{FF2B5EF4-FFF2-40B4-BE49-F238E27FC236}">
                  <a16:creationId xmlns:a16="http://schemas.microsoft.com/office/drawing/2014/main" id="{07F11E5A-62A5-3384-079D-C7ED762B514F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337;p70">
              <a:extLst>
                <a:ext uri="{FF2B5EF4-FFF2-40B4-BE49-F238E27FC236}">
                  <a16:creationId xmlns:a16="http://schemas.microsoft.com/office/drawing/2014/main" id="{A1525297-DE31-E91C-C712-4AE606C3EC55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338;p70">
              <a:extLst>
                <a:ext uri="{FF2B5EF4-FFF2-40B4-BE49-F238E27FC236}">
                  <a16:creationId xmlns:a16="http://schemas.microsoft.com/office/drawing/2014/main" id="{EC7C572A-451F-7DE1-77A4-379E067EE70B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339;p70">
              <a:extLst>
                <a:ext uri="{FF2B5EF4-FFF2-40B4-BE49-F238E27FC236}">
                  <a16:creationId xmlns:a16="http://schemas.microsoft.com/office/drawing/2014/main" id="{3867AE3F-22BF-91D3-CFC9-E54135CC3A93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340;p70">
              <a:extLst>
                <a:ext uri="{FF2B5EF4-FFF2-40B4-BE49-F238E27FC236}">
                  <a16:creationId xmlns:a16="http://schemas.microsoft.com/office/drawing/2014/main" id="{9381F82C-DE2D-069C-4B7C-DFF9BE718C15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341;p70">
              <a:extLst>
                <a:ext uri="{FF2B5EF4-FFF2-40B4-BE49-F238E27FC236}">
                  <a16:creationId xmlns:a16="http://schemas.microsoft.com/office/drawing/2014/main" id="{06EECEDC-DCC1-5173-781A-48472D6A64D6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342;p70">
              <a:extLst>
                <a:ext uri="{FF2B5EF4-FFF2-40B4-BE49-F238E27FC236}">
                  <a16:creationId xmlns:a16="http://schemas.microsoft.com/office/drawing/2014/main" id="{8A0E3887-E07B-E854-276B-2480B0B865F9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oogle Shape;1343;p70">
            <a:extLst>
              <a:ext uri="{FF2B5EF4-FFF2-40B4-BE49-F238E27FC236}">
                <a16:creationId xmlns:a16="http://schemas.microsoft.com/office/drawing/2014/main" id="{A63C6DBF-2295-EC2B-AC56-52B1B4700FC3}"/>
              </a:ext>
            </a:extLst>
          </p:cNvPr>
          <p:cNvGrpSpPr/>
          <p:nvPr/>
        </p:nvGrpSpPr>
        <p:grpSpPr>
          <a:xfrm>
            <a:off x="1533518" y="4070737"/>
            <a:ext cx="809227" cy="200842"/>
            <a:chOff x="2013045" y="4813233"/>
            <a:chExt cx="921986" cy="228854"/>
          </a:xfrm>
          <a:solidFill>
            <a:srgbClr val="FFB000"/>
          </a:solidFill>
        </p:grpSpPr>
        <p:sp>
          <p:nvSpPr>
            <p:cNvPr id="150" name="Google Shape;1344;p70">
              <a:extLst>
                <a:ext uri="{FF2B5EF4-FFF2-40B4-BE49-F238E27FC236}">
                  <a16:creationId xmlns:a16="http://schemas.microsoft.com/office/drawing/2014/main" id="{A8579C27-1174-9763-49F1-C70DFD76CDD0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345;p70">
              <a:extLst>
                <a:ext uri="{FF2B5EF4-FFF2-40B4-BE49-F238E27FC236}">
                  <a16:creationId xmlns:a16="http://schemas.microsoft.com/office/drawing/2014/main" id="{31D18574-86DA-3B69-240B-4C126072E8DD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346;p70">
            <a:extLst>
              <a:ext uri="{FF2B5EF4-FFF2-40B4-BE49-F238E27FC236}">
                <a16:creationId xmlns:a16="http://schemas.microsoft.com/office/drawing/2014/main" id="{41AC47EB-C82B-AA2F-9BBC-9624D28CE6C0}"/>
              </a:ext>
            </a:extLst>
          </p:cNvPr>
          <p:cNvGrpSpPr/>
          <p:nvPr/>
        </p:nvGrpSpPr>
        <p:grpSpPr>
          <a:xfrm>
            <a:off x="1541978" y="2557618"/>
            <a:ext cx="792421" cy="269941"/>
            <a:chOff x="1046767" y="4756633"/>
            <a:chExt cx="859646" cy="292841"/>
          </a:xfrm>
          <a:solidFill>
            <a:srgbClr val="FFB000"/>
          </a:solidFill>
        </p:grpSpPr>
        <p:sp>
          <p:nvSpPr>
            <p:cNvPr id="153" name="Google Shape;1347;p70">
              <a:extLst>
                <a:ext uri="{FF2B5EF4-FFF2-40B4-BE49-F238E27FC236}">
                  <a16:creationId xmlns:a16="http://schemas.microsoft.com/office/drawing/2014/main" id="{112EEDF4-A67D-F19F-D9CC-5CD10C745D6B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348;p70">
              <a:extLst>
                <a:ext uri="{FF2B5EF4-FFF2-40B4-BE49-F238E27FC236}">
                  <a16:creationId xmlns:a16="http://schemas.microsoft.com/office/drawing/2014/main" id="{6E8C3131-300C-5FAD-196D-F50F755B4DCE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349;p70">
              <a:extLst>
                <a:ext uri="{FF2B5EF4-FFF2-40B4-BE49-F238E27FC236}">
                  <a16:creationId xmlns:a16="http://schemas.microsoft.com/office/drawing/2014/main" id="{0A623706-3D03-EE2F-763D-42F73618D855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6" name="Google Shape;1350;p70">
            <a:extLst>
              <a:ext uri="{FF2B5EF4-FFF2-40B4-BE49-F238E27FC236}">
                <a16:creationId xmlns:a16="http://schemas.microsoft.com/office/drawing/2014/main" id="{BD5445B4-EC1E-1206-AE54-C8549663F5D2}"/>
              </a:ext>
            </a:extLst>
          </p:cNvPr>
          <p:cNvSpPr/>
          <p:nvPr/>
        </p:nvSpPr>
        <p:spPr>
          <a:xfrm>
            <a:off x="7975731" y="2252286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7" name="Google Shape;1351;p70">
            <a:extLst>
              <a:ext uri="{FF2B5EF4-FFF2-40B4-BE49-F238E27FC236}">
                <a16:creationId xmlns:a16="http://schemas.microsoft.com/office/drawing/2014/main" id="{4DE62551-2409-FED9-4D89-98E55BBBC0AF}"/>
              </a:ext>
            </a:extLst>
          </p:cNvPr>
          <p:cNvSpPr/>
          <p:nvPr/>
        </p:nvSpPr>
        <p:spPr>
          <a:xfrm>
            <a:off x="7675185" y="2234689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8" name="Google Shape;1352;p70">
            <a:extLst>
              <a:ext uri="{FF2B5EF4-FFF2-40B4-BE49-F238E27FC236}">
                <a16:creationId xmlns:a16="http://schemas.microsoft.com/office/drawing/2014/main" id="{A33C8F83-DEFD-5B83-AB38-2D27F006CEA8}"/>
              </a:ext>
            </a:extLst>
          </p:cNvPr>
          <p:cNvSpPr/>
          <p:nvPr/>
        </p:nvSpPr>
        <p:spPr>
          <a:xfrm>
            <a:off x="8297474" y="2241143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9" name="Google Shape;1353;p70">
            <a:extLst>
              <a:ext uri="{FF2B5EF4-FFF2-40B4-BE49-F238E27FC236}">
                <a16:creationId xmlns:a16="http://schemas.microsoft.com/office/drawing/2014/main" id="{7222B239-76EA-8987-01B1-9BB0339B8DDB}"/>
              </a:ext>
            </a:extLst>
          </p:cNvPr>
          <p:cNvSpPr/>
          <p:nvPr/>
        </p:nvSpPr>
        <p:spPr>
          <a:xfrm>
            <a:off x="8592179" y="2234689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60" name="Google Shape;1354;p70">
            <a:extLst>
              <a:ext uri="{FF2B5EF4-FFF2-40B4-BE49-F238E27FC236}">
                <a16:creationId xmlns:a16="http://schemas.microsoft.com/office/drawing/2014/main" id="{445B719B-CF71-3FF8-E822-7BC1C6927A26}"/>
              </a:ext>
            </a:extLst>
          </p:cNvPr>
          <p:cNvGrpSpPr/>
          <p:nvPr/>
        </p:nvGrpSpPr>
        <p:grpSpPr>
          <a:xfrm>
            <a:off x="7677834" y="2452176"/>
            <a:ext cx="166473" cy="141497"/>
            <a:chOff x="4660325" y="1866850"/>
            <a:chExt cx="68350" cy="58100"/>
          </a:xfrm>
          <a:solidFill>
            <a:srgbClr val="FFB000"/>
          </a:solidFill>
        </p:grpSpPr>
        <p:sp>
          <p:nvSpPr>
            <p:cNvPr id="161" name="Google Shape;1355;p70">
              <a:extLst>
                <a:ext uri="{FF2B5EF4-FFF2-40B4-BE49-F238E27FC236}">
                  <a16:creationId xmlns:a16="http://schemas.microsoft.com/office/drawing/2014/main" id="{6E240DE0-ACD6-A422-2924-B76C8E62162E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356;p70">
              <a:extLst>
                <a:ext uri="{FF2B5EF4-FFF2-40B4-BE49-F238E27FC236}">
                  <a16:creationId xmlns:a16="http://schemas.microsoft.com/office/drawing/2014/main" id="{1228EDDA-63D2-D067-C20A-FD149460B20A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3" name="Google Shape;1357;p70">
            <a:extLst>
              <a:ext uri="{FF2B5EF4-FFF2-40B4-BE49-F238E27FC236}">
                <a16:creationId xmlns:a16="http://schemas.microsoft.com/office/drawing/2014/main" id="{9F62C70B-5DAE-C06E-7A88-64055265ADAB}"/>
              </a:ext>
            </a:extLst>
          </p:cNvPr>
          <p:cNvGrpSpPr/>
          <p:nvPr/>
        </p:nvGrpSpPr>
        <p:grpSpPr>
          <a:xfrm>
            <a:off x="7987178" y="2477900"/>
            <a:ext cx="162515" cy="90049"/>
            <a:chOff x="4791775" y="1877500"/>
            <a:chExt cx="66725" cy="36975"/>
          </a:xfrm>
          <a:solidFill>
            <a:srgbClr val="FFB000"/>
          </a:solidFill>
        </p:grpSpPr>
        <p:sp>
          <p:nvSpPr>
            <p:cNvPr id="164" name="Google Shape;1358;p70">
              <a:extLst>
                <a:ext uri="{FF2B5EF4-FFF2-40B4-BE49-F238E27FC236}">
                  <a16:creationId xmlns:a16="http://schemas.microsoft.com/office/drawing/2014/main" id="{75BDAA44-4CEA-54B6-2077-0F71FB8E4DFC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359;p70">
              <a:extLst>
                <a:ext uri="{FF2B5EF4-FFF2-40B4-BE49-F238E27FC236}">
                  <a16:creationId xmlns:a16="http://schemas.microsoft.com/office/drawing/2014/main" id="{2D2E6A61-787E-DF95-74E6-143B34DEEE6D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360;p70">
            <a:extLst>
              <a:ext uri="{FF2B5EF4-FFF2-40B4-BE49-F238E27FC236}">
                <a16:creationId xmlns:a16="http://schemas.microsoft.com/office/drawing/2014/main" id="{B210D2F7-B8D0-DA57-9B60-C096A85888B4}"/>
              </a:ext>
            </a:extLst>
          </p:cNvPr>
          <p:cNvGrpSpPr/>
          <p:nvPr/>
        </p:nvGrpSpPr>
        <p:grpSpPr>
          <a:xfrm>
            <a:off x="8308891" y="2477900"/>
            <a:ext cx="144979" cy="90049"/>
            <a:chOff x="4923925" y="1877500"/>
            <a:chExt cx="59525" cy="36975"/>
          </a:xfrm>
          <a:solidFill>
            <a:srgbClr val="FFB000"/>
          </a:solidFill>
        </p:grpSpPr>
        <p:sp>
          <p:nvSpPr>
            <p:cNvPr id="167" name="Google Shape;1361;p70">
              <a:extLst>
                <a:ext uri="{FF2B5EF4-FFF2-40B4-BE49-F238E27FC236}">
                  <a16:creationId xmlns:a16="http://schemas.microsoft.com/office/drawing/2014/main" id="{90019403-8C5F-859F-9C85-0DFA4351400D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362;p70">
              <a:extLst>
                <a:ext uri="{FF2B5EF4-FFF2-40B4-BE49-F238E27FC236}">
                  <a16:creationId xmlns:a16="http://schemas.microsoft.com/office/drawing/2014/main" id="{C861BC0D-9447-F8B5-56FF-DC4BAAEEF373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9" name="Google Shape;1363;p70">
            <a:extLst>
              <a:ext uri="{FF2B5EF4-FFF2-40B4-BE49-F238E27FC236}">
                <a16:creationId xmlns:a16="http://schemas.microsoft.com/office/drawing/2014/main" id="{711D9C83-66AE-6B3A-0382-6A8ACBE7F550}"/>
              </a:ext>
            </a:extLst>
          </p:cNvPr>
          <p:cNvGrpSpPr/>
          <p:nvPr/>
        </p:nvGrpSpPr>
        <p:grpSpPr>
          <a:xfrm>
            <a:off x="8603383" y="2460091"/>
            <a:ext cx="141447" cy="125667"/>
            <a:chOff x="5058450" y="1870100"/>
            <a:chExt cx="58075" cy="51600"/>
          </a:xfrm>
          <a:solidFill>
            <a:srgbClr val="FFB000"/>
          </a:solidFill>
        </p:grpSpPr>
        <p:sp>
          <p:nvSpPr>
            <p:cNvPr id="170" name="Google Shape;1364;p70">
              <a:extLst>
                <a:ext uri="{FF2B5EF4-FFF2-40B4-BE49-F238E27FC236}">
                  <a16:creationId xmlns:a16="http://schemas.microsoft.com/office/drawing/2014/main" id="{024F600A-C68D-8992-9F10-7C7C1E4838AA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365;p70">
              <a:extLst>
                <a:ext uri="{FF2B5EF4-FFF2-40B4-BE49-F238E27FC236}">
                  <a16:creationId xmlns:a16="http://schemas.microsoft.com/office/drawing/2014/main" id="{30D5016E-FB3F-ECDE-FE88-521AC44A190E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366;p70">
            <a:extLst>
              <a:ext uri="{FF2B5EF4-FFF2-40B4-BE49-F238E27FC236}">
                <a16:creationId xmlns:a16="http://schemas.microsoft.com/office/drawing/2014/main" id="{07761060-BDA4-D680-8783-537D0EC126FD}"/>
              </a:ext>
            </a:extLst>
          </p:cNvPr>
          <p:cNvGrpSpPr/>
          <p:nvPr/>
        </p:nvGrpSpPr>
        <p:grpSpPr>
          <a:xfrm>
            <a:off x="8017897" y="2882499"/>
            <a:ext cx="101077" cy="107645"/>
            <a:chOff x="4811425" y="2065025"/>
            <a:chExt cx="41500" cy="44200"/>
          </a:xfrm>
          <a:solidFill>
            <a:srgbClr val="FFB000"/>
          </a:solidFill>
        </p:grpSpPr>
        <p:sp>
          <p:nvSpPr>
            <p:cNvPr id="173" name="Google Shape;1367;p70">
              <a:extLst>
                <a:ext uri="{FF2B5EF4-FFF2-40B4-BE49-F238E27FC236}">
                  <a16:creationId xmlns:a16="http://schemas.microsoft.com/office/drawing/2014/main" id="{077F38A0-A8DD-E037-809B-6F8213CFD075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368;p70">
              <a:extLst>
                <a:ext uri="{FF2B5EF4-FFF2-40B4-BE49-F238E27FC236}">
                  <a16:creationId xmlns:a16="http://schemas.microsoft.com/office/drawing/2014/main" id="{048A3098-2E69-8717-0C58-EFF7256F4E55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" name="Google Shape;1369;p70">
            <a:extLst>
              <a:ext uri="{FF2B5EF4-FFF2-40B4-BE49-F238E27FC236}">
                <a16:creationId xmlns:a16="http://schemas.microsoft.com/office/drawing/2014/main" id="{C59DC3CF-2608-B6D9-1411-E406BF4737FB}"/>
              </a:ext>
            </a:extLst>
          </p:cNvPr>
          <p:cNvGrpSpPr/>
          <p:nvPr/>
        </p:nvGrpSpPr>
        <p:grpSpPr>
          <a:xfrm>
            <a:off x="8310335" y="2882712"/>
            <a:ext cx="120867" cy="107218"/>
            <a:chOff x="4929875" y="2065025"/>
            <a:chExt cx="49625" cy="44025"/>
          </a:xfrm>
          <a:solidFill>
            <a:srgbClr val="FFB000"/>
          </a:solidFill>
        </p:grpSpPr>
        <p:sp>
          <p:nvSpPr>
            <p:cNvPr id="176" name="Google Shape;1370;p70">
              <a:extLst>
                <a:ext uri="{FF2B5EF4-FFF2-40B4-BE49-F238E27FC236}">
                  <a16:creationId xmlns:a16="http://schemas.microsoft.com/office/drawing/2014/main" id="{6E89E1C0-A058-EBCB-1AD8-26CA1E355859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371;p70">
              <a:extLst>
                <a:ext uri="{FF2B5EF4-FFF2-40B4-BE49-F238E27FC236}">
                  <a16:creationId xmlns:a16="http://schemas.microsoft.com/office/drawing/2014/main" id="{8FAC44C7-F5E6-0E90-2D2C-F9705136290F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372;p70">
            <a:extLst>
              <a:ext uri="{FF2B5EF4-FFF2-40B4-BE49-F238E27FC236}">
                <a16:creationId xmlns:a16="http://schemas.microsoft.com/office/drawing/2014/main" id="{C1EA41E6-D9F5-3CB8-A9B3-CBF78A8EE01C}"/>
              </a:ext>
            </a:extLst>
          </p:cNvPr>
          <p:cNvGrpSpPr/>
          <p:nvPr/>
        </p:nvGrpSpPr>
        <p:grpSpPr>
          <a:xfrm>
            <a:off x="8639003" y="2885726"/>
            <a:ext cx="70206" cy="101191"/>
            <a:chOff x="5083925" y="2066350"/>
            <a:chExt cx="28825" cy="41550"/>
          </a:xfrm>
          <a:solidFill>
            <a:srgbClr val="FFB000"/>
          </a:solidFill>
        </p:grpSpPr>
        <p:sp>
          <p:nvSpPr>
            <p:cNvPr id="179" name="Google Shape;1373;p70">
              <a:extLst>
                <a:ext uri="{FF2B5EF4-FFF2-40B4-BE49-F238E27FC236}">
                  <a16:creationId xmlns:a16="http://schemas.microsoft.com/office/drawing/2014/main" id="{1E357BB1-6ABE-5F1E-819D-34960D3EC5A4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374;p70">
              <a:extLst>
                <a:ext uri="{FF2B5EF4-FFF2-40B4-BE49-F238E27FC236}">
                  <a16:creationId xmlns:a16="http://schemas.microsoft.com/office/drawing/2014/main" id="{E075E9F6-BDF8-4486-D7F4-448B20E07C60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1" name="Google Shape;1375;p70">
            <a:extLst>
              <a:ext uri="{FF2B5EF4-FFF2-40B4-BE49-F238E27FC236}">
                <a16:creationId xmlns:a16="http://schemas.microsoft.com/office/drawing/2014/main" id="{CDAA781E-5FA2-5123-10E6-A1B97606F2A0}"/>
              </a:ext>
            </a:extLst>
          </p:cNvPr>
          <p:cNvGrpSpPr/>
          <p:nvPr/>
        </p:nvGrpSpPr>
        <p:grpSpPr>
          <a:xfrm>
            <a:off x="7670557" y="2901373"/>
            <a:ext cx="181026" cy="69896"/>
            <a:chOff x="4659775" y="2072775"/>
            <a:chExt cx="74325" cy="28700"/>
          </a:xfrm>
          <a:solidFill>
            <a:srgbClr val="FFB000"/>
          </a:solidFill>
        </p:grpSpPr>
        <p:sp>
          <p:nvSpPr>
            <p:cNvPr id="182" name="Google Shape;1376;p70">
              <a:extLst>
                <a:ext uri="{FF2B5EF4-FFF2-40B4-BE49-F238E27FC236}">
                  <a16:creationId xmlns:a16="http://schemas.microsoft.com/office/drawing/2014/main" id="{B3FCE455-B827-CBEB-6370-7BB0AB52A453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377;p70">
              <a:extLst>
                <a:ext uri="{FF2B5EF4-FFF2-40B4-BE49-F238E27FC236}">
                  <a16:creationId xmlns:a16="http://schemas.microsoft.com/office/drawing/2014/main" id="{163A2FD5-87BA-6603-DC10-AF3EE25CB56C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378;p70">
              <a:extLst>
                <a:ext uri="{FF2B5EF4-FFF2-40B4-BE49-F238E27FC236}">
                  <a16:creationId xmlns:a16="http://schemas.microsoft.com/office/drawing/2014/main" id="{128A8022-5175-934A-DF39-3B416A239165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5" name="Google Shape;1379;p70">
            <a:extLst>
              <a:ext uri="{FF2B5EF4-FFF2-40B4-BE49-F238E27FC236}">
                <a16:creationId xmlns:a16="http://schemas.microsoft.com/office/drawing/2014/main" id="{DFD91EA2-4849-B849-E8BD-E45F5859F74E}"/>
              </a:ext>
            </a:extLst>
          </p:cNvPr>
          <p:cNvGrpSpPr/>
          <p:nvPr/>
        </p:nvGrpSpPr>
        <p:grpSpPr>
          <a:xfrm>
            <a:off x="8590413" y="2691938"/>
            <a:ext cx="167387" cy="89197"/>
            <a:chOff x="4662475" y="1976500"/>
            <a:chExt cx="68725" cy="36625"/>
          </a:xfrm>
          <a:solidFill>
            <a:srgbClr val="FFB000"/>
          </a:solidFill>
        </p:grpSpPr>
        <p:sp>
          <p:nvSpPr>
            <p:cNvPr id="186" name="Google Shape;1380;p70">
              <a:extLst>
                <a:ext uri="{FF2B5EF4-FFF2-40B4-BE49-F238E27FC236}">
                  <a16:creationId xmlns:a16="http://schemas.microsoft.com/office/drawing/2014/main" id="{60AC7AC7-DBA9-E810-CF34-CB8F19CAAC9C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381;p70">
              <a:extLst>
                <a:ext uri="{FF2B5EF4-FFF2-40B4-BE49-F238E27FC236}">
                  <a16:creationId xmlns:a16="http://schemas.microsoft.com/office/drawing/2014/main" id="{666D7ABE-53E6-5CD2-C79B-71C181C1FDCF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382;p70">
              <a:extLst>
                <a:ext uri="{FF2B5EF4-FFF2-40B4-BE49-F238E27FC236}">
                  <a16:creationId xmlns:a16="http://schemas.microsoft.com/office/drawing/2014/main" id="{D5C48643-8593-8BAB-6F79-D1881B5B93ED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9" name="Google Shape;1383;p70">
            <a:extLst>
              <a:ext uri="{FF2B5EF4-FFF2-40B4-BE49-F238E27FC236}">
                <a16:creationId xmlns:a16="http://schemas.microsoft.com/office/drawing/2014/main" id="{E5996908-CD81-BDC5-5AC7-1A716C67F3DA}"/>
              </a:ext>
            </a:extLst>
          </p:cNvPr>
          <p:cNvGrpSpPr/>
          <p:nvPr/>
        </p:nvGrpSpPr>
        <p:grpSpPr>
          <a:xfrm>
            <a:off x="8287318" y="2695378"/>
            <a:ext cx="166899" cy="82317"/>
            <a:chOff x="4920150" y="1977875"/>
            <a:chExt cx="68525" cy="33800"/>
          </a:xfrm>
          <a:solidFill>
            <a:srgbClr val="FFB000"/>
          </a:solidFill>
        </p:grpSpPr>
        <p:sp>
          <p:nvSpPr>
            <p:cNvPr id="190" name="Google Shape;1384;p70">
              <a:extLst>
                <a:ext uri="{FF2B5EF4-FFF2-40B4-BE49-F238E27FC236}">
                  <a16:creationId xmlns:a16="http://schemas.microsoft.com/office/drawing/2014/main" id="{6127E12A-DFE2-E259-8627-31DE2F74E059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385;p70">
              <a:extLst>
                <a:ext uri="{FF2B5EF4-FFF2-40B4-BE49-F238E27FC236}">
                  <a16:creationId xmlns:a16="http://schemas.microsoft.com/office/drawing/2014/main" id="{E85BB893-5641-4D6A-DDF0-41E924E11AE3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386;p70">
              <a:extLst>
                <a:ext uri="{FF2B5EF4-FFF2-40B4-BE49-F238E27FC236}">
                  <a16:creationId xmlns:a16="http://schemas.microsoft.com/office/drawing/2014/main" id="{DF58ABB6-0145-2C81-2873-8B622882EDEC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3" name="Google Shape;1387;p70">
            <a:extLst>
              <a:ext uri="{FF2B5EF4-FFF2-40B4-BE49-F238E27FC236}">
                <a16:creationId xmlns:a16="http://schemas.microsoft.com/office/drawing/2014/main" id="{3EC58831-8051-B046-7BCC-D81A4A994877}"/>
              </a:ext>
            </a:extLst>
          </p:cNvPr>
          <p:cNvGrpSpPr/>
          <p:nvPr/>
        </p:nvGrpSpPr>
        <p:grpSpPr>
          <a:xfrm>
            <a:off x="7698475" y="3099296"/>
            <a:ext cx="125190" cy="127859"/>
            <a:chOff x="4676550" y="2160575"/>
            <a:chExt cx="51400" cy="52500"/>
          </a:xfrm>
          <a:solidFill>
            <a:srgbClr val="FFB000"/>
          </a:solidFill>
        </p:grpSpPr>
        <p:sp>
          <p:nvSpPr>
            <p:cNvPr id="194" name="Google Shape;1388;p70">
              <a:extLst>
                <a:ext uri="{FF2B5EF4-FFF2-40B4-BE49-F238E27FC236}">
                  <a16:creationId xmlns:a16="http://schemas.microsoft.com/office/drawing/2014/main" id="{A6E2C2BF-8A0E-F015-31EF-60BB7B4BC7F5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389;p70">
              <a:extLst>
                <a:ext uri="{FF2B5EF4-FFF2-40B4-BE49-F238E27FC236}">
                  <a16:creationId xmlns:a16="http://schemas.microsoft.com/office/drawing/2014/main" id="{F1E0D863-E39D-0D68-8709-0EEC9FC6ED47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390;p70">
              <a:extLst>
                <a:ext uri="{FF2B5EF4-FFF2-40B4-BE49-F238E27FC236}">
                  <a16:creationId xmlns:a16="http://schemas.microsoft.com/office/drawing/2014/main" id="{EAC88AE2-014E-4183-14A4-F852213FA272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391;p70">
            <a:extLst>
              <a:ext uri="{FF2B5EF4-FFF2-40B4-BE49-F238E27FC236}">
                <a16:creationId xmlns:a16="http://schemas.microsoft.com/office/drawing/2014/main" id="{C1899A7F-6305-9282-9C7D-E948C0F96398}"/>
              </a:ext>
            </a:extLst>
          </p:cNvPr>
          <p:cNvGrpSpPr/>
          <p:nvPr/>
        </p:nvGrpSpPr>
        <p:grpSpPr>
          <a:xfrm>
            <a:off x="7995733" y="3106328"/>
            <a:ext cx="145405" cy="113794"/>
            <a:chOff x="4768325" y="2163475"/>
            <a:chExt cx="59700" cy="46725"/>
          </a:xfrm>
          <a:solidFill>
            <a:srgbClr val="FFB000"/>
          </a:solidFill>
        </p:grpSpPr>
        <p:sp>
          <p:nvSpPr>
            <p:cNvPr id="198" name="Google Shape;1392;p70">
              <a:extLst>
                <a:ext uri="{FF2B5EF4-FFF2-40B4-BE49-F238E27FC236}">
                  <a16:creationId xmlns:a16="http://schemas.microsoft.com/office/drawing/2014/main" id="{FB96C69C-CAC7-04EB-76FA-29B9FE2C2D12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393;p70">
              <a:extLst>
                <a:ext uri="{FF2B5EF4-FFF2-40B4-BE49-F238E27FC236}">
                  <a16:creationId xmlns:a16="http://schemas.microsoft.com/office/drawing/2014/main" id="{D5767CCB-41D9-D214-B9C5-7CD07BD05651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00" name="Google Shape;1394;p70">
            <a:extLst>
              <a:ext uri="{FF2B5EF4-FFF2-40B4-BE49-F238E27FC236}">
                <a16:creationId xmlns:a16="http://schemas.microsoft.com/office/drawing/2014/main" id="{6D28DC28-C1F1-79B3-4B4E-80534D61290C}"/>
              </a:ext>
            </a:extLst>
          </p:cNvPr>
          <p:cNvSpPr/>
          <p:nvPr/>
        </p:nvSpPr>
        <p:spPr>
          <a:xfrm>
            <a:off x="8327688" y="3097835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1" name="Google Shape;1395;p70">
            <a:extLst>
              <a:ext uri="{FF2B5EF4-FFF2-40B4-BE49-F238E27FC236}">
                <a16:creationId xmlns:a16="http://schemas.microsoft.com/office/drawing/2014/main" id="{B2B925DF-FC4D-AEA3-B0D4-67C1529E15B0}"/>
              </a:ext>
            </a:extLst>
          </p:cNvPr>
          <p:cNvSpPr/>
          <p:nvPr/>
        </p:nvSpPr>
        <p:spPr>
          <a:xfrm>
            <a:off x="8600064" y="4104920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2" name="Google Shape;1396;p70">
            <a:extLst>
              <a:ext uri="{FF2B5EF4-FFF2-40B4-BE49-F238E27FC236}">
                <a16:creationId xmlns:a16="http://schemas.microsoft.com/office/drawing/2014/main" id="{4AD98DD2-0F54-D7CC-9444-C5F4D4E0E89A}"/>
              </a:ext>
            </a:extLst>
          </p:cNvPr>
          <p:cNvSpPr/>
          <p:nvPr/>
        </p:nvSpPr>
        <p:spPr>
          <a:xfrm>
            <a:off x="7701520" y="3333141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3" name="Google Shape;1397;p70">
            <a:extLst>
              <a:ext uri="{FF2B5EF4-FFF2-40B4-BE49-F238E27FC236}">
                <a16:creationId xmlns:a16="http://schemas.microsoft.com/office/drawing/2014/main" id="{0915434E-26BB-C94F-4C10-2A3A7DE182F1}"/>
              </a:ext>
            </a:extLst>
          </p:cNvPr>
          <p:cNvSpPr/>
          <p:nvPr/>
        </p:nvSpPr>
        <p:spPr>
          <a:xfrm>
            <a:off x="7669492" y="4120750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4" name="Google Shape;1398;p70">
            <a:extLst>
              <a:ext uri="{FF2B5EF4-FFF2-40B4-BE49-F238E27FC236}">
                <a16:creationId xmlns:a16="http://schemas.microsoft.com/office/drawing/2014/main" id="{3372AA86-03E2-E213-67DF-BC69098C66CF}"/>
              </a:ext>
            </a:extLst>
          </p:cNvPr>
          <p:cNvSpPr/>
          <p:nvPr/>
        </p:nvSpPr>
        <p:spPr>
          <a:xfrm>
            <a:off x="7686815" y="3602394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5" name="Google Shape;1399;p70">
            <a:extLst>
              <a:ext uri="{FF2B5EF4-FFF2-40B4-BE49-F238E27FC236}">
                <a16:creationId xmlns:a16="http://schemas.microsoft.com/office/drawing/2014/main" id="{AA53B47E-64B4-9832-8124-C8B7580D88DE}"/>
              </a:ext>
            </a:extLst>
          </p:cNvPr>
          <p:cNvSpPr/>
          <p:nvPr/>
        </p:nvSpPr>
        <p:spPr>
          <a:xfrm>
            <a:off x="8320564" y="3584311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06" name="Google Shape;1400;p70">
            <a:extLst>
              <a:ext uri="{FF2B5EF4-FFF2-40B4-BE49-F238E27FC236}">
                <a16:creationId xmlns:a16="http://schemas.microsoft.com/office/drawing/2014/main" id="{4284E18B-B8CB-30AF-3E7C-A44EFDC3C416}"/>
              </a:ext>
            </a:extLst>
          </p:cNvPr>
          <p:cNvGrpSpPr/>
          <p:nvPr/>
        </p:nvGrpSpPr>
        <p:grpSpPr>
          <a:xfrm>
            <a:off x="8012052" y="3361422"/>
            <a:ext cx="112768" cy="106853"/>
            <a:chOff x="4768575" y="2253950"/>
            <a:chExt cx="46300" cy="43875"/>
          </a:xfrm>
          <a:solidFill>
            <a:srgbClr val="FFB000"/>
          </a:solidFill>
        </p:grpSpPr>
        <p:sp>
          <p:nvSpPr>
            <p:cNvPr id="207" name="Google Shape;1401;p70">
              <a:extLst>
                <a:ext uri="{FF2B5EF4-FFF2-40B4-BE49-F238E27FC236}">
                  <a16:creationId xmlns:a16="http://schemas.microsoft.com/office/drawing/2014/main" id="{51940A1B-07EC-60F6-A85C-AC8164DB63F0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402;p70">
              <a:extLst>
                <a:ext uri="{FF2B5EF4-FFF2-40B4-BE49-F238E27FC236}">
                  <a16:creationId xmlns:a16="http://schemas.microsoft.com/office/drawing/2014/main" id="{442EF23B-E54F-E1D3-D0CA-41076C2E3603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oogle Shape;1403;p70">
            <a:extLst>
              <a:ext uri="{FF2B5EF4-FFF2-40B4-BE49-F238E27FC236}">
                <a16:creationId xmlns:a16="http://schemas.microsoft.com/office/drawing/2014/main" id="{2CF46524-FF5E-AAA6-2A8F-A6C594CF0E65}"/>
              </a:ext>
            </a:extLst>
          </p:cNvPr>
          <p:cNvGrpSpPr/>
          <p:nvPr/>
        </p:nvGrpSpPr>
        <p:grpSpPr>
          <a:xfrm>
            <a:off x="8311674" y="3850448"/>
            <a:ext cx="118187" cy="146246"/>
            <a:chOff x="4960900" y="2433225"/>
            <a:chExt cx="48525" cy="60050"/>
          </a:xfrm>
          <a:solidFill>
            <a:srgbClr val="FFB000"/>
          </a:solidFill>
        </p:grpSpPr>
        <p:sp>
          <p:nvSpPr>
            <p:cNvPr id="210" name="Google Shape;1404;p70">
              <a:extLst>
                <a:ext uri="{FF2B5EF4-FFF2-40B4-BE49-F238E27FC236}">
                  <a16:creationId xmlns:a16="http://schemas.microsoft.com/office/drawing/2014/main" id="{554C24C2-BC2F-7B35-05DF-3CA01E292F53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405;p70">
              <a:extLst>
                <a:ext uri="{FF2B5EF4-FFF2-40B4-BE49-F238E27FC236}">
                  <a16:creationId xmlns:a16="http://schemas.microsoft.com/office/drawing/2014/main" id="{AE460763-2575-0F6F-F5BF-9F9C609593EB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2" name="Google Shape;1406;p70">
            <a:extLst>
              <a:ext uri="{FF2B5EF4-FFF2-40B4-BE49-F238E27FC236}">
                <a16:creationId xmlns:a16="http://schemas.microsoft.com/office/drawing/2014/main" id="{5F0E60E3-9B2B-1E1B-BC4E-51E69716B76E}"/>
              </a:ext>
            </a:extLst>
          </p:cNvPr>
          <p:cNvGrpSpPr/>
          <p:nvPr/>
        </p:nvGrpSpPr>
        <p:grpSpPr>
          <a:xfrm>
            <a:off x="8000239" y="4114509"/>
            <a:ext cx="136394" cy="143810"/>
            <a:chOff x="4854075" y="2527625"/>
            <a:chExt cx="56000" cy="59050"/>
          </a:xfrm>
          <a:solidFill>
            <a:srgbClr val="FFB000"/>
          </a:solidFill>
        </p:grpSpPr>
        <p:sp>
          <p:nvSpPr>
            <p:cNvPr id="213" name="Google Shape;1407;p70">
              <a:extLst>
                <a:ext uri="{FF2B5EF4-FFF2-40B4-BE49-F238E27FC236}">
                  <a16:creationId xmlns:a16="http://schemas.microsoft.com/office/drawing/2014/main" id="{51360BCF-CC3D-32AA-4963-8615C8EAE2E2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408;p70">
              <a:extLst>
                <a:ext uri="{FF2B5EF4-FFF2-40B4-BE49-F238E27FC236}">
                  <a16:creationId xmlns:a16="http://schemas.microsoft.com/office/drawing/2014/main" id="{712D66BE-10DC-367F-7302-77F323F649BD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5" name="Google Shape;1409;p70">
            <a:extLst>
              <a:ext uri="{FF2B5EF4-FFF2-40B4-BE49-F238E27FC236}">
                <a16:creationId xmlns:a16="http://schemas.microsoft.com/office/drawing/2014/main" id="{DA5C93C7-B4E8-9EE5-466A-A623D92EC9F1}"/>
              </a:ext>
            </a:extLst>
          </p:cNvPr>
          <p:cNvSpPr/>
          <p:nvPr/>
        </p:nvSpPr>
        <p:spPr>
          <a:xfrm>
            <a:off x="8015492" y="3857237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6" name="Google Shape;1410;p70">
            <a:extLst>
              <a:ext uri="{FF2B5EF4-FFF2-40B4-BE49-F238E27FC236}">
                <a16:creationId xmlns:a16="http://schemas.microsoft.com/office/drawing/2014/main" id="{78F198F0-D3FF-898D-3450-35455B14F313}"/>
              </a:ext>
            </a:extLst>
          </p:cNvPr>
          <p:cNvSpPr/>
          <p:nvPr/>
        </p:nvSpPr>
        <p:spPr>
          <a:xfrm>
            <a:off x="8594158" y="3096891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1411;p70">
            <a:extLst>
              <a:ext uri="{FF2B5EF4-FFF2-40B4-BE49-F238E27FC236}">
                <a16:creationId xmlns:a16="http://schemas.microsoft.com/office/drawing/2014/main" id="{95925A82-B009-C84E-DD31-4CB19B2B79FA}"/>
              </a:ext>
            </a:extLst>
          </p:cNvPr>
          <p:cNvSpPr/>
          <p:nvPr/>
        </p:nvSpPr>
        <p:spPr>
          <a:xfrm>
            <a:off x="7693422" y="3857237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18" name="Google Shape;1412;p70">
            <a:extLst>
              <a:ext uri="{FF2B5EF4-FFF2-40B4-BE49-F238E27FC236}">
                <a16:creationId xmlns:a16="http://schemas.microsoft.com/office/drawing/2014/main" id="{07BB43B1-9546-8C55-563B-EFB8C6EBD658}"/>
              </a:ext>
            </a:extLst>
          </p:cNvPr>
          <p:cNvGrpSpPr/>
          <p:nvPr/>
        </p:nvGrpSpPr>
        <p:grpSpPr>
          <a:xfrm>
            <a:off x="8624451" y="3578253"/>
            <a:ext cx="99312" cy="160797"/>
            <a:chOff x="5059700" y="2334775"/>
            <a:chExt cx="40775" cy="66025"/>
          </a:xfrm>
          <a:solidFill>
            <a:srgbClr val="FFB000"/>
          </a:solidFill>
        </p:grpSpPr>
        <p:sp>
          <p:nvSpPr>
            <p:cNvPr id="219" name="Google Shape;1413;p70">
              <a:extLst>
                <a:ext uri="{FF2B5EF4-FFF2-40B4-BE49-F238E27FC236}">
                  <a16:creationId xmlns:a16="http://schemas.microsoft.com/office/drawing/2014/main" id="{E5AA3132-9BE0-3C1C-8B99-37F63D48877B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1414;p70">
              <a:extLst>
                <a:ext uri="{FF2B5EF4-FFF2-40B4-BE49-F238E27FC236}">
                  <a16:creationId xmlns:a16="http://schemas.microsoft.com/office/drawing/2014/main" id="{19233749-6597-9F97-6437-18E288AEAAB3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415;p70">
              <a:extLst>
                <a:ext uri="{FF2B5EF4-FFF2-40B4-BE49-F238E27FC236}">
                  <a16:creationId xmlns:a16="http://schemas.microsoft.com/office/drawing/2014/main" id="{9FFD118F-290A-057F-F64E-5BCAB5A82237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416;p70">
              <a:extLst>
                <a:ext uri="{FF2B5EF4-FFF2-40B4-BE49-F238E27FC236}">
                  <a16:creationId xmlns:a16="http://schemas.microsoft.com/office/drawing/2014/main" id="{D31C0FD6-AB22-374D-FE22-6942722F5C20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1417;p70">
              <a:extLst>
                <a:ext uri="{FF2B5EF4-FFF2-40B4-BE49-F238E27FC236}">
                  <a16:creationId xmlns:a16="http://schemas.microsoft.com/office/drawing/2014/main" id="{584C0048-3BBD-8D19-3A26-CF712DE83472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1418;p70">
              <a:extLst>
                <a:ext uri="{FF2B5EF4-FFF2-40B4-BE49-F238E27FC236}">
                  <a16:creationId xmlns:a16="http://schemas.microsoft.com/office/drawing/2014/main" id="{1A984440-F449-5CF4-741F-494FD55924EA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1419;p70">
              <a:extLst>
                <a:ext uri="{FF2B5EF4-FFF2-40B4-BE49-F238E27FC236}">
                  <a16:creationId xmlns:a16="http://schemas.microsoft.com/office/drawing/2014/main" id="{18EA3B5E-72F7-2B36-4236-9B05E02410D2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1420;p70">
              <a:extLst>
                <a:ext uri="{FF2B5EF4-FFF2-40B4-BE49-F238E27FC236}">
                  <a16:creationId xmlns:a16="http://schemas.microsoft.com/office/drawing/2014/main" id="{7FAD3C30-ECA7-1946-62C1-DEB13BD4CDCD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421;p70">
              <a:extLst>
                <a:ext uri="{FF2B5EF4-FFF2-40B4-BE49-F238E27FC236}">
                  <a16:creationId xmlns:a16="http://schemas.microsoft.com/office/drawing/2014/main" id="{9604452F-23A6-90C3-D5E7-547052F20861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8" name="Google Shape;1422;p70">
            <a:extLst>
              <a:ext uri="{FF2B5EF4-FFF2-40B4-BE49-F238E27FC236}">
                <a16:creationId xmlns:a16="http://schemas.microsoft.com/office/drawing/2014/main" id="{811633E5-E753-6863-CEBB-CC6415F02414}"/>
              </a:ext>
            </a:extLst>
          </p:cNvPr>
          <p:cNvGrpSpPr/>
          <p:nvPr/>
        </p:nvGrpSpPr>
        <p:grpSpPr>
          <a:xfrm>
            <a:off x="8581615" y="3843385"/>
            <a:ext cx="184984" cy="160371"/>
            <a:chOff x="5037700" y="2430325"/>
            <a:chExt cx="75950" cy="65850"/>
          </a:xfrm>
          <a:solidFill>
            <a:srgbClr val="FFB000"/>
          </a:solidFill>
        </p:grpSpPr>
        <p:sp>
          <p:nvSpPr>
            <p:cNvPr id="229" name="Google Shape;1423;p70">
              <a:extLst>
                <a:ext uri="{FF2B5EF4-FFF2-40B4-BE49-F238E27FC236}">
                  <a16:creationId xmlns:a16="http://schemas.microsoft.com/office/drawing/2014/main" id="{A5EF75AE-199B-2392-A350-BA0E23B6C4BC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424;p70">
              <a:extLst>
                <a:ext uri="{FF2B5EF4-FFF2-40B4-BE49-F238E27FC236}">
                  <a16:creationId xmlns:a16="http://schemas.microsoft.com/office/drawing/2014/main" id="{42DA6D4E-A242-FB98-CA91-FE0F56D62208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1" name="Google Shape;1425;p70">
            <a:extLst>
              <a:ext uri="{FF2B5EF4-FFF2-40B4-BE49-F238E27FC236}">
                <a16:creationId xmlns:a16="http://schemas.microsoft.com/office/drawing/2014/main" id="{9B8B4E48-D748-F494-368C-0D387849C993}"/>
              </a:ext>
            </a:extLst>
          </p:cNvPr>
          <p:cNvGrpSpPr/>
          <p:nvPr/>
        </p:nvGrpSpPr>
        <p:grpSpPr>
          <a:xfrm>
            <a:off x="8001120" y="3609837"/>
            <a:ext cx="173014" cy="97629"/>
            <a:chOff x="4756975" y="2341800"/>
            <a:chExt cx="91975" cy="51925"/>
          </a:xfrm>
          <a:solidFill>
            <a:srgbClr val="FFB000"/>
          </a:solidFill>
        </p:grpSpPr>
        <p:sp>
          <p:nvSpPr>
            <p:cNvPr id="232" name="Google Shape;1426;p70">
              <a:extLst>
                <a:ext uri="{FF2B5EF4-FFF2-40B4-BE49-F238E27FC236}">
                  <a16:creationId xmlns:a16="http://schemas.microsoft.com/office/drawing/2014/main" id="{92B29CBC-5327-29CF-E8D1-A45DD06775C8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427;p70">
              <a:extLst>
                <a:ext uri="{FF2B5EF4-FFF2-40B4-BE49-F238E27FC236}">
                  <a16:creationId xmlns:a16="http://schemas.microsoft.com/office/drawing/2014/main" id="{169DE54E-A228-10EB-A9ED-37AB9DD15704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428;p70">
              <a:extLst>
                <a:ext uri="{FF2B5EF4-FFF2-40B4-BE49-F238E27FC236}">
                  <a16:creationId xmlns:a16="http://schemas.microsoft.com/office/drawing/2014/main" id="{C7239BD4-3F96-7D53-23EC-72B9AC0759FB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1429;p70">
              <a:extLst>
                <a:ext uri="{FF2B5EF4-FFF2-40B4-BE49-F238E27FC236}">
                  <a16:creationId xmlns:a16="http://schemas.microsoft.com/office/drawing/2014/main" id="{99380DDB-85AA-C60E-9BC5-3A71B0A40CFA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1430;p70">
              <a:extLst>
                <a:ext uri="{FF2B5EF4-FFF2-40B4-BE49-F238E27FC236}">
                  <a16:creationId xmlns:a16="http://schemas.microsoft.com/office/drawing/2014/main" id="{2C751954-AFF8-D936-6C20-22E3E95D48FF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431;p70">
              <a:extLst>
                <a:ext uri="{FF2B5EF4-FFF2-40B4-BE49-F238E27FC236}">
                  <a16:creationId xmlns:a16="http://schemas.microsoft.com/office/drawing/2014/main" id="{D850C498-1931-EEBC-4FB7-8194268646DE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432;p70">
              <a:extLst>
                <a:ext uri="{FF2B5EF4-FFF2-40B4-BE49-F238E27FC236}">
                  <a16:creationId xmlns:a16="http://schemas.microsoft.com/office/drawing/2014/main" id="{AA0FF390-C741-7C09-D854-56F50567BCC9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1433;p70">
              <a:extLst>
                <a:ext uri="{FF2B5EF4-FFF2-40B4-BE49-F238E27FC236}">
                  <a16:creationId xmlns:a16="http://schemas.microsoft.com/office/drawing/2014/main" id="{89901E87-D123-D6DB-6BC7-C934D599F979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434;p70">
              <a:extLst>
                <a:ext uri="{FF2B5EF4-FFF2-40B4-BE49-F238E27FC236}">
                  <a16:creationId xmlns:a16="http://schemas.microsoft.com/office/drawing/2014/main" id="{3CF44A8A-B068-015B-A99F-C19C63BB8CC9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435;p70">
              <a:extLst>
                <a:ext uri="{FF2B5EF4-FFF2-40B4-BE49-F238E27FC236}">
                  <a16:creationId xmlns:a16="http://schemas.microsoft.com/office/drawing/2014/main" id="{2A81B0BE-062E-882E-9D90-85D575246705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436;p70">
              <a:extLst>
                <a:ext uri="{FF2B5EF4-FFF2-40B4-BE49-F238E27FC236}">
                  <a16:creationId xmlns:a16="http://schemas.microsoft.com/office/drawing/2014/main" id="{745B8072-2C78-7B2B-7011-E764B855A355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437;p70">
              <a:extLst>
                <a:ext uri="{FF2B5EF4-FFF2-40B4-BE49-F238E27FC236}">
                  <a16:creationId xmlns:a16="http://schemas.microsoft.com/office/drawing/2014/main" id="{EBF72798-2BB0-867B-A707-232CEA228AD5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438;p70">
              <a:extLst>
                <a:ext uri="{FF2B5EF4-FFF2-40B4-BE49-F238E27FC236}">
                  <a16:creationId xmlns:a16="http://schemas.microsoft.com/office/drawing/2014/main" id="{D59D83D0-733A-C367-C7E5-8A39AE7BCE95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439;p70">
              <a:extLst>
                <a:ext uri="{FF2B5EF4-FFF2-40B4-BE49-F238E27FC236}">
                  <a16:creationId xmlns:a16="http://schemas.microsoft.com/office/drawing/2014/main" id="{D519C091-EB64-434D-B2EF-673D47956165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440;p70">
              <a:extLst>
                <a:ext uri="{FF2B5EF4-FFF2-40B4-BE49-F238E27FC236}">
                  <a16:creationId xmlns:a16="http://schemas.microsoft.com/office/drawing/2014/main" id="{2F8FB302-F3A2-CBC8-42A5-B4436F29368B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441;p70">
              <a:extLst>
                <a:ext uri="{FF2B5EF4-FFF2-40B4-BE49-F238E27FC236}">
                  <a16:creationId xmlns:a16="http://schemas.microsoft.com/office/drawing/2014/main" id="{3A9E5138-1A94-F976-B572-6E0D343CA994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442;p70">
              <a:extLst>
                <a:ext uri="{FF2B5EF4-FFF2-40B4-BE49-F238E27FC236}">
                  <a16:creationId xmlns:a16="http://schemas.microsoft.com/office/drawing/2014/main" id="{6795C5F4-1813-C07B-8638-29FE4B350245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443;p70">
              <a:extLst>
                <a:ext uri="{FF2B5EF4-FFF2-40B4-BE49-F238E27FC236}">
                  <a16:creationId xmlns:a16="http://schemas.microsoft.com/office/drawing/2014/main" id="{0C05FA6D-41FA-FCAC-7129-62ECAA182C2E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444;p70">
              <a:extLst>
                <a:ext uri="{FF2B5EF4-FFF2-40B4-BE49-F238E27FC236}">
                  <a16:creationId xmlns:a16="http://schemas.microsoft.com/office/drawing/2014/main" id="{D1610F10-2ED8-EC0A-9C02-E4C3162D20B3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445;p70">
              <a:extLst>
                <a:ext uri="{FF2B5EF4-FFF2-40B4-BE49-F238E27FC236}">
                  <a16:creationId xmlns:a16="http://schemas.microsoft.com/office/drawing/2014/main" id="{2430C7AC-0D05-02A0-467A-1FC3C96C192D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2" name="Google Shape;1446;p70">
            <a:extLst>
              <a:ext uri="{FF2B5EF4-FFF2-40B4-BE49-F238E27FC236}">
                <a16:creationId xmlns:a16="http://schemas.microsoft.com/office/drawing/2014/main" id="{44C06A33-CBAE-D0D0-2FA3-A5097D854FD9}"/>
              </a:ext>
            </a:extLst>
          </p:cNvPr>
          <p:cNvGrpSpPr/>
          <p:nvPr/>
        </p:nvGrpSpPr>
        <p:grpSpPr>
          <a:xfrm>
            <a:off x="8268057" y="4098534"/>
            <a:ext cx="212497" cy="175761"/>
            <a:chOff x="4943575" y="2516350"/>
            <a:chExt cx="98675" cy="81700"/>
          </a:xfrm>
          <a:solidFill>
            <a:srgbClr val="FFB000"/>
          </a:solidFill>
        </p:grpSpPr>
        <p:sp>
          <p:nvSpPr>
            <p:cNvPr id="253" name="Google Shape;1447;p70">
              <a:extLst>
                <a:ext uri="{FF2B5EF4-FFF2-40B4-BE49-F238E27FC236}">
                  <a16:creationId xmlns:a16="http://schemas.microsoft.com/office/drawing/2014/main" id="{61ED2F03-0789-2C81-EE87-ABE39891CE85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448;p70">
              <a:extLst>
                <a:ext uri="{FF2B5EF4-FFF2-40B4-BE49-F238E27FC236}">
                  <a16:creationId xmlns:a16="http://schemas.microsoft.com/office/drawing/2014/main" id="{90ACA84A-F97B-6355-EDE2-4F5C742B64D3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449;p70">
              <a:extLst>
                <a:ext uri="{FF2B5EF4-FFF2-40B4-BE49-F238E27FC236}">
                  <a16:creationId xmlns:a16="http://schemas.microsoft.com/office/drawing/2014/main" id="{AE00477E-86D7-80A4-5C08-F56B059A02FC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450;p70">
              <a:extLst>
                <a:ext uri="{FF2B5EF4-FFF2-40B4-BE49-F238E27FC236}">
                  <a16:creationId xmlns:a16="http://schemas.microsoft.com/office/drawing/2014/main" id="{90BBE70A-8329-098A-99E4-8BEF6CCB9A8C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451;p70">
              <a:extLst>
                <a:ext uri="{FF2B5EF4-FFF2-40B4-BE49-F238E27FC236}">
                  <a16:creationId xmlns:a16="http://schemas.microsoft.com/office/drawing/2014/main" id="{A6C74A0B-685B-4E52-DCC5-EE53ABAB5EAD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452;p70">
              <a:extLst>
                <a:ext uri="{FF2B5EF4-FFF2-40B4-BE49-F238E27FC236}">
                  <a16:creationId xmlns:a16="http://schemas.microsoft.com/office/drawing/2014/main" id="{E0E43F1B-A34F-D4E8-C1C5-7CD9E4FA9ACF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1453;p70">
              <a:extLst>
                <a:ext uri="{FF2B5EF4-FFF2-40B4-BE49-F238E27FC236}">
                  <a16:creationId xmlns:a16="http://schemas.microsoft.com/office/drawing/2014/main" id="{76A7D1EA-27FA-6184-BF4C-FD8743A548B9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1454;p70">
              <a:extLst>
                <a:ext uri="{FF2B5EF4-FFF2-40B4-BE49-F238E27FC236}">
                  <a16:creationId xmlns:a16="http://schemas.microsoft.com/office/drawing/2014/main" id="{CFB56D7E-E382-8F22-8455-365A200AEFBD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455;p70">
              <a:extLst>
                <a:ext uri="{FF2B5EF4-FFF2-40B4-BE49-F238E27FC236}">
                  <a16:creationId xmlns:a16="http://schemas.microsoft.com/office/drawing/2014/main" id="{8CA415A6-B653-3B9B-AF94-A61C160625F5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456;p70">
              <a:extLst>
                <a:ext uri="{FF2B5EF4-FFF2-40B4-BE49-F238E27FC236}">
                  <a16:creationId xmlns:a16="http://schemas.microsoft.com/office/drawing/2014/main" id="{21B9F3A5-C35A-CC46-13ED-6FBD837C871B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457;p70">
              <a:extLst>
                <a:ext uri="{FF2B5EF4-FFF2-40B4-BE49-F238E27FC236}">
                  <a16:creationId xmlns:a16="http://schemas.microsoft.com/office/drawing/2014/main" id="{BD94700D-D873-D424-64E3-6AD33C655336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458;p70">
              <a:extLst>
                <a:ext uri="{FF2B5EF4-FFF2-40B4-BE49-F238E27FC236}">
                  <a16:creationId xmlns:a16="http://schemas.microsoft.com/office/drawing/2014/main" id="{621EDF88-3048-3EF6-0732-D67EE452A934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459;p70">
              <a:extLst>
                <a:ext uri="{FF2B5EF4-FFF2-40B4-BE49-F238E27FC236}">
                  <a16:creationId xmlns:a16="http://schemas.microsoft.com/office/drawing/2014/main" id="{27DB1A4F-4851-1B3F-1E2D-ECC12E3C0716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460;p70">
              <a:extLst>
                <a:ext uri="{FF2B5EF4-FFF2-40B4-BE49-F238E27FC236}">
                  <a16:creationId xmlns:a16="http://schemas.microsoft.com/office/drawing/2014/main" id="{E5CDD470-9C42-B532-AC63-4A104E128900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461;p70">
              <a:extLst>
                <a:ext uri="{FF2B5EF4-FFF2-40B4-BE49-F238E27FC236}">
                  <a16:creationId xmlns:a16="http://schemas.microsoft.com/office/drawing/2014/main" id="{A94E75AF-C5DD-992C-41C0-09F16F4B2E6C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462;p70">
              <a:extLst>
                <a:ext uri="{FF2B5EF4-FFF2-40B4-BE49-F238E27FC236}">
                  <a16:creationId xmlns:a16="http://schemas.microsoft.com/office/drawing/2014/main" id="{C3B269C7-EADE-232E-CCAF-D4657136C9C8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463;p70">
              <a:extLst>
                <a:ext uri="{FF2B5EF4-FFF2-40B4-BE49-F238E27FC236}">
                  <a16:creationId xmlns:a16="http://schemas.microsoft.com/office/drawing/2014/main" id="{2327E0B4-39BC-9F21-4970-AF9FDA9C4603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464;p70">
              <a:extLst>
                <a:ext uri="{FF2B5EF4-FFF2-40B4-BE49-F238E27FC236}">
                  <a16:creationId xmlns:a16="http://schemas.microsoft.com/office/drawing/2014/main" id="{694E2443-BBD3-E4B5-0809-B34A97B83FF6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465;p70">
              <a:extLst>
                <a:ext uri="{FF2B5EF4-FFF2-40B4-BE49-F238E27FC236}">
                  <a16:creationId xmlns:a16="http://schemas.microsoft.com/office/drawing/2014/main" id="{EBFD4A69-2FEF-F318-A01D-E72DE828BBB0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466;p70">
              <a:extLst>
                <a:ext uri="{FF2B5EF4-FFF2-40B4-BE49-F238E27FC236}">
                  <a16:creationId xmlns:a16="http://schemas.microsoft.com/office/drawing/2014/main" id="{D688CE21-916F-9BF7-7679-ABDF863F7339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467;p70">
              <a:extLst>
                <a:ext uri="{FF2B5EF4-FFF2-40B4-BE49-F238E27FC236}">
                  <a16:creationId xmlns:a16="http://schemas.microsoft.com/office/drawing/2014/main" id="{14588477-6CFD-0A38-90C6-0BB881436BBC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468;p70">
              <a:extLst>
                <a:ext uri="{FF2B5EF4-FFF2-40B4-BE49-F238E27FC236}">
                  <a16:creationId xmlns:a16="http://schemas.microsoft.com/office/drawing/2014/main" id="{BCAC59AD-724F-C774-482C-12E71E013290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469;p70">
              <a:extLst>
                <a:ext uri="{FF2B5EF4-FFF2-40B4-BE49-F238E27FC236}">
                  <a16:creationId xmlns:a16="http://schemas.microsoft.com/office/drawing/2014/main" id="{3314163C-C4E2-6CFB-80E4-EAC6FF7F3A54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470;p70">
              <a:extLst>
                <a:ext uri="{FF2B5EF4-FFF2-40B4-BE49-F238E27FC236}">
                  <a16:creationId xmlns:a16="http://schemas.microsoft.com/office/drawing/2014/main" id="{A950C2B3-E3B6-BA5A-6CFB-DA110AB27425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471;p70">
              <a:extLst>
                <a:ext uri="{FF2B5EF4-FFF2-40B4-BE49-F238E27FC236}">
                  <a16:creationId xmlns:a16="http://schemas.microsoft.com/office/drawing/2014/main" id="{E4311032-7FD7-80F6-257F-3F0012E39B6A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472;p70">
              <a:extLst>
                <a:ext uri="{FF2B5EF4-FFF2-40B4-BE49-F238E27FC236}">
                  <a16:creationId xmlns:a16="http://schemas.microsoft.com/office/drawing/2014/main" id="{BBF44A50-A7EA-BF64-B5BF-DEA6E6F1738E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473;p70">
              <a:extLst>
                <a:ext uri="{FF2B5EF4-FFF2-40B4-BE49-F238E27FC236}">
                  <a16:creationId xmlns:a16="http://schemas.microsoft.com/office/drawing/2014/main" id="{C1DED020-C494-A4D5-0DAE-3C2A778CADAB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474;p70">
              <a:extLst>
                <a:ext uri="{FF2B5EF4-FFF2-40B4-BE49-F238E27FC236}">
                  <a16:creationId xmlns:a16="http://schemas.microsoft.com/office/drawing/2014/main" id="{FD262192-6B41-8D76-B1D9-58EB3639ED7D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475;p70">
              <a:extLst>
                <a:ext uri="{FF2B5EF4-FFF2-40B4-BE49-F238E27FC236}">
                  <a16:creationId xmlns:a16="http://schemas.microsoft.com/office/drawing/2014/main" id="{37B7975E-FBC0-9997-12C4-5599429BDB15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476;p70">
              <a:extLst>
                <a:ext uri="{FF2B5EF4-FFF2-40B4-BE49-F238E27FC236}">
                  <a16:creationId xmlns:a16="http://schemas.microsoft.com/office/drawing/2014/main" id="{5952C883-E60A-4B8A-A50D-F60B87BE3FBE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477;p70">
              <a:extLst>
                <a:ext uri="{FF2B5EF4-FFF2-40B4-BE49-F238E27FC236}">
                  <a16:creationId xmlns:a16="http://schemas.microsoft.com/office/drawing/2014/main" id="{6328EC63-7BD2-C84F-217C-6CD004AE5C4B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478;p70">
              <a:extLst>
                <a:ext uri="{FF2B5EF4-FFF2-40B4-BE49-F238E27FC236}">
                  <a16:creationId xmlns:a16="http://schemas.microsoft.com/office/drawing/2014/main" id="{7E728C4E-FB31-810D-4F74-6CDEFC7FC6EB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479;p70">
              <a:extLst>
                <a:ext uri="{FF2B5EF4-FFF2-40B4-BE49-F238E27FC236}">
                  <a16:creationId xmlns:a16="http://schemas.microsoft.com/office/drawing/2014/main" id="{4F595DA0-E525-B599-0F44-7ABF6ABD7886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480;p70">
              <a:extLst>
                <a:ext uri="{FF2B5EF4-FFF2-40B4-BE49-F238E27FC236}">
                  <a16:creationId xmlns:a16="http://schemas.microsoft.com/office/drawing/2014/main" id="{E73E6A4B-EDE3-01AD-1727-35F263E6D818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481;p70">
              <a:extLst>
                <a:ext uri="{FF2B5EF4-FFF2-40B4-BE49-F238E27FC236}">
                  <a16:creationId xmlns:a16="http://schemas.microsoft.com/office/drawing/2014/main" id="{95B902B9-68D7-B813-9C40-F8CA970A14D8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482;p70">
              <a:extLst>
                <a:ext uri="{FF2B5EF4-FFF2-40B4-BE49-F238E27FC236}">
                  <a16:creationId xmlns:a16="http://schemas.microsoft.com/office/drawing/2014/main" id="{06502DAD-9EE6-FAFE-4A14-5A32E533CC2B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483;p70">
              <a:extLst>
                <a:ext uri="{FF2B5EF4-FFF2-40B4-BE49-F238E27FC236}">
                  <a16:creationId xmlns:a16="http://schemas.microsoft.com/office/drawing/2014/main" id="{D114717C-BA77-DADA-0335-D53DA3D470E4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484;p70">
              <a:extLst>
                <a:ext uri="{FF2B5EF4-FFF2-40B4-BE49-F238E27FC236}">
                  <a16:creationId xmlns:a16="http://schemas.microsoft.com/office/drawing/2014/main" id="{7D3CAD43-D7C9-7212-A2A0-6CAF3EC14142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485;p70">
              <a:extLst>
                <a:ext uri="{FF2B5EF4-FFF2-40B4-BE49-F238E27FC236}">
                  <a16:creationId xmlns:a16="http://schemas.microsoft.com/office/drawing/2014/main" id="{ABD8D7E6-4E78-1B0D-FE8F-B3045AF08882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486;p70">
              <a:extLst>
                <a:ext uri="{FF2B5EF4-FFF2-40B4-BE49-F238E27FC236}">
                  <a16:creationId xmlns:a16="http://schemas.microsoft.com/office/drawing/2014/main" id="{0A44E5FF-790B-3D69-5373-CDE6AABBC105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487;p70">
              <a:extLst>
                <a:ext uri="{FF2B5EF4-FFF2-40B4-BE49-F238E27FC236}">
                  <a16:creationId xmlns:a16="http://schemas.microsoft.com/office/drawing/2014/main" id="{4F80E42D-22AC-0EF9-B74F-FBD397444F0B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488;p70">
              <a:extLst>
                <a:ext uri="{FF2B5EF4-FFF2-40B4-BE49-F238E27FC236}">
                  <a16:creationId xmlns:a16="http://schemas.microsoft.com/office/drawing/2014/main" id="{C781435C-B9C9-BB8C-8BC5-5D9F39538DF8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489;p70">
              <a:extLst>
                <a:ext uri="{FF2B5EF4-FFF2-40B4-BE49-F238E27FC236}">
                  <a16:creationId xmlns:a16="http://schemas.microsoft.com/office/drawing/2014/main" id="{F8A8807D-2E7F-F3A9-9252-B61C310DAF40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490;p70">
              <a:extLst>
                <a:ext uri="{FF2B5EF4-FFF2-40B4-BE49-F238E27FC236}">
                  <a16:creationId xmlns:a16="http://schemas.microsoft.com/office/drawing/2014/main" id="{61BB2EAC-A580-C299-DECD-6132B28763A7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491;p70">
              <a:extLst>
                <a:ext uri="{FF2B5EF4-FFF2-40B4-BE49-F238E27FC236}">
                  <a16:creationId xmlns:a16="http://schemas.microsoft.com/office/drawing/2014/main" id="{7889C285-CEE4-C4E1-E265-1F369363236F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492;p70">
              <a:extLst>
                <a:ext uri="{FF2B5EF4-FFF2-40B4-BE49-F238E27FC236}">
                  <a16:creationId xmlns:a16="http://schemas.microsoft.com/office/drawing/2014/main" id="{13DE002A-F0EB-131F-7347-1CFE8E4963AC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493;p70">
              <a:extLst>
                <a:ext uri="{FF2B5EF4-FFF2-40B4-BE49-F238E27FC236}">
                  <a16:creationId xmlns:a16="http://schemas.microsoft.com/office/drawing/2014/main" id="{6F39D536-6DBC-28D6-3F3E-A5845FDEE52C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494;p70">
              <a:extLst>
                <a:ext uri="{FF2B5EF4-FFF2-40B4-BE49-F238E27FC236}">
                  <a16:creationId xmlns:a16="http://schemas.microsoft.com/office/drawing/2014/main" id="{25222F55-3D70-8EC7-87FF-7969DD90CAF1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495;p70">
              <a:extLst>
                <a:ext uri="{FF2B5EF4-FFF2-40B4-BE49-F238E27FC236}">
                  <a16:creationId xmlns:a16="http://schemas.microsoft.com/office/drawing/2014/main" id="{5215A91B-DBBD-9FBF-85DD-3364079C0E6D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496;p70">
              <a:extLst>
                <a:ext uri="{FF2B5EF4-FFF2-40B4-BE49-F238E27FC236}">
                  <a16:creationId xmlns:a16="http://schemas.microsoft.com/office/drawing/2014/main" id="{62327A02-6580-59DF-258B-07EDDB0EBAB7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497;p70">
              <a:extLst>
                <a:ext uri="{FF2B5EF4-FFF2-40B4-BE49-F238E27FC236}">
                  <a16:creationId xmlns:a16="http://schemas.microsoft.com/office/drawing/2014/main" id="{0605052D-C6B1-C135-AA06-1AACD628BBC5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498;p70">
              <a:extLst>
                <a:ext uri="{FF2B5EF4-FFF2-40B4-BE49-F238E27FC236}">
                  <a16:creationId xmlns:a16="http://schemas.microsoft.com/office/drawing/2014/main" id="{6B6C184D-232D-BA99-CBB6-448480E19946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499;p70">
              <a:extLst>
                <a:ext uri="{FF2B5EF4-FFF2-40B4-BE49-F238E27FC236}">
                  <a16:creationId xmlns:a16="http://schemas.microsoft.com/office/drawing/2014/main" id="{3FCEAB0E-A4A1-7EA2-FC5A-CD1928EABFFE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500;p70">
              <a:extLst>
                <a:ext uri="{FF2B5EF4-FFF2-40B4-BE49-F238E27FC236}">
                  <a16:creationId xmlns:a16="http://schemas.microsoft.com/office/drawing/2014/main" id="{A1FA7760-0C24-964B-9F14-19B419DEE368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501;p70">
              <a:extLst>
                <a:ext uri="{FF2B5EF4-FFF2-40B4-BE49-F238E27FC236}">
                  <a16:creationId xmlns:a16="http://schemas.microsoft.com/office/drawing/2014/main" id="{35D525E6-75E1-9863-13AF-B806A2FA2C83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502;p70">
              <a:extLst>
                <a:ext uri="{FF2B5EF4-FFF2-40B4-BE49-F238E27FC236}">
                  <a16:creationId xmlns:a16="http://schemas.microsoft.com/office/drawing/2014/main" id="{32123C62-2FE0-FBBD-241B-6E1ED1C7E327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503;p70">
              <a:extLst>
                <a:ext uri="{FF2B5EF4-FFF2-40B4-BE49-F238E27FC236}">
                  <a16:creationId xmlns:a16="http://schemas.microsoft.com/office/drawing/2014/main" id="{4FAA5BB8-22B8-AB74-9C44-2F77362944E9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504;p70">
              <a:extLst>
                <a:ext uri="{FF2B5EF4-FFF2-40B4-BE49-F238E27FC236}">
                  <a16:creationId xmlns:a16="http://schemas.microsoft.com/office/drawing/2014/main" id="{69003C68-59B5-A7CE-7CC2-A4591912B16E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505;p70">
              <a:extLst>
                <a:ext uri="{FF2B5EF4-FFF2-40B4-BE49-F238E27FC236}">
                  <a16:creationId xmlns:a16="http://schemas.microsoft.com/office/drawing/2014/main" id="{C449E4CB-9033-236C-2920-F67D76541FB1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506;p70">
              <a:extLst>
                <a:ext uri="{FF2B5EF4-FFF2-40B4-BE49-F238E27FC236}">
                  <a16:creationId xmlns:a16="http://schemas.microsoft.com/office/drawing/2014/main" id="{54FE3450-49F5-EEC7-8E3B-F7A0A015594D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507;p70">
              <a:extLst>
                <a:ext uri="{FF2B5EF4-FFF2-40B4-BE49-F238E27FC236}">
                  <a16:creationId xmlns:a16="http://schemas.microsoft.com/office/drawing/2014/main" id="{5C8BCD20-D6C6-6515-E19C-A13310D8E909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508;p70">
              <a:extLst>
                <a:ext uri="{FF2B5EF4-FFF2-40B4-BE49-F238E27FC236}">
                  <a16:creationId xmlns:a16="http://schemas.microsoft.com/office/drawing/2014/main" id="{997549FF-18BC-D534-7E25-12F4FD5DC359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509;p70">
              <a:extLst>
                <a:ext uri="{FF2B5EF4-FFF2-40B4-BE49-F238E27FC236}">
                  <a16:creationId xmlns:a16="http://schemas.microsoft.com/office/drawing/2014/main" id="{7DFDE341-3DE0-4B87-95AC-52052BF995C0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510;p70">
              <a:extLst>
                <a:ext uri="{FF2B5EF4-FFF2-40B4-BE49-F238E27FC236}">
                  <a16:creationId xmlns:a16="http://schemas.microsoft.com/office/drawing/2014/main" id="{03731ACA-2A27-200A-BFE1-A37A03306504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511;p70">
              <a:extLst>
                <a:ext uri="{FF2B5EF4-FFF2-40B4-BE49-F238E27FC236}">
                  <a16:creationId xmlns:a16="http://schemas.microsoft.com/office/drawing/2014/main" id="{0F3D2785-04E3-6B01-3013-6C1800F00376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512;p70">
              <a:extLst>
                <a:ext uri="{FF2B5EF4-FFF2-40B4-BE49-F238E27FC236}">
                  <a16:creationId xmlns:a16="http://schemas.microsoft.com/office/drawing/2014/main" id="{906F4BDE-E64B-C6D0-9AB7-58D262D0A48D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513;p70">
              <a:extLst>
                <a:ext uri="{FF2B5EF4-FFF2-40B4-BE49-F238E27FC236}">
                  <a16:creationId xmlns:a16="http://schemas.microsoft.com/office/drawing/2014/main" id="{9F51A204-6DF9-86D3-75ED-60720025B66B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514;p70">
              <a:extLst>
                <a:ext uri="{FF2B5EF4-FFF2-40B4-BE49-F238E27FC236}">
                  <a16:creationId xmlns:a16="http://schemas.microsoft.com/office/drawing/2014/main" id="{E73F790B-2772-D26A-08A4-BDBED9E7D76B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515;p70">
              <a:extLst>
                <a:ext uri="{FF2B5EF4-FFF2-40B4-BE49-F238E27FC236}">
                  <a16:creationId xmlns:a16="http://schemas.microsoft.com/office/drawing/2014/main" id="{97C287B1-13ED-D57C-7788-B9825745A232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516;p70">
              <a:extLst>
                <a:ext uri="{FF2B5EF4-FFF2-40B4-BE49-F238E27FC236}">
                  <a16:creationId xmlns:a16="http://schemas.microsoft.com/office/drawing/2014/main" id="{2FFD5E40-6C62-2882-F6FF-3BC2F2CD4811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517;p70">
              <a:extLst>
                <a:ext uri="{FF2B5EF4-FFF2-40B4-BE49-F238E27FC236}">
                  <a16:creationId xmlns:a16="http://schemas.microsoft.com/office/drawing/2014/main" id="{602FB62F-3539-DE5A-73E7-59596FACFDF4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518;p70">
              <a:extLst>
                <a:ext uri="{FF2B5EF4-FFF2-40B4-BE49-F238E27FC236}">
                  <a16:creationId xmlns:a16="http://schemas.microsoft.com/office/drawing/2014/main" id="{C881BB31-4A75-2C05-37D0-8C1253BD1ECB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519;p70">
              <a:extLst>
                <a:ext uri="{FF2B5EF4-FFF2-40B4-BE49-F238E27FC236}">
                  <a16:creationId xmlns:a16="http://schemas.microsoft.com/office/drawing/2014/main" id="{F5EA09EC-3716-1767-C48D-0D6ECAB99CA3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520;p70">
              <a:extLst>
                <a:ext uri="{FF2B5EF4-FFF2-40B4-BE49-F238E27FC236}">
                  <a16:creationId xmlns:a16="http://schemas.microsoft.com/office/drawing/2014/main" id="{53AFD524-EF1C-0436-B5FD-84C27EA8FA6B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521;p70">
              <a:extLst>
                <a:ext uri="{FF2B5EF4-FFF2-40B4-BE49-F238E27FC236}">
                  <a16:creationId xmlns:a16="http://schemas.microsoft.com/office/drawing/2014/main" id="{60E0EAF0-A465-F8CC-1E00-DCF88EDAF690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522;p70">
              <a:extLst>
                <a:ext uri="{FF2B5EF4-FFF2-40B4-BE49-F238E27FC236}">
                  <a16:creationId xmlns:a16="http://schemas.microsoft.com/office/drawing/2014/main" id="{20FCE167-A497-1153-7539-5AD28EC342BC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523;p70">
              <a:extLst>
                <a:ext uri="{FF2B5EF4-FFF2-40B4-BE49-F238E27FC236}">
                  <a16:creationId xmlns:a16="http://schemas.microsoft.com/office/drawing/2014/main" id="{3369E70C-2299-699D-6607-F9AA58122584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524;p70">
              <a:extLst>
                <a:ext uri="{FF2B5EF4-FFF2-40B4-BE49-F238E27FC236}">
                  <a16:creationId xmlns:a16="http://schemas.microsoft.com/office/drawing/2014/main" id="{1CBB8514-47F7-6BB3-34F8-893F949BB827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1" name="Google Shape;1525;p70">
            <a:extLst>
              <a:ext uri="{FF2B5EF4-FFF2-40B4-BE49-F238E27FC236}">
                <a16:creationId xmlns:a16="http://schemas.microsoft.com/office/drawing/2014/main" id="{BFCC608C-0F50-D734-CD28-7E1615C1D4D8}"/>
              </a:ext>
            </a:extLst>
          </p:cNvPr>
          <p:cNvSpPr/>
          <p:nvPr/>
        </p:nvSpPr>
        <p:spPr>
          <a:xfrm>
            <a:off x="8283600" y="3327680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2" name="Google Shape;1526;p70">
            <a:extLst>
              <a:ext uri="{FF2B5EF4-FFF2-40B4-BE49-F238E27FC236}">
                <a16:creationId xmlns:a16="http://schemas.microsoft.com/office/drawing/2014/main" id="{6048BDE8-B9E2-2403-4C30-1501FC9DA682}"/>
              </a:ext>
            </a:extLst>
          </p:cNvPr>
          <p:cNvSpPr/>
          <p:nvPr/>
        </p:nvSpPr>
        <p:spPr>
          <a:xfrm>
            <a:off x="8599857" y="3356499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3" name="Google Shape;1527;p70">
            <a:extLst>
              <a:ext uri="{FF2B5EF4-FFF2-40B4-BE49-F238E27FC236}">
                <a16:creationId xmlns:a16="http://schemas.microsoft.com/office/drawing/2014/main" id="{C03EE340-D8AC-C685-234F-D4B20645E18F}"/>
              </a:ext>
            </a:extLst>
          </p:cNvPr>
          <p:cNvSpPr/>
          <p:nvPr/>
        </p:nvSpPr>
        <p:spPr>
          <a:xfrm>
            <a:off x="7701970" y="26774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4" name="Google Shape;1528;p70">
            <a:extLst>
              <a:ext uri="{FF2B5EF4-FFF2-40B4-BE49-F238E27FC236}">
                <a16:creationId xmlns:a16="http://schemas.microsoft.com/office/drawing/2014/main" id="{22D2B340-73D6-6ABF-1F33-555352CD737D}"/>
              </a:ext>
            </a:extLst>
          </p:cNvPr>
          <p:cNvSpPr/>
          <p:nvPr/>
        </p:nvSpPr>
        <p:spPr>
          <a:xfrm flipH="1">
            <a:off x="8009336" y="26774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FFB000"/>
          </a:solidFill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5" name="Google Shape;1529;p70">
            <a:extLst>
              <a:ext uri="{FF2B5EF4-FFF2-40B4-BE49-F238E27FC236}">
                <a16:creationId xmlns:a16="http://schemas.microsoft.com/office/drawing/2014/main" id="{B8A01D24-2C0C-461A-21FD-6E9E1D0D5966}"/>
              </a:ext>
            </a:extLst>
          </p:cNvPr>
          <p:cNvSpPr txBox="1">
            <a:spLocks/>
          </p:cNvSpPr>
          <p:nvPr/>
        </p:nvSpPr>
        <p:spPr>
          <a:xfrm>
            <a:off x="1291206" y="412514"/>
            <a:ext cx="7710600" cy="482400"/>
          </a:xfrm>
          <a:prstGeom prst="rect">
            <a:avLst/>
          </a:prstGeom>
          <a:solidFill>
            <a:srgbClr val="FFB000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lang="fa-I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596124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0048918-BA41-3F4A-2999-4401FE32496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39</a:t>
            </a:fld>
            <a:endParaRPr lang="en"/>
          </a:p>
        </p:txBody>
      </p:sp>
      <p:grpSp>
        <p:nvGrpSpPr>
          <p:cNvPr id="3" name="Google Shape;1534;p71">
            <a:extLst>
              <a:ext uri="{FF2B5EF4-FFF2-40B4-BE49-F238E27FC236}">
                <a16:creationId xmlns:a16="http://schemas.microsoft.com/office/drawing/2014/main" id="{BF52603E-ABED-8D0D-AEF3-F3DFEFC6D0FF}"/>
              </a:ext>
            </a:extLst>
          </p:cNvPr>
          <p:cNvGrpSpPr/>
          <p:nvPr/>
        </p:nvGrpSpPr>
        <p:grpSpPr>
          <a:xfrm>
            <a:off x="7232253" y="3709149"/>
            <a:ext cx="560636" cy="516497"/>
            <a:chOff x="6652051" y="3714143"/>
            <a:chExt cx="560636" cy="516497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4" name="Google Shape;1535;p71">
              <a:extLst>
                <a:ext uri="{FF2B5EF4-FFF2-40B4-BE49-F238E27FC236}">
                  <a16:creationId xmlns:a16="http://schemas.microsoft.com/office/drawing/2014/main" id="{6530451F-2187-65CE-122E-C50470479E62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  <a:grpFill/>
          </p:grpSpPr>
          <p:grpSp>
            <p:nvGrpSpPr>
              <p:cNvPr id="6" name="Google Shape;1536;p71">
                <a:extLst>
                  <a:ext uri="{FF2B5EF4-FFF2-40B4-BE49-F238E27FC236}">
                    <a16:creationId xmlns:a16="http://schemas.microsoft.com/office/drawing/2014/main" id="{4C875B06-2735-8D77-F4D1-E1BAB6CFCBDF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  <a:grpFill/>
            </p:grpSpPr>
            <p:sp>
              <p:nvSpPr>
                <p:cNvPr id="11" name="Google Shape;1537;p71">
                  <a:extLst>
                    <a:ext uri="{FF2B5EF4-FFF2-40B4-BE49-F238E27FC236}">
                      <a16:creationId xmlns:a16="http://schemas.microsoft.com/office/drawing/2014/main" id="{C3A1212C-39B3-8435-C8DD-D0EF8898530D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1538;p71">
                  <a:extLst>
                    <a:ext uri="{FF2B5EF4-FFF2-40B4-BE49-F238E27FC236}">
                      <a16:creationId xmlns:a16="http://schemas.microsoft.com/office/drawing/2014/main" id="{D57F57CD-5118-97DB-2C2C-C27136EA60E0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1539;p71">
                  <a:extLst>
                    <a:ext uri="{FF2B5EF4-FFF2-40B4-BE49-F238E27FC236}">
                      <a16:creationId xmlns:a16="http://schemas.microsoft.com/office/drawing/2014/main" id="{1722E960-95D7-0FE5-D65E-A732FB2496AE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1540;p71">
                  <a:extLst>
                    <a:ext uri="{FF2B5EF4-FFF2-40B4-BE49-F238E27FC236}">
                      <a16:creationId xmlns:a16="http://schemas.microsoft.com/office/drawing/2014/main" id="{6B321BF6-A0BF-54C8-E2CB-C5D705A9501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1541;p71">
                  <a:extLst>
                    <a:ext uri="{FF2B5EF4-FFF2-40B4-BE49-F238E27FC236}">
                      <a16:creationId xmlns:a16="http://schemas.microsoft.com/office/drawing/2014/main" id="{4D2CB224-676F-70E1-3CD8-A2700498D789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1542;p71">
                  <a:extLst>
                    <a:ext uri="{FF2B5EF4-FFF2-40B4-BE49-F238E27FC236}">
                      <a16:creationId xmlns:a16="http://schemas.microsoft.com/office/drawing/2014/main" id="{D703B1F2-385A-CAFF-9C16-A6FCA3DF879D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1543;p71">
                  <a:extLst>
                    <a:ext uri="{FF2B5EF4-FFF2-40B4-BE49-F238E27FC236}">
                      <a16:creationId xmlns:a16="http://schemas.microsoft.com/office/drawing/2014/main" id="{5D7D1C4F-2D30-A483-2B59-6696023E5BF9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1544;p71">
                  <a:extLst>
                    <a:ext uri="{FF2B5EF4-FFF2-40B4-BE49-F238E27FC236}">
                      <a16:creationId xmlns:a16="http://schemas.microsoft.com/office/drawing/2014/main" id="{02B70982-5EE8-BCCA-AFC3-7956081DD8F4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545;p71">
                  <a:extLst>
                    <a:ext uri="{FF2B5EF4-FFF2-40B4-BE49-F238E27FC236}">
                      <a16:creationId xmlns:a16="http://schemas.microsoft.com/office/drawing/2014/main" id="{4078EE26-0110-8D27-5F99-7CC23B3A4F4E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" name="Google Shape;1546;p71">
                <a:extLst>
                  <a:ext uri="{FF2B5EF4-FFF2-40B4-BE49-F238E27FC236}">
                    <a16:creationId xmlns:a16="http://schemas.microsoft.com/office/drawing/2014/main" id="{27DE7C55-79BC-28A8-B2D2-8745D50C5B50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547;p71">
                <a:extLst>
                  <a:ext uri="{FF2B5EF4-FFF2-40B4-BE49-F238E27FC236}">
                    <a16:creationId xmlns:a16="http://schemas.microsoft.com/office/drawing/2014/main" id="{32792E6A-9072-CCA9-98EF-048B69B23B3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548;p71">
                <a:extLst>
                  <a:ext uri="{FF2B5EF4-FFF2-40B4-BE49-F238E27FC236}">
                    <a16:creationId xmlns:a16="http://schemas.microsoft.com/office/drawing/2014/main" id="{CA89725F-70A3-5095-7779-DEB099533515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549;p71">
                <a:extLst>
                  <a:ext uri="{FF2B5EF4-FFF2-40B4-BE49-F238E27FC236}">
                    <a16:creationId xmlns:a16="http://schemas.microsoft.com/office/drawing/2014/main" id="{E051CB79-669E-F1A7-0477-672ABD8B8496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" name="Google Shape;1550;p71">
              <a:extLst>
                <a:ext uri="{FF2B5EF4-FFF2-40B4-BE49-F238E27FC236}">
                  <a16:creationId xmlns:a16="http://schemas.microsoft.com/office/drawing/2014/main" id="{9ABB3490-1D86-1779-D067-F0563946F070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551;p71">
            <a:extLst>
              <a:ext uri="{FF2B5EF4-FFF2-40B4-BE49-F238E27FC236}">
                <a16:creationId xmlns:a16="http://schemas.microsoft.com/office/drawing/2014/main" id="{8D0F6171-384F-46BA-E2BE-9E2A701B6ADE}"/>
              </a:ext>
            </a:extLst>
          </p:cNvPr>
          <p:cNvGrpSpPr/>
          <p:nvPr/>
        </p:nvGrpSpPr>
        <p:grpSpPr>
          <a:xfrm>
            <a:off x="8230963" y="3189732"/>
            <a:ext cx="104231" cy="320340"/>
            <a:chOff x="7564426" y="3224343"/>
            <a:chExt cx="119985" cy="368801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1" name="Google Shape;1552;p71">
              <a:extLst>
                <a:ext uri="{FF2B5EF4-FFF2-40B4-BE49-F238E27FC236}">
                  <a16:creationId xmlns:a16="http://schemas.microsoft.com/office/drawing/2014/main" id="{B7C6D8C4-5EED-C0B9-5184-B6A3A97F6E20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53;p71">
              <a:extLst>
                <a:ext uri="{FF2B5EF4-FFF2-40B4-BE49-F238E27FC236}">
                  <a16:creationId xmlns:a16="http://schemas.microsoft.com/office/drawing/2014/main" id="{990DFF87-A946-3C58-9F49-194229B388B7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1554;p71">
            <a:extLst>
              <a:ext uri="{FF2B5EF4-FFF2-40B4-BE49-F238E27FC236}">
                <a16:creationId xmlns:a16="http://schemas.microsoft.com/office/drawing/2014/main" id="{84B2D226-C6EC-4BBC-5263-A9187E160CC1}"/>
              </a:ext>
            </a:extLst>
          </p:cNvPr>
          <p:cNvGrpSpPr/>
          <p:nvPr/>
        </p:nvGrpSpPr>
        <p:grpSpPr>
          <a:xfrm>
            <a:off x="7930451" y="3183833"/>
            <a:ext cx="189489" cy="332132"/>
            <a:chOff x="8370831" y="3202002"/>
            <a:chExt cx="218129" cy="382376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4" name="Google Shape;1555;p71">
              <a:extLst>
                <a:ext uri="{FF2B5EF4-FFF2-40B4-BE49-F238E27FC236}">
                  <a16:creationId xmlns:a16="http://schemas.microsoft.com/office/drawing/2014/main" id="{95420725-1262-B95E-FF8B-EDCF2EC83942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56;p71">
              <a:extLst>
                <a:ext uri="{FF2B5EF4-FFF2-40B4-BE49-F238E27FC236}">
                  <a16:creationId xmlns:a16="http://schemas.microsoft.com/office/drawing/2014/main" id="{5B5F0507-CD16-8CD0-2889-E35EFA67BCAA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557;p71">
            <a:extLst>
              <a:ext uri="{FF2B5EF4-FFF2-40B4-BE49-F238E27FC236}">
                <a16:creationId xmlns:a16="http://schemas.microsoft.com/office/drawing/2014/main" id="{AB3E4D91-AF75-4281-F409-C7D28683D763}"/>
              </a:ext>
            </a:extLst>
          </p:cNvPr>
          <p:cNvGrpSpPr/>
          <p:nvPr/>
        </p:nvGrpSpPr>
        <p:grpSpPr>
          <a:xfrm>
            <a:off x="8653840" y="3594965"/>
            <a:ext cx="309429" cy="267000"/>
            <a:chOff x="6742064" y="3750480"/>
            <a:chExt cx="399315" cy="34456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7" name="Google Shape;1558;p71">
              <a:extLst>
                <a:ext uri="{FF2B5EF4-FFF2-40B4-BE49-F238E27FC236}">
                  <a16:creationId xmlns:a16="http://schemas.microsoft.com/office/drawing/2014/main" id="{70DC2BA9-91E4-A3E2-BE91-8627A6A9F25A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59;p71">
              <a:extLst>
                <a:ext uri="{FF2B5EF4-FFF2-40B4-BE49-F238E27FC236}">
                  <a16:creationId xmlns:a16="http://schemas.microsoft.com/office/drawing/2014/main" id="{6878525B-CE45-1353-27FE-F5D8A453D7CF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" name="Google Shape;1560;p71">
            <a:extLst>
              <a:ext uri="{FF2B5EF4-FFF2-40B4-BE49-F238E27FC236}">
                <a16:creationId xmlns:a16="http://schemas.microsoft.com/office/drawing/2014/main" id="{E7ACF938-5CDD-3697-B473-78F6D63593CA}"/>
              </a:ext>
            </a:extLst>
          </p:cNvPr>
          <p:cNvGrpSpPr/>
          <p:nvPr/>
        </p:nvGrpSpPr>
        <p:grpSpPr>
          <a:xfrm>
            <a:off x="8192859" y="3946013"/>
            <a:ext cx="180437" cy="281608"/>
            <a:chOff x="7248525" y="3739696"/>
            <a:chExt cx="230531" cy="35979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30" name="Google Shape;1561;p71">
              <a:extLst>
                <a:ext uri="{FF2B5EF4-FFF2-40B4-BE49-F238E27FC236}">
                  <a16:creationId xmlns:a16="http://schemas.microsoft.com/office/drawing/2014/main" id="{4E2EE0FC-3E7C-9882-B97D-DB3BD91CAF6C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62;p71">
              <a:extLst>
                <a:ext uri="{FF2B5EF4-FFF2-40B4-BE49-F238E27FC236}">
                  <a16:creationId xmlns:a16="http://schemas.microsoft.com/office/drawing/2014/main" id="{A99FCCD5-6669-B504-2AF3-79FFE30A4A59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563;p71">
            <a:extLst>
              <a:ext uri="{FF2B5EF4-FFF2-40B4-BE49-F238E27FC236}">
                <a16:creationId xmlns:a16="http://schemas.microsoft.com/office/drawing/2014/main" id="{0758F3A5-9817-6851-DDC9-CBF900CC8563}"/>
              </a:ext>
            </a:extLst>
          </p:cNvPr>
          <p:cNvGrpSpPr/>
          <p:nvPr/>
        </p:nvGrpSpPr>
        <p:grpSpPr>
          <a:xfrm>
            <a:off x="8438779" y="3589237"/>
            <a:ext cx="162896" cy="278710"/>
            <a:chOff x="7601242" y="3729267"/>
            <a:chExt cx="222566" cy="380803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33" name="Google Shape;1564;p71">
              <a:extLst>
                <a:ext uri="{FF2B5EF4-FFF2-40B4-BE49-F238E27FC236}">
                  <a16:creationId xmlns:a16="http://schemas.microsoft.com/office/drawing/2014/main" id="{CA2D9E51-156A-B725-4B2C-F4C7DCAE368C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65;p71">
              <a:extLst>
                <a:ext uri="{FF2B5EF4-FFF2-40B4-BE49-F238E27FC236}">
                  <a16:creationId xmlns:a16="http://schemas.microsoft.com/office/drawing/2014/main" id="{AAF0B39D-8190-DE32-A151-695BB7F54631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" name="Google Shape;1566;p71">
            <a:extLst>
              <a:ext uri="{FF2B5EF4-FFF2-40B4-BE49-F238E27FC236}">
                <a16:creationId xmlns:a16="http://schemas.microsoft.com/office/drawing/2014/main" id="{FAD50D73-1248-E342-FB6C-9B46323016F5}"/>
              </a:ext>
            </a:extLst>
          </p:cNvPr>
          <p:cNvSpPr/>
          <p:nvPr/>
        </p:nvSpPr>
        <p:spPr>
          <a:xfrm>
            <a:off x="8404805" y="3201593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" name="Google Shape;1567;p71">
            <a:extLst>
              <a:ext uri="{FF2B5EF4-FFF2-40B4-BE49-F238E27FC236}">
                <a16:creationId xmlns:a16="http://schemas.microsoft.com/office/drawing/2014/main" id="{8B4C87C4-618D-4258-B86A-1293F75CF0CA}"/>
              </a:ext>
            </a:extLst>
          </p:cNvPr>
          <p:cNvGrpSpPr/>
          <p:nvPr/>
        </p:nvGrpSpPr>
        <p:grpSpPr>
          <a:xfrm>
            <a:off x="7928424" y="3590377"/>
            <a:ext cx="193543" cy="275990"/>
            <a:chOff x="8304647" y="3738687"/>
            <a:chExt cx="225076" cy="320956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37" name="Google Shape;1568;p71">
              <a:extLst>
                <a:ext uri="{FF2B5EF4-FFF2-40B4-BE49-F238E27FC236}">
                  <a16:creationId xmlns:a16="http://schemas.microsoft.com/office/drawing/2014/main" id="{FA371DC3-8E2E-4083-ADCD-F09AA8E6F019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69;p71">
              <a:extLst>
                <a:ext uri="{FF2B5EF4-FFF2-40B4-BE49-F238E27FC236}">
                  <a16:creationId xmlns:a16="http://schemas.microsoft.com/office/drawing/2014/main" id="{062346E1-6E9A-38C3-F148-FD8816427F23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70;p71">
              <a:extLst>
                <a:ext uri="{FF2B5EF4-FFF2-40B4-BE49-F238E27FC236}">
                  <a16:creationId xmlns:a16="http://schemas.microsoft.com/office/drawing/2014/main" id="{94879922-9DE8-E648-3796-C83F8AFC3900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1571;p71">
            <a:extLst>
              <a:ext uri="{FF2B5EF4-FFF2-40B4-BE49-F238E27FC236}">
                <a16:creationId xmlns:a16="http://schemas.microsoft.com/office/drawing/2014/main" id="{8D5C3BE9-3622-96FD-7DCD-3120CBE21ECA}"/>
              </a:ext>
            </a:extLst>
          </p:cNvPr>
          <p:cNvGrpSpPr/>
          <p:nvPr/>
        </p:nvGrpSpPr>
        <p:grpSpPr>
          <a:xfrm>
            <a:off x="8200917" y="3590377"/>
            <a:ext cx="178492" cy="275990"/>
            <a:chOff x="8615101" y="3738687"/>
            <a:chExt cx="207573" cy="320956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41" name="Google Shape;1572;p71">
              <a:extLst>
                <a:ext uri="{FF2B5EF4-FFF2-40B4-BE49-F238E27FC236}">
                  <a16:creationId xmlns:a16="http://schemas.microsoft.com/office/drawing/2014/main" id="{B9A2C26F-D803-A427-DBFE-CD221E70378F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73;p71">
              <a:extLst>
                <a:ext uri="{FF2B5EF4-FFF2-40B4-BE49-F238E27FC236}">
                  <a16:creationId xmlns:a16="http://schemas.microsoft.com/office/drawing/2014/main" id="{81D6117A-08C9-9618-1E83-D4A6D88D9EF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74;p71">
              <a:extLst>
                <a:ext uri="{FF2B5EF4-FFF2-40B4-BE49-F238E27FC236}">
                  <a16:creationId xmlns:a16="http://schemas.microsoft.com/office/drawing/2014/main" id="{73E3F3F5-A6E0-3891-FCFB-35DDFB9B3E8D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1575;p71">
            <a:extLst>
              <a:ext uri="{FF2B5EF4-FFF2-40B4-BE49-F238E27FC236}">
                <a16:creationId xmlns:a16="http://schemas.microsoft.com/office/drawing/2014/main" id="{5498515C-66F0-0CB8-71D7-69EFD8AD47A1}"/>
              </a:ext>
            </a:extLst>
          </p:cNvPr>
          <p:cNvSpPr/>
          <p:nvPr/>
        </p:nvSpPr>
        <p:spPr>
          <a:xfrm>
            <a:off x="8697356" y="3180260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" name="Google Shape;1576;p71">
            <a:extLst>
              <a:ext uri="{FF2B5EF4-FFF2-40B4-BE49-F238E27FC236}">
                <a16:creationId xmlns:a16="http://schemas.microsoft.com/office/drawing/2014/main" id="{B83DB2C0-F5EC-5AF1-F8AA-B03FE4DCD56C}"/>
              </a:ext>
            </a:extLst>
          </p:cNvPr>
          <p:cNvGrpSpPr/>
          <p:nvPr/>
        </p:nvGrpSpPr>
        <p:grpSpPr>
          <a:xfrm>
            <a:off x="8426448" y="3993038"/>
            <a:ext cx="187557" cy="187557"/>
            <a:chOff x="8565775" y="671075"/>
            <a:chExt cx="441000" cy="4410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46" name="Google Shape;1577;p71">
              <a:extLst>
                <a:ext uri="{FF2B5EF4-FFF2-40B4-BE49-F238E27FC236}">
                  <a16:creationId xmlns:a16="http://schemas.microsoft.com/office/drawing/2014/main" id="{C3CE62D2-F9DE-533B-B1FA-363783331039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p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78;p71">
              <a:extLst>
                <a:ext uri="{FF2B5EF4-FFF2-40B4-BE49-F238E27FC236}">
                  <a16:creationId xmlns:a16="http://schemas.microsoft.com/office/drawing/2014/main" id="{3B34B618-3087-B35D-E495-D29400D0DE64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grp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1579;p71">
            <a:extLst>
              <a:ext uri="{FF2B5EF4-FFF2-40B4-BE49-F238E27FC236}">
                <a16:creationId xmlns:a16="http://schemas.microsoft.com/office/drawing/2014/main" id="{47AEC32A-D8FB-5C95-FBFD-464E79EE7EDA}"/>
              </a:ext>
            </a:extLst>
          </p:cNvPr>
          <p:cNvSpPr/>
          <p:nvPr/>
        </p:nvSpPr>
        <p:spPr>
          <a:xfrm>
            <a:off x="8711714" y="3988958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1580;p71">
            <a:extLst>
              <a:ext uri="{FF2B5EF4-FFF2-40B4-BE49-F238E27FC236}">
                <a16:creationId xmlns:a16="http://schemas.microsoft.com/office/drawing/2014/main" id="{04D4891C-FD41-AD65-372B-2AEE2153BDCB}"/>
              </a:ext>
            </a:extLst>
          </p:cNvPr>
          <p:cNvSpPr/>
          <p:nvPr/>
        </p:nvSpPr>
        <p:spPr>
          <a:xfrm flipH="1">
            <a:off x="7935901" y="3955414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1581;p71">
            <a:extLst>
              <a:ext uri="{FF2B5EF4-FFF2-40B4-BE49-F238E27FC236}">
                <a16:creationId xmlns:a16="http://schemas.microsoft.com/office/drawing/2014/main" id="{84BA15C1-FF33-2001-0FAB-E9B3017AB292}"/>
              </a:ext>
            </a:extLst>
          </p:cNvPr>
          <p:cNvGrpSpPr/>
          <p:nvPr/>
        </p:nvGrpSpPr>
        <p:grpSpPr>
          <a:xfrm>
            <a:off x="6580920" y="3065563"/>
            <a:ext cx="587865" cy="517731"/>
            <a:chOff x="6000718" y="3070557"/>
            <a:chExt cx="587865" cy="517731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51" name="Google Shape;1582;p71">
              <a:extLst>
                <a:ext uri="{FF2B5EF4-FFF2-40B4-BE49-F238E27FC236}">
                  <a16:creationId xmlns:a16="http://schemas.microsoft.com/office/drawing/2014/main" id="{DEE6A4B4-3457-543C-C79F-3125386F776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83;p71">
              <a:extLst>
                <a:ext uri="{FF2B5EF4-FFF2-40B4-BE49-F238E27FC236}">
                  <a16:creationId xmlns:a16="http://schemas.microsoft.com/office/drawing/2014/main" id="{BA6559B2-0991-9EE2-D800-6CEC507D3934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84;p71">
              <a:extLst>
                <a:ext uri="{FF2B5EF4-FFF2-40B4-BE49-F238E27FC236}">
                  <a16:creationId xmlns:a16="http://schemas.microsoft.com/office/drawing/2014/main" id="{2A3A92BE-07B2-38E3-0726-B2EE5A045E3C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85;p71">
              <a:extLst>
                <a:ext uri="{FF2B5EF4-FFF2-40B4-BE49-F238E27FC236}">
                  <a16:creationId xmlns:a16="http://schemas.microsoft.com/office/drawing/2014/main" id="{B0AD8357-D23F-6652-3B83-6A7835239ABC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86;p71">
              <a:extLst>
                <a:ext uri="{FF2B5EF4-FFF2-40B4-BE49-F238E27FC236}">
                  <a16:creationId xmlns:a16="http://schemas.microsoft.com/office/drawing/2014/main" id="{0A415BF2-CD5C-709D-8F5D-6A7CA6E8DF8F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87;p71">
              <a:extLst>
                <a:ext uri="{FF2B5EF4-FFF2-40B4-BE49-F238E27FC236}">
                  <a16:creationId xmlns:a16="http://schemas.microsoft.com/office/drawing/2014/main" id="{7705D54A-E366-7469-4833-EF37A31B652A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88;p71">
              <a:extLst>
                <a:ext uri="{FF2B5EF4-FFF2-40B4-BE49-F238E27FC236}">
                  <a16:creationId xmlns:a16="http://schemas.microsoft.com/office/drawing/2014/main" id="{1E5C96FB-E865-DAC7-41DF-734F02EA6C03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89;p71">
              <a:extLst>
                <a:ext uri="{FF2B5EF4-FFF2-40B4-BE49-F238E27FC236}">
                  <a16:creationId xmlns:a16="http://schemas.microsoft.com/office/drawing/2014/main" id="{1AB9F217-61E1-47CD-B6B9-E9A0E218DCD3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90;p71">
              <a:extLst>
                <a:ext uri="{FF2B5EF4-FFF2-40B4-BE49-F238E27FC236}">
                  <a16:creationId xmlns:a16="http://schemas.microsoft.com/office/drawing/2014/main" id="{A2D67FED-920E-93F9-654A-C8F2A2F71BE8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91;p71">
              <a:extLst>
                <a:ext uri="{FF2B5EF4-FFF2-40B4-BE49-F238E27FC236}">
                  <a16:creationId xmlns:a16="http://schemas.microsoft.com/office/drawing/2014/main" id="{451BA7EA-59CE-AAE2-8AD1-FD240673FD29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592;p71">
            <a:extLst>
              <a:ext uri="{FF2B5EF4-FFF2-40B4-BE49-F238E27FC236}">
                <a16:creationId xmlns:a16="http://schemas.microsoft.com/office/drawing/2014/main" id="{D09AC3D0-A349-CD70-DE30-A413083C02B8}"/>
              </a:ext>
            </a:extLst>
          </p:cNvPr>
          <p:cNvGrpSpPr/>
          <p:nvPr/>
        </p:nvGrpSpPr>
        <p:grpSpPr>
          <a:xfrm>
            <a:off x="6595725" y="3709223"/>
            <a:ext cx="557665" cy="516387"/>
            <a:chOff x="6015523" y="3714217"/>
            <a:chExt cx="557665" cy="516387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62" name="Google Shape;1593;p71">
              <a:extLst>
                <a:ext uri="{FF2B5EF4-FFF2-40B4-BE49-F238E27FC236}">
                  <a16:creationId xmlns:a16="http://schemas.microsoft.com/office/drawing/2014/main" id="{6DE5F727-8D05-4CD4-8695-3A68F6288118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  <a:grpFill/>
          </p:grpSpPr>
          <p:sp>
            <p:nvSpPr>
              <p:cNvPr id="64" name="Google Shape;1594;p71">
                <a:extLst>
                  <a:ext uri="{FF2B5EF4-FFF2-40B4-BE49-F238E27FC236}">
                    <a16:creationId xmlns:a16="http://schemas.microsoft.com/office/drawing/2014/main" id="{C50FEB6E-DF42-4C83-B6AE-646B60F1527D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595;p71">
                <a:extLst>
                  <a:ext uri="{FF2B5EF4-FFF2-40B4-BE49-F238E27FC236}">
                    <a16:creationId xmlns:a16="http://schemas.microsoft.com/office/drawing/2014/main" id="{7FA17965-0D0A-CCAE-9C7A-6E7C3165128D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596;p71">
                <a:extLst>
                  <a:ext uri="{FF2B5EF4-FFF2-40B4-BE49-F238E27FC236}">
                    <a16:creationId xmlns:a16="http://schemas.microsoft.com/office/drawing/2014/main" id="{1B747CE5-F1CA-9BAB-77EC-51DF3EA17623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597;p71">
                <a:extLst>
                  <a:ext uri="{FF2B5EF4-FFF2-40B4-BE49-F238E27FC236}">
                    <a16:creationId xmlns:a16="http://schemas.microsoft.com/office/drawing/2014/main" id="{05CC6269-42CA-F4FD-272E-ED915475D275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598;p71">
                <a:extLst>
                  <a:ext uri="{FF2B5EF4-FFF2-40B4-BE49-F238E27FC236}">
                    <a16:creationId xmlns:a16="http://schemas.microsoft.com/office/drawing/2014/main" id="{0F7B7DEF-4939-A2D7-B196-A7A7091191AB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599;p71">
                <a:extLst>
                  <a:ext uri="{FF2B5EF4-FFF2-40B4-BE49-F238E27FC236}">
                    <a16:creationId xmlns:a16="http://schemas.microsoft.com/office/drawing/2014/main" id="{9C41A3D8-546D-2778-42F8-49F066E43C07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600;p71">
                <a:extLst>
                  <a:ext uri="{FF2B5EF4-FFF2-40B4-BE49-F238E27FC236}">
                    <a16:creationId xmlns:a16="http://schemas.microsoft.com/office/drawing/2014/main" id="{541D96DD-2784-DA8F-FDA4-874BCF262363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601;p71">
                <a:extLst>
                  <a:ext uri="{FF2B5EF4-FFF2-40B4-BE49-F238E27FC236}">
                    <a16:creationId xmlns:a16="http://schemas.microsoft.com/office/drawing/2014/main" id="{533E80E9-2C5D-DDD9-CCC0-F5A0062B8729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602;p71">
                <a:extLst>
                  <a:ext uri="{FF2B5EF4-FFF2-40B4-BE49-F238E27FC236}">
                    <a16:creationId xmlns:a16="http://schemas.microsoft.com/office/drawing/2014/main" id="{3278F296-561A-6E03-06F7-04BBD34ECA20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603;p71">
                <a:extLst>
                  <a:ext uri="{FF2B5EF4-FFF2-40B4-BE49-F238E27FC236}">
                    <a16:creationId xmlns:a16="http://schemas.microsoft.com/office/drawing/2014/main" id="{D0E92147-E379-84C4-4A83-3C17B52CB987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" name="Google Shape;1604;p71">
              <a:extLst>
                <a:ext uri="{FF2B5EF4-FFF2-40B4-BE49-F238E27FC236}">
                  <a16:creationId xmlns:a16="http://schemas.microsoft.com/office/drawing/2014/main" id="{27CBBBEE-D1FB-2722-C69B-AD39718A03D7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1605;p71">
            <a:extLst>
              <a:ext uri="{FF2B5EF4-FFF2-40B4-BE49-F238E27FC236}">
                <a16:creationId xmlns:a16="http://schemas.microsoft.com/office/drawing/2014/main" id="{944EDFEA-877D-E306-6359-FB463CF03538}"/>
              </a:ext>
            </a:extLst>
          </p:cNvPr>
          <p:cNvGrpSpPr/>
          <p:nvPr/>
        </p:nvGrpSpPr>
        <p:grpSpPr>
          <a:xfrm>
            <a:off x="7224507" y="3068634"/>
            <a:ext cx="576302" cy="511871"/>
            <a:chOff x="6644304" y="3073628"/>
            <a:chExt cx="576302" cy="511871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75" name="Google Shape;1606;p71">
              <a:extLst>
                <a:ext uri="{FF2B5EF4-FFF2-40B4-BE49-F238E27FC236}">
                  <a16:creationId xmlns:a16="http://schemas.microsoft.com/office/drawing/2014/main" id="{73F55667-96D2-523A-0D58-B80AEA213277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  <a:grpFill/>
          </p:grpSpPr>
          <p:grpSp>
            <p:nvGrpSpPr>
              <p:cNvPr id="77" name="Google Shape;1607;p71">
                <a:extLst>
                  <a:ext uri="{FF2B5EF4-FFF2-40B4-BE49-F238E27FC236}">
                    <a16:creationId xmlns:a16="http://schemas.microsoft.com/office/drawing/2014/main" id="{B63E22CD-2263-4F59-4826-5FBC800B556C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  <a:grpFill/>
            </p:grpSpPr>
            <p:sp>
              <p:nvSpPr>
                <p:cNvPr id="82" name="Google Shape;1608;p71">
                  <a:extLst>
                    <a:ext uri="{FF2B5EF4-FFF2-40B4-BE49-F238E27FC236}">
                      <a16:creationId xmlns:a16="http://schemas.microsoft.com/office/drawing/2014/main" id="{B9D20510-4A6A-36C0-BBFB-91C355512B3D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1609;p71">
                  <a:extLst>
                    <a:ext uri="{FF2B5EF4-FFF2-40B4-BE49-F238E27FC236}">
                      <a16:creationId xmlns:a16="http://schemas.microsoft.com/office/drawing/2014/main" id="{3F5BD64F-7CC9-5F67-A21C-A29CD07ECBDD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1610;p71">
                  <a:extLst>
                    <a:ext uri="{FF2B5EF4-FFF2-40B4-BE49-F238E27FC236}">
                      <a16:creationId xmlns:a16="http://schemas.microsoft.com/office/drawing/2014/main" id="{97A66A64-9BC5-D785-413B-E924A776B12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1611;p71">
                  <a:extLst>
                    <a:ext uri="{FF2B5EF4-FFF2-40B4-BE49-F238E27FC236}">
                      <a16:creationId xmlns:a16="http://schemas.microsoft.com/office/drawing/2014/main" id="{14818961-76F8-A5E0-7189-375BE1686E66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1612;p71">
                  <a:extLst>
                    <a:ext uri="{FF2B5EF4-FFF2-40B4-BE49-F238E27FC236}">
                      <a16:creationId xmlns:a16="http://schemas.microsoft.com/office/drawing/2014/main" id="{9BA4B10B-6A62-2B6B-F123-C5BA8AF44F4F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8" name="Google Shape;1613;p71">
                <a:extLst>
                  <a:ext uri="{FF2B5EF4-FFF2-40B4-BE49-F238E27FC236}">
                    <a16:creationId xmlns:a16="http://schemas.microsoft.com/office/drawing/2014/main" id="{BD7CEBB9-5A90-F6CC-1764-EB6B0C1035AA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614;p71">
                <a:extLst>
                  <a:ext uri="{FF2B5EF4-FFF2-40B4-BE49-F238E27FC236}">
                    <a16:creationId xmlns:a16="http://schemas.microsoft.com/office/drawing/2014/main" id="{ED7AC50A-5C8E-D698-07DC-A0FE4ADB961F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615;p71">
                <a:extLst>
                  <a:ext uri="{FF2B5EF4-FFF2-40B4-BE49-F238E27FC236}">
                    <a16:creationId xmlns:a16="http://schemas.microsoft.com/office/drawing/2014/main" id="{218E5647-1ABA-AEDA-9A87-3251271C85B3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616;p71">
                <a:extLst>
                  <a:ext uri="{FF2B5EF4-FFF2-40B4-BE49-F238E27FC236}">
                    <a16:creationId xmlns:a16="http://schemas.microsoft.com/office/drawing/2014/main" id="{92CD720C-B8E2-DFBE-025B-28BE31E8E5E2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" name="Google Shape;1617;p71">
              <a:extLst>
                <a:ext uri="{FF2B5EF4-FFF2-40B4-BE49-F238E27FC236}">
                  <a16:creationId xmlns:a16="http://schemas.microsoft.com/office/drawing/2014/main" id="{F5D5C023-122E-0731-7C62-29A52E436CD4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1618;p71">
            <a:extLst>
              <a:ext uri="{FF2B5EF4-FFF2-40B4-BE49-F238E27FC236}">
                <a16:creationId xmlns:a16="http://schemas.microsoft.com/office/drawing/2014/main" id="{5582C0A6-5A96-4694-8C0C-9802E2701DA3}"/>
              </a:ext>
            </a:extLst>
          </p:cNvPr>
          <p:cNvGrpSpPr/>
          <p:nvPr/>
        </p:nvGrpSpPr>
        <p:grpSpPr>
          <a:xfrm>
            <a:off x="1303781" y="2994623"/>
            <a:ext cx="2622876" cy="1333540"/>
            <a:chOff x="238125" y="1038125"/>
            <a:chExt cx="7146800" cy="3633625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88" name="Google Shape;1619;p71">
              <a:extLst>
                <a:ext uri="{FF2B5EF4-FFF2-40B4-BE49-F238E27FC236}">
                  <a16:creationId xmlns:a16="http://schemas.microsoft.com/office/drawing/2014/main" id="{2D82EB81-391F-DEBA-3E58-80DD19941EFE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620;p71">
              <a:extLst>
                <a:ext uri="{FF2B5EF4-FFF2-40B4-BE49-F238E27FC236}">
                  <a16:creationId xmlns:a16="http://schemas.microsoft.com/office/drawing/2014/main" id="{FEAD1F9B-AC92-0D02-A504-7B9572128E34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621;p71">
              <a:extLst>
                <a:ext uri="{FF2B5EF4-FFF2-40B4-BE49-F238E27FC236}">
                  <a16:creationId xmlns:a16="http://schemas.microsoft.com/office/drawing/2014/main" id="{41E21F53-C32C-4A99-3566-9A0B1BF59E32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622;p71">
              <a:extLst>
                <a:ext uri="{FF2B5EF4-FFF2-40B4-BE49-F238E27FC236}">
                  <a16:creationId xmlns:a16="http://schemas.microsoft.com/office/drawing/2014/main" id="{623C3172-02C2-E2CB-494E-9B8ADB0A4499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623;p71">
              <a:extLst>
                <a:ext uri="{FF2B5EF4-FFF2-40B4-BE49-F238E27FC236}">
                  <a16:creationId xmlns:a16="http://schemas.microsoft.com/office/drawing/2014/main" id="{23EC8197-8647-4E96-F0B5-DF92C25E54CD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624;p71">
              <a:extLst>
                <a:ext uri="{FF2B5EF4-FFF2-40B4-BE49-F238E27FC236}">
                  <a16:creationId xmlns:a16="http://schemas.microsoft.com/office/drawing/2014/main" id="{9D72EE34-1D8B-6287-E2CC-F2262B600774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625;p71">
              <a:extLst>
                <a:ext uri="{FF2B5EF4-FFF2-40B4-BE49-F238E27FC236}">
                  <a16:creationId xmlns:a16="http://schemas.microsoft.com/office/drawing/2014/main" id="{0FD46D9A-A516-815E-925B-F9B32016950C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626;p71">
              <a:extLst>
                <a:ext uri="{FF2B5EF4-FFF2-40B4-BE49-F238E27FC236}">
                  <a16:creationId xmlns:a16="http://schemas.microsoft.com/office/drawing/2014/main" id="{A63851BF-0263-7F0E-33DE-37BFD62CC968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627;p71">
              <a:extLst>
                <a:ext uri="{FF2B5EF4-FFF2-40B4-BE49-F238E27FC236}">
                  <a16:creationId xmlns:a16="http://schemas.microsoft.com/office/drawing/2014/main" id="{47E60254-FCF3-14F6-5FF2-7D2B68C42FC9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628;p71">
              <a:extLst>
                <a:ext uri="{FF2B5EF4-FFF2-40B4-BE49-F238E27FC236}">
                  <a16:creationId xmlns:a16="http://schemas.microsoft.com/office/drawing/2014/main" id="{9CAD8109-69BC-81B7-984E-E40C5520217E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629;p71">
              <a:extLst>
                <a:ext uri="{FF2B5EF4-FFF2-40B4-BE49-F238E27FC236}">
                  <a16:creationId xmlns:a16="http://schemas.microsoft.com/office/drawing/2014/main" id="{2DAD75DE-DA2D-1269-EC5B-2F1071F4A90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630;p71">
              <a:extLst>
                <a:ext uri="{FF2B5EF4-FFF2-40B4-BE49-F238E27FC236}">
                  <a16:creationId xmlns:a16="http://schemas.microsoft.com/office/drawing/2014/main" id="{ACDD2AFE-FC39-F73E-1138-281C26F30D5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631;p71">
              <a:extLst>
                <a:ext uri="{FF2B5EF4-FFF2-40B4-BE49-F238E27FC236}">
                  <a16:creationId xmlns:a16="http://schemas.microsoft.com/office/drawing/2014/main" id="{0DDD4792-49C4-E1F5-9C57-50AABDED9812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632;p71">
              <a:extLst>
                <a:ext uri="{FF2B5EF4-FFF2-40B4-BE49-F238E27FC236}">
                  <a16:creationId xmlns:a16="http://schemas.microsoft.com/office/drawing/2014/main" id="{C977F8DD-192B-22D1-29EC-AD00CDC579B5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633;p71">
              <a:extLst>
                <a:ext uri="{FF2B5EF4-FFF2-40B4-BE49-F238E27FC236}">
                  <a16:creationId xmlns:a16="http://schemas.microsoft.com/office/drawing/2014/main" id="{CF660851-A6B5-106A-6493-8ACB73CE99B2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634;p71">
              <a:extLst>
                <a:ext uri="{FF2B5EF4-FFF2-40B4-BE49-F238E27FC236}">
                  <a16:creationId xmlns:a16="http://schemas.microsoft.com/office/drawing/2014/main" id="{062046AB-9CF9-86EF-7EDA-3638CD58E147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635;p71">
              <a:extLst>
                <a:ext uri="{FF2B5EF4-FFF2-40B4-BE49-F238E27FC236}">
                  <a16:creationId xmlns:a16="http://schemas.microsoft.com/office/drawing/2014/main" id="{6F2F0BDB-42CB-0B19-F057-A92F682E804C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636;p71">
              <a:extLst>
                <a:ext uri="{FF2B5EF4-FFF2-40B4-BE49-F238E27FC236}">
                  <a16:creationId xmlns:a16="http://schemas.microsoft.com/office/drawing/2014/main" id="{356153FD-7582-8B3E-DA73-D19C57FB9E26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637;p71">
              <a:extLst>
                <a:ext uri="{FF2B5EF4-FFF2-40B4-BE49-F238E27FC236}">
                  <a16:creationId xmlns:a16="http://schemas.microsoft.com/office/drawing/2014/main" id="{5B367B56-0BE9-C161-A5AA-2F33DF3AC3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638;p71">
              <a:extLst>
                <a:ext uri="{FF2B5EF4-FFF2-40B4-BE49-F238E27FC236}">
                  <a16:creationId xmlns:a16="http://schemas.microsoft.com/office/drawing/2014/main" id="{A24C69BC-543B-40FE-120C-4B19A03CB1B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639;p71">
              <a:extLst>
                <a:ext uri="{FF2B5EF4-FFF2-40B4-BE49-F238E27FC236}">
                  <a16:creationId xmlns:a16="http://schemas.microsoft.com/office/drawing/2014/main" id="{7FDCEB28-6245-E76E-ABE2-6E4D2C787665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640;p71">
              <a:extLst>
                <a:ext uri="{FF2B5EF4-FFF2-40B4-BE49-F238E27FC236}">
                  <a16:creationId xmlns:a16="http://schemas.microsoft.com/office/drawing/2014/main" id="{A81F6433-3E7D-9AFA-29EA-3E8EBA68AC2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641;p71">
              <a:extLst>
                <a:ext uri="{FF2B5EF4-FFF2-40B4-BE49-F238E27FC236}">
                  <a16:creationId xmlns:a16="http://schemas.microsoft.com/office/drawing/2014/main" id="{E6F9F245-0777-3D24-06C4-7C933033A51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642;p71">
              <a:extLst>
                <a:ext uri="{FF2B5EF4-FFF2-40B4-BE49-F238E27FC236}">
                  <a16:creationId xmlns:a16="http://schemas.microsoft.com/office/drawing/2014/main" id="{000FBA7A-FA98-896E-D663-3E04D205D60E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643;p71">
              <a:extLst>
                <a:ext uri="{FF2B5EF4-FFF2-40B4-BE49-F238E27FC236}">
                  <a16:creationId xmlns:a16="http://schemas.microsoft.com/office/drawing/2014/main" id="{A5EBA5D1-46FD-942F-B228-C89B78C16B39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644;p71">
              <a:extLst>
                <a:ext uri="{FF2B5EF4-FFF2-40B4-BE49-F238E27FC236}">
                  <a16:creationId xmlns:a16="http://schemas.microsoft.com/office/drawing/2014/main" id="{D83B5678-7A48-6F79-EBC9-6A02CD8A4BBC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645;p71">
              <a:extLst>
                <a:ext uri="{FF2B5EF4-FFF2-40B4-BE49-F238E27FC236}">
                  <a16:creationId xmlns:a16="http://schemas.microsoft.com/office/drawing/2014/main" id="{F73C50D7-900A-D237-C8B8-65933ED186AB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646;p71">
              <a:extLst>
                <a:ext uri="{FF2B5EF4-FFF2-40B4-BE49-F238E27FC236}">
                  <a16:creationId xmlns:a16="http://schemas.microsoft.com/office/drawing/2014/main" id="{A22B0D5D-0AD4-BF41-61D4-8555DCE6844D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647;p71">
              <a:extLst>
                <a:ext uri="{FF2B5EF4-FFF2-40B4-BE49-F238E27FC236}">
                  <a16:creationId xmlns:a16="http://schemas.microsoft.com/office/drawing/2014/main" id="{FE69FBC7-1892-4AAE-29DB-B0FC2C7AA60D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648;p71">
              <a:extLst>
                <a:ext uri="{FF2B5EF4-FFF2-40B4-BE49-F238E27FC236}">
                  <a16:creationId xmlns:a16="http://schemas.microsoft.com/office/drawing/2014/main" id="{29A9C5C8-83BB-C78C-F344-2217C6C75EC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649;p71">
              <a:extLst>
                <a:ext uri="{FF2B5EF4-FFF2-40B4-BE49-F238E27FC236}">
                  <a16:creationId xmlns:a16="http://schemas.microsoft.com/office/drawing/2014/main" id="{B4DA56C0-FDC1-8684-3A4D-6E3358DB41A3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650;p71">
              <a:extLst>
                <a:ext uri="{FF2B5EF4-FFF2-40B4-BE49-F238E27FC236}">
                  <a16:creationId xmlns:a16="http://schemas.microsoft.com/office/drawing/2014/main" id="{9E7AD97B-E2CE-9108-D61F-D7DD35DD29C2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651;p71">
              <a:extLst>
                <a:ext uri="{FF2B5EF4-FFF2-40B4-BE49-F238E27FC236}">
                  <a16:creationId xmlns:a16="http://schemas.microsoft.com/office/drawing/2014/main" id="{48ED7A53-A9C6-7D8B-37F0-33E24E76FCB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652;p71">
              <a:extLst>
                <a:ext uri="{FF2B5EF4-FFF2-40B4-BE49-F238E27FC236}">
                  <a16:creationId xmlns:a16="http://schemas.microsoft.com/office/drawing/2014/main" id="{6A042212-0B62-830A-36E2-24FF9632386A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653;p71">
              <a:extLst>
                <a:ext uri="{FF2B5EF4-FFF2-40B4-BE49-F238E27FC236}">
                  <a16:creationId xmlns:a16="http://schemas.microsoft.com/office/drawing/2014/main" id="{B2FA5B5C-1BFD-177C-61DC-DED9EB26FF57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654;p71">
              <a:extLst>
                <a:ext uri="{FF2B5EF4-FFF2-40B4-BE49-F238E27FC236}">
                  <a16:creationId xmlns:a16="http://schemas.microsoft.com/office/drawing/2014/main" id="{D651CB57-19D8-8D67-45D4-50DAE018B9B4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655;p71">
              <a:extLst>
                <a:ext uri="{FF2B5EF4-FFF2-40B4-BE49-F238E27FC236}">
                  <a16:creationId xmlns:a16="http://schemas.microsoft.com/office/drawing/2014/main" id="{7047008D-A2BE-F5AA-AA01-280A1DD8C892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656;p71">
              <a:extLst>
                <a:ext uri="{FF2B5EF4-FFF2-40B4-BE49-F238E27FC236}">
                  <a16:creationId xmlns:a16="http://schemas.microsoft.com/office/drawing/2014/main" id="{999328BE-CFFD-B4D8-20A6-05DF7E3BFDEB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657;p71">
              <a:extLst>
                <a:ext uri="{FF2B5EF4-FFF2-40B4-BE49-F238E27FC236}">
                  <a16:creationId xmlns:a16="http://schemas.microsoft.com/office/drawing/2014/main" id="{2970A08C-1558-3654-1CEA-61F8C3E8ADC0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658;p71">
              <a:extLst>
                <a:ext uri="{FF2B5EF4-FFF2-40B4-BE49-F238E27FC236}">
                  <a16:creationId xmlns:a16="http://schemas.microsoft.com/office/drawing/2014/main" id="{5F009787-BF81-7018-89EE-40024FE6BD30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659;p71">
              <a:extLst>
                <a:ext uri="{FF2B5EF4-FFF2-40B4-BE49-F238E27FC236}">
                  <a16:creationId xmlns:a16="http://schemas.microsoft.com/office/drawing/2014/main" id="{D2904083-E77F-EE27-E3BE-105ABAF287E4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660;p71">
              <a:extLst>
                <a:ext uri="{FF2B5EF4-FFF2-40B4-BE49-F238E27FC236}">
                  <a16:creationId xmlns:a16="http://schemas.microsoft.com/office/drawing/2014/main" id="{B71196FE-7B93-ED01-115A-4786C4984D43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661;p71">
              <a:extLst>
                <a:ext uri="{FF2B5EF4-FFF2-40B4-BE49-F238E27FC236}">
                  <a16:creationId xmlns:a16="http://schemas.microsoft.com/office/drawing/2014/main" id="{63F26BB0-D565-CCB2-779D-9209E06C1B1F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662;p71">
              <a:extLst>
                <a:ext uri="{FF2B5EF4-FFF2-40B4-BE49-F238E27FC236}">
                  <a16:creationId xmlns:a16="http://schemas.microsoft.com/office/drawing/2014/main" id="{76A86199-DECE-9278-4371-D3B1E068173D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663;p71">
              <a:extLst>
                <a:ext uri="{FF2B5EF4-FFF2-40B4-BE49-F238E27FC236}">
                  <a16:creationId xmlns:a16="http://schemas.microsoft.com/office/drawing/2014/main" id="{33032816-304B-6FBC-98E7-58E5B032E4BB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664;p71">
              <a:extLst>
                <a:ext uri="{FF2B5EF4-FFF2-40B4-BE49-F238E27FC236}">
                  <a16:creationId xmlns:a16="http://schemas.microsoft.com/office/drawing/2014/main" id="{590745B9-FAAA-0389-3358-D63EF8C490B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665;p71">
              <a:extLst>
                <a:ext uri="{FF2B5EF4-FFF2-40B4-BE49-F238E27FC236}">
                  <a16:creationId xmlns:a16="http://schemas.microsoft.com/office/drawing/2014/main" id="{9FAE9430-92B7-6BC3-BCAE-EC3D3EE5ECF7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666;p71">
              <a:extLst>
                <a:ext uri="{FF2B5EF4-FFF2-40B4-BE49-F238E27FC236}">
                  <a16:creationId xmlns:a16="http://schemas.microsoft.com/office/drawing/2014/main" id="{6BC9277D-1BA3-7271-69C0-00E58786FEA8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667;p71">
              <a:extLst>
                <a:ext uri="{FF2B5EF4-FFF2-40B4-BE49-F238E27FC236}">
                  <a16:creationId xmlns:a16="http://schemas.microsoft.com/office/drawing/2014/main" id="{AB6F618A-E273-910C-D5B3-BA8031364E1E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668;p71">
              <a:extLst>
                <a:ext uri="{FF2B5EF4-FFF2-40B4-BE49-F238E27FC236}">
                  <a16:creationId xmlns:a16="http://schemas.microsoft.com/office/drawing/2014/main" id="{1F129EA1-4B18-860D-2A36-78B6AB57E023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669;p71">
              <a:extLst>
                <a:ext uri="{FF2B5EF4-FFF2-40B4-BE49-F238E27FC236}">
                  <a16:creationId xmlns:a16="http://schemas.microsoft.com/office/drawing/2014/main" id="{1B034D80-8A78-E935-34C7-2AFF8DDAEF95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670;p71">
              <a:extLst>
                <a:ext uri="{FF2B5EF4-FFF2-40B4-BE49-F238E27FC236}">
                  <a16:creationId xmlns:a16="http://schemas.microsoft.com/office/drawing/2014/main" id="{424B460B-5BE0-AA98-EE3C-8FBC44C25983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671;p71">
              <a:extLst>
                <a:ext uri="{FF2B5EF4-FFF2-40B4-BE49-F238E27FC236}">
                  <a16:creationId xmlns:a16="http://schemas.microsoft.com/office/drawing/2014/main" id="{5B649F38-17B8-F1DD-E203-2EC3FB5830A9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672;p71">
              <a:extLst>
                <a:ext uri="{FF2B5EF4-FFF2-40B4-BE49-F238E27FC236}">
                  <a16:creationId xmlns:a16="http://schemas.microsoft.com/office/drawing/2014/main" id="{C1453923-638D-8AD0-1210-2378E2F952AB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673;p71">
              <a:extLst>
                <a:ext uri="{FF2B5EF4-FFF2-40B4-BE49-F238E27FC236}">
                  <a16:creationId xmlns:a16="http://schemas.microsoft.com/office/drawing/2014/main" id="{18D5C62A-A9DC-0F78-3D8D-79CE77732CF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674;p71">
              <a:extLst>
                <a:ext uri="{FF2B5EF4-FFF2-40B4-BE49-F238E27FC236}">
                  <a16:creationId xmlns:a16="http://schemas.microsoft.com/office/drawing/2014/main" id="{8812B383-E878-B4CC-BC52-398F3A82D43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675;p71">
              <a:extLst>
                <a:ext uri="{FF2B5EF4-FFF2-40B4-BE49-F238E27FC236}">
                  <a16:creationId xmlns:a16="http://schemas.microsoft.com/office/drawing/2014/main" id="{B867C7B8-329E-0E59-0C95-29569739F4FD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676;p71">
              <a:extLst>
                <a:ext uri="{FF2B5EF4-FFF2-40B4-BE49-F238E27FC236}">
                  <a16:creationId xmlns:a16="http://schemas.microsoft.com/office/drawing/2014/main" id="{10B98B3E-5DF5-4948-B5AF-28AF8BC7C31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677;p71">
              <a:extLst>
                <a:ext uri="{FF2B5EF4-FFF2-40B4-BE49-F238E27FC236}">
                  <a16:creationId xmlns:a16="http://schemas.microsoft.com/office/drawing/2014/main" id="{305DE87B-EC02-AA9C-E05D-39DA729DF025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678;p71">
              <a:extLst>
                <a:ext uri="{FF2B5EF4-FFF2-40B4-BE49-F238E27FC236}">
                  <a16:creationId xmlns:a16="http://schemas.microsoft.com/office/drawing/2014/main" id="{20CEF875-661E-029D-9E92-134058C2FD53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679;p71">
              <a:extLst>
                <a:ext uri="{FF2B5EF4-FFF2-40B4-BE49-F238E27FC236}">
                  <a16:creationId xmlns:a16="http://schemas.microsoft.com/office/drawing/2014/main" id="{037E8CE1-E65E-B2A6-1A4F-401331DC025C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680;p71">
              <a:extLst>
                <a:ext uri="{FF2B5EF4-FFF2-40B4-BE49-F238E27FC236}">
                  <a16:creationId xmlns:a16="http://schemas.microsoft.com/office/drawing/2014/main" id="{F8883662-31C0-8009-95D3-134DB1FFC6A7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681;p71">
              <a:extLst>
                <a:ext uri="{FF2B5EF4-FFF2-40B4-BE49-F238E27FC236}">
                  <a16:creationId xmlns:a16="http://schemas.microsoft.com/office/drawing/2014/main" id="{FA29B931-C730-8139-45D2-A83E58B338FF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682;p71">
              <a:extLst>
                <a:ext uri="{FF2B5EF4-FFF2-40B4-BE49-F238E27FC236}">
                  <a16:creationId xmlns:a16="http://schemas.microsoft.com/office/drawing/2014/main" id="{2CB20E25-C1D4-86D2-6253-B64172131B5A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683;p71">
              <a:extLst>
                <a:ext uri="{FF2B5EF4-FFF2-40B4-BE49-F238E27FC236}">
                  <a16:creationId xmlns:a16="http://schemas.microsoft.com/office/drawing/2014/main" id="{6A61E6B9-5FE1-D78A-3D0A-C25168750175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684;p71">
              <a:extLst>
                <a:ext uri="{FF2B5EF4-FFF2-40B4-BE49-F238E27FC236}">
                  <a16:creationId xmlns:a16="http://schemas.microsoft.com/office/drawing/2014/main" id="{73F3FFB4-5321-C86B-2374-3488FCB1B22A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685;p71">
              <a:extLst>
                <a:ext uri="{FF2B5EF4-FFF2-40B4-BE49-F238E27FC236}">
                  <a16:creationId xmlns:a16="http://schemas.microsoft.com/office/drawing/2014/main" id="{31BD7ACE-D33F-E031-DE07-998AB919CD1C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686;p71">
              <a:extLst>
                <a:ext uri="{FF2B5EF4-FFF2-40B4-BE49-F238E27FC236}">
                  <a16:creationId xmlns:a16="http://schemas.microsoft.com/office/drawing/2014/main" id="{E233C64D-A6D7-963F-ABAF-FFA2AF1B6FD6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687;p71">
              <a:extLst>
                <a:ext uri="{FF2B5EF4-FFF2-40B4-BE49-F238E27FC236}">
                  <a16:creationId xmlns:a16="http://schemas.microsoft.com/office/drawing/2014/main" id="{285E1565-8699-5213-CEB4-D8D85178D2FC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688;p71">
              <a:extLst>
                <a:ext uri="{FF2B5EF4-FFF2-40B4-BE49-F238E27FC236}">
                  <a16:creationId xmlns:a16="http://schemas.microsoft.com/office/drawing/2014/main" id="{F0BD8A90-70CD-6FFF-1BC8-3855CB65D14D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689;p71">
              <a:extLst>
                <a:ext uri="{FF2B5EF4-FFF2-40B4-BE49-F238E27FC236}">
                  <a16:creationId xmlns:a16="http://schemas.microsoft.com/office/drawing/2014/main" id="{1E476781-55D3-E3C8-1691-0714BF52D6E5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690;p71">
              <a:extLst>
                <a:ext uri="{FF2B5EF4-FFF2-40B4-BE49-F238E27FC236}">
                  <a16:creationId xmlns:a16="http://schemas.microsoft.com/office/drawing/2014/main" id="{5036F371-C729-113E-D69F-4CCED06153E1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91;p71">
              <a:extLst>
                <a:ext uri="{FF2B5EF4-FFF2-40B4-BE49-F238E27FC236}">
                  <a16:creationId xmlns:a16="http://schemas.microsoft.com/office/drawing/2014/main" id="{77B547E3-CE19-AD85-4E51-B442F7610AEB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92;p71">
              <a:extLst>
                <a:ext uri="{FF2B5EF4-FFF2-40B4-BE49-F238E27FC236}">
                  <a16:creationId xmlns:a16="http://schemas.microsoft.com/office/drawing/2014/main" id="{6819F855-8519-63A2-4B75-9782706C3891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93;p71">
              <a:extLst>
                <a:ext uri="{FF2B5EF4-FFF2-40B4-BE49-F238E27FC236}">
                  <a16:creationId xmlns:a16="http://schemas.microsoft.com/office/drawing/2014/main" id="{445B2B0A-4074-C6AD-328A-EBD1991979CE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94;p71">
              <a:extLst>
                <a:ext uri="{FF2B5EF4-FFF2-40B4-BE49-F238E27FC236}">
                  <a16:creationId xmlns:a16="http://schemas.microsoft.com/office/drawing/2014/main" id="{173174A5-4A93-5ACA-7ECD-11F06EC2FF47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95;p71">
              <a:extLst>
                <a:ext uri="{FF2B5EF4-FFF2-40B4-BE49-F238E27FC236}">
                  <a16:creationId xmlns:a16="http://schemas.microsoft.com/office/drawing/2014/main" id="{22420318-6812-F61D-E5AE-C767AD51BE6F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96;p71">
              <a:extLst>
                <a:ext uri="{FF2B5EF4-FFF2-40B4-BE49-F238E27FC236}">
                  <a16:creationId xmlns:a16="http://schemas.microsoft.com/office/drawing/2014/main" id="{04716030-6B07-5775-AB46-4F0893A718C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97;p71">
              <a:extLst>
                <a:ext uri="{FF2B5EF4-FFF2-40B4-BE49-F238E27FC236}">
                  <a16:creationId xmlns:a16="http://schemas.microsoft.com/office/drawing/2014/main" id="{A73EFA91-A13A-ECAF-CCE3-02CBE20AC7DA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98;p71">
              <a:extLst>
                <a:ext uri="{FF2B5EF4-FFF2-40B4-BE49-F238E27FC236}">
                  <a16:creationId xmlns:a16="http://schemas.microsoft.com/office/drawing/2014/main" id="{7BF92621-20AF-BC34-ACC0-AB280A912F89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99;p71">
              <a:extLst>
                <a:ext uri="{FF2B5EF4-FFF2-40B4-BE49-F238E27FC236}">
                  <a16:creationId xmlns:a16="http://schemas.microsoft.com/office/drawing/2014/main" id="{D62437A0-4C29-BBDB-D108-439943E413AC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700;p71">
              <a:extLst>
                <a:ext uri="{FF2B5EF4-FFF2-40B4-BE49-F238E27FC236}">
                  <a16:creationId xmlns:a16="http://schemas.microsoft.com/office/drawing/2014/main" id="{52EBA6C7-CB73-F29E-488B-802699296061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1;p71">
              <a:extLst>
                <a:ext uri="{FF2B5EF4-FFF2-40B4-BE49-F238E27FC236}">
                  <a16:creationId xmlns:a16="http://schemas.microsoft.com/office/drawing/2014/main" id="{77E5FD0F-168A-01E0-C1CB-09431FEF0FD3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02;p71">
              <a:extLst>
                <a:ext uri="{FF2B5EF4-FFF2-40B4-BE49-F238E27FC236}">
                  <a16:creationId xmlns:a16="http://schemas.microsoft.com/office/drawing/2014/main" id="{F3090A7B-74E2-BA72-9F1D-99F2F0744409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03;p71">
              <a:extLst>
                <a:ext uri="{FF2B5EF4-FFF2-40B4-BE49-F238E27FC236}">
                  <a16:creationId xmlns:a16="http://schemas.microsoft.com/office/drawing/2014/main" id="{EB890B50-B2DA-BB87-7209-9D34203FC173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04;p71">
              <a:extLst>
                <a:ext uri="{FF2B5EF4-FFF2-40B4-BE49-F238E27FC236}">
                  <a16:creationId xmlns:a16="http://schemas.microsoft.com/office/drawing/2014/main" id="{ED19F474-F905-58F6-0F59-DDB4FF0180E5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05;p71">
              <a:extLst>
                <a:ext uri="{FF2B5EF4-FFF2-40B4-BE49-F238E27FC236}">
                  <a16:creationId xmlns:a16="http://schemas.microsoft.com/office/drawing/2014/main" id="{1C3C8C2C-A70B-266B-6181-4B52EBCA3075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06;p71">
              <a:extLst>
                <a:ext uri="{FF2B5EF4-FFF2-40B4-BE49-F238E27FC236}">
                  <a16:creationId xmlns:a16="http://schemas.microsoft.com/office/drawing/2014/main" id="{6142DD93-D664-A0B2-D6C7-DA594793A277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07;p71">
              <a:extLst>
                <a:ext uri="{FF2B5EF4-FFF2-40B4-BE49-F238E27FC236}">
                  <a16:creationId xmlns:a16="http://schemas.microsoft.com/office/drawing/2014/main" id="{3557AA7B-8E05-6130-774D-4BAFF5D693BB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08;p71">
              <a:extLst>
                <a:ext uri="{FF2B5EF4-FFF2-40B4-BE49-F238E27FC236}">
                  <a16:creationId xmlns:a16="http://schemas.microsoft.com/office/drawing/2014/main" id="{6B0FC6A6-940C-E2D0-6765-11EB825ECE6A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09;p71">
              <a:extLst>
                <a:ext uri="{FF2B5EF4-FFF2-40B4-BE49-F238E27FC236}">
                  <a16:creationId xmlns:a16="http://schemas.microsoft.com/office/drawing/2014/main" id="{1293815F-2E41-7CBD-7700-F8129C2AF5E6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10;p71">
              <a:extLst>
                <a:ext uri="{FF2B5EF4-FFF2-40B4-BE49-F238E27FC236}">
                  <a16:creationId xmlns:a16="http://schemas.microsoft.com/office/drawing/2014/main" id="{DA43E96C-CBD7-D7C9-17BB-134A86BD6943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711;p71">
              <a:extLst>
                <a:ext uri="{FF2B5EF4-FFF2-40B4-BE49-F238E27FC236}">
                  <a16:creationId xmlns:a16="http://schemas.microsoft.com/office/drawing/2014/main" id="{4928A314-92B2-F5EB-163C-274DEDF248D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712;p71">
              <a:extLst>
                <a:ext uri="{FF2B5EF4-FFF2-40B4-BE49-F238E27FC236}">
                  <a16:creationId xmlns:a16="http://schemas.microsoft.com/office/drawing/2014/main" id="{48C76C04-4630-C731-A22E-570336B5B481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713;p71">
              <a:extLst>
                <a:ext uri="{FF2B5EF4-FFF2-40B4-BE49-F238E27FC236}">
                  <a16:creationId xmlns:a16="http://schemas.microsoft.com/office/drawing/2014/main" id="{A8E7C3EF-B1AA-EDD8-9EF7-7B9F0222B374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714;p71">
              <a:extLst>
                <a:ext uri="{FF2B5EF4-FFF2-40B4-BE49-F238E27FC236}">
                  <a16:creationId xmlns:a16="http://schemas.microsoft.com/office/drawing/2014/main" id="{B8114BD5-CF8A-6E5E-0758-0992EB48F38D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715;p71">
              <a:extLst>
                <a:ext uri="{FF2B5EF4-FFF2-40B4-BE49-F238E27FC236}">
                  <a16:creationId xmlns:a16="http://schemas.microsoft.com/office/drawing/2014/main" id="{D0371E1F-FEB5-18FA-490A-D91746ED1BB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716;p71">
              <a:extLst>
                <a:ext uri="{FF2B5EF4-FFF2-40B4-BE49-F238E27FC236}">
                  <a16:creationId xmlns:a16="http://schemas.microsoft.com/office/drawing/2014/main" id="{79F788A4-4D52-0067-6D0D-51E0112930D0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717;p71">
              <a:extLst>
                <a:ext uri="{FF2B5EF4-FFF2-40B4-BE49-F238E27FC236}">
                  <a16:creationId xmlns:a16="http://schemas.microsoft.com/office/drawing/2014/main" id="{0E6C4A7F-C9C4-2EFC-913F-522D145CA285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718;p71">
              <a:extLst>
                <a:ext uri="{FF2B5EF4-FFF2-40B4-BE49-F238E27FC236}">
                  <a16:creationId xmlns:a16="http://schemas.microsoft.com/office/drawing/2014/main" id="{B786D666-5B03-43B1-12F9-90FE9FCB3E27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719;p71">
              <a:extLst>
                <a:ext uri="{FF2B5EF4-FFF2-40B4-BE49-F238E27FC236}">
                  <a16:creationId xmlns:a16="http://schemas.microsoft.com/office/drawing/2014/main" id="{7B61D428-6F30-17D3-FA8A-26D2FD7B690C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720;p71">
              <a:extLst>
                <a:ext uri="{FF2B5EF4-FFF2-40B4-BE49-F238E27FC236}">
                  <a16:creationId xmlns:a16="http://schemas.microsoft.com/office/drawing/2014/main" id="{81B59A18-5193-623F-8740-B3841910C94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721;p71">
              <a:extLst>
                <a:ext uri="{FF2B5EF4-FFF2-40B4-BE49-F238E27FC236}">
                  <a16:creationId xmlns:a16="http://schemas.microsoft.com/office/drawing/2014/main" id="{3FD70107-711B-D634-8DA4-A64579A49698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722;p71">
              <a:extLst>
                <a:ext uri="{FF2B5EF4-FFF2-40B4-BE49-F238E27FC236}">
                  <a16:creationId xmlns:a16="http://schemas.microsoft.com/office/drawing/2014/main" id="{96A25B4D-A8F9-7D23-9962-62613604050E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723;p71">
              <a:extLst>
                <a:ext uri="{FF2B5EF4-FFF2-40B4-BE49-F238E27FC236}">
                  <a16:creationId xmlns:a16="http://schemas.microsoft.com/office/drawing/2014/main" id="{FD50634A-A452-D456-0F95-59DE2D3D4024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724;p71">
              <a:extLst>
                <a:ext uri="{FF2B5EF4-FFF2-40B4-BE49-F238E27FC236}">
                  <a16:creationId xmlns:a16="http://schemas.microsoft.com/office/drawing/2014/main" id="{7BDD99C1-9BF5-323B-5A37-C666011C0F39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725;p71">
              <a:extLst>
                <a:ext uri="{FF2B5EF4-FFF2-40B4-BE49-F238E27FC236}">
                  <a16:creationId xmlns:a16="http://schemas.microsoft.com/office/drawing/2014/main" id="{3F308519-D200-D1D6-1AF1-3975F14ADBFE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726;p71">
              <a:extLst>
                <a:ext uri="{FF2B5EF4-FFF2-40B4-BE49-F238E27FC236}">
                  <a16:creationId xmlns:a16="http://schemas.microsoft.com/office/drawing/2014/main" id="{606CB363-3933-E492-7F45-654DD93078C3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727;p71">
              <a:extLst>
                <a:ext uri="{FF2B5EF4-FFF2-40B4-BE49-F238E27FC236}">
                  <a16:creationId xmlns:a16="http://schemas.microsoft.com/office/drawing/2014/main" id="{D2834037-4E84-C37E-8559-D007EBD4807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728;p71">
              <a:extLst>
                <a:ext uri="{FF2B5EF4-FFF2-40B4-BE49-F238E27FC236}">
                  <a16:creationId xmlns:a16="http://schemas.microsoft.com/office/drawing/2014/main" id="{A57707F2-C411-73B9-C325-80C293A165D5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729;p71">
              <a:extLst>
                <a:ext uri="{FF2B5EF4-FFF2-40B4-BE49-F238E27FC236}">
                  <a16:creationId xmlns:a16="http://schemas.microsoft.com/office/drawing/2014/main" id="{8A1CA504-EAE1-5433-A84A-CC592A624D5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730;p71">
              <a:extLst>
                <a:ext uri="{FF2B5EF4-FFF2-40B4-BE49-F238E27FC236}">
                  <a16:creationId xmlns:a16="http://schemas.microsoft.com/office/drawing/2014/main" id="{9BEF826D-3BA0-03FA-6C2E-17D24A946A4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731;p71">
              <a:extLst>
                <a:ext uri="{FF2B5EF4-FFF2-40B4-BE49-F238E27FC236}">
                  <a16:creationId xmlns:a16="http://schemas.microsoft.com/office/drawing/2014/main" id="{86369761-7EA9-5170-1A7C-C109744C2DBD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732;p71">
              <a:extLst>
                <a:ext uri="{FF2B5EF4-FFF2-40B4-BE49-F238E27FC236}">
                  <a16:creationId xmlns:a16="http://schemas.microsoft.com/office/drawing/2014/main" id="{651201E9-2F76-D391-175D-898959BE13C7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733;p71">
              <a:extLst>
                <a:ext uri="{FF2B5EF4-FFF2-40B4-BE49-F238E27FC236}">
                  <a16:creationId xmlns:a16="http://schemas.microsoft.com/office/drawing/2014/main" id="{D56C66C6-DDEF-6F55-9292-10CAF536C887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734;p71">
              <a:extLst>
                <a:ext uri="{FF2B5EF4-FFF2-40B4-BE49-F238E27FC236}">
                  <a16:creationId xmlns:a16="http://schemas.microsoft.com/office/drawing/2014/main" id="{69B7E997-A376-79CF-1F08-D11ABC6B7F53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735;p71">
              <a:extLst>
                <a:ext uri="{FF2B5EF4-FFF2-40B4-BE49-F238E27FC236}">
                  <a16:creationId xmlns:a16="http://schemas.microsoft.com/office/drawing/2014/main" id="{E6BC4CD6-A3CA-5C2C-6614-5E8FB7E94D8A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736;p71">
              <a:extLst>
                <a:ext uri="{FF2B5EF4-FFF2-40B4-BE49-F238E27FC236}">
                  <a16:creationId xmlns:a16="http://schemas.microsoft.com/office/drawing/2014/main" id="{1C77C2D9-EB13-B312-68D5-D15B9C9EF79D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737;p71">
              <a:extLst>
                <a:ext uri="{FF2B5EF4-FFF2-40B4-BE49-F238E27FC236}">
                  <a16:creationId xmlns:a16="http://schemas.microsoft.com/office/drawing/2014/main" id="{163D9ECA-A2B0-9ABA-E7EE-E4C843F678C5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738;p71">
              <a:extLst>
                <a:ext uri="{FF2B5EF4-FFF2-40B4-BE49-F238E27FC236}">
                  <a16:creationId xmlns:a16="http://schemas.microsoft.com/office/drawing/2014/main" id="{1A3780BB-D33A-FBA8-95BA-224FACB1B1E8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739;p71">
              <a:extLst>
                <a:ext uri="{FF2B5EF4-FFF2-40B4-BE49-F238E27FC236}">
                  <a16:creationId xmlns:a16="http://schemas.microsoft.com/office/drawing/2014/main" id="{B9F0114A-2EBB-FBB5-1BCB-74BB183CDF0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740;p71">
              <a:extLst>
                <a:ext uri="{FF2B5EF4-FFF2-40B4-BE49-F238E27FC236}">
                  <a16:creationId xmlns:a16="http://schemas.microsoft.com/office/drawing/2014/main" id="{C7C6ACC8-B0DF-CA08-8FBC-46A82884170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741;p71">
              <a:extLst>
                <a:ext uri="{FF2B5EF4-FFF2-40B4-BE49-F238E27FC236}">
                  <a16:creationId xmlns:a16="http://schemas.microsoft.com/office/drawing/2014/main" id="{FF327B07-8EA7-4225-DD6E-77E59E458A53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742;p71">
              <a:extLst>
                <a:ext uri="{FF2B5EF4-FFF2-40B4-BE49-F238E27FC236}">
                  <a16:creationId xmlns:a16="http://schemas.microsoft.com/office/drawing/2014/main" id="{7CBEAAB3-C1ED-1408-C3F1-683A330564E5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743;p71">
              <a:extLst>
                <a:ext uri="{FF2B5EF4-FFF2-40B4-BE49-F238E27FC236}">
                  <a16:creationId xmlns:a16="http://schemas.microsoft.com/office/drawing/2014/main" id="{B92B58C6-1846-7E4A-B249-100438DF52CA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744;p71">
              <a:extLst>
                <a:ext uri="{FF2B5EF4-FFF2-40B4-BE49-F238E27FC236}">
                  <a16:creationId xmlns:a16="http://schemas.microsoft.com/office/drawing/2014/main" id="{F3942808-CB4F-92EA-C2BC-52582B9BE6CA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745;p71">
              <a:extLst>
                <a:ext uri="{FF2B5EF4-FFF2-40B4-BE49-F238E27FC236}">
                  <a16:creationId xmlns:a16="http://schemas.microsoft.com/office/drawing/2014/main" id="{4FF5DF60-DF7F-4931-CCBA-DCF0E607142B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746;p71">
              <a:extLst>
                <a:ext uri="{FF2B5EF4-FFF2-40B4-BE49-F238E27FC236}">
                  <a16:creationId xmlns:a16="http://schemas.microsoft.com/office/drawing/2014/main" id="{538B58C6-C5F4-3282-E8C6-BC21EBEF9EB7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747;p71">
              <a:extLst>
                <a:ext uri="{FF2B5EF4-FFF2-40B4-BE49-F238E27FC236}">
                  <a16:creationId xmlns:a16="http://schemas.microsoft.com/office/drawing/2014/main" id="{2C4ABA53-9CBD-9457-5C5F-CBE0F98177DA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748;p71">
              <a:extLst>
                <a:ext uri="{FF2B5EF4-FFF2-40B4-BE49-F238E27FC236}">
                  <a16:creationId xmlns:a16="http://schemas.microsoft.com/office/drawing/2014/main" id="{99E2C7B1-927E-A861-180C-18D801890E23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749;p71">
              <a:extLst>
                <a:ext uri="{FF2B5EF4-FFF2-40B4-BE49-F238E27FC236}">
                  <a16:creationId xmlns:a16="http://schemas.microsoft.com/office/drawing/2014/main" id="{A5397D33-26FC-6D65-BB52-3E07982A801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750;p71">
              <a:extLst>
                <a:ext uri="{FF2B5EF4-FFF2-40B4-BE49-F238E27FC236}">
                  <a16:creationId xmlns:a16="http://schemas.microsoft.com/office/drawing/2014/main" id="{1C555454-963D-B244-3945-909149D15BC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751;p71">
              <a:extLst>
                <a:ext uri="{FF2B5EF4-FFF2-40B4-BE49-F238E27FC236}">
                  <a16:creationId xmlns:a16="http://schemas.microsoft.com/office/drawing/2014/main" id="{A3E1AED6-4BCF-0687-7CD2-2628678B6A4F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752;p71">
              <a:extLst>
                <a:ext uri="{FF2B5EF4-FFF2-40B4-BE49-F238E27FC236}">
                  <a16:creationId xmlns:a16="http://schemas.microsoft.com/office/drawing/2014/main" id="{27CF64F7-10B9-1842-6292-C4B16EF2B14E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753;p71">
              <a:extLst>
                <a:ext uri="{FF2B5EF4-FFF2-40B4-BE49-F238E27FC236}">
                  <a16:creationId xmlns:a16="http://schemas.microsoft.com/office/drawing/2014/main" id="{45772EB2-BA6A-9DFA-CEDF-7EA75D80D0F7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754;p71">
              <a:extLst>
                <a:ext uri="{FF2B5EF4-FFF2-40B4-BE49-F238E27FC236}">
                  <a16:creationId xmlns:a16="http://schemas.microsoft.com/office/drawing/2014/main" id="{9ACE9C36-A05C-1A16-9E91-269F6FF6D865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755;p71">
              <a:extLst>
                <a:ext uri="{FF2B5EF4-FFF2-40B4-BE49-F238E27FC236}">
                  <a16:creationId xmlns:a16="http://schemas.microsoft.com/office/drawing/2014/main" id="{8F7AF151-FB1F-ABC9-56EE-E884923B5E97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756;p71">
              <a:extLst>
                <a:ext uri="{FF2B5EF4-FFF2-40B4-BE49-F238E27FC236}">
                  <a16:creationId xmlns:a16="http://schemas.microsoft.com/office/drawing/2014/main" id="{53171E9D-0FA3-5890-E57B-1C0CB4015279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757;p71">
              <a:extLst>
                <a:ext uri="{FF2B5EF4-FFF2-40B4-BE49-F238E27FC236}">
                  <a16:creationId xmlns:a16="http://schemas.microsoft.com/office/drawing/2014/main" id="{F67F3AF3-9A2A-6155-4A8D-BA00C789EDB1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758;p71">
              <a:extLst>
                <a:ext uri="{FF2B5EF4-FFF2-40B4-BE49-F238E27FC236}">
                  <a16:creationId xmlns:a16="http://schemas.microsoft.com/office/drawing/2014/main" id="{4C0537B9-7612-FB13-73F4-A485250A902B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759;p71">
              <a:extLst>
                <a:ext uri="{FF2B5EF4-FFF2-40B4-BE49-F238E27FC236}">
                  <a16:creationId xmlns:a16="http://schemas.microsoft.com/office/drawing/2014/main" id="{57C893FF-E308-DDCE-E528-4565E117EF0A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760;p71">
              <a:extLst>
                <a:ext uri="{FF2B5EF4-FFF2-40B4-BE49-F238E27FC236}">
                  <a16:creationId xmlns:a16="http://schemas.microsoft.com/office/drawing/2014/main" id="{6ADAD061-2B66-5BED-6D43-ECD3EA1168F2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761;p71">
              <a:extLst>
                <a:ext uri="{FF2B5EF4-FFF2-40B4-BE49-F238E27FC236}">
                  <a16:creationId xmlns:a16="http://schemas.microsoft.com/office/drawing/2014/main" id="{FB11F829-B0CE-C330-B59B-170765476AF2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762;p71">
              <a:extLst>
                <a:ext uri="{FF2B5EF4-FFF2-40B4-BE49-F238E27FC236}">
                  <a16:creationId xmlns:a16="http://schemas.microsoft.com/office/drawing/2014/main" id="{D461F335-0173-1BD8-2063-2C279A242124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763;p71">
              <a:extLst>
                <a:ext uri="{FF2B5EF4-FFF2-40B4-BE49-F238E27FC236}">
                  <a16:creationId xmlns:a16="http://schemas.microsoft.com/office/drawing/2014/main" id="{00F6393E-A55A-95A4-7990-BC2C26B453B2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764;p71">
              <a:extLst>
                <a:ext uri="{FF2B5EF4-FFF2-40B4-BE49-F238E27FC236}">
                  <a16:creationId xmlns:a16="http://schemas.microsoft.com/office/drawing/2014/main" id="{5225C2AF-E84F-8D83-E466-3FAF1CC5CED2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765;p71">
              <a:extLst>
                <a:ext uri="{FF2B5EF4-FFF2-40B4-BE49-F238E27FC236}">
                  <a16:creationId xmlns:a16="http://schemas.microsoft.com/office/drawing/2014/main" id="{1C41A1D9-6AB5-A81E-F492-DBFF9C1DFB4D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766;p71">
              <a:extLst>
                <a:ext uri="{FF2B5EF4-FFF2-40B4-BE49-F238E27FC236}">
                  <a16:creationId xmlns:a16="http://schemas.microsoft.com/office/drawing/2014/main" id="{4AAE392F-59A9-6A80-663B-D5C4364EC890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767;p71">
              <a:extLst>
                <a:ext uri="{FF2B5EF4-FFF2-40B4-BE49-F238E27FC236}">
                  <a16:creationId xmlns:a16="http://schemas.microsoft.com/office/drawing/2014/main" id="{F5066E74-7310-3F44-4209-A4D51526BBC9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768;p71">
              <a:extLst>
                <a:ext uri="{FF2B5EF4-FFF2-40B4-BE49-F238E27FC236}">
                  <a16:creationId xmlns:a16="http://schemas.microsoft.com/office/drawing/2014/main" id="{5EB580AC-EE93-6DD0-75DE-2DAFE8E67DE2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769;p71">
              <a:extLst>
                <a:ext uri="{FF2B5EF4-FFF2-40B4-BE49-F238E27FC236}">
                  <a16:creationId xmlns:a16="http://schemas.microsoft.com/office/drawing/2014/main" id="{D212759E-31BE-C8EC-B586-1489E1D04C89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770;p71">
              <a:extLst>
                <a:ext uri="{FF2B5EF4-FFF2-40B4-BE49-F238E27FC236}">
                  <a16:creationId xmlns:a16="http://schemas.microsoft.com/office/drawing/2014/main" id="{A6A513AA-9DF8-E611-EE5B-12A876417F79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771;p71">
              <a:extLst>
                <a:ext uri="{FF2B5EF4-FFF2-40B4-BE49-F238E27FC236}">
                  <a16:creationId xmlns:a16="http://schemas.microsoft.com/office/drawing/2014/main" id="{4064FAAD-A7A0-360E-682A-4D4AD0AA445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772;p71">
              <a:extLst>
                <a:ext uri="{FF2B5EF4-FFF2-40B4-BE49-F238E27FC236}">
                  <a16:creationId xmlns:a16="http://schemas.microsoft.com/office/drawing/2014/main" id="{E0807FB6-D684-7D4A-3B52-E031695BBD5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773;p71">
              <a:extLst>
                <a:ext uri="{FF2B5EF4-FFF2-40B4-BE49-F238E27FC236}">
                  <a16:creationId xmlns:a16="http://schemas.microsoft.com/office/drawing/2014/main" id="{FCAA63F1-B069-5D60-D233-87AADCFD240D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774;p71">
              <a:extLst>
                <a:ext uri="{FF2B5EF4-FFF2-40B4-BE49-F238E27FC236}">
                  <a16:creationId xmlns:a16="http://schemas.microsoft.com/office/drawing/2014/main" id="{023FD965-D5D3-E17B-D952-53D21E123598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775;p71">
              <a:extLst>
                <a:ext uri="{FF2B5EF4-FFF2-40B4-BE49-F238E27FC236}">
                  <a16:creationId xmlns:a16="http://schemas.microsoft.com/office/drawing/2014/main" id="{0F8CCA07-823F-D798-1F50-A141FF71207A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776;p71">
              <a:extLst>
                <a:ext uri="{FF2B5EF4-FFF2-40B4-BE49-F238E27FC236}">
                  <a16:creationId xmlns:a16="http://schemas.microsoft.com/office/drawing/2014/main" id="{7A7EF2C9-DEB4-BEC2-D3BA-1B1A96BA4D8B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777;p71">
              <a:extLst>
                <a:ext uri="{FF2B5EF4-FFF2-40B4-BE49-F238E27FC236}">
                  <a16:creationId xmlns:a16="http://schemas.microsoft.com/office/drawing/2014/main" id="{6710DFA6-E8D2-A733-AB63-9D0C703572E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778;p71">
              <a:extLst>
                <a:ext uri="{FF2B5EF4-FFF2-40B4-BE49-F238E27FC236}">
                  <a16:creationId xmlns:a16="http://schemas.microsoft.com/office/drawing/2014/main" id="{A665EC70-6435-E58E-4C31-969990C4AD7F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779;p71">
              <a:extLst>
                <a:ext uri="{FF2B5EF4-FFF2-40B4-BE49-F238E27FC236}">
                  <a16:creationId xmlns:a16="http://schemas.microsoft.com/office/drawing/2014/main" id="{69DCB640-0309-5FE2-637C-F7E6FF39D00C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780;p71">
              <a:extLst>
                <a:ext uri="{FF2B5EF4-FFF2-40B4-BE49-F238E27FC236}">
                  <a16:creationId xmlns:a16="http://schemas.microsoft.com/office/drawing/2014/main" id="{0CF11376-BC45-9BAE-AF23-2F1D8DEF58F9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781;p71">
              <a:extLst>
                <a:ext uri="{FF2B5EF4-FFF2-40B4-BE49-F238E27FC236}">
                  <a16:creationId xmlns:a16="http://schemas.microsoft.com/office/drawing/2014/main" id="{F9D7B86E-3F44-4081-B5C4-3E20FE4A815C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782;p71">
              <a:extLst>
                <a:ext uri="{FF2B5EF4-FFF2-40B4-BE49-F238E27FC236}">
                  <a16:creationId xmlns:a16="http://schemas.microsoft.com/office/drawing/2014/main" id="{07B28192-2E87-213B-A57C-BC5C164AF519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783;p71">
              <a:extLst>
                <a:ext uri="{FF2B5EF4-FFF2-40B4-BE49-F238E27FC236}">
                  <a16:creationId xmlns:a16="http://schemas.microsoft.com/office/drawing/2014/main" id="{9D2AD063-0DF4-B8F5-578F-DD4B1F1164D1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784;p71">
              <a:extLst>
                <a:ext uri="{FF2B5EF4-FFF2-40B4-BE49-F238E27FC236}">
                  <a16:creationId xmlns:a16="http://schemas.microsoft.com/office/drawing/2014/main" id="{8B4A7A2F-AB06-981F-B0E6-9FD8827A984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785;p71">
              <a:extLst>
                <a:ext uri="{FF2B5EF4-FFF2-40B4-BE49-F238E27FC236}">
                  <a16:creationId xmlns:a16="http://schemas.microsoft.com/office/drawing/2014/main" id="{B83E849B-8968-496E-1DD5-B486FD244EBF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786;p71">
              <a:extLst>
                <a:ext uri="{FF2B5EF4-FFF2-40B4-BE49-F238E27FC236}">
                  <a16:creationId xmlns:a16="http://schemas.microsoft.com/office/drawing/2014/main" id="{FA533053-9E02-6790-B10E-BF79087EDB5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787;p71">
              <a:extLst>
                <a:ext uri="{FF2B5EF4-FFF2-40B4-BE49-F238E27FC236}">
                  <a16:creationId xmlns:a16="http://schemas.microsoft.com/office/drawing/2014/main" id="{C5BB7C04-BEC1-22CD-50A9-27C99300FE0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788;p71">
              <a:extLst>
                <a:ext uri="{FF2B5EF4-FFF2-40B4-BE49-F238E27FC236}">
                  <a16:creationId xmlns:a16="http://schemas.microsoft.com/office/drawing/2014/main" id="{DA570C35-FB2B-79FE-DB9A-6A97F4C745C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789;p71">
              <a:extLst>
                <a:ext uri="{FF2B5EF4-FFF2-40B4-BE49-F238E27FC236}">
                  <a16:creationId xmlns:a16="http://schemas.microsoft.com/office/drawing/2014/main" id="{04935B54-2CA4-DA04-82B5-72FA99199CC7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790;p71">
              <a:extLst>
                <a:ext uri="{FF2B5EF4-FFF2-40B4-BE49-F238E27FC236}">
                  <a16:creationId xmlns:a16="http://schemas.microsoft.com/office/drawing/2014/main" id="{D7548C26-C093-47CB-38E1-D624C1EA3F21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791;p71">
              <a:extLst>
                <a:ext uri="{FF2B5EF4-FFF2-40B4-BE49-F238E27FC236}">
                  <a16:creationId xmlns:a16="http://schemas.microsoft.com/office/drawing/2014/main" id="{78716205-41A0-04F0-DB09-4279982C5EE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792;p71">
              <a:extLst>
                <a:ext uri="{FF2B5EF4-FFF2-40B4-BE49-F238E27FC236}">
                  <a16:creationId xmlns:a16="http://schemas.microsoft.com/office/drawing/2014/main" id="{1370EB44-9CCD-36DC-8D08-959BAD008004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793;p71">
              <a:extLst>
                <a:ext uri="{FF2B5EF4-FFF2-40B4-BE49-F238E27FC236}">
                  <a16:creationId xmlns:a16="http://schemas.microsoft.com/office/drawing/2014/main" id="{4EE2F243-B8FC-4664-49F2-6B4F61C8882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794;p71">
              <a:extLst>
                <a:ext uri="{FF2B5EF4-FFF2-40B4-BE49-F238E27FC236}">
                  <a16:creationId xmlns:a16="http://schemas.microsoft.com/office/drawing/2014/main" id="{B396A81B-04F8-75F9-F391-BB616A2BD761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795;p71">
              <a:extLst>
                <a:ext uri="{FF2B5EF4-FFF2-40B4-BE49-F238E27FC236}">
                  <a16:creationId xmlns:a16="http://schemas.microsoft.com/office/drawing/2014/main" id="{1C7FF102-AFD4-B926-89D1-33A17A16BBD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796;p71">
              <a:extLst>
                <a:ext uri="{FF2B5EF4-FFF2-40B4-BE49-F238E27FC236}">
                  <a16:creationId xmlns:a16="http://schemas.microsoft.com/office/drawing/2014/main" id="{8C0B680E-7CAA-1F0B-96E1-E2810CBEB3FC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797;p71">
              <a:extLst>
                <a:ext uri="{FF2B5EF4-FFF2-40B4-BE49-F238E27FC236}">
                  <a16:creationId xmlns:a16="http://schemas.microsoft.com/office/drawing/2014/main" id="{754E0DBF-6C47-1A79-D73D-FF6A62ABEC56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798;p71">
              <a:extLst>
                <a:ext uri="{FF2B5EF4-FFF2-40B4-BE49-F238E27FC236}">
                  <a16:creationId xmlns:a16="http://schemas.microsoft.com/office/drawing/2014/main" id="{BE5195EE-88C0-20C5-728A-CF4790A4A0F1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799;p71">
              <a:extLst>
                <a:ext uri="{FF2B5EF4-FFF2-40B4-BE49-F238E27FC236}">
                  <a16:creationId xmlns:a16="http://schemas.microsoft.com/office/drawing/2014/main" id="{6F86DB99-969B-2357-6A70-2EFB79DC8D6A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800;p71">
              <a:extLst>
                <a:ext uri="{FF2B5EF4-FFF2-40B4-BE49-F238E27FC236}">
                  <a16:creationId xmlns:a16="http://schemas.microsoft.com/office/drawing/2014/main" id="{06254E0B-44C3-0CCD-B13A-DE11277F2D64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801;p71">
              <a:extLst>
                <a:ext uri="{FF2B5EF4-FFF2-40B4-BE49-F238E27FC236}">
                  <a16:creationId xmlns:a16="http://schemas.microsoft.com/office/drawing/2014/main" id="{4AA9F0B4-85F1-CECE-F757-9F3332B2630D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802;p71">
              <a:extLst>
                <a:ext uri="{FF2B5EF4-FFF2-40B4-BE49-F238E27FC236}">
                  <a16:creationId xmlns:a16="http://schemas.microsoft.com/office/drawing/2014/main" id="{30050A37-DDE1-76DD-30B5-0DB649E1AFDD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803;p71">
              <a:extLst>
                <a:ext uri="{FF2B5EF4-FFF2-40B4-BE49-F238E27FC236}">
                  <a16:creationId xmlns:a16="http://schemas.microsoft.com/office/drawing/2014/main" id="{373A4ACB-AFEC-B726-3A55-4F312A8DB230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804;p71">
              <a:extLst>
                <a:ext uri="{FF2B5EF4-FFF2-40B4-BE49-F238E27FC236}">
                  <a16:creationId xmlns:a16="http://schemas.microsoft.com/office/drawing/2014/main" id="{7EFD6C6A-F931-0BFB-A62D-143053E68295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805;p71">
              <a:extLst>
                <a:ext uri="{FF2B5EF4-FFF2-40B4-BE49-F238E27FC236}">
                  <a16:creationId xmlns:a16="http://schemas.microsoft.com/office/drawing/2014/main" id="{1D16F676-7E33-6C02-F3DB-C34257EB8CEA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806;p71">
              <a:extLst>
                <a:ext uri="{FF2B5EF4-FFF2-40B4-BE49-F238E27FC236}">
                  <a16:creationId xmlns:a16="http://schemas.microsoft.com/office/drawing/2014/main" id="{ECB0F4B1-94EC-DB29-7A33-6EC62E20D8C0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807;p71">
              <a:extLst>
                <a:ext uri="{FF2B5EF4-FFF2-40B4-BE49-F238E27FC236}">
                  <a16:creationId xmlns:a16="http://schemas.microsoft.com/office/drawing/2014/main" id="{6225BEC1-16EE-CF2B-9292-CACDE8C20B2B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808;p71">
              <a:extLst>
                <a:ext uri="{FF2B5EF4-FFF2-40B4-BE49-F238E27FC236}">
                  <a16:creationId xmlns:a16="http://schemas.microsoft.com/office/drawing/2014/main" id="{AE34DE41-7856-1981-42F8-69062E329708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809;p71">
              <a:extLst>
                <a:ext uri="{FF2B5EF4-FFF2-40B4-BE49-F238E27FC236}">
                  <a16:creationId xmlns:a16="http://schemas.microsoft.com/office/drawing/2014/main" id="{0EEF42D1-90BC-81A3-553B-9CB14C002661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810;p71">
              <a:extLst>
                <a:ext uri="{FF2B5EF4-FFF2-40B4-BE49-F238E27FC236}">
                  <a16:creationId xmlns:a16="http://schemas.microsoft.com/office/drawing/2014/main" id="{16FE6F6A-5F38-3F08-1B21-29BF0901CF53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811;p71">
              <a:extLst>
                <a:ext uri="{FF2B5EF4-FFF2-40B4-BE49-F238E27FC236}">
                  <a16:creationId xmlns:a16="http://schemas.microsoft.com/office/drawing/2014/main" id="{CC7CAF68-5E9D-7169-0FF1-51BAAD96E395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812;p71">
              <a:extLst>
                <a:ext uri="{FF2B5EF4-FFF2-40B4-BE49-F238E27FC236}">
                  <a16:creationId xmlns:a16="http://schemas.microsoft.com/office/drawing/2014/main" id="{DA68436A-7FDC-AC08-BCD6-34E090280FE2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813;p71">
              <a:extLst>
                <a:ext uri="{FF2B5EF4-FFF2-40B4-BE49-F238E27FC236}">
                  <a16:creationId xmlns:a16="http://schemas.microsoft.com/office/drawing/2014/main" id="{96D88F93-6EB2-0253-D557-6FD4E1530A63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814;p71">
              <a:extLst>
                <a:ext uri="{FF2B5EF4-FFF2-40B4-BE49-F238E27FC236}">
                  <a16:creationId xmlns:a16="http://schemas.microsoft.com/office/drawing/2014/main" id="{15568C80-5A8C-7C9E-2BCA-C193287681A5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815;p71">
              <a:extLst>
                <a:ext uri="{FF2B5EF4-FFF2-40B4-BE49-F238E27FC236}">
                  <a16:creationId xmlns:a16="http://schemas.microsoft.com/office/drawing/2014/main" id="{CD3A6309-2452-B024-7544-4FC91E245C46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816;p71">
              <a:extLst>
                <a:ext uri="{FF2B5EF4-FFF2-40B4-BE49-F238E27FC236}">
                  <a16:creationId xmlns:a16="http://schemas.microsoft.com/office/drawing/2014/main" id="{FE58FD9F-7D42-1473-977A-C740507F7C65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817;p71">
              <a:extLst>
                <a:ext uri="{FF2B5EF4-FFF2-40B4-BE49-F238E27FC236}">
                  <a16:creationId xmlns:a16="http://schemas.microsoft.com/office/drawing/2014/main" id="{995477BE-6D3D-517E-2BDD-E8CDEB96442F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818;p71">
              <a:extLst>
                <a:ext uri="{FF2B5EF4-FFF2-40B4-BE49-F238E27FC236}">
                  <a16:creationId xmlns:a16="http://schemas.microsoft.com/office/drawing/2014/main" id="{BFE24D64-B03D-C7BF-CE93-77CEA73AD0A5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819;p71">
              <a:extLst>
                <a:ext uri="{FF2B5EF4-FFF2-40B4-BE49-F238E27FC236}">
                  <a16:creationId xmlns:a16="http://schemas.microsoft.com/office/drawing/2014/main" id="{A4844B00-D135-4217-634B-BE28DACB91D2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820;p71">
              <a:extLst>
                <a:ext uri="{FF2B5EF4-FFF2-40B4-BE49-F238E27FC236}">
                  <a16:creationId xmlns:a16="http://schemas.microsoft.com/office/drawing/2014/main" id="{99ADB2A3-EB3D-EEBD-5FAC-CC2BE601482D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821;p71">
              <a:extLst>
                <a:ext uri="{FF2B5EF4-FFF2-40B4-BE49-F238E27FC236}">
                  <a16:creationId xmlns:a16="http://schemas.microsoft.com/office/drawing/2014/main" id="{AD27CEBB-4B28-29A9-4C6C-2B320193998B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822;p71">
              <a:extLst>
                <a:ext uri="{FF2B5EF4-FFF2-40B4-BE49-F238E27FC236}">
                  <a16:creationId xmlns:a16="http://schemas.microsoft.com/office/drawing/2014/main" id="{50FE52AC-3D41-363B-2C69-8B346EF6EE2D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823;p71">
              <a:extLst>
                <a:ext uri="{FF2B5EF4-FFF2-40B4-BE49-F238E27FC236}">
                  <a16:creationId xmlns:a16="http://schemas.microsoft.com/office/drawing/2014/main" id="{70203705-C5E5-6958-1A68-B3301E00C6B8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824;p71">
              <a:extLst>
                <a:ext uri="{FF2B5EF4-FFF2-40B4-BE49-F238E27FC236}">
                  <a16:creationId xmlns:a16="http://schemas.microsoft.com/office/drawing/2014/main" id="{973C47E8-56D9-92F6-0147-69F45A020203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825;p71">
              <a:extLst>
                <a:ext uri="{FF2B5EF4-FFF2-40B4-BE49-F238E27FC236}">
                  <a16:creationId xmlns:a16="http://schemas.microsoft.com/office/drawing/2014/main" id="{97812A4F-CE62-8D93-5D3F-257A8CE8F7A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826;p71">
              <a:extLst>
                <a:ext uri="{FF2B5EF4-FFF2-40B4-BE49-F238E27FC236}">
                  <a16:creationId xmlns:a16="http://schemas.microsoft.com/office/drawing/2014/main" id="{A8B0B8B8-EFA8-7D8C-EA84-E83B526A754D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827;p71">
              <a:extLst>
                <a:ext uri="{FF2B5EF4-FFF2-40B4-BE49-F238E27FC236}">
                  <a16:creationId xmlns:a16="http://schemas.microsoft.com/office/drawing/2014/main" id="{82EF19E8-A5E0-99E5-5687-38742DD212FF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828;p71">
              <a:extLst>
                <a:ext uri="{FF2B5EF4-FFF2-40B4-BE49-F238E27FC236}">
                  <a16:creationId xmlns:a16="http://schemas.microsoft.com/office/drawing/2014/main" id="{E54B0425-4E99-85D1-3228-C0AE867113C3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829;p71">
              <a:extLst>
                <a:ext uri="{FF2B5EF4-FFF2-40B4-BE49-F238E27FC236}">
                  <a16:creationId xmlns:a16="http://schemas.microsoft.com/office/drawing/2014/main" id="{8E57CA74-91DD-4DAB-8B62-3EDE5CA72530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830;p71">
              <a:extLst>
                <a:ext uri="{FF2B5EF4-FFF2-40B4-BE49-F238E27FC236}">
                  <a16:creationId xmlns:a16="http://schemas.microsoft.com/office/drawing/2014/main" id="{2D65690D-A291-12F7-3185-8DDD5CC06C7F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831;p71">
              <a:extLst>
                <a:ext uri="{FF2B5EF4-FFF2-40B4-BE49-F238E27FC236}">
                  <a16:creationId xmlns:a16="http://schemas.microsoft.com/office/drawing/2014/main" id="{6F6A07B0-9592-9C1D-6836-EF83659E4D15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832;p71">
              <a:extLst>
                <a:ext uri="{FF2B5EF4-FFF2-40B4-BE49-F238E27FC236}">
                  <a16:creationId xmlns:a16="http://schemas.microsoft.com/office/drawing/2014/main" id="{C6600F41-62D0-D092-656F-3970B32BD65D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833;p71">
              <a:extLst>
                <a:ext uri="{FF2B5EF4-FFF2-40B4-BE49-F238E27FC236}">
                  <a16:creationId xmlns:a16="http://schemas.microsoft.com/office/drawing/2014/main" id="{13ECD1D6-22FA-9F31-E71D-4240C7AC8213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834;p71">
              <a:extLst>
                <a:ext uri="{FF2B5EF4-FFF2-40B4-BE49-F238E27FC236}">
                  <a16:creationId xmlns:a16="http://schemas.microsoft.com/office/drawing/2014/main" id="{D6E4DBF0-EF4F-21F0-D042-551C56A47BE7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835;p71">
              <a:extLst>
                <a:ext uri="{FF2B5EF4-FFF2-40B4-BE49-F238E27FC236}">
                  <a16:creationId xmlns:a16="http://schemas.microsoft.com/office/drawing/2014/main" id="{2F0890F7-64D1-6C52-BDB7-AA05104783B1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836;p71">
              <a:extLst>
                <a:ext uri="{FF2B5EF4-FFF2-40B4-BE49-F238E27FC236}">
                  <a16:creationId xmlns:a16="http://schemas.microsoft.com/office/drawing/2014/main" id="{973C1B4D-69A2-9C98-AEF6-52402534E9F5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837;p71">
              <a:extLst>
                <a:ext uri="{FF2B5EF4-FFF2-40B4-BE49-F238E27FC236}">
                  <a16:creationId xmlns:a16="http://schemas.microsoft.com/office/drawing/2014/main" id="{53492768-9C09-75FE-94A8-D05E0D65E4C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838;p71">
              <a:extLst>
                <a:ext uri="{FF2B5EF4-FFF2-40B4-BE49-F238E27FC236}">
                  <a16:creationId xmlns:a16="http://schemas.microsoft.com/office/drawing/2014/main" id="{AF029D4C-658C-6729-2E6F-33B89C97A3D8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839;p71">
              <a:extLst>
                <a:ext uri="{FF2B5EF4-FFF2-40B4-BE49-F238E27FC236}">
                  <a16:creationId xmlns:a16="http://schemas.microsoft.com/office/drawing/2014/main" id="{207095C8-B5D5-1A77-E217-7832EAA3EC0E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840;p71">
              <a:extLst>
                <a:ext uri="{FF2B5EF4-FFF2-40B4-BE49-F238E27FC236}">
                  <a16:creationId xmlns:a16="http://schemas.microsoft.com/office/drawing/2014/main" id="{50E06128-75C6-F479-4AE2-23211E3505E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841;p71">
              <a:extLst>
                <a:ext uri="{FF2B5EF4-FFF2-40B4-BE49-F238E27FC236}">
                  <a16:creationId xmlns:a16="http://schemas.microsoft.com/office/drawing/2014/main" id="{82F57AB9-EA1D-AF81-008F-D3FFFB419D4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842;p71">
              <a:extLst>
                <a:ext uri="{FF2B5EF4-FFF2-40B4-BE49-F238E27FC236}">
                  <a16:creationId xmlns:a16="http://schemas.microsoft.com/office/drawing/2014/main" id="{841F8EB0-FC9E-3178-C3B4-70C2F3FD1DB7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843;p71">
              <a:extLst>
                <a:ext uri="{FF2B5EF4-FFF2-40B4-BE49-F238E27FC236}">
                  <a16:creationId xmlns:a16="http://schemas.microsoft.com/office/drawing/2014/main" id="{FBEB8AD1-C8D6-CC2C-E9E2-12E20B3AC211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844;p71">
              <a:extLst>
                <a:ext uri="{FF2B5EF4-FFF2-40B4-BE49-F238E27FC236}">
                  <a16:creationId xmlns:a16="http://schemas.microsoft.com/office/drawing/2014/main" id="{A41FFFE4-CF92-A599-F413-FE4EFD06941D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845;p71">
              <a:extLst>
                <a:ext uri="{FF2B5EF4-FFF2-40B4-BE49-F238E27FC236}">
                  <a16:creationId xmlns:a16="http://schemas.microsoft.com/office/drawing/2014/main" id="{CC7E6DC7-A414-6356-7835-65235407C659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846;p71">
              <a:extLst>
                <a:ext uri="{FF2B5EF4-FFF2-40B4-BE49-F238E27FC236}">
                  <a16:creationId xmlns:a16="http://schemas.microsoft.com/office/drawing/2014/main" id="{D32CDE21-D92F-E88F-6474-4F293CBD9CE5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847;p71">
              <a:extLst>
                <a:ext uri="{FF2B5EF4-FFF2-40B4-BE49-F238E27FC236}">
                  <a16:creationId xmlns:a16="http://schemas.microsoft.com/office/drawing/2014/main" id="{6F2956CD-6A71-0E57-14FF-45C352673D70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848;p71">
              <a:extLst>
                <a:ext uri="{FF2B5EF4-FFF2-40B4-BE49-F238E27FC236}">
                  <a16:creationId xmlns:a16="http://schemas.microsoft.com/office/drawing/2014/main" id="{4CC53846-7650-E5F3-ABE5-F3ED65EEDCB1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849;p71">
              <a:extLst>
                <a:ext uri="{FF2B5EF4-FFF2-40B4-BE49-F238E27FC236}">
                  <a16:creationId xmlns:a16="http://schemas.microsoft.com/office/drawing/2014/main" id="{FB48B2C6-39A3-8A18-B838-B36C211CABA2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850;p71">
              <a:extLst>
                <a:ext uri="{FF2B5EF4-FFF2-40B4-BE49-F238E27FC236}">
                  <a16:creationId xmlns:a16="http://schemas.microsoft.com/office/drawing/2014/main" id="{25986292-F67F-223B-318B-A695C5D05EE2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851;p71">
              <a:extLst>
                <a:ext uri="{FF2B5EF4-FFF2-40B4-BE49-F238E27FC236}">
                  <a16:creationId xmlns:a16="http://schemas.microsoft.com/office/drawing/2014/main" id="{75F4D67C-D93D-440F-8BD3-C229CE3717E7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852;p71">
              <a:extLst>
                <a:ext uri="{FF2B5EF4-FFF2-40B4-BE49-F238E27FC236}">
                  <a16:creationId xmlns:a16="http://schemas.microsoft.com/office/drawing/2014/main" id="{89FD5876-BBDD-8E6D-539E-EF7B3282FD75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853;p71">
              <a:extLst>
                <a:ext uri="{FF2B5EF4-FFF2-40B4-BE49-F238E27FC236}">
                  <a16:creationId xmlns:a16="http://schemas.microsoft.com/office/drawing/2014/main" id="{9A7E68E0-3F50-156C-88AF-AC2DE731A76D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854;p71">
              <a:extLst>
                <a:ext uri="{FF2B5EF4-FFF2-40B4-BE49-F238E27FC236}">
                  <a16:creationId xmlns:a16="http://schemas.microsoft.com/office/drawing/2014/main" id="{7CF714B1-32D0-A1E4-AD21-F990A3E16803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855;p71">
              <a:extLst>
                <a:ext uri="{FF2B5EF4-FFF2-40B4-BE49-F238E27FC236}">
                  <a16:creationId xmlns:a16="http://schemas.microsoft.com/office/drawing/2014/main" id="{F2236A58-5039-7297-41BC-B0772C86A614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856;p71">
              <a:extLst>
                <a:ext uri="{FF2B5EF4-FFF2-40B4-BE49-F238E27FC236}">
                  <a16:creationId xmlns:a16="http://schemas.microsoft.com/office/drawing/2014/main" id="{B1D47921-371A-2380-01B5-8A08BA36406B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857;p71">
              <a:extLst>
                <a:ext uri="{FF2B5EF4-FFF2-40B4-BE49-F238E27FC236}">
                  <a16:creationId xmlns:a16="http://schemas.microsoft.com/office/drawing/2014/main" id="{63699F5E-3676-D682-9FAE-318AA271A6E6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858;p71">
              <a:extLst>
                <a:ext uri="{FF2B5EF4-FFF2-40B4-BE49-F238E27FC236}">
                  <a16:creationId xmlns:a16="http://schemas.microsoft.com/office/drawing/2014/main" id="{0D0FA4D9-9FDA-6FE5-AF97-E9BA298178C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859;p71">
              <a:extLst>
                <a:ext uri="{FF2B5EF4-FFF2-40B4-BE49-F238E27FC236}">
                  <a16:creationId xmlns:a16="http://schemas.microsoft.com/office/drawing/2014/main" id="{FE46B2A8-B67F-E7EF-50D1-3BF33DF88E80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860;p71">
              <a:extLst>
                <a:ext uri="{FF2B5EF4-FFF2-40B4-BE49-F238E27FC236}">
                  <a16:creationId xmlns:a16="http://schemas.microsoft.com/office/drawing/2014/main" id="{D6EAD429-A2CD-A3E0-CE5F-CFE39AC32A2B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861;p71">
              <a:extLst>
                <a:ext uri="{FF2B5EF4-FFF2-40B4-BE49-F238E27FC236}">
                  <a16:creationId xmlns:a16="http://schemas.microsoft.com/office/drawing/2014/main" id="{75708AD4-10A6-E4B3-B5B8-9D70E841B4B3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862;p71">
              <a:extLst>
                <a:ext uri="{FF2B5EF4-FFF2-40B4-BE49-F238E27FC236}">
                  <a16:creationId xmlns:a16="http://schemas.microsoft.com/office/drawing/2014/main" id="{4E63F76C-4A8F-8EDD-673F-30D3122A6639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863;p71">
              <a:extLst>
                <a:ext uri="{FF2B5EF4-FFF2-40B4-BE49-F238E27FC236}">
                  <a16:creationId xmlns:a16="http://schemas.microsoft.com/office/drawing/2014/main" id="{DB4E3ADA-6010-BE09-F681-1CE6F848150F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864;p71">
              <a:extLst>
                <a:ext uri="{FF2B5EF4-FFF2-40B4-BE49-F238E27FC236}">
                  <a16:creationId xmlns:a16="http://schemas.microsoft.com/office/drawing/2014/main" id="{6F6E2013-8527-A6EB-A17F-DD48E82B731A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865;p71">
              <a:extLst>
                <a:ext uri="{FF2B5EF4-FFF2-40B4-BE49-F238E27FC236}">
                  <a16:creationId xmlns:a16="http://schemas.microsoft.com/office/drawing/2014/main" id="{031FF9D0-BBFF-7A87-9742-EC78C8E57168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866;p71">
              <a:extLst>
                <a:ext uri="{FF2B5EF4-FFF2-40B4-BE49-F238E27FC236}">
                  <a16:creationId xmlns:a16="http://schemas.microsoft.com/office/drawing/2014/main" id="{7F6211F4-3124-6968-18C1-944C8DC5D27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867;p71">
              <a:extLst>
                <a:ext uri="{FF2B5EF4-FFF2-40B4-BE49-F238E27FC236}">
                  <a16:creationId xmlns:a16="http://schemas.microsoft.com/office/drawing/2014/main" id="{D14E0483-ECFE-CDD8-860B-1A515DD71811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868;p71">
              <a:extLst>
                <a:ext uri="{FF2B5EF4-FFF2-40B4-BE49-F238E27FC236}">
                  <a16:creationId xmlns:a16="http://schemas.microsoft.com/office/drawing/2014/main" id="{34A61EA4-67EF-A092-934C-7EC71B9CFD8E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869;p71">
              <a:extLst>
                <a:ext uri="{FF2B5EF4-FFF2-40B4-BE49-F238E27FC236}">
                  <a16:creationId xmlns:a16="http://schemas.microsoft.com/office/drawing/2014/main" id="{B9A7C84A-FED1-B3F1-F1D1-7C30FBDA48BB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870;p71">
              <a:extLst>
                <a:ext uri="{FF2B5EF4-FFF2-40B4-BE49-F238E27FC236}">
                  <a16:creationId xmlns:a16="http://schemas.microsoft.com/office/drawing/2014/main" id="{E0B538D2-942D-B167-2F47-584DB0F41907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871;p71">
              <a:extLst>
                <a:ext uri="{FF2B5EF4-FFF2-40B4-BE49-F238E27FC236}">
                  <a16:creationId xmlns:a16="http://schemas.microsoft.com/office/drawing/2014/main" id="{08034D25-ABE8-072B-653C-2AD90D8E93AD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872;p71">
              <a:extLst>
                <a:ext uri="{FF2B5EF4-FFF2-40B4-BE49-F238E27FC236}">
                  <a16:creationId xmlns:a16="http://schemas.microsoft.com/office/drawing/2014/main" id="{D2C0E36A-B8A9-95EE-B452-8B0225D69CFA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873;p71">
              <a:extLst>
                <a:ext uri="{FF2B5EF4-FFF2-40B4-BE49-F238E27FC236}">
                  <a16:creationId xmlns:a16="http://schemas.microsoft.com/office/drawing/2014/main" id="{A5A91B46-665C-4D18-DAE3-D93AA4957A39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874;p71">
              <a:extLst>
                <a:ext uri="{FF2B5EF4-FFF2-40B4-BE49-F238E27FC236}">
                  <a16:creationId xmlns:a16="http://schemas.microsoft.com/office/drawing/2014/main" id="{7E32AA03-791C-AFF5-18AF-DBDB4026E971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875;p71">
              <a:extLst>
                <a:ext uri="{FF2B5EF4-FFF2-40B4-BE49-F238E27FC236}">
                  <a16:creationId xmlns:a16="http://schemas.microsoft.com/office/drawing/2014/main" id="{96BF921C-CEC4-0B90-D485-5CCAD3CCCE37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876;p71">
              <a:extLst>
                <a:ext uri="{FF2B5EF4-FFF2-40B4-BE49-F238E27FC236}">
                  <a16:creationId xmlns:a16="http://schemas.microsoft.com/office/drawing/2014/main" id="{40304299-86C3-3507-58F1-BE0DEEB5CAA5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877;p71">
              <a:extLst>
                <a:ext uri="{FF2B5EF4-FFF2-40B4-BE49-F238E27FC236}">
                  <a16:creationId xmlns:a16="http://schemas.microsoft.com/office/drawing/2014/main" id="{2BEEDC4C-C4F6-4E6A-2A9F-835DC7FD577B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878;p71">
              <a:extLst>
                <a:ext uri="{FF2B5EF4-FFF2-40B4-BE49-F238E27FC236}">
                  <a16:creationId xmlns:a16="http://schemas.microsoft.com/office/drawing/2014/main" id="{1AF65BD6-47E3-CF78-3DCB-941F1B5858E0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879;p71">
              <a:extLst>
                <a:ext uri="{FF2B5EF4-FFF2-40B4-BE49-F238E27FC236}">
                  <a16:creationId xmlns:a16="http://schemas.microsoft.com/office/drawing/2014/main" id="{5C25AA1D-45FF-02C8-58C8-17FD296FCB52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880;p71">
              <a:extLst>
                <a:ext uri="{FF2B5EF4-FFF2-40B4-BE49-F238E27FC236}">
                  <a16:creationId xmlns:a16="http://schemas.microsoft.com/office/drawing/2014/main" id="{0B99D1F1-2224-8A26-54E4-5D62D0227C6C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881;p71">
              <a:extLst>
                <a:ext uri="{FF2B5EF4-FFF2-40B4-BE49-F238E27FC236}">
                  <a16:creationId xmlns:a16="http://schemas.microsoft.com/office/drawing/2014/main" id="{87D1864F-6621-980B-AF0D-61547D371AC9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882;p71">
              <a:extLst>
                <a:ext uri="{FF2B5EF4-FFF2-40B4-BE49-F238E27FC236}">
                  <a16:creationId xmlns:a16="http://schemas.microsoft.com/office/drawing/2014/main" id="{60AF76E8-A70A-FF19-B7AA-C8ED069D1890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883;p71">
              <a:extLst>
                <a:ext uri="{FF2B5EF4-FFF2-40B4-BE49-F238E27FC236}">
                  <a16:creationId xmlns:a16="http://schemas.microsoft.com/office/drawing/2014/main" id="{86F26F0F-C1D0-C3FD-813C-0DF616F395FD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884;p71">
              <a:extLst>
                <a:ext uri="{FF2B5EF4-FFF2-40B4-BE49-F238E27FC236}">
                  <a16:creationId xmlns:a16="http://schemas.microsoft.com/office/drawing/2014/main" id="{771FEC05-67D1-18D8-EB01-02C8075A8F2D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885;p71">
              <a:extLst>
                <a:ext uri="{FF2B5EF4-FFF2-40B4-BE49-F238E27FC236}">
                  <a16:creationId xmlns:a16="http://schemas.microsoft.com/office/drawing/2014/main" id="{CA98A531-2AA5-D106-5BEF-D92432CA8C85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886;p71">
              <a:extLst>
                <a:ext uri="{FF2B5EF4-FFF2-40B4-BE49-F238E27FC236}">
                  <a16:creationId xmlns:a16="http://schemas.microsoft.com/office/drawing/2014/main" id="{A45AD76B-16B3-E26C-7BC6-FA1C96CD3E2F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887;p71">
              <a:extLst>
                <a:ext uri="{FF2B5EF4-FFF2-40B4-BE49-F238E27FC236}">
                  <a16:creationId xmlns:a16="http://schemas.microsoft.com/office/drawing/2014/main" id="{717BF066-1429-DDC2-09B2-EB8AC9D8640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888;p71">
              <a:extLst>
                <a:ext uri="{FF2B5EF4-FFF2-40B4-BE49-F238E27FC236}">
                  <a16:creationId xmlns:a16="http://schemas.microsoft.com/office/drawing/2014/main" id="{C7B650A7-D469-5274-90E9-23EF2DA0B63A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889;p71">
              <a:extLst>
                <a:ext uri="{FF2B5EF4-FFF2-40B4-BE49-F238E27FC236}">
                  <a16:creationId xmlns:a16="http://schemas.microsoft.com/office/drawing/2014/main" id="{224CB0AC-5C19-B1DA-8252-4705DA550AE2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890;p71">
              <a:extLst>
                <a:ext uri="{FF2B5EF4-FFF2-40B4-BE49-F238E27FC236}">
                  <a16:creationId xmlns:a16="http://schemas.microsoft.com/office/drawing/2014/main" id="{C52D6CBB-DF8D-307F-030B-E5EAB21DFD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891;p71">
              <a:extLst>
                <a:ext uri="{FF2B5EF4-FFF2-40B4-BE49-F238E27FC236}">
                  <a16:creationId xmlns:a16="http://schemas.microsoft.com/office/drawing/2014/main" id="{5328CB4B-224A-89C7-5D03-E63FD40058AF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892;p71">
              <a:extLst>
                <a:ext uri="{FF2B5EF4-FFF2-40B4-BE49-F238E27FC236}">
                  <a16:creationId xmlns:a16="http://schemas.microsoft.com/office/drawing/2014/main" id="{A9F7A9DA-77E4-978A-7067-769573F833CE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893;p71">
              <a:extLst>
                <a:ext uri="{FF2B5EF4-FFF2-40B4-BE49-F238E27FC236}">
                  <a16:creationId xmlns:a16="http://schemas.microsoft.com/office/drawing/2014/main" id="{E986BD53-E406-DD0A-7270-B3489475204A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894;p71">
              <a:extLst>
                <a:ext uri="{FF2B5EF4-FFF2-40B4-BE49-F238E27FC236}">
                  <a16:creationId xmlns:a16="http://schemas.microsoft.com/office/drawing/2014/main" id="{0B9BFEFF-A2C5-95B8-44A1-C2D1379C9AB4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895;p71">
              <a:extLst>
                <a:ext uri="{FF2B5EF4-FFF2-40B4-BE49-F238E27FC236}">
                  <a16:creationId xmlns:a16="http://schemas.microsoft.com/office/drawing/2014/main" id="{5163DF40-EE56-27E3-A366-77414CB4F252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896;p71">
              <a:extLst>
                <a:ext uri="{FF2B5EF4-FFF2-40B4-BE49-F238E27FC236}">
                  <a16:creationId xmlns:a16="http://schemas.microsoft.com/office/drawing/2014/main" id="{6616EEE6-C221-B717-730B-AE5503C39B1E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897;p71">
              <a:extLst>
                <a:ext uri="{FF2B5EF4-FFF2-40B4-BE49-F238E27FC236}">
                  <a16:creationId xmlns:a16="http://schemas.microsoft.com/office/drawing/2014/main" id="{87A853A5-6D03-1F49-3253-9B098EEF78B1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898;p71">
              <a:extLst>
                <a:ext uri="{FF2B5EF4-FFF2-40B4-BE49-F238E27FC236}">
                  <a16:creationId xmlns:a16="http://schemas.microsoft.com/office/drawing/2014/main" id="{77ED7B1C-3EAB-2D4F-582F-5E459B6C5D46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899;p71">
              <a:extLst>
                <a:ext uri="{FF2B5EF4-FFF2-40B4-BE49-F238E27FC236}">
                  <a16:creationId xmlns:a16="http://schemas.microsoft.com/office/drawing/2014/main" id="{99109D8A-4EFA-35E9-D50B-3FC4E47C839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900;p71">
              <a:extLst>
                <a:ext uri="{FF2B5EF4-FFF2-40B4-BE49-F238E27FC236}">
                  <a16:creationId xmlns:a16="http://schemas.microsoft.com/office/drawing/2014/main" id="{E979B598-B1F3-24F2-9041-150C0D39C62E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901;p71">
              <a:extLst>
                <a:ext uri="{FF2B5EF4-FFF2-40B4-BE49-F238E27FC236}">
                  <a16:creationId xmlns:a16="http://schemas.microsoft.com/office/drawing/2014/main" id="{325B045D-FEAA-BE51-0EE8-49167310801B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902;p71">
              <a:extLst>
                <a:ext uri="{FF2B5EF4-FFF2-40B4-BE49-F238E27FC236}">
                  <a16:creationId xmlns:a16="http://schemas.microsoft.com/office/drawing/2014/main" id="{8F6059CD-782F-1AA7-619E-9771F073C8E6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903;p71">
              <a:extLst>
                <a:ext uri="{FF2B5EF4-FFF2-40B4-BE49-F238E27FC236}">
                  <a16:creationId xmlns:a16="http://schemas.microsoft.com/office/drawing/2014/main" id="{0A3BEB99-8C71-9EA3-B572-1652AA71CFA1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904;p71">
              <a:extLst>
                <a:ext uri="{FF2B5EF4-FFF2-40B4-BE49-F238E27FC236}">
                  <a16:creationId xmlns:a16="http://schemas.microsoft.com/office/drawing/2014/main" id="{E4AD9BE7-FE76-37CA-51F1-B9DBF4443A65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905;p71">
              <a:extLst>
                <a:ext uri="{FF2B5EF4-FFF2-40B4-BE49-F238E27FC236}">
                  <a16:creationId xmlns:a16="http://schemas.microsoft.com/office/drawing/2014/main" id="{2AFA489C-8381-1EA4-208E-153F17F41878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906;p71">
              <a:extLst>
                <a:ext uri="{FF2B5EF4-FFF2-40B4-BE49-F238E27FC236}">
                  <a16:creationId xmlns:a16="http://schemas.microsoft.com/office/drawing/2014/main" id="{9CF27B4C-B2BC-6FCF-DAAB-E4BF016AC183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907;p71">
              <a:extLst>
                <a:ext uri="{FF2B5EF4-FFF2-40B4-BE49-F238E27FC236}">
                  <a16:creationId xmlns:a16="http://schemas.microsoft.com/office/drawing/2014/main" id="{87E06897-BD13-F801-799D-F835821EE1EC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908;p71">
              <a:extLst>
                <a:ext uri="{FF2B5EF4-FFF2-40B4-BE49-F238E27FC236}">
                  <a16:creationId xmlns:a16="http://schemas.microsoft.com/office/drawing/2014/main" id="{A2016BA9-D012-AF78-1F5A-3EAF8A74C195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909;p71">
              <a:extLst>
                <a:ext uri="{FF2B5EF4-FFF2-40B4-BE49-F238E27FC236}">
                  <a16:creationId xmlns:a16="http://schemas.microsoft.com/office/drawing/2014/main" id="{7DFDC471-8FD7-0500-3C20-9512A62F9CE6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910;p71">
              <a:extLst>
                <a:ext uri="{FF2B5EF4-FFF2-40B4-BE49-F238E27FC236}">
                  <a16:creationId xmlns:a16="http://schemas.microsoft.com/office/drawing/2014/main" id="{7ECFEA91-47D6-08E0-3CE9-F076B7735B6D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911;p71">
              <a:extLst>
                <a:ext uri="{FF2B5EF4-FFF2-40B4-BE49-F238E27FC236}">
                  <a16:creationId xmlns:a16="http://schemas.microsoft.com/office/drawing/2014/main" id="{1BB940BD-79C3-D918-442D-8A064E4DA3DD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912;p71">
              <a:extLst>
                <a:ext uri="{FF2B5EF4-FFF2-40B4-BE49-F238E27FC236}">
                  <a16:creationId xmlns:a16="http://schemas.microsoft.com/office/drawing/2014/main" id="{56BFAB54-9083-AAF3-EF6F-3FAA8F81780C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913;p71">
              <a:extLst>
                <a:ext uri="{FF2B5EF4-FFF2-40B4-BE49-F238E27FC236}">
                  <a16:creationId xmlns:a16="http://schemas.microsoft.com/office/drawing/2014/main" id="{F78D81E9-8665-94A4-FA77-1DCA504F401C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914;p71">
              <a:extLst>
                <a:ext uri="{FF2B5EF4-FFF2-40B4-BE49-F238E27FC236}">
                  <a16:creationId xmlns:a16="http://schemas.microsoft.com/office/drawing/2014/main" id="{91D967D5-17C7-97B0-AD21-8317D96AAABC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915;p71">
              <a:extLst>
                <a:ext uri="{FF2B5EF4-FFF2-40B4-BE49-F238E27FC236}">
                  <a16:creationId xmlns:a16="http://schemas.microsoft.com/office/drawing/2014/main" id="{5717D3A2-746A-53DE-7E34-6E975D320413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916;p71">
              <a:extLst>
                <a:ext uri="{FF2B5EF4-FFF2-40B4-BE49-F238E27FC236}">
                  <a16:creationId xmlns:a16="http://schemas.microsoft.com/office/drawing/2014/main" id="{33570D14-91C6-EF09-BC9C-BD3EA5F9A163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917;p71">
              <a:extLst>
                <a:ext uri="{FF2B5EF4-FFF2-40B4-BE49-F238E27FC236}">
                  <a16:creationId xmlns:a16="http://schemas.microsoft.com/office/drawing/2014/main" id="{8BF015B4-A331-7493-56BF-45A17656FA12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918;p71">
              <a:extLst>
                <a:ext uri="{FF2B5EF4-FFF2-40B4-BE49-F238E27FC236}">
                  <a16:creationId xmlns:a16="http://schemas.microsoft.com/office/drawing/2014/main" id="{C33F698B-31CD-0392-257E-EF9220CB7A19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919;p71">
              <a:extLst>
                <a:ext uri="{FF2B5EF4-FFF2-40B4-BE49-F238E27FC236}">
                  <a16:creationId xmlns:a16="http://schemas.microsoft.com/office/drawing/2014/main" id="{BEFA0884-37B1-C1D9-56D9-AB53E58935AB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920;p71">
              <a:extLst>
                <a:ext uri="{FF2B5EF4-FFF2-40B4-BE49-F238E27FC236}">
                  <a16:creationId xmlns:a16="http://schemas.microsoft.com/office/drawing/2014/main" id="{A5C7E6F8-6420-57FC-1DB9-96BF21CF66CF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921;p71">
              <a:extLst>
                <a:ext uri="{FF2B5EF4-FFF2-40B4-BE49-F238E27FC236}">
                  <a16:creationId xmlns:a16="http://schemas.microsoft.com/office/drawing/2014/main" id="{18F780A7-D96B-E898-D420-F799CC57F63F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922;p71">
              <a:extLst>
                <a:ext uri="{FF2B5EF4-FFF2-40B4-BE49-F238E27FC236}">
                  <a16:creationId xmlns:a16="http://schemas.microsoft.com/office/drawing/2014/main" id="{3293F436-FDAC-E8EB-D9BD-CDB19F4A51FE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923;p71">
              <a:extLst>
                <a:ext uri="{FF2B5EF4-FFF2-40B4-BE49-F238E27FC236}">
                  <a16:creationId xmlns:a16="http://schemas.microsoft.com/office/drawing/2014/main" id="{DEDD15FB-A55B-7BC1-748F-190D88E8063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924;p71">
              <a:extLst>
                <a:ext uri="{FF2B5EF4-FFF2-40B4-BE49-F238E27FC236}">
                  <a16:creationId xmlns:a16="http://schemas.microsoft.com/office/drawing/2014/main" id="{C3204379-9512-5C88-495C-16AED6E4DFF6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925;p71">
              <a:extLst>
                <a:ext uri="{FF2B5EF4-FFF2-40B4-BE49-F238E27FC236}">
                  <a16:creationId xmlns:a16="http://schemas.microsoft.com/office/drawing/2014/main" id="{8E950595-A398-E30C-6A06-7663F893E2F7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926;p71">
              <a:extLst>
                <a:ext uri="{FF2B5EF4-FFF2-40B4-BE49-F238E27FC236}">
                  <a16:creationId xmlns:a16="http://schemas.microsoft.com/office/drawing/2014/main" id="{17D1017A-E992-B0B5-5223-D561C5944ED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927;p71">
              <a:extLst>
                <a:ext uri="{FF2B5EF4-FFF2-40B4-BE49-F238E27FC236}">
                  <a16:creationId xmlns:a16="http://schemas.microsoft.com/office/drawing/2014/main" id="{D47F19A2-9911-EBE7-A507-4634CA2A00FA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928;p71">
              <a:extLst>
                <a:ext uri="{FF2B5EF4-FFF2-40B4-BE49-F238E27FC236}">
                  <a16:creationId xmlns:a16="http://schemas.microsoft.com/office/drawing/2014/main" id="{005AF2CD-634E-CAB3-1BBD-510A0850AC8B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929;p71">
              <a:extLst>
                <a:ext uri="{FF2B5EF4-FFF2-40B4-BE49-F238E27FC236}">
                  <a16:creationId xmlns:a16="http://schemas.microsoft.com/office/drawing/2014/main" id="{1ACBD581-89AB-42C0-11FE-C772F303A29D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930;p71">
              <a:extLst>
                <a:ext uri="{FF2B5EF4-FFF2-40B4-BE49-F238E27FC236}">
                  <a16:creationId xmlns:a16="http://schemas.microsoft.com/office/drawing/2014/main" id="{56E2628F-7B9A-6F43-BA40-D3F2674F0478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931;p71">
              <a:extLst>
                <a:ext uri="{FF2B5EF4-FFF2-40B4-BE49-F238E27FC236}">
                  <a16:creationId xmlns:a16="http://schemas.microsoft.com/office/drawing/2014/main" id="{8F9A9213-F316-7982-7D3E-325D96F0182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932;p71">
              <a:extLst>
                <a:ext uri="{FF2B5EF4-FFF2-40B4-BE49-F238E27FC236}">
                  <a16:creationId xmlns:a16="http://schemas.microsoft.com/office/drawing/2014/main" id="{EC965DBB-DA4E-A2F5-E201-7D134A9FF3A1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933;p71">
              <a:extLst>
                <a:ext uri="{FF2B5EF4-FFF2-40B4-BE49-F238E27FC236}">
                  <a16:creationId xmlns:a16="http://schemas.microsoft.com/office/drawing/2014/main" id="{22806108-AF86-BB77-6E3A-959B3375AE1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934;p71">
              <a:extLst>
                <a:ext uri="{FF2B5EF4-FFF2-40B4-BE49-F238E27FC236}">
                  <a16:creationId xmlns:a16="http://schemas.microsoft.com/office/drawing/2014/main" id="{82F72FCD-1DCA-0310-65A8-17F173D6ADB0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935;p71">
              <a:extLst>
                <a:ext uri="{FF2B5EF4-FFF2-40B4-BE49-F238E27FC236}">
                  <a16:creationId xmlns:a16="http://schemas.microsoft.com/office/drawing/2014/main" id="{6E445FEC-8176-FBE7-4130-C45DBF365E2B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936;p71">
              <a:extLst>
                <a:ext uri="{FF2B5EF4-FFF2-40B4-BE49-F238E27FC236}">
                  <a16:creationId xmlns:a16="http://schemas.microsoft.com/office/drawing/2014/main" id="{DB7D9AE8-6E1A-8946-874E-A63E656CA52D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937;p71">
              <a:extLst>
                <a:ext uri="{FF2B5EF4-FFF2-40B4-BE49-F238E27FC236}">
                  <a16:creationId xmlns:a16="http://schemas.microsoft.com/office/drawing/2014/main" id="{9DB97645-7F42-3971-15C9-A41905CEFAC3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938;p71">
              <a:extLst>
                <a:ext uri="{FF2B5EF4-FFF2-40B4-BE49-F238E27FC236}">
                  <a16:creationId xmlns:a16="http://schemas.microsoft.com/office/drawing/2014/main" id="{CDD7E9DC-B281-4C9E-152A-F11AE5C06A41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939;p71">
              <a:extLst>
                <a:ext uri="{FF2B5EF4-FFF2-40B4-BE49-F238E27FC236}">
                  <a16:creationId xmlns:a16="http://schemas.microsoft.com/office/drawing/2014/main" id="{4BE316D6-C6A2-7084-730E-7A598393FF04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940;p71">
              <a:extLst>
                <a:ext uri="{FF2B5EF4-FFF2-40B4-BE49-F238E27FC236}">
                  <a16:creationId xmlns:a16="http://schemas.microsoft.com/office/drawing/2014/main" id="{3CE052CE-794C-BBFA-8948-F5553CB95A0E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941;p71">
              <a:extLst>
                <a:ext uri="{FF2B5EF4-FFF2-40B4-BE49-F238E27FC236}">
                  <a16:creationId xmlns:a16="http://schemas.microsoft.com/office/drawing/2014/main" id="{6407DB08-94BF-3BDE-DE52-32A49DD0ECC1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942;p71">
              <a:extLst>
                <a:ext uri="{FF2B5EF4-FFF2-40B4-BE49-F238E27FC236}">
                  <a16:creationId xmlns:a16="http://schemas.microsoft.com/office/drawing/2014/main" id="{30FCC843-1346-16EF-F669-0839D802AA5B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943;p71">
              <a:extLst>
                <a:ext uri="{FF2B5EF4-FFF2-40B4-BE49-F238E27FC236}">
                  <a16:creationId xmlns:a16="http://schemas.microsoft.com/office/drawing/2014/main" id="{E82C1AA7-3A31-231D-78EF-4E5D64291AA8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944;p71">
              <a:extLst>
                <a:ext uri="{FF2B5EF4-FFF2-40B4-BE49-F238E27FC236}">
                  <a16:creationId xmlns:a16="http://schemas.microsoft.com/office/drawing/2014/main" id="{FCE74E9E-8271-35A3-076D-BDC6F13D118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945;p71">
              <a:extLst>
                <a:ext uri="{FF2B5EF4-FFF2-40B4-BE49-F238E27FC236}">
                  <a16:creationId xmlns:a16="http://schemas.microsoft.com/office/drawing/2014/main" id="{432049D9-752A-3FBC-3A77-5D64F586522D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946;p71">
              <a:extLst>
                <a:ext uri="{FF2B5EF4-FFF2-40B4-BE49-F238E27FC236}">
                  <a16:creationId xmlns:a16="http://schemas.microsoft.com/office/drawing/2014/main" id="{6883886D-61E6-9AA6-136D-E103632C352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947;p71">
              <a:extLst>
                <a:ext uri="{FF2B5EF4-FFF2-40B4-BE49-F238E27FC236}">
                  <a16:creationId xmlns:a16="http://schemas.microsoft.com/office/drawing/2014/main" id="{FF43C6CA-939E-6502-81F5-471D3DD3778E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948;p71">
              <a:extLst>
                <a:ext uri="{FF2B5EF4-FFF2-40B4-BE49-F238E27FC236}">
                  <a16:creationId xmlns:a16="http://schemas.microsoft.com/office/drawing/2014/main" id="{2C6FD3F7-8CBE-8217-8883-02E4D40AD49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949;p71">
              <a:extLst>
                <a:ext uri="{FF2B5EF4-FFF2-40B4-BE49-F238E27FC236}">
                  <a16:creationId xmlns:a16="http://schemas.microsoft.com/office/drawing/2014/main" id="{F3CF31D0-A272-4E60-41E2-6402B89D6D54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950;p71">
              <a:extLst>
                <a:ext uri="{FF2B5EF4-FFF2-40B4-BE49-F238E27FC236}">
                  <a16:creationId xmlns:a16="http://schemas.microsoft.com/office/drawing/2014/main" id="{84A7B3D5-17A6-2439-0062-9DB07474FC64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951;p71">
              <a:extLst>
                <a:ext uri="{FF2B5EF4-FFF2-40B4-BE49-F238E27FC236}">
                  <a16:creationId xmlns:a16="http://schemas.microsoft.com/office/drawing/2014/main" id="{19C5F8B4-05B0-EB5E-22C4-C684AF9B3CB4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952;p71">
              <a:extLst>
                <a:ext uri="{FF2B5EF4-FFF2-40B4-BE49-F238E27FC236}">
                  <a16:creationId xmlns:a16="http://schemas.microsoft.com/office/drawing/2014/main" id="{71A351AC-A848-39F2-5122-83B9C197C7D6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953;p71">
              <a:extLst>
                <a:ext uri="{FF2B5EF4-FFF2-40B4-BE49-F238E27FC236}">
                  <a16:creationId xmlns:a16="http://schemas.microsoft.com/office/drawing/2014/main" id="{55F25A0C-A2A4-51F6-F850-F90B1E59419B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954;p71">
              <a:extLst>
                <a:ext uri="{FF2B5EF4-FFF2-40B4-BE49-F238E27FC236}">
                  <a16:creationId xmlns:a16="http://schemas.microsoft.com/office/drawing/2014/main" id="{6F8E693A-1E73-FF50-10DD-DAAB0B5F9F6C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955;p71">
              <a:extLst>
                <a:ext uri="{FF2B5EF4-FFF2-40B4-BE49-F238E27FC236}">
                  <a16:creationId xmlns:a16="http://schemas.microsoft.com/office/drawing/2014/main" id="{C3DC93D6-4827-3BC0-A043-709B86116FFA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956;p71">
              <a:extLst>
                <a:ext uri="{FF2B5EF4-FFF2-40B4-BE49-F238E27FC236}">
                  <a16:creationId xmlns:a16="http://schemas.microsoft.com/office/drawing/2014/main" id="{8E7E307F-8CB8-7A3E-E934-22B8F53A1219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957;p71">
              <a:extLst>
                <a:ext uri="{FF2B5EF4-FFF2-40B4-BE49-F238E27FC236}">
                  <a16:creationId xmlns:a16="http://schemas.microsoft.com/office/drawing/2014/main" id="{F414E67E-60A5-3BE2-7BC1-604E8B6DB74A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958;p71">
              <a:extLst>
                <a:ext uri="{FF2B5EF4-FFF2-40B4-BE49-F238E27FC236}">
                  <a16:creationId xmlns:a16="http://schemas.microsoft.com/office/drawing/2014/main" id="{955C4563-52E2-74E6-909B-940851F9D47B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959;p71">
              <a:extLst>
                <a:ext uri="{FF2B5EF4-FFF2-40B4-BE49-F238E27FC236}">
                  <a16:creationId xmlns:a16="http://schemas.microsoft.com/office/drawing/2014/main" id="{C90041B4-981C-3A28-993D-247C9770EBA1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960;p71">
              <a:extLst>
                <a:ext uri="{FF2B5EF4-FFF2-40B4-BE49-F238E27FC236}">
                  <a16:creationId xmlns:a16="http://schemas.microsoft.com/office/drawing/2014/main" id="{6683A649-9BF2-FE81-4448-3DDFEB69F5EC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961;p71">
              <a:extLst>
                <a:ext uri="{FF2B5EF4-FFF2-40B4-BE49-F238E27FC236}">
                  <a16:creationId xmlns:a16="http://schemas.microsoft.com/office/drawing/2014/main" id="{63BD0DD6-33E1-EB22-3489-F75AD7BAE0E8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962;p71">
              <a:extLst>
                <a:ext uri="{FF2B5EF4-FFF2-40B4-BE49-F238E27FC236}">
                  <a16:creationId xmlns:a16="http://schemas.microsoft.com/office/drawing/2014/main" id="{2AEEC3FB-4440-0595-D9A5-4822900FA3F4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963;p71">
              <a:extLst>
                <a:ext uri="{FF2B5EF4-FFF2-40B4-BE49-F238E27FC236}">
                  <a16:creationId xmlns:a16="http://schemas.microsoft.com/office/drawing/2014/main" id="{75F8C474-656C-6FBE-5F02-F6D8EFF7C333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964;p71">
              <a:extLst>
                <a:ext uri="{FF2B5EF4-FFF2-40B4-BE49-F238E27FC236}">
                  <a16:creationId xmlns:a16="http://schemas.microsoft.com/office/drawing/2014/main" id="{32BE5EE8-EE35-C4F5-8754-60D70FC70795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965;p71">
              <a:extLst>
                <a:ext uri="{FF2B5EF4-FFF2-40B4-BE49-F238E27FC236}">
                  <a16:creationId xmlns:a16="http://schemas.microsoft.com/office/drawing/2014/main" id="{0199DE02-8F82-E65B-E6E2-1DD228BB0C5A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966;p71">
              <a:extLst>
                <a:ext uri="{FF2B5EF4-FFF2-40B4-BE49-F238E27FC236}">
                  <a16:creationId xmlns:a16="http://schemas.microsoft.com/office/drawing/2014/main" id="{7FA0CBA4-8717-C818-442F-2A8E00132E75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967;p71">
              <a:extLst>
                <a:ext uri="{FF2B5EF4-FFF2-40B4-BE49-F238E27FC236}">
                  <a16:creationId xmlns:a16="http://schemas.microsoft.com/office/drawing/2014/main" id="{8BABAB37-F483-0F70-1A68-BA4CAB96DDFB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968;p71">
              <a:extLst>
                <a:ext uri="{FF2B5EF4-FFF2-40B4-BE49-F238E27FC236}">
                  <a16:creationId xmlns:a16="http://schemas.microsoft.com/office/drawing/2014/main" id="{75E244DE-FA60-B26F-0BD1-CF96125BD53C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969;p71">
              <a:extLst>
                <a:ext uri="{FF2B5EF4-FFF2-40B4-BE49-F238E27FC236}">
                  <a16:creationId xmlns:a16="http://schemas.microsoft.com/office/drawing/2014/main" id="{5B311800-FF71-0D2E-A157-3A5A72987BD6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970;p71">
              <a:extLst>
                <a:ext uri="{FF2B5EF4-FFF2-40B4-BE49-F238E27FC236}">
                  <a16:creationId xmlns:a16="http://schemas.microsoft.com/office/drawing/2014/main" id="{F8882609-98DA-5583-42C5-7A3230FB2DE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971;p71">
              <a:extLst>
                <a:ext uri="{FF2B5EF4-FFF2-40B4-BE49-F238E27FC236}">
                  <a16:creationId xmlns:a16="http://schemas.microsoft.com/office/drawing/2014/main" id="{FB4BFE92-CCD6-3F0D-D823-AD27D0AF619F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972;p71">
              <a:extLst>
                <a:ext uri="{FF2B5EF4-FFF2-40B4-BE49-F238E27FC236}">
                  <a16:creationId xmlns:a16="http://schemas.microsoft.com/office/drawing/2014/main" id="{82B27C60-7206-56E2-C5B5-994A012FD2F8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973;p71">
              <a:extLst>
                <a:ext uri="{FF2B5EF4-FFF2-40B4-BE49-F238E27FC236}">
                  <a16:creationId xmlns:a16="http://schemas.microsoft.com/office/drawing/2014/main" id="{51B1D3E1-F211-5F6E-D660-C15F30E2C73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974;p71">
              <a:extLst>
                <a:ext uri="{FF2B5EF4-FFF2-40B4-BE49-F238E27FC236}">
                  <a16:creationId xmlns:a16="http://schemas.microsoft.com/office/drawing/2014/main" id="{4E5AA2B7-44F3-CEE0-6CAA-D5CEAF6BE4B4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975;p71">
              <a:extLst>
                <a:ext uri="{FF2B5EF4-FFF2-40B4-BE49-F238E27FC236}">
                  <a16:creationId xmlns:a16="http://schemas.microsoft.com/office/drawing/2014/main" id="{3E0C53F6-D330-B45F-AC3B-91E07A572F13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976;p71">
              <a:extLst>
                <a:ext uri="{FF2B5EF4-FFF2-40B4-BE49-F238E27FC236}">
                  <a16:creationId xmlns:a16="http://schemas.microsoft.com/office/drawing/2014/main" id="{A4A6ED05-8B19-57A6-977B-0CBB2CA1D646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977;p71">
              <a:extLst>
                <a:ext uri="{FF2B5EF4-FFF2-40B4-BE49-F238E27FC236}">
                  <a16:creationId xmlns:a16="http://schemas.microsoft.com/office/drawing/2014/main" id="{38965B40-B05E-3238-08C1-C38D1E0E45E6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978;p71">
              <a:extLst>
                <a:ext uri="{FF2B5EF4-FFF2-40B4-BE49-F238E27FC236}">
                  <a16:creationId xmlns:a16="http://schemas.microsoft.com/office/drawing/2014/main" id="{C70D5D73-9137-F056-FDB0-2C902359354A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979;p71">
              <a:extLst>
                <a:ext uri="{FF2B5EF4-FFF2-40B4-BE49-F238E27FC236}">
                  <a16:creationId xmlns:a16="http://schemas.microsoft.com/office/drawing/2014/main" id="{E6A8BC32-02B0-1843-AA67-D06A93CF17D3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980;p71">
              <a:extLst>
                <a:ext uri="{FF2B5EF4-FFF2-40B4-BE49-F238E27FC236}">
                  <a16:creationId xmlns:a16="http://schemas.microsoft.com/office/drawing/2014/main" id="{B95EB3DB-6D8D-DC4B-F105-EADD350A730F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981;p71">
              <a:extLst>
                <a:ext uri="{FF2B5EF4-FFF2-40B4-BE49-F238E27FC236}">
                  <a16:creationId xmlns:a16="http://schemas.microsoft.com/office/drawing/2014/main" id="{6439AD43-ED5F-9D7C-8155-3A142F535979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982;p71">
              <a:extLst>
                <a:ext uri="{FF2B5EF4-FFF2-40B4-BE49-F238E27FC236}">
                  <a16:creationId xmlns:a16="http://schemas.microsoft.com/office/drawing/2014/main" id="{B184F112-55C1-A5D0-AD18-1E89D061A33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983;p71">
              <a:extLst>
                <a:ext uri="{FF2B5EF4-FFF2-40B4-BE49-F238E27FC236}">
                  <a16:creationId xmlns:a16="http://schemas.microsoft.com/office/drawing/2014/main" id="{4C45EA5B-62AE-D2C9-EF67-19C7773E4B79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984;p71">
              <a:extLst>
                <a:ext uri="{FF2B5EF4-FFF2-40B4-BE49-F238E27FC236}">
                  <a16:creationId xmlns:a16="http://schemas.microsoft.com/office/drawing/2014/main" id="{2B41AC3E-9A40-4270-7D72-827BB4B330F8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985;p71">
              <a:extLst>
                <a:ext uri="{FF2B5EF4-FFF2-40B4-BE49-F238E27FC236}">
                  <a16:creationId xmlns:a16="http://schemas.microsoft.com/office/drawing/2014/main" id="{FF1C8227-33BB-39B4-8EF1-AC817B943BF1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986;p71">
              <a:extLst>
                <a:ext uri="{FF2B5EF4-FFF2-40B4-BE49-F238E27FC236}">
                  <a16:creationId xmlns:a16="http://schemas.microsoft.com/office/drawing/2014/main" id="{3DD42672-39E6-CC91-9929-343633D340B6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987;p71">
              <a:extLst>
                <a:ext uri="{FF2B5EF4-FFF2-40B4-BE49-F238E27FC236}">
                  <a16:creationId xmlns:a16="http://schemas.microsoft.com/office/drawing/2014/main" id="{543AC6E7-9418-562A-7167-4369C41C3126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988;p71">
              <a:extLst>
                <a:ext uri="{FF2B5EF4-FFF2-40B4-BE49-F238E27FC236}">
                  <a16:creationId xmlns:a16="http://schemas.microsoft.com/office/drawing/2014/main" id="{F5827EC9-8D78-B4BB-B950-8A0AAE94BCF7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989;p71">
              <a:extLst>
                <a:ext uri="{FF2B5EF4-FFF2-40B4-BE49-F238E27FC236}">
                  <a16:creationId xmlns:a16="http://schemas.microsoft.com/office/drawing/2014/main" id="{1CEADC31-5EE3-6285-6497-A6ADAC2BB9F1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990;p71">
              <a:extLst>
                <a:ext uri="{FF2B5EF4-FFF2-40B4-BE49-F238E27FC236}">
                  <a16:creationId xmlns:a16="http://schemas.microsoft.com/office/drawing/2014/main" id="{04BA3211-05D9-45E0-0E59-28F0C643451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991;p71">
              <a:extLst>
                <a:ext uri="{FF2B5EF4-FFF2-40B4-BE49-F238E27FC236}">
                  <a16:creationId xmlns:a16="http://schemas.microsoft.com/office/drawing/2014/main" id="{37FB4E3B-EB5F-94FB-568A-FEB7A7CF9BE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992;p71">
              <a:extLst>
                <a:ext uri="{FF2B5EF4-FFF2-40B4-BE49-F238E27FC236}">
                  <a16:creationId xmlns:a16="http://schemas.microsoft.com/office/drawing/2014/main" id="{D9FE1DE4-68F9-7DC8-2FBF-8AD3AE427C9E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993;p71">
              <a:extLst>
                <a:ext uri="{FF2B5EF4-FFF2-40B4-BE49-F238E27FC236}">
                  <a16:creationId xmlns:a16="http://schemas.microsoft.com/office/drawing/2014/main" id="{7A288A83-B88D-8419-8C42-0CB6E0788274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994;p71">
              <a:extLst>
                <a:ext uri="{FF2B5EF4-FFF2-40B4-BE49-F238E27FC236}">
                  <a16:creationId xmlns:a16="http://schemas.microsoft.com/office/drawing/2014/main" id="{B3776095-D0A3-5089-DB9F-C95E06A569F6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995;p71">
              <a:extLst>
                <a:ext uri="{FF2B5EF4-FFF2-40B4-BE49-F238E27FC236}">
                  <a16:creationId xmlns:a16="http://schemas.microsoft.com/office/drawing/2014/main" id="{00D8187E-4414-38F4-7C27-D31522609397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996;p71">
              <a:extLst>
                <a:ext uri="{FF2B5EF4-FFF2-40B4-BE49-F238E27FC236}">
                  <a16:creationId xmlns:a16="http://schemas.microsoft.com/office/drawing/2014/main" id="{86F6CE79-4F0C-0DCF-9338-7F36658EE1D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997;p71">
              <a:extLst>
                <a:ext uri="{FF2B5EF4-FFF2-40B4-BE49-F238E27FC236}">
                  <a16:creationId xmlns:a16="http://schemas.microsoft.com/office/drawing/2014/main" id="{F6797590-2185-5E85-5F8C-63B3CF406C20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998;p71">
              <a:extLst>
                <a:ext uri="{FF2B5EF4-FFF2-40B4-BE49-F238E27FC236}">
                  <a16:creationId xmlns:a16="http://schemas.microsoft.com/office/drawing/2014/main" id="{D60B5BE6-218C-3ACC-C833-A9771CCCE1E9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999;p71">
              <a:extLst>
                <a:ext uri="{FF2B5EF4-FFF2-40B4-BE49-F238E27FC236}">
                  <a16:creationId xmlns:a16="http://schemas.microsoft.com/office/drawing/2014/main" id="{7B4F2861-EE9D-82E2-14B9-2C35A984967B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2000;p71">
              <a:extLst>
                <a:ext uri="{FF2B5EF4-FFF2-40B4-BE49-F238E27FC236}">
                  <a16:creationId xmlns:a16="http://schemas.microsoft.com/office/drawing/2014/main" id="{2318F7EA-C25F-3FF3-5206-A13BEDF93BF8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2001;p71">
              <a:extLst>
                <a:ext uri="{FF2B5EF4-FFF2-40B4-BE49-F238E27FC236}">
                  <a16:creationId xmlns:a16="http://schemas.microsoft.com/office/drawing/2014/main" id="{E1FF56C5-A7DE-A9A4-17F0-E0619250ED93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2002;p71">
              <a:extLst>
                <a:ext uri="{FF2B5EF4-FFF2-40B4-BE49-F238E27FC236}">
                  <a16:creationId xmlns:a16="http://schemas.microsoft.com/office/drawing/2014/main" id="{6D329AED-3F1E-2D8D-91E5-3A8BE8AEC069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2003;p71">
              <a:extLst>
                <a:ext uri="{FF2B5EF4-FFF2-40B4-BE49-F238E27FC236}">
                  <a16:creationId xmlns:a16="http://schemas.microsoft.com/office/drawing/2014/main" id="{2CD9E847-B003-7595-C736-C8FEE757087B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2004;p71">
              <a:extLst>
                <a:ext uri="{FF2B5EF4-FFF2-40B4-BE49-F238E27FC236}">
                  <a16:creationId xmlns:a16="http://schemas.microsoft.com/office/drawing/2014/main" id="{5F8B8884-666A-BB9D-A9E0-07E180BE8C1E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2005;p71">
              <a:extLst>
                <a:ext uri="{FF2B5EF4-FFF2-40B4-BE49-F238E27FC236}">
                  <a16:creationId xmlns:a16="http://schemas.microsoft.com/office/drawing/2014/main" id="{B6C7F780-08ED-D422-D08B-C194920C6FE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2006;p71">
              <a:extLst>
                <a:ext uri="{FF2B5EF4-FFF2-40B4-BE49-F238E27FC236}">
                  <a16:creationId xmlns:a16="http://schemas.microsoft.com/office/drawing/2014/main" id="{5797F976-B922-F671-805A-B3C08AD7439D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2007;p71">
              <a:extLst>
                <a:ext uri="{FF2B5EF4-FFF2-40B4-BE49-F238E27FC236}">
                  <a16:creationId xmlns:a16="http://schemas.microsoft.com/office/drawing/2014/main" id="{A5B86E34-2592-17B6-DC81-633C2DE2B1B4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2008;p71">
              <a:extLst>
                <a:ext uri="{FF2B5EF4-FFF2-40B4-BE49-F238E27FC236}">
                  <a16:creationId xmlns:a16="http://schemas.microsoft.com/office/drawing/2014/main" id="{67FAA876-9452-051F-116F-B2B5FD06D5BA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2009;p71">
              <a:extLst>
                <a:ext uri="{FF2B5EF4-FFF2-40B4-BE49-F238E27FC236}">
                  <a16:creationId xmlns:a16="http://schemas.microsoft.com/office/drawing/2014/main" id="{E9DAB731-4F52-6DE9-735C-DB4A2CAE1810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2010;p71">
              <a:extLst>
                <a:ext uri="{FF2B5EF4-FFF2-40B4-BE49-F238E27FC236}">
                  <a16:creationId xmlns:a16="http://schemas.microsoft.com/office/drawing/2014/main" id="{4A7C2F59-CAA4-6FD9-E1FE-6F40BA31BADC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2011;p71">
              <a:extLst>
                <a:ext uri="{FF2B5EF4-FFF2-40B4-BE49-F238E27FC236}">
                  <a16:creationId xmlns:a16="http://schemas.microsoft.com/office/drawing/2014/main" id="{96F5FFD9-6BB2-4901-9899-16BAA248E79A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2012;p71">
              <a:extLst>
                <a:ext uri="{FF2B5EF4-FFF2-40B4-BE49-F238E27FC236}">
                  <a16:creationId xmlns:a16="http://schemas.microsoft.com/office/drawing/2014/main" id="{BC608E73-2CFE-3153-F82D-1BAF9E47D65E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2013;p71">
              <a:extLst>
                <a:ext uri="{FF2B5EF4-FFF2-40B4-BE49-F238E27FC236}">
                  <a16:creationId xmlns:a16="http://schemas.microsoft.com/office/drawing/2014/main" id="{D8BA7BEC-70F1-8901-876D-71E8212239AA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2014;p71">
              <a:extLst>
                <a:ext uri="{FF2B5EF4-FFF2-40B4-BE49-F238E27FC236}">
                  <a16:creationId xmlns:a16="http://schemas.microsoft.com/office/drawing/2014/main" id="{5BDD43B8-9376-3910-B750-0A35CDE38FCD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2015;p71">
              <a:extLst>
                <a:ext uri="{FF2B5EF4-FFF2-40B4-BE49-F238E27FC236}">
                  <a16:creationId xmlns:a16="http://schemas.microsoft.com/office/drawing/2014/main" id="{A16A5451-94A4-72C8-E046-F493C2FAAB1B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2016;p71">
              <a:extLst>
                <a:ext uri="{FF2B5EF4-FFF2-40B4-BE49-F238E27FC236}">
                  <a16:creationId xmlns:a16="http://schemas.microsoft.com/office/drawing/2014/main" id="{12F54FED-8012-0BE1-20D2-CA85DF38C870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2017;p71">
              <a:extLst>
                <a:ext uri="{FF2B5EF4-FFF2-40B4-BE49-F238E27FC236}">
                  <a16:creationId xmlns:a16="http://schemas.microsoft.com/office/drawing/2014/main" id="{1F6EA68C-3F69-5C55-7ABB-F22B47B2747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2018;p71">
              <a:extLst>
                <a:ext uri="{FF2B5EF4-FFF2-40B4-BE49-F238E27FC236}">
                  <a16:creationId xmlns:a16="http://schemas.microsoft.com/office/drawing/2014/main" id="{B3DF46B4-44C9-9DD0-40BB-277EA0ADB216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2019;p71">
              <a:extLst>
                <a:ext uri="{FF2B5EF4-FFF2-40B4-BE49-F238E27FC236}">
                  <a16:creationId xmlns:a16="http://schemas.microsoft.com/office/drawing/2014/main" id="{93CC0A72-1EB2-245B-C5D7-CC82B8BDDC9A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2020;p71">
              <a:extLst>
                <a:ext uri="{FF2B5EF4-FFF2-40B4-BE49-F238E27FC236}">
                  <a16:creationId xmlns:a16="http://schemas.microsoft.com/office/drawing/2014/main" id="{77E69DFA-B1C0-6490-AC87-EB1E6C0997BC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2021;p71">
              <a:extLst>
                <a:ext uri="{FF2B5EF4-FFF2-40B4-BE49-F238E27FC236}">
                  <a16:creationId xmlns:a16="http://schemas.microsoft.com/office/drawing/2014/main" id="{911A143E-10EB-9717-7B02-AAA9AC766E3E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2022;p71">
              <a:extLst>
                <a:ext uri="{FF2B5EF4-FFF2-40B4-BE49-F238E27FC236}">
                  <a16:creationId xmlns:a16="http://schemas.microsoft.com/office/drawing/2014/main" id="{75FCB4B6-A9B7-AFB7-793F-B36C76FEE98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2023;p71">
              <a:extLst>
                <a:ext uri="{FF2B5EF4-FFF2-40B4-BE49-F238E27FC236}">
                  <a16:creationId xmlns:a16="http://schemas.microsoft.com/office/drawing/2014/main" id="{2359F49C-B376-369D-475B-FFFEEAD348E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2024;p71">
              <a:extLst>
                <a:ext uri="{FF2B5EF4-FFF2-40B4-BE49-F238E27FC236}">
                  <a16:creationId xmlns:a16="http://schemas.microsoft.com/office/drawing/2014/main" id="{9B6539A5-5D60-0503-FF40-02A1B1EC68D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2025;p71">
              <a:extLst>
                <a:ext uri="{FF2B5EF4-FFF2-40B4-BE49-F238E27FC236}">
                  <a16:creationId xmlns:a16="http://schemas.microsoft.com/office/drawing/2014/main" id="{D06D1435-D33C-088E-0DB0-7F1A3EB1E6D8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2026;p71">
              <a:extLst>
                <a:ext uri="{FF2B5EF4-FFF2-40B4-BE49-F238E27FC236}">
                  <a16:creationId xmlns:a16="http://schemas.microsoft.com/office/drawing/2014/main" id="{224FBF1D-0FC5-2B4D-782B-451FDA9C6C3A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2027;p71">
              <a:extLst>
                <a:ext uri="{FF2B5EF4-FFF2-40B4-BE49-F238E27FC236}">
                  <a16:creationId xmlns:a16="http://schemas.microsoft.com/office/drawing/2014/main" id="{E0B9823F-0464-2EBD-3932-31ECC57664C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2028;p71">
              <a:extLst>
                <a:ext uri="{FF2B5EF4-FFF2-40B4-BE49-F238E27FC236}">
                  <a16:creationId xmlns:a16="http://schemas.microsoft.com/office/drawing/2014/main" id="{80CC0211-97B1-EB97-D884-995F36957D1B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2029;p71">
              <a:extLst>
                <a:ext uri="{FF2B5EF4-FFF2-40B4-BE49-F238E27FC236}">
                  <a16:creationId xmlns:a16="http://schemas.microsoft.com/office/drawing/2014/main" id="{58E14DAE-FB13-05B1-8E3E-6C7AECE8DDCB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2030;p71">
              <a:extLst>
                <a:ext uri="{FF2B5EF4-FFF2-40B4-BE49-F238E27FC236}">
                  <a16:creationId xmlns:a16="http://schemas.microsoft.com/office/drawing/2014/main" id="{58EAEF3D-23FB-28FC-3194-3E4772A8AA5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2031;p71">
              <a:extLst>
                <a:ext uri="{FF2B5EF4-FFF2-40B4-BE49-F238E27FC236}">
                  <a16:creationId xmlns:a16="http://schemas.microsoft.com/office/drawing/2014/main" id="{B7F4A898-7BC3-3D2B-2B4B-EB6C86A9F4F7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2032;p71">
              <a:extLst>
                <a:ext uri="{FF2B5EF4-FFF2-40B4-BE49-F238E27FC236}">
                  <a16:creationId xmlns:a16="http://schemas.microsoft.com/office/drawing/2014/main" id="{9762A8D4-C38A-A86C-0F68-A5A480A8EB54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2033;p71">
              <a:extLst>
                <a:ext uri="{FF2B5EF4-FFF2-40B4-BE49-F238E27FC236}">
                  <a16:creationId xmlns:a16="http://schemas.microsoft.com/office/drawing/2014/main" id="{AAEBCE9F-5288-C60D-E331-D57778025BD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2034;p71">
              <a:extLst>
                <a:ext uri="{FF2B5EF4-FFF2-40B4-BE49-F238E27FC236}">
                  <a16:creationId xmlns:a16="http://schemas.microsoft.com/office/drawing/2014/main" id="{33998F3B-DCF3-241D-86CF-5795E1976D68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2035;p71">
              <a:extLst>
                <a:ext uri="{FF2B5EF4-FFF2-40B4-BE49-F238E27FC236}">
                  <a16:creationId xmlns:a16="http://schemas.microsoft.com/office/drawing/2014/main" id="{99226C1B-F49F-8A76-BD82-774B4845C54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036;p71">
              <a:extLst>
                <a:ext uri="{FF2B5EF4-FFF2-40B4-BE49-F238E27FC236}">
                  <a16:creationId xmlns:a16="http://schemas.microsoft.com/office/drawing/2014/main" id="{8F3A9968-31A3-91FE-CAA6-B15767A150FA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037;p71">
              <a:extLst>
                <a:ext uri="{FF2B5EF4-FFF2-40B4-BE49-F238E27FC236}">
                  <a16:creationId xmlns:a16="http://schemas.microsoft.com/office/drawing/2014/main" id="{3EE8A727-35AE-C956-8285-631B02E83CBB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038;p71">
              <a:extLst>
                <a:ext uri="{FF2B5EF4-FFF2-40B4-BE49-F238E27FC236}">
                  <a16:creationId xmlns:a16="http://schemas.microsoft.com/office/drawing/2014/main" id="{1C6C204D-B2C4-6188-B6CE-9AE273F71FAE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039;p71">
              <a:extLst>
                <a:ext uri="{FF2B5EF4-FFF2-40B4-BE49-F238E27FC236}">
                  <a16:creationId xmlns:a16="http://schemas.microsoft.com/office/drawing/2014/main" id="{4A281300-8F24-0BD2-5681-DD26A7960A7E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040;p71">
              <a:extLst>
                <a:ext uri="{FF2B5EF4-FFF2-40B4-BE49-F238E27FC236}">
                  <a16:creationId xmlns:a16="http://schemas.microsoft.com/office/drawing/2014/main" id="{FFBAB166-AD1D-93A7-63CB-399ECCE8C6CF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041;p71">
              <a:extLst>
                <a:ext uri="{FF2B5EF4-FFF2-40B4-BE49-F238E27FC236}">
                  <a16:creationId xmlns:a16="http://schemas.microsoft.com/office/drawing/2014/main" id="{C8A7E85A-BC8C-91DB-FF6F-AA178B95E897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2042;p71">
              <a:extLst>
                <a:ext uri="{FF2B5EF4-FFF2-40B4-BE49-F238E27FC236}">
                  <a16:creationId xmlns:a16="http://schemas.microsoft.com/office/drawing/2014/main" id="{FE445374-4156-C96A-7A28-5227BAE095A8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2043;p71">
              <a:extLst>
                <a:ext uri="{FF2B5EF4-FFF2-40B4-BE49-F238E27FC236}">
                  <a16:creationId xmlns:a16="http://schemas.microsoft.com/office/drawing/2014/main" id="{3CEDE34F-A653-2865-1AE3-775A21F293C2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2044;p71">
              <a:extLst>
                <a:ext uri="{FF2B5EF4-FFF2-40B4-BE49-F238E27FC236}">
                  <a16:creationId xmlns:a16="http://schemas.microsoft.com/office/drawing/2014/main" id="{C15CA486-2DE8-28CB-5B6C-B3C7A4DA38DC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2045;p71">
              <a:extLst>
                <a:ext uri="{FF2B5EF4-FFF2-40B4-BE49-F238E27FC236}">
                  <a16:creationId xmlns:a16="http://schemas.microsoft.com/office/drawing/2014/main" id="{113E974D-C816-3C61-378B-B834497D50C3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2046;p71">
              <a:extLst>
                <a:ext uri="{FF2B5EF4-FFF2-40B4-BE49-F238E27FC236}">
                  <a16:creationId xmlns:a16="http://schemas.microsoft.com/office/drawing/2014/main" id="{5371F7DF-362B-CC5D-5127-F299766DF93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2047;p71">
              <a:extLst>
                <a:ext uri="{FF2B5EF4-FFF2-40B4-BE49-F238E27FC236}">
                  <a16:creationId xmlns:a16="http://schemas.microsoft.com/office/drawing/2014/main" id="{D144ED52-F10F-1677-578E-88AEF8F12FC0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2048;p71">
              <a:extLst>
                <a:ext uri="{FF2B5EF4-FFF2-40B4-BE49-F238E27FC236}">
                  <a16:creationId xmlns:a16="http://schemas.microsoft.com/office/drawing/2014/main" id="{1247AEDE-4F0C-C298-D2C1-662958DFEB75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2049;p71">
              <a:extLst>
                <a:ext uri="{FF2B5EF4-FFF2-40B4-BE49-F238E27FC236}">
                  <a16:creationId xmlns:a16="http://schemas.microsoft.com/office/drawing/2014/main" id="{DE5AD06D-EB17-DBA4-81B0-2310692FB89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2050;p71">
              <a:extLst>
                <a:ext uri="{FF2B5EF4-FFF2-40B4-BE49-F238E27FC236}">
                  <a16:creationId xmlns:a16="http://schemas.microsoft.com/office/drawing/2014/main" id="{3275491A-6E26-18DB-B3C3-4198DD747D82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2051;p71">
              <a:extLst>
                <a:ext uri="{FF2B5EF4-FFF2-40B4-BE49-F238E27FC236}">
                  <a16:creationId xmlns:a16="http://schemas.microsoft.com/office/drawing/2014/main" id="{BA46307E-7916-1FD7-6A9B-DDE659A68DF7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2052;p71">
              <a:extLst>
                <a:ext uri="{FF2B5EF4-FFF2-40B4-BE49-F238E27FC236}">
                  <a16:creationId xmlns:a16="http://schemas.microsoft.com/office/drawing/2014/main" id="{40652F7A-CD3F-3FD4-6FD0-5FCA4FC5C50A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2053;p71">
              <a:extLst>
                <a:ext uri="{FF2B5EF4-FFF2-40B4-BE49-F238E27FC236}">
                  <a16:creationId xmlns:a16="http://schemas.microsoft.com/office/drawing/2014/main" id="{E4BE2ACD-BE90-87AC-D34E-83DC6DE2ADB4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2054;p71">
              <a:extLst>
                <a:ext uri="{FF2B5EF4-FFF2-40B4-BE49-F238E27FC236}">
                  <a16:creationId xmlns:a16="http://schemas.microsoft.com/office/drawing/2014/main" id="{5721C585-6A43-252E-6C80-7D3A31BAE98A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2055;p71">
              <a:extLst>
                <a:ext uri="{FF2B5EF4-FFF2-40B4-BE49-F238E27FC236}">
                  <a16:creationId xmlns:a16="http://schemas.microsoft.com/office/drawing/2014/main" id="{3B533687-020D-B348-3216-88FFBD76953A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2056;p71">
              <a:extLst>
                <a:ext uri="{FF2B5EF4-FFF2-40B4-BE49-F238E27FC236}">
                  <a16:creationId xmlns:a16="http://schemas.microsoft.com/office/drawing/2014/main" id="{81363FFB-9146-48D5-35D2-658353B7248F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2057;p71">
              <a:extLst>
                <a:ext uri="{FF2B5EF4-FFF2-40B4-BE49-F238E27FC236}">
                  <a16:creationId xmlns:a16="http://schemas.microsoft.com/office/drawing/2014/main" id="{254AC0E8-9A81-42CF-469A-11E1437763D1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2058;p71">
              <a:extLst>
                <a:ext uri="{FF2B5EF4-FFF2-40B4-BE49-F238E27FC236}">
                  <a16:creationId xmlns:a16="http://schemas.microsoft.com/office/drawing/2014/main" id="{0D7F82B5-B899-21FD-BE67-9D0F15CD432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2059;p71">
              <a:extLst>
                <a:ext uri="{FF2B5EF4-FFF2-40B4-BE49-F238E27FC236}">
                  <a16:creationId xmlns:a16="http://schemas.microsoft.com/office/drawing/2014/main" id="{24DAAE4E-C231-BC54-AF05-8740C3D65F21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2060;p71">
              <a:extLst>
                <a:ext uri="{FF2B5EF4-FFF2-40B4-BE49-F238E27FC236}">
                  <a16:creationId xmlns:a16="http://schemas.microsoft.com/office/drawing/2014/main" id="{4F6CE193-53A4-20E9-FE3A-6710992FAF94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2061;p71">
              <a:extLst>
                <a:ext uri="{FF2B5EF4-FFF2-40B4-BE49-F238E27FC236}">
                  <a16:creationId xmlns:a16="http://schemas.microsoft.com/office/drawing/2014/main" id="{A5D9DD60-7F29-559F-3634-4DA2CBFD5448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2062;p71">
              <a:extLst>
                <a:ext uri="{FF2B5EF4-FFF2-40B4-BE49-F238E27FC236}">
                  <a16:creationId xmlns:a16="http://schemas.microsoft.com/office/drawing/2014/main" id="{F318AED9-3EDA-7B54-D87F-4B438AAFEC0A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2063;p71">
              <a:extLst>
                <a:ext uri="{FF2B5EF4-FFF2-40B4-BE49-F238E27FC236}">
                  <a16:creationId xmlns:a16="http://schemas.microsoft.com/office/drawing/2014/main" id="{CC125471-1E53-6032-0AFD-06D719AAE824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2064;p71">
              <a:extLst>
                <a:ext uri="{FF2B5EF4-FFF2-40B4-BE49-F238E27FC236}">
                  <a16:creationId xmlns:a16="http://schemas.microsoft.com/office/drawing/2014/main" id="{1EA87518-28BE-4AC1-796E-0F700BDB24F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2065;p71">
              <a:extLst>
                <a:ext uri="{FF2B5EF4-FFF2-40B4-BE49-F238E27FC236}">
                  <a16:creationId xmlns:a16="http://schemas.microsoft.com/office/drawing/2014/main" id="{8F7FBE04-2431-E468-5F66-DE3EF43C9F4A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2066;p71">
              <a:extLst>
                <a:ext uri="{FF2B5EF4-FFF2-40B4-BE49-F238E27FC236}">
                  <a16:creationId xmlns:a16="http://schemas.microsoft.com/office/drawing/2014/main" id="{37A2A613-633F-0829-AACA-588CAEC5E659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2067;p71">
              <a:extLst>
                <a:ext uri="{FF2B5EF4-FFF2-40B4-BE49-F238E27FC236}">
                  <a16:creationId xmlns:a16="http://schemas.microsoft.com/office/drawing/2014/main" id="{6B051757-3E22-5A1A-CB3E-587C1946B5D3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2068;p71">
              <a:extLst>
                <a:ext uri="{FF2B5EF4-FFF2-40B4-BE49-F238E27FC236}">
                  <a16:creationId xmlns:a16="http://schemas.microsoft.com/office/drawing/2014/main" id="{E4922412-5E72-7EE4-9109-FA33B8A7CD4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2069;p71">
              <a:extLst>
                <a:ext uri="{FF2B5EF4-FFF2-40B4-BE49-F238E27FC236}">
                  <a16:creationId xmlns:a16="http://schemas.microsoft.com/office/drawing/2014/main" id="{4D649761-5EA7-9F97-85DD-4966C12B1583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2070;p71">
              <a:extLst>
                <a:ext uri="{FF2B5EF4-FFF2-40B4-BE49-F238E27FC236}">
                  <a16:creationId xmlns:a16="http://schemas.microsoft.com/office/drawing/2014/main" id="{28376C95-3086-66F8-4DB2-41CE4CE07BC3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2071;p71">
              <a:extLst>
                <a:ext uri="{FF2B5EF4-FFF2-40B4-BE49-F238E27FC236}">
                  <a16:creationId xmlns:a16="http://schemas.microsoft.com/office/drawing/2014/main" id="{82DF8C2F-C89D-FD35-B89E-6425E4B115D2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2072;p71">
              <a:extLst>
                <a:ext uri="{FF2B5EF4-FFF2-40B4-BE49-F238E27FC236}">
                  <a16:creationId xmlns:a16="http://schemas.microsoft.com/office/drawing/2014/main" id="{2E09430B-F909-FA84-D8FB-2EFB66C36EAC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2073;p71">
              <a:extLst>
                <a:ext uri="{FF2B5EF4-FFF2-40B4-BE49-F238E27FC236}">
                  <a16:creationId xmlns:a16="http://schemas.microsoft.com/office/drawing/2014/main" id="{56A4D528-946F-468C-60EA-31F39183616B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2074;p71">
              <a:extLst>
                <a:ext uri="{FF2B5EF4-FFF2-40B4-BE49-F238E27FC236}">
                  <a16:creationId xmlns:a16="http://schemas.microsoft.com/office/drawing/2014/main" id="{284706BF-D35F-FF96-DFA2-1E0FD8CCA880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2075;p71">
              <a:extLst>
                <a:ext uri="{FF2B5EF4-FFF2-40B4-BE49-F238E27FC236}">
                  <a16:creationId xmlns:a16="http://schemas.microsoft.com/office/drawing/2014/main" id="{552C2A01-24A4-6067-8FCB-BF9970C45C90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2076;p71">
              <a:extLst>
                <a:ext uri="{FF2B5EF4-FFF2-40B4-BE49-F238E27FC236}">
                  <a16:creationId xmlns:a16="http://schemas.microsoft.com/office/drawing/2014/main" id="{02CFCCB7-683E-964B-785B-FE66747E1197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2077;p71">
              <a:extLst>
                <a:ext uri="{FF2B5EF4-FFF2-40B4-BE49-F238E27FC236}">
                  <a16:creationId xmlns:a16="http://schemas.microsoft.com/office/drawing/2014/main" id="{83DF58F9-7268-4F5A-F39A-D78E44B19A2F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2078;p71">
              <a:extLst>
                <a:ext uri="{FF2B5EF4-FFF2-40B4-BE49-F238E27FC236}">
                  <a16:creationId xmlns:a16="http://schemas.microsoft.com/office/drawing/2014/main" id="{755E23D5-4E2B-25A9-DBFF-E1BE7D4C0C91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2079;p71">
              <a:extLst>
                <a:ext uri="{FF2B5EF4-FFF2-40B4-BE49-F238E27FC236}">
                  <a16:creationId xmlns:a16="http://schemas.microsoft.com/office/drawing/2014/main" id="{038E07BF-76C4-F932-7B8F-17C422252D8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2080;p71">
              <a:extLst>
                <a:ext uri="{FF2B5EF4-FFF2-40B4-BE49-F238E27FC236}">
                  <a16:creationId xmlns:a16="http://schemas.microsoft.com/office/drawing/2014/main" id="{71F85D9B-8335-A283-5435-0F45F62098D6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2081;p71">
              <a:extLst>
                <a:ext uri="{FF2B5EF4-FFF2-40B4-BE49-F238E27FC236}">
                  <a16:creationId xmlns:a16="http://schemas.microsoft.com/office/drawing/2014/main" id="{9EA82ADC-1D3E-4621-9E89-F24FE0DC7DBE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2082;p71">
              <a:extLst>
                <a:ext uri="{FF2B5EF4-FFF2-40B4-BE49-F238E27FC236}">
                  <a16:creationId xmlns:a16="http://schemas.microsoft.com/office/drawing/2014/main" id="{802880FF-DFCA-FC8E-5DC9-680B57FD8938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2083;p71">
              <a:extLst>
                <a:ext uri="{FF2B5EF4-FFF2-40B4-BE49-F238E27FC236}">
                  <a16:creationId xmlns:a16="http://schemas.microsoft.com/office/drawing/2014/main" id="{08A789DA-18AE-0C8D-3007-2E6104D6AA06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2084;p71">
              <a:extLst>
                <a:ext uri="{FF2B5EF4-FFF2-40B4-BE49-F238E27FC236}">
                  <a16:creationId xmlns:a16="http://schemas.microsoft.com/office/drawing/2014/main" id="{9A583785-32BB-19DB-BA1B-21227202E520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2085;p71">
              <a:extLst>
                <a:ext uri="{FF2B5EF4-FFF2-40B4-BE49-F238E27FC236}">
                  <a16:creationId xmlns:a16="http://schemas.microsoft.com/office/drawing/2014/main" id="{D639D8DD-0E9E-42C1-3952-B32861190F71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2086;p71">
              <a:extLst>
                <a:ext uri="{FF2B5EF4-FFF2-40B4-BE49-F238E27FC236}">
                  <a16:creationId xmlns:a16="http://schemas.microsoft.com/office/drawing/2014/main" id="{73E30F3A-EF27-B166-2AE4-838650AE4714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2087;p71">
              <a:extLst>
                <a:ext uri="{FF2B5EF4-FFF2-40B4-BE49-F238E27FC236}">
                  <a16:creationId xmlns:a16="http://schemas.microsoft.com/office/drawing/2014/main" id="{10441448-4553-586F-AA27-2A819F545195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2088;p71">
              <a:extLst>
                <a:ext uri="{FF2B5EF4-FFF2-40B4-BE49-F238E27FC236}">
                  <a16:creationId xmlns:a16="http://schemas.microsoft.com/office/drawing/2014/main" id="{6AD023D7-61B6-A7D7-3B11-0AC741FBDE32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2089;p71">
              <a:extLst>
                <a:ext uri="{FF2B5EF4-FFF2-40B4-BE49-F238E27FC236}">
                  <a16:creationId xmlns:a16="http://schemas.microsoft.com/office/drawing/2014/main" id="{6FFF7914-1E47-CCC6-6EC5-6792C7E8AF11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2090;p71">
              <a:extLst>
                <a:ext uri="{FF2B5EF4-FFF2-40B4-BE49-F238E27FC236}">
                  <a16:creationId xmlns:a16="http://schemas.microsoft.com/office/drawing/2014/main" id="{9089F806-019B-B0F9-7907-3495529E2752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2091;p71">
              <a:extLst>
                <a:ext uri="{FF2B5EF4-FFF2-40B4-BE49-F238E27FC236}">
                  <a16:creationId xmlns:a16="http://schemas.microsoft.com/office/drawing/2014/main" id="{DB5B2357-459E-3B1A-723E-267EFDFF2CB6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2092;p71">
              <a:extLst>
                <a:ext uri="{FF2B5EF4-FFF2-40B4-BE49-F238E27FC236}">
                  <a16:creationId xmlns:a16="http://schemas.microsoft.com/office/drawing/2014/main" id="{FC9712A9-A769-E100-08F8-AC4134D1BFE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2093;p71">
              <a:extLst>
                <a:ext uri="{FF2B5EF4-FFF2-40B4-BE49-F238E27FC236}">
                  <a16:creationId xmlns:a16="http://schemas.microsoft.com/office/drawing/2014/main" id="{D05A4915-D0E2-B8D0-FB9D-F977AB3D990D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2094;p71">
              <a:extLst>
                <a:ext uri="{FF2B5EF4-FFF2-40B4-BE49-F238E27FC236}">
                  <a16:creationId xmlns:a16="http://schemas.microsoft.com/office/drawing/2014/main" id="{1F799172-19D8-6B4D-AEC0-57201CC90B0C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2095;p71">
              <a:extLst>
                <a:ext uri="{FF2B5EF4-FFF2-40B4-BE49-F238E27FC236}">
                  <a16:creationId xmlns:a16="http://schemas.microsoft.com/office/drawing/2014/main" id="{E67D2BF8-B79A-273E-6A1C-62097B70ACE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2096;p71">
              <a:extLst>
                <a:ext uri="{FF2B5EF4-FFF2-40B4-BE49-F238E27FC236}">
                  <a16:creationId xmlns:a16="http://schemas.microsoft.com/office/drawing/2014/main" id="{3600E964-E554-9AD6-6377-D5C3851DE57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2097;p71">
              <a:extLst>
                <a:ext uri="{FF2B5EF4-FFF2-40B4-BE49-F238E27FC236}">
                  <a16:creationId xmlns:a16="http://schemas.microsoft.com/office/drawing/2014/main" id="{A7B75F4A-936C-86FE-A885-CFBD5B165B1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2098;p71">
              <a:extLst>
                <a:ext uri="{FF2B5EF4-FFF2-40B4-BE49-F238E27FC236}">
                  <a16:creationId xmlns:a16="http://schemas.microsoft.com/office/drawing/2014/main" id="{C864B5DD-F11F-E640-AF85-EC89D8FB4B77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2099;p71">
              <a:extLst>
                <a:ext uri="{FF2B5EF4-FFF2-40B4-BE49-F238E27FC236}">
                  <a16:creationId xmlns:a16="http://schemas.microsoft.com/office/drawing/2014/main" id="{912806BC-C3CD-E05A-3115-D3464F39C97B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2100;p71">
              <a:extLst>
                <a:ext uri="{FF2B5EF4-FFF2-40B4-BE49-F238E27FC236}">
                  <a16:creationId xmlns:a16="http://schemas.microsoft.com/office/drawing/2014/main" id="{F86269B5-A6AC-8F80-B47D-A16B9531A5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2101;p71">
              <a:extLst>
                <a:ext uri="{FF2B5EF4-FFF2-40B4-BE49-F238E27FC236}">
                  <a16:creationId xmlns:a16="http://schemas.microsoft.com/office/drawing/2014/main" id="{9293D7D3-A1FB-57AC-4C8F-1C50A728ED89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2102;p71">
              <a:extLst>
                <a:ext uri="{FF2B5EF4-FFF2-40B4-BE49-F238E27FC236}">
                  <a16:creationId xmlns:a16="http://schemas.microsoft.com/office/drawing/2014/main" id="{DE6BD50A-4E8C-C5E8-41E7-954A289612AD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2103;p71">
              <a:extLst>
                <a:ext uri="{FF2B5EF4-FFF2-40B4-BE49-F238E27FC236}">
                  <a16:creationId xmlns:a16="http://schemas.microsoft.com/office/drawing/2014/main" id="{41BC9A07-07B9-7323-B97A-9119F156AFFE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2104;p71">
              <a:extLst>
                <a:ext uri="{FF2B5EF4-FFF2-40B4-BE49-F238E27FC236}">
                  <a16:creationId xmlns:a16="http://schemas.microsoft.com/office/drawing/2014/main" id="{C2ED50B7-AF9B-3C5D-6538-144451CF3F91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2105;p71">
              <a:extLst>
                <a:ext uri="{FF2B5EF4-FFF2-40B4-BE49-F238E27FC236}">
                  <a16:creationId xmlns:a16="http://schemas.microsoft.com/office/drawing/2014/main" id="{785563DE-867F-1D40-0F37-5AFB387A250D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2106;p71">
              <a:extLst>
                <a:ext uri="{FF2B5EF4-FFF2-40B4-BE49-F238E27FC236}">
                  <a16:creationId xmlns:a16="http://schemas.microsoft.com/office/drawing/2014/main" id="{2FB6B2D9-081F-8D8F-357D-7C7D19A68332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2107;p71">
              <a:extLst>
                <a:ext uri="{FF2B5EF4-FFF2-40B4-BE49-F238E27FC236}">
                  <a16:creationId xmlns:a16="http://schemas.microsoft.com/office/drawing/2014/main" id="{C8EB6CDA-BC80-F070-0BFA-628E73FA3F8D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2108;p71">
              <a:extLst>
                <a:ext uri="{FF2B5EF4-FFF2-40B4-BE49-F238E27FC236}">
                  <a16:creationId xmlns:a16="http://schemas.microsoft.com/office/drawing/2014/main" id="{2D2278F5-020C-4C10-C830-F0462C790743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2109;p71">
              <a:extLst>
                <a:ext uri="{FF2B5EF4-FFF2-40B4-BE49-F238E27FC236}">
                  <a16:creationId xmlns:a16="http://schemas.microsoft.com/office/drawing/2014/main" id="{03539CEF-96CB-94EB-9F2C-545ED76AE44A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2110;p71">
              <a:extLst>
                <a:ext uri="{FF2B5EF4-FFF2-40B4-BE49-F238E27FC236}">
                  <a16:creationId xmlns:a16="http://schemas.microsoft.com/office/drawing/2014/main" id="{62428503-6400-18C4-BB1E-28591FED2D1D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2111;p71">
              <a:extLst>
                <a:ext uri="{FF2B5EF4-FFF2-40B4-BE49-F238E27FC236}">
                  <a16:creationId xmlns:a16="http://schemas.microsoft.com/office/drawing/2014/main" id="{406FC5B2-3725-C53C-8EF3-20C3C4500D2B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2112;p71">
              <a:extLst>
                <a:ext uri="{FF2B5EF4-FFF2-40B4-BE49-F238E27FC236}">
                  <a16:creationId xmlns:a16="http://schemas.microsoft.com/office/drawing/2014/main" id="{5FE2A8A4-6093-A56B-71CE-72E8718B5C2A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2113;p71">
              <a:extLst>
                <a:ext uri="{FF2B5EF4-FFF2-40B4-BE49-F238E27FC236}">
                  <a16:creationId xmlns:a16="http://schemas.microsoft.com/office/drawing/2014/main" id="{C30702F9-951B-2998-3099-377B076A295A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2114;p71">
              <a:extLst>
                <a:ext uri="{FF2B5EF4-FFF2-40B4-BE49-F238E27FC236}">
                  <a16:creationId xmlns:a16="http://schemas.microsoft.com/office/drawing/2014/main" id="{968E77E7-C1DC-43EB-1E70-83B7F5C29E7D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2115;p71">
              <a:extLst>
                <a:ext uri="{FF2B5EF4-FFF2-40B4-BE49-F238E27FC236}">
                  <a16:creationId xmlns:a16="http://schemas.microsoft.com/office/drawing/2014/main" id="{CC73CC31-C3F7-F122-2B99-96176820F344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2116;p71">
              <a:extLst>
                <a:ext uri="{FF2B5EF4-FFF2-40B4-BE49-F238E27FC236}">
                  <a16:creationId xmlns:a16="http://schemas.microsoft.com/office/drawing/2014/main" id="{A8E0C422-DEA4-EE00-C001-CD373876BCE4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2117;p71">
              <a:extLst>
                <a:ext uri="{FF2B5EF4-FFF2-40B4-BE49-F238E27FC236}">
                  <a16:creationId xmlns:a16="http://schemas.microsoft.com/office/drawing/2014/main" id="{424FC2E6-C445-B69D-9E27-BCD1A22696AB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2118;p71">
              <a:extLst>
                <a:ext uri="{FF2B5EF4-FFF2-40B4-BE49-F238E27FC236}">
                  <a16:creationId xmlns:a16="http://schemas.microsoft.com/office/drawing/2014/main" id="{BB9A48DA-19A0-788D-C15C-152BC2EC8907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2119;p71">
              <a:extLst>
                <a:ext uri="{FF2B5EF4-FFF2-40B4-BE49-F238E27FC236}">
                  <a16:creationId xmlns:a16="http://schemas.microsoft.com/office/drawing/2014/main" id="{BA75C145-EE5C-7763-0DE4-D51F182F4A1E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2120;p71">
              <a:extLst>
                <a:ext uri="{FF2B5EF4-FFF2-40B4-BE49-F238E27FC236}">
                  <a16:creationId xmlns:a16="http://schemas.microsoft.com/office/drawing/2014/main" id="{95A8E648-2C35-14AE-5F7C-21B04E37FB09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2121;p71">
              <a:extLst>
                <a:ext uri="{FF2B5EF4-FFF2-40B4-BE49-F238E27FC236}">
                  <a16:creationId xmlns:a16="http://schemas.microsoft.com/office/drawing/2014/main" id="{6A3C084E-516C-BA0A-8C7B-E4731DAED15B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2122;p71">
              <a:extLst>
                <a:ext uri="{FF2B5EF4-FFF2-40B4-BE49-F238E27FC236}">
                  <a16:creationId xmlns:a16="http://schemas.microsoft.com/office/drawing/2014/main" id="{E0708245-316C-DBC7-B2E5-BE81F2BD5052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2123;p71">
              <a:extLst>
                <a:ext uri="{FF2B5EF4-FFF2-40B4-BE49-F238E27FC236}">
                  <a16:creationId xmlns:a16="http://schemas.microsoft.com/office/drawing/2014/main" id="{F03F038C-CCBA-291A-67AD-6FE8D678B3D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2124;p71">
              <a:extLst>
                <a:ext uri="{FF2B5EF4-FFF2-40B4-BE49-F238E27FC236}">
                  <a16:creationId xmlns:a16="http://schemas.microsoft.com/office/drawing/2014/main" id="{D3B129FB-673E-6919-6878-B3100EE90E5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2125;p71">
              <a:extLst>
                <a:ext uri="{FF2B5EF4-FFF2-40B4-BE49-F238E27FC236}">
                  <a16:creationId xmlns:a16="http://schemas.microsoft.com/office/drawing/2014/main" id="{3A425B5C-9034-2FDA-E464-65307B27A87C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2126;p71">
              <a:extLst>
                <a:ext uri="{FF2B5EF4-FFF2-40B4-BE49-F238E27FC236}">
                  <a16:creationId xmlns:a16="http://schemas.microsoft.com/office/drawing/2014/main" id="{68C2B475-53C9-F8FC-2E42-29F4F9A96C7B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2127;p71">
              <a:extLst>
                <a:ext uri="{FF2B5EF4-FFF2-40B4-BE49-F238E27FC236}">
                  <a16:creationId xmlns:a16="http://schemas.microsoft.com/office/drawing/2014/main" id="{0432B7C3-93FB-A262-7F71-3649E73E0AD5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2128;p71">
              <a:extLst>
                <a:ext uri="{FF2B5EF4-FFF2-40B4-BE49-F238E27FC236}">
                  <a16:creationId xmlns:a16="http://schemas.microsoft.com/office/drawing/2014/main" id="{41D2AD1B-15B3-DB48-37F9-60E5FE2E6DF6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2129;p71">
              <a:extLst>
                <a:ext uri="{FF2B5EF4-FFF2-40B4-BE49-F238E27FC236}">
                  <a16:creationId xmlns:a16="http://schemas.microsoft.com/office/drawing/2014/main" id="{AC963DF7-2BCB-0AA8-C0F8-1372F81CC595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2130;p71">
              <a:extLst>
                <a:ext uri="{FF2B5EF4-FFF2-40B4-BE49-F238E27FC236}">
                  <a16:creationId xmlns:a16="http://schemas.microsoft.com/office/drawing/2014/main" id="{20995619-03E9-B99D-AD3C-789B0DE9A6E9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2131;p71">
              <a:extLst>
                <a:ext uri="{FF2B5EF4-FFF2-40B4-BE49-F238E27FC236}">
                  <a16:creationId xmlns:a16="http://schemas.microsoft.com/office/drawing/2014/main" id="{4D2BA3AE-AFC4-ABB2-78DA-4B8F827EA26B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2132;p71">
              <a:extLst>
                <a:ext uri="{FF2B5EF4-FFF2-40B4-BE49-F238E27FC236}">
                  <a16:creationId xmlns:a16="http://schemas.microsoft.com/office/drawing/2014/main" id="{427B73DD-19A3-AE2E-0003-E04AA2EF3109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2133;p71">
              <a:extLst>
                <a:ext uri="{FF2B5EF4-FFF2-40B4-BE49-F238E27FC236}">
                  <a16:creationId xmlns:a16="http://schemas.microsoft.com/office/drawing/2014/main" id="{363B162C-AC13-333F-B4DF-36C6E69D729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2134;p71">
              <a:extLst>
                <a:ext uri="{FF2B5EF4-FFF2-40B4-BE49-F238E27FC236}">
                  <a16:creationId xmlns:a16="http://schemas.microsoft.com/office/drawing/2014/main" id="{7E311949-8D88-FF54-AFE3-0A26912672F9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2135;p71">
              <a:extLst>
                <a:ext uri="{FF2B5EF4-FFF2-40B4-BE49-F238E27FC236}">
                  <a16:creationId xmlns:a16="http://schemas.microsoft.com/office/drawing/2014/main" id="{88B763E8-A051-BEB3-7D00-27ADB9B3DD0D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2136;p71">
              <a:extLst>
                <a:ext uri="{FF2B5EF4-FFF2-40B4-BE49-F238E27FC236}">
                  <a16:creationId xmlns:a16="http://schemas.microsoft.com/office/drawing/2014/main" id="{96B0667C-23C5-0268-ACF4-EDF26F6B3D8B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2137;p71">
              <a:extLst>
                <a:ext uri="{FF2B5EF4-FFF2-40B4-BE49-F238E27FC236}">
                  <a16:creationId xmlns:a16="http://schemas.microsoft.com/office/drawing/2014/main" id="{4AC1ED57-EBCB-6E7F-E4D1-C78877462E77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2138;p71">
              <a:extLst>
                <a:ext uri="{FF2B5EF4-FFF2-40B4-BE49-F238E27FC236}">
                  <a16:creationId xmlns:a16="http://schemas.microsoft.com/office/drawing/2014/main" id="{912DE36F-CA9A-7378-5E8A-66218B6F7EC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2139;p71">
              <a:extLst>
                <a:ext uri="{FF2B5EF4-FFF2-40B4-BE49-F238E27FC236}">
                  <a16:creationId xmlns:a16="http://schemas.microsoft.com/office/drawing/2014/main" id="{B73E7E97-9BB2-BA7A-A4C0-B95094E7530A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2140;p71">
              <a:extLst>
                <a:ext uri="{FF2B5EF4-FFF2-40B4-BE49-F238E27FC236}">
                  <a16:creationId xmlns:a16="http://schemas.microsoft.com/office/drawing/2014/main" id="{E640656F-0398-D0DA-A226-40964B7DBBA4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2141;p71">
              <a:extLst>
                <a:ext uri="{FF2B5EF4-FFF2-40B4-BE49-F238E27FC236}">
                  <a16:creationId xmlns:a16="http://schemas.microsoft.com/office/drawing/2014/main" id="{1DC0E931-3394-5F91-D55D-0965CD354E3E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2142;p71">
              <a:extLst>
                <a:ext uri="{FF2B5EF4-FFF2-40B4-BE49-F238E27FC236}">
                  <a16:creationId xmlns:a16="http://schemas.microsoft.com/office/drawing/2014/main" id="{A2DB73CA-575F-AD69-4323-D62183263C3B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2143;p71">
              <a:extLst>
                <a:ext uri="{FF2B5EF4-FFF2-40B4-BE49-F238E27FC236}">
                  <a16:creationId xmlns:a16="http://schemas.microsoft.com/office/drawing/2014/main" id="{DA4DFC73-2C00-C6DE-D4E2-594D6C28969D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2144;p71">
              <a:extLst>
                <a:ext uri="{FF2B5EF4-FFF2-40B4-BE49-F238E27FC236}">
                  <a16:creationId xmlns:a16="http://schemas.microsoft.com/office/drawing/2014/main" id="{E680FC72-CC6F-8BB4-37DC-C827B11A45E8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2145;p71">
              <a:extLst>
                <a:ext uri="{FF2B5EF4-FFF2-40B4-BE49-F238E27FC236}">
                  <a16:creationId xmlns:a16="http://schemas.microsoft.com/office/drawing/2014/main" id="{DB1A94D3-73EA-9B0F-0887-12A4F0B41C5E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2146;p71">
              <a:extLst>
                <a:ext uri="{FF2B5EF4-FFF2-40B4-BE49-F238E27FC236}">
                  <a16:creationId xmlns:a16="http://schemas.microsoft.com/office/drawing/2014/main" id="{4604196E-D624-1F06-24CC-8C06CD734E95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2147;p71">
              <a:extLst>
                <a:ext uri="{FF2B5EF4-FFF2-40B4-BE49-F238E27FC236}">
                  <a16:creationId xmlns:a16="http://schemas.microsoft.com/office/drawing/2014/main" id="{CE0F8C02-0659-3526-A532-CA424E504A6E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2148;p71">
              <a:extLst>
                <a:ext uri="{FF2B5EF4-FFF2-40B4-BE49-F238E27FC236}">
                  <a16:creationId xmlns:a16="http://schemas.microsoft.com/office/drawing/2014/main" id="{015CB742-DF0B-4E37-3163-112DBEB7FF0C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2149;p71">
              <a:extLst>
                <a:ext uri="{FF2B5EF4-FFF2-40B4-BE49-F238E27FC236}">
                  <a16:creationId xmlns:a16="http://schemas.microsoft.com/office/drawing/2014/main" id="{0FF3B3B4-4861-9B84-1C1A-467AD3C4EF93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2150;p71">
              <a:extLst>
                <a:ext uri="{FF2B5EF4-FFF2-40B4-BE49-F238E27FC236}">
                  <a16:creationId xmlns:a16="http://schemas.microsoft.com/office/drawing/2014/main" id="{197FF84E-4043-DDAC-5A0B-C9C8D4FDB639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2151;p71">
              <a:extLst>
                <a:ext uri="{FF2B5EF4-FFF2-40B4-BE49-F238E27FC236}">
                  <a16:creationId xmlns:a16="http://schemas.microsoft.com/office/drawing/2014/main" id="{48862803-27B7-05AD-C0AD-1C4857D24A71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2152;p71">
              <a:extLst>
                <a:ext uri="{FF2B5EF4-FFF2-40B4-BE49-F238E27FC236}">
                  <a16:creationId xmlns:a16="http://schemas.microsoft.com/office/drawing/2014/main" id="{491FCE7E-73D3-DD09-4AE6-401176D6AFA9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2153;p71">
              <a:extLst>
                <a:ext uri="{FF2B5EF4-FFF2-40B4-BE49-F238E27FC236}">
                  <a16:creationId xmlns:a16="http://schemas.microsoft.com/office/drawing/2014/main" id="{93D4C3F5-F04E-2602-ECFE-2B48A5236410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2154;p71">
              <a:extLst>
                <a:ext uri="{FF2B5EF4-FFF2-40B4-BE49-F238E27FC236}">
                  <a16:creationId xmlns:a16="http://schemas.microsoft.com/office/drawing/2014/main" id="{7F7DDD52-11A6-D46E-8333-BD19CBBF23C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2155;p71">
              <a:extLst>
                <a:ext uri="{FF2B5EF4-FFF2-40B4-BE49-F238E27FC236}">
                  <a16:creationId xmlns:a16="http://schemas.microsoft.com/office/drawing/2014/main" id="{4727F9FD-C5D2-B1FE-9C43-0D2278A6B0A2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2156;p71">
              <a:extLst>
                <a:ext uri="{FF2B5EF4-FFF2-40B4-BE49-F238E27FC236}">
                  <a16:creationId xmlns:a16="http://schemas.microsoft.com/office/drawing/2014/main" id="{B754B445-5FBD-EEE6-AF4A-F4197E0B1398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2157;p71">
              <a:extLst>
                <a:ext uri="{FF2B5EF4-FFF2-40B4-BE49-F238E27FC236}">
                  <a16:creationId xmlns:a16="http://schemas.microsoft.com/office/drawing/2014/main" id="{DEA7EAED-C013-A256-3522-13DD747CEC63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2158;p71">
              <a:extLst>
                <a:ext uri="{FF2B5EF4-FFF2-40B4-BE49-F238E27FC236}">
                  <a16:creationId xmlns:a16="http://schemas.microsoft.com/office/drawing/2014/main" id="{1E0D59A4-DE25-40E1-2190-F7F6708F2FA9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2159;p71">
              <a:extLst>
                <a:ext uri="{FF2B5EF4-FFF2-40B4-BE49-F238E27FC236}">
                  <a16:creationId xmlns:a16="http://schemas.microsoft.com/office/drawing/2014/main" id="{DC6E4590-6910-E7DA-A242-CE1E2E609061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2160;p71">
              <a:extLst>
                <a:ext uri="{FF2B5EF4-FFF2-40B4-BE49-F238E27FC236}">
                  <a16:creationId xmlns:a16="http://schemas.microsoft.com/office/drawing/2014/main" id="{C5AEABDE-813F-DAF0-C6B5-78B69C7D3E02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2161;p71">
              <a:extLst>
                <a:ext uri="{FF2B5EF4-FFF2-40B4-BE49-F238E27FC236}">
                  <a16:creationId xmlns:a16="http://schemas.microsoft.com/office/drawing/2014/main" id="{EF2A75D0-694A-3268-08C9-A75F1AAE0BAC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2162;p71">
              <a:extLst>
                <a:ext uri="{FF2B5EF4-FFF2-40B4-BE49-F238E27FC236}">
                  <a16:creationId xmlns:a16="http://schemas.microsoft.com/office/drawing/2014/main" id="{5F8A0153-AF6C-74B6-57EC-B9371CCA4077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2163;p71">
              <a:extLst>
                <a:ext uri="{FF2B5EF4-FFF2-40B4-BE49-F238E27FC236}">
                  <a16:creationId xmlns:a16="http://schemas.microsoft.com/office/drawing/2014/main" id="{DE670899-86E7-E152-E333-1AFE22FDA4B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2164;p71">
              <a:extLst>
                <a:ext uri="{FF2B5EF4-FFF2-40B4-BE49-F238E27FC236}">
                  <a16:creationId xmlns:a16="http://schemas.microsoft.com/office/drawing/2014/main" id="{C471C447-7E72-8CE5-D7B7-0B41B77EE40F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2165;p71">
              <a:extLst>
                <a:ext uri="{FF2B5EF4-FFF2-40B4-BE49-F238E27FC236}">
                  <a16:creationId xmlns:a16="http://schemas.microsoft.com/office/drawing/2014/main" id="{ACDECC4E-0327-4CA4-0B3D-C6AF2FC3B907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2166;p71">
              <a:extLst>
                <a:ext uri="{FF2B5EF4-FFF2-40B4-BE49-F238E27FC236}">
                  <a16:creationId xmlns:a16="http://schemas.microsoft.com/office/drawing/2014/main" id="{0D33F8E2-2315-2AED-0BD1-BF0B258BCEA7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2167;p71">
              <a:extLst>
                <a:ext uri="{FF2B5EF4-FFF2-40B4-BE49-F238E27FC236}">
                  <a16:creationId xmlns:a16="http://schemas.microsoft.com/office/drawing/2014/main" id="{7F87E5B5-74AA-4E10-B65A-AA896589415F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2168;p71">
              <a:extLst>
                <a:ext uri="{FF2B5EF4-FFF2-40B4-BE49-F238E27FC236}">
                  <a16:creationId xmlns:a16="http://schemas.microsoft.com/office/drawing/2014/main" id="{E67CC04B-F2A5-9112-C315-70B6418FDAED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2169;p71">
              <a:extLst>
                <a:ext uri="{FF2B5EF4-FFF2-40B4-BE49-F238E27FC236}">
                  <a16:creationId xmlns:a16="http://schemas.microsoft.com/office/drawing/2014/main" id="{00743BE6-9EFB-7179-9AAD-1DC79B756407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2170;p71">
              <a:extLst>
                <a:ext uri="{FF2B5EF4-FFF2-40B4-BE49-F238E27FC236}">
                  <a16:creationId xmlns:a16="http://schemas.microsoft.com/office/drawing/2014/main" id="{643D7D1C-AFAC-FD1A-586E-004F5B857055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2171;p71">
              <a:extLst>
                <a:ext uri="{FF2B5EF4-FFF2-40B4-BE49-F238E27FC236}">
                  <a16:creationId xmlns:a16="http://schemas.microsoft.com/office/drawing/2014/main" id="{05D80789-51E2-1C8E-5052-688D9BAB1942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2172;p71">
              <a:extLst>
                <a:ext uri="{FF2B5EF4-FFF2-40B4-BE49-F238E27FC236}">
                  <a16:creationId xmlns:a16="http://schemas.microsoft.com/office/drawing/2014/main" id="{363A06EB-998B-3586-97E7-661BDB4C084B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2173;p71">
              <a:extLst>
                <a:ext uri="{FF2B5EF4-FFF2-40B4-BE49-F238E27FC236}">
                  <a16:creationId xmlns:a16="http://schemas.microsoft.com/office/drawing/2014/main" id="{7006D4FC-1253-84AD-10C5-88D23C88B3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2174;p71">
              <a:extLst>
                <a:ext uri="{FF2B5EF4-FFF2-40B4-BE49-F238E27FC236}">
                  <a16:creationId xmlns:a16="http://schemas.microsoft.com/office/drawing/2014/main" id="{26C9825C-2F75-A913-AC2B-975524B441F3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2175;p71">
              <a:extLst>
                <a:ext uri="{FF2B5EF4-FFF2-40B4-BE49-F238E27FC236}">
                  <a16:creationId xmlns:a16="http://schemas.microsoft.com/office/drawing/2014/main" id="{4DA859F4-0970-0259-8326-AD8BC889A25C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2176;p71">
              <a:extLst>
                <a:ext uri="{FF2B5EF4-FFF2-40B4-BE49-F238E27FC236}">
                  <a16:creationId xmlns:a16="http://schemas.microsoft.com/office/drawing/2014/main" id="{B7A9A443-A2F5-584A-BB91-4DFBA422E0EB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2177;p71">
              <a:extLst>
                <a:ext uri="{FF2B5EF4-FFF2-40B4-BE49-F238E27FC236}">
                  <a16:creationId xmlns:a16="http://schemas.microsoft.com/office/drawing/2014/main" id="{B5733FFA-E6D0-B059-5CAF-3264AF148DE7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2178;p71">
              <a:extLst>
                <a:ext uri="{FF2B5EF4-FFF2-40B4-BE49-F238E27FC236}">
                  <a16:creationId xmlns:a16="http://schemas.microsoft.com/office/drawing/2014/main" id="{35BCE6F8-855E-0C39-A220-D1B956916EA7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2179;p71">
              <a:extLst>
                <a:ext uri="{FF2B5EF4-FFF2-40B4-BE49-F238E27FC236}">
                  <a16:creationId xmlns:a16="http://schemas.microsoft.com/office/drawing/2014/main" id="{200F55A9-B810-338C-F7E5-3745309BD23F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2180;p71">
              <a:extLst>
                <a:ext uri="{FF2B5EF4-FFF2-40B4-BE49-F238E27FC236}">
                  <a16:creationId xmlns:a16="http://schemas.microsoft.com/office/drawing/2014/main" id="{6B97B917-0CF9-8336-FA48-6C2D42506A9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181;p71">
              <a:extLst>
                <a:ext uri="{FF2B5EF4-FFF2-40B4-BE49-F238E27FC236}">
                  <a16:creationId xmlns:a16="http://schemas.microsoft.com/office/drawing/2014/main" id="{D2DDBFE6-F13F-530D-D527-3C72A8D5A78E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182;p71">
              <a:extLst>
                <a:ext uri="{FF2B5EF4-FFF2-40B4-BE49-F238E27FC236}">
                  <a16:creationId xmlns:a16="http://schemas.microsoft.com/office/drawing/2014/main" id="{077184D4-E66B-4481-A708-C8927213C97E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183;p71">
              <a:extLst>
                <a:ext uri="{FF2B5EF4-FFF2-40B4-BE49-F238E27FC236}">
                  <a16:creationId xmlns:a16="http://schemas.microsoft.com/office/drawing/2014/main" id="{F85E9669-037E-2989-481E-2926FDB456F6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2184;p71">
              <a:extLst>
                <a:ext uri="{FF2B5EF4-FFF2-40B4-BE49-F238E27FC236}">
                  <a16:creationId xmlns:a16="http://schemas.microsoft.com/office/drawing/2014/main" id="{E41CE15B-E7C4-0173-D39D-FB0B3F43227B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2185;p71">
              <a:extLst>
                <a:ext uri="{FF2B5EF4-FFF2-40B4-BE49-F238E27FC236}">
                  <a16:creationId xmlns:a16="http://schemas.microsoft.com/office/drawing/2014/main" id="{9E02C8C6-786D-429D-BF81-65F194DF3C4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186;p71">
              <a:extLst>
                <a:ext uri="{FF2B5EF4-FFF2-40B4-BE49-F238E27FC236}">
                  <a16:creationId xmlns:a16="http://schemas.microsoft.com/office/drawing/2014/main" id="{363FDDDC-6196-4CDE-458E-60B13BF0AB33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187;p71">
              <a:extLst>
                <a:ext uri="{FF2B5EF4-FFF2-40B4-BE49-F238E27FC236}">
                  <a16:creationId xmlns:a16="http://schemas.microsoft.com/office/drawing/2014/main" id="{AA5F1B55-7147-646E-09D0-881609BEFC7C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188;p71">
              <a:extLst>
                <a:ext uri="{FF2B5EF4-FFF2-40B4-BE49-F238E27FC236}">
                  <a16:creationId xmlns:a16="http://schemas.microsoft.com/office/drawing/2014/main" id="{43C4ADCD-1499-B623-D5B4-15FF0B0575E1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2189;p71">
              <a:extLst>
                <a:ext uri="{FF2B5EF4-FFF2-40B4-BE49-F238E27FC236}">
                  <a16:creationId xmlns:a16="http://schemas.microsoft.com/office/drawing/2014/main" id="{35E92237-8030-2E15-30F3-459FF36D1DA9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2190;p71">
              <a:extLst>
                <a:ext uri="{FF2B5EF4-FFF2-40B4-BE49-F238E27FC236}">
                  <a16:creationId xmlns:a16="http://schemas.microsoft.com/office/drawing/2014/main" id="{63D404CD-325A-9AAB-B06A-E9BA6596F63D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2191;p71">
              <a:extLst>
                <a:ext uri="{FF2B5EF4-FFF2-40B4-BE49-F238E27FC236}">
                  <a16:creationId xmlns:a16="http://schemas.microsoft.com/office/drawing/2014/main" id="{DC04C29C-DEE1-655D-6247-B7C8EDA26ED1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2192;p71">
              <a:extLst>
                <a:ext uri="{FF2B5EF4-FFF2-40B4-BE49-F238E27FC236}">
                  <a16:creationId xmlns:a16="http://schemas.microsoft.com/office/drawing/2014/main" id="{9CF73A76-48DC-4BB5-3378-CF99C95D799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2193;p71">
              <a:extLst>
                <a:ext uri="{FF2B5EF4-FFF2-40B4-BE49-F238E27FC236}">
                  <a16:creationId xmlns:a16="http://schemas.microsoft.com/office/drawing/2014/main" id="{524633E7-9EA6-CB11-BBC6-59F6FDE34C5C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2194;p71">
              <a:extLst>
                <a:ext uri="{FF2B5EF4-FFF2-40B4-BE49-F238E27FC236}">
                  <a16:creationId xmlns:a16="http://schemas.microsoft.com/office/drawing/2014/main" id="{6F6C13B6-40B4-943D-3099-DE61EED7C926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195;p71">
              <a:extLst>
                <a:ext uri="{FF2B5EF4-FFF2-40B4-BE49-F238E27FC236}">
                  <a16:creationId xmlns:a16="http://schemas.microsoft.com/office/drawing/2014/main" id="{0B8C9A43-D749-0E7C-59BE-69F1FD54CB68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2196;p71">
              <a:extLst>
                <a:ext uri="{FF2B5EF4-FFF2-40B4-BE49-F238E27FC236}">
                  <a16:creationId xmlns:a16="http://schemas.microsoft.com/office/drawing/2014/main" id="{62129EAF-1795-25B5-6241-84DBC85454C7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2197;p71">
              <a:extLst>
                <a:ext uri="{FF2B5EF4-FFF2-40B4-BE49-F238E27FC236}">
                  <a16:creationId xmlns:a16="http://schemas.microsoft.com/office/drawing/2014/main" id="{64BCB6DA-23DB-BC79-773D-8F064D3AFBF8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2198;p71">
              <a:extLst>
                <a:ext uri="{FF2B5EF4-FFF2-40B4-BE49-F238E27FC236}">
                  <a16:creationId xmlns:a16="http://schemas.microsoft.com/office/drawing/2014/main" id="{B5E3E2CC-416C-8C43-3618-8959F0EF9F7C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2199;p71">
              <a:extLst>
                <a:ext uri="{FF2B5EF4-FFF2-40B4-BE49-F238E27FC236}">
                  <a16:creationId xmlns:a16="http://schemas.microsoft.com/office/drawing/2014/main" id="{A9FB73D3-9230-9712-395B-71F6D964B5B1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2200;p71">
              <a:extLst>
                <a:ext uri="{FF2B5EF4-FFF2-40B4-BE49-F238E27FC236}">
                  <a16:creationId xmlns:a16="http://schemas.microsoft.com/office/drawing/2014/main" id="{B9CCF91F-1AC5-8A24-5FC1-DBA5D40811E3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2201;p71">
              <a:extLst>
                <a:ext uri="{FF2B5EF4-FFF2-40B4-BE49-F238E27FC236}">
                  <a16:creationId xmlns:a16="http://schemas.microsoft.com/office/drawing/2014/main" id="{525ACB2D-1BB2-BA03-BEDC-E8FEF4076070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2202;p71">
              <a:extLst>
                <a:ext uri="{FF2B5EF4-FFF2-40B4-BE49-F238E27FC236}">
                  <a16:creationId xmlns:a16="http://schemas.microsoft.com/office/drawing/2014/main" id="{3CEEB983-3164-EB85-B805-5F21F8F50BDE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2203;p71">
              <a:extLst>
                <a:ext uri="{FF2B5EF4-FFF2-40B4-BE49-F238E27FC236}">
                  <a16:creationId xmlns:a16="http://schemas.microsoft.com/office/drawing/2014/main" id="{D36D36D5-EE83-72E2-34DE-FB804418F7E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2204;p71">
              <a:extLst>
                <a:ext uri="{FF2B5EF4-FFF2-40B4-BE49-F238E27FC236}">
                  <a16:creationId xmlns:a16="http://schemas.microsoft.com/office/drawing/2014/main" id="{CE516742-7AD6-826A-7026-16E01ABF15B1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2205;p71">
              <a:extLst>
                <a:ext uri="{FF2B5EF4-FFF2-40B4-BE49-F238E27FC236}">
                  <a16:creationId xmlns:a16="http://schemas.microsoft.com/office/drawing/2014/main" id="{BC87DD83-BC94-46FF-9783-842D6A61B64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2206;p71">
              <a:extLst>
                <a:ext uri="{FF2B5EF4-FFF2-40B4-BE49-F238E27FC236}">
                  <a16:creationId xmlns:a16="http://schemas.microsoft.com/office/drawing/2014/main" id="{AB074BAF-7233-C652-87C6-0B8434843300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2207;p71">
              <a:extLst>
                <a:ext uri="{FF2B5EF4-FFF2-40B4-BE49-F238E27FC236}">
                  <a16:creationId xmlns:a16="http://schemas.microsoft.com/office/drawing/2014/main" id="{9BFE6A16-24AD-2FEF-68C5-D2061774BAB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2208;p71">
              <a:extLst>
                <a:ext uri="{FF2B5EF4-FFF2-40B4-BE49-F238E27FC236}">
                  <a16:creationId xmlns:a16="http://schemas.microsoft.com/office/drawing/2014/main" id="{30CB6E25-5929-638C-5EB2-CA021A304E18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2209;p71">
              <a:extLst>
                <a:ext uri="{FF2B5EF4-FFF2-40B4-BE49-F238E27FC236}">
                  <a16:creationId xmlns:a16="http://schemas.microsoft.com/office/drawing/2014/main" id="{EAF1267B-EAC3-C4D2-A88D-B80F6F48B89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2210;p71">
              <a:extLst>
                <a:ext uri="{FF2B5EF4-FFF2-40B4-BE49-F238E27FC236}">
                  <a16:creationId xmlns:a16="http://schemas.microsoft.com/office/drawing/2014/main" id="{29A215AB-1849-3FB6-9F06-AB48FFD17FA0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2211;p71">
              <a:extLst>
                <a:ext uri="{FF2B5EF4-FFF2-40B4-BE49-F238E27FC236}">
                  <a16:creationId xmlns:a16="http://schemas.microsoft.com/office/drawing/2014/main" id="{4497ADCC-E8C4-2F52-36CB-DBC27CEBDC8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2212;p71">
              <a:extLst>
                <a:ext uri="{FF2B5EF4-FFF2-40B4-BE49-F238E27FC236}">
                  <a16:creationId xmlns:a16="http://schemas.microsoft.com/office/drawing/2014/main" id="{7219ADCE-B9CC-65C0-F637-19732A42395A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2213;p71">
              <a:extLst>
                <a:ext uri="{FF2B5EF4-FFF2-40B4-BE49-F238E27FC236}">
                  <a16:creationId xmlns:a16="http://schemas.microsoft.com/office/drawing/2014/main" id="{900ADF03-611E-F5F2-1362-65BA78F84BC0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2214;p71">
              <a:extLst>
                <a:ext uri="{FF2B5EF4-FFF2-40B4-BE49-F238E27FC236}">
                  <a16:creationId xmlns:a16="http://schemas.microsoft.com/office/drawing/2014/main" id="{E505EA4B-366C-70E8-1521-CC6D5EEDC63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2215;p71">
              <a:extLst>
                <a:ext uri="{FF2B5EF4-FFF2-40B4-BE49-F238E27FC236}">
                  <a16:creationId xmlns:a16="http://schemas.microsoft.com/office/drawing/2014/main" id="{B96AFA93-AF22-BE86-D691-01303EBB713E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2216;p71">
              <a:extLst>
                <a:ext uri="{FF2B5EF4-FFF2-40B4-BE49-F238E27FC236}">
                  <a16:creationId xmlns:a16="http://schemas.microsoft.com/office/drawing/2014/main" id="{40152C21-6F99-57B7-E1B2-8F226EE43E92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2217;p71">
              <a:extLst>
                <a:ext uri="{FF2B5EF4-FFF2-40B4-BE49-F238E27FC236}">
                  <a16:creationId xmlns:a16="http://schemas.microsoft.com/office/drawing/2014/main" id="{7E5A0945-4EF5-1C34-7B2B-C49936C90429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2218;p71">
              <a:extLst>
                <a:ext uri="{FF2B5EF4-FFF2-40B4-BE49-F238E27FC236}">
                  <a16:creationId xmlns:a16="http://schemas.microsoft.com/office/drawing/2014/main" id="{9EC08095-D0BA-7F5F-455A-71C20B554726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2219;p71">
              <a:extLst>
                <a:ext uri="{FF2B5EF4-FFF2-40B4-BE49-F238E27FC236}">
                  <a16:creationId xmlns:a16="http://schemas.microsoft.com/office/drawing/2014/main" id="{4914EF1A-D2E6-28B4-2E75-CC9F6C68436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2220;p71">
              <a:extLst>
                <a:ext uri="{FF2B5EF4-FFF2-40B4-BE49-F238E27FC236}">
                  <a16:creationId xmlns:a16="http://schemas.microsoft.com/office/drawing/2014/main" id="{86D9C02A-0D96-83AC-A717-21700ECD1FF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2221;p71">
              <a:extLst>
                <a:ext uri="{FF2B5EF4-FFF2-40B4-BE49-F238E27FC236}">
                  <a16:creationId xmlns:a16="http://schemas.microsoft.com/office/drawing/2014/main" id="{C5E539ED-F6A7-7A40-DBB0-9D4E0766155A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2222;p71">
              <a:extLst>
                <a:ext uri="{FF2B5EF4-FFF2-40B4-BE49-F238E27FC236}">
                  <a16:creationId xmlns:a16="http://schemas.microsoft.com/office/drawing/2014/main" id="{2197A26A-9B9C-0D76-0F8E-195779A012A7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223;p71">
              <a:extLst>
                <a:ext uri="{FF2B5EF4-FFF2-40B4-BE49-F238E27FC236}">
                  <a16:creationId xmlns:a16="http://schemas.microsoft.com/office/drawing/2014/main" id="{2CD71BB5-2015-C1E2-1434-DCA8CB76EF6F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224;p71">
              <a:extLst>
                <a:ext uri="{FF2B5EF4-FFF2-40B4-BE49-F238E27FC236}">
                  <a16:creationId xmlns:a16="http://schemas.microsoft.com/office/drawing/2014/main" id="{E48D49C2-F4DC-6E81-55A2-37EBC828675C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225;p71">
              <a:extLst>
                <a:ext uri="{FF2B5EF4-FFF2-40B4-BE49-F238E27FC236}">
                  <a16:creationId xmlns:a16="http://schemas.microsoft.com/office/drawing/2014/main" id="{2C83282A-960F-95CA-F552-2A9623A4C467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226;p71">
              <a:extLst>
                <a:ext uri="{FF2B5EF4-FFF2-40B4-BE49-F238E27FC236}">
                  <a16:creationId xmlns:a16="http://schemas.microsoft.com/office/drawing/2014/main" id="{51777F1F-1DFB-8A29-8F00-5D735CAB58E2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227;p71">
              <a:extLst>
                <a:ext uri="{FF2B5EF4-FFF2-40B4-BE49-F238E27FC236}">
                  <a16:creationId xmlns:a16="http://schemas.microsoft.com/office/drawing/2014/main" id="{91AF41C0-6698-0715-A1AD-9B40E211A09D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228;p71">
              <a:extLst>
                <a:ext uri="{FF2B5EF4-FFF2-40B4-BE49-F238E27FC236}">
                  <a16:creationId xmlns:a16="http://schemas.microsoft.com/office/drawing/2014/main" id="{EDB3C1F7-E366-A7D1-3348-1F1C1658EFBC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229;p71">
              <a:extLst>
                <a:ext uri="{FF2B5EF4-FFF2-40B4-BE49-F238E27FC236}">
                  <a16:creationId xmlns:a16="http://schemas.microsoft.com/office/drawing/2014/main" id="{6C1BF1BE-2A12-62A9-DA82-CA3F2163866D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230;p71">
              <a:extLst>
                <a:ext uri="{FF2B5EF4-FFF2-40B4-BE49-F238E27FC236}">
                  <a16:creationId xmlns:a16="http://schemas.microsoft.com/office/drawing/2014/main" id="{EA06DC6E-D82E-01C7-B774-02A822C59612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231;p71">
              <a:extLst>
                <a:ext uri="{FF2B5EF4-FFF2-40B4-BE49-F238E27FC236}">
                  <a16:creationId xmlns:a16="http://schemas.microsoft.com/office/drawing/2014/main" id="{10262781-0406-FEF0-7871-C6CA2C8D4724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232;p71">
              <a:extLst>
                <a:ext uri="{FF2B5EF4-FFF2-40B4-BE49-F238E27FC236}">
                  <a16:creationId xmlns:a16="http://schemas.microsoft.com/office/drawing/2014/main" id="{968D0105-6D60-0F11-310A-143E6CF36A2A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233;p71">
              <a:extLst>
                <a:ext uri="{FF2B5EF4-FFF2-40B4-BE49-F238E27FC236}">
                  <a16:creationId xmlns:a16="http://schemas.microsoft.com/office/drawing/2014/main" id="{0D8D899A-7188-E52A-9EF3-75239D0FD6A4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234;p71">
              <a:extLst>
                <a:ext uri="{FF2B5EF4-FFF2-40B4-BE49-F238E27FC236}">
                  <a16:creationId xmlns:a16="http://schemas.microsoft.com/office/drawing/2014/main" id="{5C51D4A2-76D8-12F0-69FE-C72287C2AC2D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235;p71">
              <a:extLst>
                <a:ext uri="{FF2B5EF4-FFF2-40B4-BE49-F238E27FC236}">
                  <a16:creationId xmlns:a16="http://schemas.microsoft.com/office/drawing/2014/main" id="{90312597-8E22-6B7A-E183-2B4E7DF08B46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236;p71">
              <a:extLst>
                <a:ext uri="{FF2B5EF4-FFF2-40B4-BE49-F238E27FC236}">
                  <a16:creationId xmlns:a16="http://schemas.microsoft.com/office/drawing/2014/main" id="{A8A2A2C8-F6FB-82B4-3492-CED93542ACDD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237;p71">
              <a:extLst>
                <a:ext uri="{FF2B5EF4-FFF2-40B4-BE49-F238E27FC236}">
                  <a16:creationId xmlns:a16="http://schemas.microsoft.com/office/drawing/2014/main" id="{7272570F-D381-E83D-5932-E4229E3FFC17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238;p71">
              <a:extLst>
                <a:ext uri="{FF2B5EF4-FFF2-40B4-BE49-F238E27FC236}">
                  <a16:creationId xmlns:a16="http://schemas.microsoft.com/office/drawing/2014/main" id="{B2C76FF6-16BA-BE3E-0DC6-16F82C357B4F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239;p71">
              <a:extLst>
                <a:ext uri="{FF2B5EF4-FFF2-40B4-BE49-F238E27FC236}">
                  <a16:creationId xmlns:a16="http://schemas.microsoft.com/office/drawing/2014/main" id="{92D43F50-4BFD-29CB-EC13-3F8EB294C4E5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240;p71">
              <a:extLst>
                <a:ext uri="{FF2B5EF4-FFF2-40B4-BE49-F238E27FC236}">
                  <a16:creationId xmlns:a16="http://schemas.microsoft.com/office/drawing/2014/main" id="{75581E2A-ED0B-2B12-29D5-7AEEB8D05A1D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241;p71">
              <a:extLst>
                <a:ext uri="{FF2B5EF4-FFF2-40B4-BE49-F238E27FC236}">
                  <a16:creationId xmlns:a16="http://schemas.microsoft.com/office/drawing/2014/main" id="{34486FC1-7F96-8F4F-116D-079E9C5F9607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242;p71">
              <a:extLst>
                <a:ext uri="{FF2B5EF4-FFF2-40B4-BE49-F238E27FC236}">
                  <a16:creationId xmlns:a16="http://schemas.microsoft.com/office/drawing/2014/main" id="{8E9EE2DD-060A-BAED-B2A6-EEF3A57B08B3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243;p71">
              <a:extLst>
                <a:ext uri="{FF2B5EF4-FFF2-40B4-BE49-F238E27FC236}">
                  <a16:creationId xmlns:a16="http://schemas.microsoft.com/office/drawing/2014/main" id="{9C607CBF-CA0C-36B7-23DA-8884BB3346B5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244;p71">
              <a:extLst>
                <a:ext uri="{FF2B5EF4-FFF2-40B4-BE49-F238E27FC236}">
                  <a16:creationId xmlns:a16="http://schemas.microsoft.com/office/drawing/2014/main" id="{31663D84-0582-D896-4CDB-073DDE43332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245;p71">
              <a:extLst>
                <a:ext uri="{FF2B5EF4-FFF2-40B4-BE49-F238E27FC236}">
                  <a16:creationId xmlns:a16="http://schemas.microsoft.com/office/drawing/2014/main" id="{9FD10FDF-2B61-6B7E-3EF1-BC5CBA94C774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246;p71">
              <a:extLst>
                <a:ext uri="{FF2B5EF4-FFF2-40B4-BE49-F238E27FC236}">
                  <a16:creationId xmlns:a16="http://schemas.microsoft.com/office/drawing/2014/main" id="{6B414EB1-AAE1-34E7-7925-50C6DE52AA35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247;p71">
              <a:extLst>
                <a:ext uri="{FF2B5EF4-FFF2-40B4-BE49-F238E27FC236}">
                  <a16:creationId xmlns:a16="http://schemas.microsoft.com/office/drawing/2014/main" id="{C5DDE7C8-769C-FCF7-01B2-81CB685A09D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248;p71">
              <a:extLst>
                <a:ext uri="{FF2B5EF4-FFF2-40B4-BE49-F238E27FC236}">
                  <a16:creationId xmlns:a16="http://schemas.microsoft.com/office/drawing/2014/main" id="{0EA678F5-4EE3-DFFD-B8F4-8515C9EF25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249;p71">
              <a:extLst>
                <a:ext uri="{FF2B5EF4-FFF2-40B4-BE49-F238E27FC236}">
                  <a16:creationId xmlns:a16="http://schemas.microsoft.com/office/drawing/2014/main" id="{65A72063-C948-FBE8-CAF0-8157D3AD8060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250;p71">
              <a:extLst>
                <a:ext uri="{FF2B5EF4-FFF2-40B4-BE49-F238E27FC236}">
                  <a16:creationId xmlns:a16="http://schemas.microsoft.com/office/drawing/2014/main" id="{CBDE7211-74B4-C22E-D11C-83C7D22E93A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251;p71">
              <a:extLst>
                <a:ext uri="{FF2B5EF4-FFF2-40B4-BE49-F238E27FC236}">
                  <a16:creationId xmlns:a16="http://schemas.microsoft.com/office/drawing/2014/main" id="{D3672339-E3C6-D709-BBAB-CFA39CBAA0D4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252;p71">
              <a:extLst>
                <a:ext uri="{FF2B5EF4-FFF2-40B4-BE49-F238E27FC236}">
                  <a16:creationId xmlns:a16="http://schemas.microsoft.com/office/drawing/2014/main" id="{C833AA60-C035-1FCA-5D77-AFB0BD46B02C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253;p71">
              <a:extLst>
                <a:ext uri="{FF2B5EF4-FFF2-40B4-BE49-F238E27FC236}">
                  <a16:creationId xmlns:a16="http://schemas.microsoft.com/office/drawing/2014/main" id="{0C0DB173-1B69-2A41-97AA-D07B6CDC430C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254;p71">
              <a:extLst>
                <a:ext uri="{FF2B5EF4-FFF2-40B4-BE49-F238E27FC236}">
                  <a16:creationId xmlns:a16="http://schemas.microsoft.com/office/drawing/2014/main" id="{F11F8C5D-158B-4076-E54F-5DF854AC9E75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255;p71">
              <a:extLst>
                <a:ext uri="{FF2B5EF4-FFF2-40B4-BE49-F238E27FC236}">
                  <a16:creationId xmlns:a16="http://schemas.microsoft.com/office/drawing/2014/main" id="{7CE2EA54-F870-11A9-CD8C-15EBCF90242B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256;p71">
              <a:extLst>
                <a:ext uri="{FF2B5EF4-FFF2-40B4-BE49-F238E27FC236}">
                  <a16:creationId xmlns:a16="http://schemas.microsoft.com/office/drawing/2014/main" id="{3E48AA32-7F61-089E-4CB3-3B7BD7E0D461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257;p71">
              <a:extLst>
                <a:ext uri="{FF2B5EF4-FFF2-40B4-BE49-F238E27FC236}">
                  <a16:creationId xmlns:a16="http://schemas.microsoft.com/office/drawing/2014/main" id="{59445A1A-DB2D-CBE4-5EE1-919CEF8DEB75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258;p71">
              <a:extLst>
                <a:ext uri="{FF2B5EF4-FFF2-40B4-BE49-F238E27FC236}">
                  <a16:creationId xmlns:a16="http://schemas.microsoft.com/office/drawing/2014/main" id="{68C5D37B-C1CA-CA2C-E58B-84A05A22FB91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259;p71">
              <a:extLst>
                <a:ext uri="{FF2B5EF4-FFF2-40B4-BE49-F238E27FC236}">
                  <a16:creationId xmlns:a16="http://schemas.microsoft.com/office/drawing/2014/main" id="{9AC075B3-2968-3018-E0ED-897D283865E1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260;p71">
              <a:extLst>
                <a:ext uri="{FF2B5EF4-FFF2-40B4-BE49-F238E27FC236}">
                  <a16:creationId xmlns:a16="http://schemas.microsoft.com/office/drawing/2014/main" id="{21F193AA-F864-2353-74E6-989FEFEFDAB1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261;p71">
              <a:extLst>
                <a:ext uri="{FF2B5EF4-FFF2-40B4-BE49-F238E27FC236}">
                  <a16:creationId xmlns:a16="http://schemas.microsoft.com/office/drawing/2014/main" id="{13216578-E6D2-B56D-F5FC-4D1E16442C01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262;p71">
              <a:extLst>
                <a:ext uri="{FF2B5EF4-FFF2-40B4-BE49-F238E27FC236}">
                  <a16:creationId xmlns:a16="http://schemas.microsoft.com/office/drawing/2014/main" id="{3D5C4462-7FD4-7913-0DB5-CD752C50D602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263;p71">
              <a:extLst>
                <a:ext uri="{FF2B5EF4-FFF2-40B4-BE49-F238E27FC236}">
                  <a16:creationId xmlns:a16="http://schemas.microsoft.com/office/drawing/2014/main" id="{72AB5A84-09EA-5EA1-2DB5-98CD00FCE5F6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2264;p71">
              <a:extLst>
                <a:ext uri="{FF2B5EF4-FFF2-40B4-BE49-F238E27FC236}">
                  <a16:creationId xmlns:a16="http://schemas.microsoft.com/office/drawing/2014/main" id="{4D571D41-D715-F4FC-A464-C7E1E09D3E97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2265;p71">
              <a:extLst>
                <a:ext uri="{FF2B5EF4-FFF2-40B4-BE49-F238E27FC236}">
                  <a16:creationId xmlns:a16="http://schemas.microsoft.com/office/drawing/2014/main" id="{A930D537-D47C-2CF9-10A8-B0D0814B4D8A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2266;p71">
              <a:extLst>
                <a:ext uri="{FF2B5EF4-FFF2-40B4-BE49-F238E27FC236}">
                  <a16:creationId xmlns:a16="http://schemas.microsoft.com/office/drawing/2014/main" id="{B58F4A38-46DD-BD63-5CED-A5372CD3FE6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2267;p71">
              <a:extLst>
                <a:ext uri="{FF2B5EF4-FFF2-40B4-BE49-F238E27FC236}">
                  <a16:creationId xmlns:a16="http://schemas.microsoft.com/office/drawing/2014/main" id="{7990716E-3AC2-46A2-92E4-5A2CF61BAB56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268;p71">
              <a:extLst>
                <a:ext uri="{FF2B5EF4-FFF2-40B4-BE49-F238E27FC236}">
                  <a16:creationId xmlns:a16="http://schemas.microsoft.com/office/drawing/2014/main" id="{4423D916-5E5F-71BC-ADBE-BC4AE7576544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269;p71">
              <a:extLst>
                <a:ext uri="{FF2B5EF4-FFF2-40B4-BE49-F238E27FC236}">
                  <a16:creationId xmlns:a16="http://schemas.microsoft.com/office/drawing/2014/main" id="{07752936-82DF-5875-2993-4F77568ECE9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270;p71">
              <a:extLst>
                <a:ext uri="{FF2B5EF4-FFF2-40B4-BE49-F238E27FC236}">
                  <a16:creationId xmlns:a16="http://schemas.microsoft.com/office/drawing/2014/main" id="{059FCA42-5FB9-1168-6844-CE82EA7BD546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271;p71">
              <a:extLst>
                <a:ext uri="{FF2B5EF4-FFF2-40B4-BE49-F238E27FC236}">
                  <a16:creationId xmlns:a16="http://schemas.microsoft.com/office/drawing/2014/main" id="{22E3C106-73B0-CA57-98EC-E11A1D116D8C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272;p71">
              <a:extLst>
                <a:ext uri="{FF2B5EF4-FFF2-40B4-BE49-F238E27FC236}">
                  <a16:creationId xmlns:a16="http://schemas.microsoft.com/office/drawing/2014/main" id="{79C3D3B6-96EE-29F2-F5FE-4EF172EF663F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273;p71">
              <a:extLst>
                <a:ext uri="{FF2B5EF4-FFF2-40B4-BE49-F238E27FC236}">
                  <a16:creationId xmlns:a16="http://schemas.microsoft.com/office/drawing/2014/main" id="{0071B06C-018A-833E-D51A-17161AEEC8B5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274;p71">
              <a:extLst>
                <a:ext uri="{FF2B5EF4-FFF2-40B4-BE49-F238E27FC236}">
                  <a16:creationId xmlns:a16="http://schemas.microsoft.com/office/drawing/2014/main" id="{829DDAC6-E918-FFBE-AC08-0A01835297DC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275;p71">
              <a:extLst>
                <a:ext uri="{FF2B5EF4-FFF2-40B4-BE49-F238E27FC236}">
                  <a16:creationId xmlns:a16="http://schemas.microsoft.com/office/drawing/2014/main" id="{C403C2A5-82CF-6508-252A-D50BF93B99AC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276;p71">
              <a:extLst>
                <a:ext uri="{FF2B5EF4-FFF2-40B4-BE49-F238E27FC236}">
                  <a16:creationId xmlns:a16="http://schemas.microsoft.com/office/drawing/2014/main" id="{90A43A13-F280-231B-2D03-AAE3909AF2FB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277;p71">
              <a:extLst>
                <a:ext uri="{FF2B5EF4-FFF2-40B4-BE49-F238E27FC236}">
                  <a16:creationId xmlns:a16="http://schemas.microsoft.com/office/drawing/2014/main" id="{37DA20D7-2730-8330-3CF7-E67510C57AA7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2278;p71">
              <a:extLst>
                <a:ext uri="{FF2B5EF4-FFF2-40B4-BE49-F238E27FC236}">
                  <a16:creationId xmlns:a16="http://schemas.microsoft.com/office/drawing/2014/main" id="{5AA3F33C-521F-8CC9-3209-98E6C6FC3809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2279;p71">
              <a:extLst>
                <a:ext uri="{FF2B5EF4-FFF2-40B4-BE49-F238E27FC236}">
                  <a16:creationId xmlns:a16="http://schemas.microsoft.com/office/drawing/2014/main" id="{8DE7A1F4-6877-6095-D807-35132ACAB12D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2280;p71">
              <a:extLst>
                <a:ext uri="{FF2B5EF4-FFF2-40B4-BE49-F238E27FC236}">
                  <a16:creationId xmlns:a16="http://schemas.microsoft.com/office/drawing/2014/main" id="{9277A53B-273A-7CAE-67B0-32A2C567AB57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2281;p71">
              <a:extLst>
                <a:ext uri="{FF2B5EF4-FFF2-40B4-BE49-F238E27FC236}">
                  <a16:creationId xmlns:a16="http://schemas.microsoft.com/office/drawing/2014/main" id="{C6F3AC8D-AE67-5B77-ECA4-B863115C906A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2282;p71">
              <a:extLst>
                <a:ext uri="{FF2B5EF4-FFF2-40B4-BE49-F238E27FC236}">
                  <a16:creationId xmlns:a16="http://schemas.microsoft.com/office/drawing/2014/main" id="{F4C944B9-826A-7919-62BB-1C887840791E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2283;p71">
              <a:extLst>
                <a:ext uri="{FF2B5EF4-FFF2-40B4-BE49-F238E27FC236}">
                  <a16:creationId xmlns:a16="http://schemas.microsoft.com/office/drawing/2014/main" id="{FDEA44F3-CA54-1385-D5A9-F96B52E9B492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2284;p71">
              <a:extLst>
                <a:ext uri="{FF2B5EF4-FFF2-40B4-BE49-F238E27FC236}">
                  <a16:creationId xmlns:a16="http://schemas.microsoft.com/office/drawing/2014/main" id="{3BD57F40-B2F9-A0CC-EFC4-47250F91A5A0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2285;p71">
              <a:extLst>
                <a:ext uri="{FF2B5EF4-FFF2-40B4-BE49-F238E27FC236}">
                  <a16:creationId xmlns:a16="http://schemas.microsoft.com/office/drawing/2014/main" id="{FB6E4E1B-791B-A8A6-9B14-657E8F52B94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2286;p71">
              <a:extLst>
                <a:ext uri="{FF2B5EF4-FFF2-40B4-BE49-F238E27FC236}">
                  <a16:creationId xmlns:a16="http://schemas.microsoft.com/office/drawing/2014/main" id="{873BE899-97A6-F7EC-F94E-722107744A6F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2287;p71">
              <a:extLst>
                <a:ext uri="{FF2B5EF4-FFF2-40B4-BE49-F238E27FC236}">
                  <a16:creationId xmlns:a16="http://schemas.microsoft.com/office/drawing/2014/main" id="{8D97399A-B8F6-41AD-152C-D2CB32E33D81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2288;p71">
              <a:extLst>
                <a:ext uri="{FF2B5EF4-FFF2-40B4-BE49-F238E27FC236}">
                  <a16:creationId xmlns:a16="http://schemas.microsoft.com/office/drawing/2014/main" id="{54DC7D58-E823-630D-65DC-057AC7BEA18F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2289;p71">
              <a:extLst>
                <a:ext uri="{FF2B5EF4-FFF2-40B4-BE49-F238E27FC236}">
                  <a16:creationId xmlns:a16="http://schemas.microsoft.com/office/drawing/2014/main" id="{8543F930-8B2F-36C4-4AFF-A0224C23C3C3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2290;p71">
              <a:extLst>
                <a:ext uri="{FF2B5EF4-FFF2-40B4-BE49-F238E27FC236}">
                  <a16:creationId xmlns:a16="http://schemas.microsoft.com/office/drawing/2014/main" id="{234B3960-60BB-BB2A-2BF7-D9210A69B5E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2291;p71">
              <a:extLst>
                <a:ext uri="{FF2B5EF4-FFF2-40B4-BE49-F238E27FC236}">
                  <a16:creationId xmlns:a16="http://schemas.microsoft.com/office/drawing/2014/main" id="{50730A6D-B2F7-426C-90C0-11704E39260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2292;p71">
              <a:extLst>
                <a:ext uri="{FF2B5EF4-FFF2-40B4-BE49-F238E27FC236}">
                  <a16:creationId xmlns:a16="http://schemas.microsoft.com/office/drawing/2014/main" id="{EB79490B-E6DA-E06B-2D39-537DB47F2D2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2293;p71">
              <a:extLst>
                <a:ext uri="{FF2B5EF4-FFF2-40B4-BE49-F238E27FC236}">
                  <a16:creationId xmlns:a16="http://schemas.microsoft.com/office/drawing/2014/main" id="{08A21411-7514-D515-2AE4-4A0FFFE4DA16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2294;p71">
              <a:extLst>
                <a:ext uri="{FF2B5EF4-FFF2-40B4-BE49-F238E27FC236}">
                  <a16:creationId xmlns:a16="http://schemas.microsoft.com/office/drawing/2014/main" id="{4FFE3718-1AAE-C17D-DC20-B8D0AE068E9E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2295;p71">
              <a:extLst>
                <a:ext uri="{FF2B5EF4-FFF2-40B4-BE49-F238E27FC236}">
                  <a16:creationId xmlns:a16="http://schemas.microsoft.com/office/drawing/2014/main" id="{8FB7EFDF-0EA6-16BB-CBAD-494B8484ACA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2296;p71">
              <a:extLst>
                <a:ext uri="{FF2B5EF4-FFF2-40B4-BE49-F238E27FC236}">
                  <a16:creationId xmlns:a16="http://schemas.microsoft.com/office/drawing/2014/main" id="{0C35B771-3B2B-ABC2-7BD6-D7087FF49A79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2297;p71">
              <a:extLst>
                <a:ext uri="{FF2B5EF4-FFF2-40B4-BE49-F238E27FC236}">
                  <a16:creationId xmlns:a16="http://schemas.microsoft.com/office/drawing/2014/main" id="{951CD861-3D12-D096-A133-08C0E69E9F67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2298;p71">
              <a:extLst>
                <a:ext uri="{FF2B5EF4-FFF2-40B4-BE49-F238E27FC236}">
                  <a16:creationId xmlns:a16="http://schemas.microsoft.com/office/drawing/2014/main" id="{1DF202A0-D341-BCCD-EDE3-82EED4196B8B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2299;p71">
              <a:extLst>
                <a:ext uri="{FF2B5EF4-FFF2-40B4-BE49-F238E27FC236}">
                  <a16:creationId xmlns:a16="http://schemas.microsoft.com/office/drawing/2014/main" id="{4D25EA5B-8B2A-2C86-21F3-294B506B3DDE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2300;p71">
              <a:extLst>
                <a:ext uri="{FF2B5EF4-FFF2-40B4-BE49-F238E27FC236}">
                  <a16:creationId xmlns:a16="http://schemas.microsoft.com/office/drawing/2014/main" id="{0A5AE6AF-B648-6382-EA57-F6362E0C11A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2301;p71">
              <a:extLst>
                <a:ext uri="{FF2B5EF4-FFF2-40B4-BE49-F238E27FC236}">
                  <a16:creationId xmlns:a16="http://schemas.microsoft.com/office/drawing/2014/main" id="{E5840010-604C-715E-A84D-30C686486AEC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2302;p71">
              <a:extLst>
                <a:ext uri="{FF2B5EF4-FFF2-40B4-BE49-F238E27FC236}">
                  <a16:creationId xmlns:a16="http://schemas.microsoft.com/office/drawing/2014/main" id="{CB496014-E9D6-DF7A-38A0-02AA914A24B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2303;p71">
              <a:extLst>
                <a:ext uri="{FF2B5EF4-FFF2-40B4-BE49-F238E27FC236}">
                  <a16:creationId xmlns:a16="http://schemas.microsoft.com/office/drawing/2014/main" id="{23C22916-6B38-1B5E-73DA-FF4C5AD05EFA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2304;p71">
              <a:extLst>
                <a:ext uri="{FF2B5EF4-FFF2-40B4-BE49-F238E27FC236}">
                  <a16:creationId xmlns:a16="http://schemas.microsoft.com/office/drawing/2014/main" id="{E267AE5A-3277-3E17-769D-9B2554546A8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2305;p71">
              <a:extLst>
                <a:ext uri="{FF2B5EF4-FFF2-40B4-BE49-F238E27FC236}">
                  <a16:creationId xmlns:a16="http://schemas.microsoft.com/office/drawing/2014/main" id="{6A1A05C3-7D3A-C1C6-AB14-2660B03014E1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2306;p71">
              <a:extLst>
                <a:ext uri="{FF2B5EF4-FFF2-40B4-BE49-F238E27FC236}">
                  <a16:creationId xmlns:a16="http://schemas.microsoft.com/office/drawing/2014/main" id="{E55D270E-788F-15AB-8DA8-6F8028257BF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2307;p71">
              <a:extLst>
                <a:ext uri="{FF2B5EF4-FFF2-40B4-BE49-F238E27FC236}">
                  <a16:creationId xmlns:a16="http://schemas.microsoft.com/office/drawing/2014/main" id="{0D0FCF25-5DF5-0818-FBD6-356A758CE700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2308;p71">
              <a:extLst>
                <a:ext uri="{FF2B5EF4-FFF2-40B4-BE49-F238E27FC236}">
                  <a16:creationId xmlns:a16="http://schemas.microsoft.com/office/drawing/2014/main" id="{5E3A5AF0-4957-4589-6799-225FDB3994C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2309;p71">
              <a:extLst>
                <a:ext uri="{FF2B5EF4-FFF2-40B4-BE49-F238E27FC236}">
                  <a16:creationId xmlns:a16="http://schemas.microsoft.com/office/drawing/2014/main" id="{94ED203D-FF39-C9A8-8010-942A7A5C300B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2310;p71">
              <a:extLst>
                <a:ext uri="{FF2B5EF4-FFF2-40B4-BE49-F238E27FC236}">
                  <a16:creationId xmlns:a16="http://schemas.microsoft.com/office/drawing/2014/main" id="{22D88A39-AE61-E8C5-EF4E-3EBDCB805A4C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2311;p71">
              <a:extLst>
                <a:ext uri="{FF2B5EF4-FFF2-40B4-BE49-F238E27FC236}">
                  <a16:creationId xmlns:a16="http://schemas.microsoft.com/office/drawing/2014/main" id="{161C8433-9C04-140E-7DFE-1299B46CD568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2312;p71">
              <a:extLst>
                <a:ext uri="{FF2B5EF4-FFF2-40B4-BE49-F238E27FC236}">
                  <a16:creationId xmlns:a16="http://schemas.microsoft.com/office/drawing/2014/main" id="{F77F67E6-DB36-3412-DB37-3BB19D8F03DD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2313;p71">
              <a:extLst>
                <a:ext uri="{FF2B5EF4-FFF2-40B4-BE49-F238E27FC236}">
                  <a16:creationId xmlns:a16="http://schemas.microsoft.com/office/drawing/2014/main" id="{BED28325-9C21-4DB9-7664-13D2C5179CB2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2314;p71">
              <a:extLst>
                <a:ext uri="{FF2B5EF4-FFF2-40B4-BE49-F238E27FC236}">
                  <a16:creationId xmlns:a16="http://schemas.microsoft.com/office/drawing/2014/main" id="{3DCC5DC3-C12D-56D6-E4C0-DC71C0BF1EE8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2315;p71">
              <a:extLst>
                <a:ext uri="{FF2B5EF4-FFF2-40B4-BE49-F238E27FC236}">
                  <a16:creationId xmlns:a16="http://schemas.microsoft.com/office/drawing/2014/main" id="{B7743E19-F16D-0EA2-D26C-A173CC0F7A69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2316;p71">
              <a:extLst>
                <a:ext uri="{FF2B5EF4-FFF2-40B4-BE49-F238E27FC236}">
                  <a16:creationId xmlns:a16="http://schemas.microsoft.com/office/drawing/2014/main" id="{908DD2A3-386F-4334-F15D-A060E2CED799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2317;p71">
              <a:extLst>
                <a:ext uri="{FF2B5EF4-FFF2-40B4-BE49-F238E27FC236}">
                  <a16:creationId xmlns:a16="http://schemas.microsoft.com/office/drawing/2014/main" id="{E3A06729-A01C-2DCD-1A32-66A9E7C15DB1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2318;p71">
              <a:extLst>
                <a:ext uri="{FF2B5EF4-FFF2-40B4-BE49-F238E27FC236}">
                  <a16:creationId xmlns:a16="http://schemas.microsoft.com/office/drawing/2014/main" id="{6C731425-C8E3-49E1-81CA-C11CAE75F574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2319;p71">
              <a:extLst>
                <a:ext uri="{FF2B5EF4-FFF2-40B4-BE49-F238E27FC236}">
                  <a16:creationId xmlns:a16="http://schemas.microsoft.com/office/drawing/2014/main" id="{0BABEB6C-2CFB-107C-BB47-E37B38FF5C7D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2320;p71">
              <a:extLst>
                <a:ext uri="{FF2B5EF4-FFF2-40B4-BE49-F238E27FC236}">
                  <a16:creationId xmlns:a16="http://schemas.microsoft.com/office/drawing/2014/main" id="{09D94275-BD36-FC1A-0944-A45B7332B965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2321;p71">
              <a:extLst>
                <a:ext uri="{FF2B5EF4-FFF2-40B4-BE49-F238E27FC236}">
                  <a16:creationId xmlns:a16="http://schemas.microsoft.com/office/drawing/2014/main" id="{323E73FD-9927-BB53-9D04-E60D0CE0B8D9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2322;p71">
              <a:extLst>
                <a:ext uri="{FF2B5EF4-FFF2-40B4-BE49-F238E27FC236}">
                  <a16:creationId xmlns:a16="http://schemas.microsoft.com/office/drawing/2014/main" id="{20355AA8-0E10-948F-CE9F-194953BB296D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2323;p71">
              <a:extLst>
                <a:ext uri="{FF2B5EF4-FFF2-40B4-BE49-F238E27FC236}">
                  <a16:creationId xmlns:a16="http://schemas.microsoft.com/office/drawing/2014/main" id="{01AB4BB3-6404-4DD0-457B-51E1F34765F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2324;p71">
              <a:extLst>
                <a:ext uri="{FF2B5EF4-FFF2-40B4-BE49-F238E27FC236}">
                  <a16:creationId xmlns:a16="http://schemas.microsoft.com/office/drawing/2014/main" id="{81B9B93A-84BD-5EFB-F6F2-A76474C136D3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2325;p71">
              <a:extLst>
                <a:ext uri="{FF2B5EF4-FFF2-40B4-BE49-F238E27FC236}">
                  <a16:creationId xmlns:a16="http://schemas.microsoft.com/office/drawing/2014/main" id="{19B08E54-413F-B57C-8B20-0F08695BB124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2326;p71">
              <a:extLst>
                <a:ext uri="{FF2B5EF4-FFF2-40B4-BE49-F238E27FC236}">
                  <a16:creationId xmlns:a16="http://schemas.microsoft.com/office/drawing/2014/main" id="{740EACAD-B716-0C3D-AB36-4B3F9ACFE933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2327;p71">
              <a:extLst>
                <a:ext uri="{FF2B5EF4-FFF2-40B4-BE49-F238E27FC236}">
                  <a16:creationId xmlns:a16="http://schemas.microsoft.com/office/drawing/2014/main" id="{827A4246-1D8E-6992-25E8-D24FEF08C735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2328;p71">
              <a:extLst>
                <a:ext uri="{FF2B5EF4-FFF2-40B4-BE49-F238E27FC236}">
                  <a16:creationId xmlns:a16="http://schemas.microsoft.com/office/drawing/2014/main" id="{262C6501-C605-0769-8178-D3B480FDD966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2329;p71">
              <a:extLst>
                <a:ext uri="{FF2B5EF4-FFF2-40B4-BE49-F238E27FC236}">
                  <a16:creationId xmlns:a16="http://schemas.microsoft.com/office/drawing/2014/main" id="{4AEE4B75-CB22-408D-B507-DC700EB3CFC4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2330;p71">
              <a:extLst>
                <a:ext uri="{FF2B5EF4-FFF2-40B4-BE49-F238E27FC236}">
                  <a16:creationId xmlns:a16="http://schemas.microsoft.com/office/drawing/2014/main" id="{F2222ABF-69B8-2BBB-C4E6-0563FBC44CDA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2331;p71">
              <a:extLst>
                <a:ext uri="{FF2B5EF4-FFF2-40B4-BE49-F238E27FC236}">
                  <a16:creationId xmlns:a16="http://schemas.microsoft.com/office/drawing/2014/main" id="{A1DBA5FF-496A-B501-47AC-ACB81449763D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2332;p71">
              <a:extLst>
                <a:ext uri="{FF2B5EF4-FFF2-40B4-BE49-F238E27FC236}">
                  <a16:creationId xmlns:a16="http://schemas.microsoft.com/office/drawing/2014/main" id="{1A92B924-18CA-0C4B-6611-8399854077B2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2333;p71">
              <a:extLst>
                <a:ext uri="{FF2B5EF4-FFF2-40B4-BE49-F238E27FC236}">
                  <a16:creationId xmlns:a16="http://schemas.microsoft.com/office/drawing/2014/main" id="{E487E7CD-B4CB-7442-A3BF-2681E86A559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2334;p71">
              <a:extLst>
                <a:ext uri="{FF2B5EF4-FFF2-40B4-BE49-F238E27FC236}">
                  <a16:creationId xmlns:a16="http://schemas.microsoft.com/office/drawing/2014/main" id="{4139F793-EDCA-0482-DF7A-B65F8E68A6F8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2335;p71">
              <a:extLst>
                <a:ext uri="{FF2B5EF4-FFF2-40B4-BE49-F238E27FC236}">
                  <a16:creationId xmlns:a16="http://schemas.microsoft.com/office/drawing/2014/main" id="{83C12D93-68B9-086F-8CDC-80705F98E15A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2336;p71">
              <a:extLst>
                <a:ext uri="{FF2B5EF4-FFF2-40B4-BE49-F238E27FC236}">
                  <a16:creationId xmlns:a16="http://schemas.microsoft.com/office/drawing/2014/main" id="{74373573-C252-B97F-7D17-0EDD33DA5498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2337;p71">
              <a:extLst>
                <a:ext uri="{FF2B5EF4-FFF2-40B4-BE49-F238E27FC236}">
                  <a16:creationId xmlns:a16="http://schemas.microsoft.com/office/drawing/2014/main" id="{EDDB2DAC-F3DF-5218-BA81-73528CC911DC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2338;p71">
              <a:extLst>
                <a:ext uri="{FF2B5EF4-FFF2-40B4-BE49-F238E27FC236}">
                  <a16:creationId xmlns:a16="http://schemas.microsoft.com/office/drawing/2014/main" id="{78FF92B8-AEE2-328F-7452-52C9FED24302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2339;p71">
              <a:extLst>
                <a:ext uri="{FF2B5EF4-FFF2-40B4-BE49-F238E27FC236}">
                  <a16:creationId xmlns:a16="http://schemas.microsoft.com/office/drawing/2014/main" id="{42FAA67B-DBB7-F73B-A7DC-E85AF36B48B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2340;p71">
              <a:extLst>
                <a:ext uri="{FF2B5EF4-FFF2-40B4-BE49-F238E27FC236}">
                  <a16:creationId xmlns:a16="http://schemas.microsoft.com/office/drawing/2014/main" id="{22A0EC62-782F-8400-A3B6-3F71AF3A8239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2341;p71">
              <a:extLst>
                <a:ext uri="{FF2B5EF4-FFF2-40B4-BE49-F238E27FC236}">
                  <a16:creationId xmlns:a16="http://schemas.microsoft.com/office/drawing/2014/main" id="{1FCF5A1F-DABE-B805-37C5-16C73CE6FE85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2342;p71">
              <a:extLst>
                <a:ext uri="{FF2B5EF4-FFF2-40B4-BE49-F238E27FC236}">
                  <a16:creationId xmlns:a16="http://schemas.microsoft.com/office/drawing/2014/main" id="{B41A6901-9505-372F-9F27-0083813C0661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2343;p71">
              <a:extLst>
                <a:ext uri="{FF2B5EF4-FFF2-40B4-BE49-F238E27FC236}">
                  <a16:creationId xmlns:a16="http://schemas.microsoft.com/office/drawing/2014/main" id="{165BC004-74D7-6FCC-36AE-F9785A189C41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2344;p71">
              <a:extLst>
                <a:ext uri="{FF2B5EF4-FFF2-40B4-BE49-F238E27FC236}">
                  <a16:creationId xmlns:a16="http://schemas.microsoft.com/office/drawing/2014/main" id="{07DCA05A-6DD4-44AE-C145-214B4523B53F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2345;p71">
              <a:extLst>
                <a:ext uri="{FF2B5EF4-FFF2-40B4-BE49-F238E27FC236}">
                  <a16:creationId xmlns:a16="http://schemas.microsoft.com/office/drawing/2014/main" id="{C0A0EDDF-250C-A6CB-299E-48F2C9843D69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2346;p71">
              <a:extLst>
                <a:ext uri="{FF2B5EF4-FFF2-40B4-BE49-F238E27FC236}">
                  <a16:creationId xmlns:a16="http://schemas.microsoft.com/office/drawing/2014/main" id="{C2B796DE-44C6-9AD4-4832-69564D74ACB9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2347;p71">
              <a:extLst>
                <a:ext uri="{FF2B5EF4-FFF2-40B4-BE49-F238E27FC236}">
                  <a16:creationId xmlns:a16="http://schemas.microsoft.com/office/drawing/2014/main" id="{225976FD-BF26-0654-AA28-273335493DFC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2348;p71">
              <a:extLst>
                <a:ext uri="{FF2B5EF4-FFF2-40B4-BE49-F238E27FC236}">
                  <a16:creationId xmlns:a16="http://schemas.microsoft.com/office/drawing/2014/main" id="{1B0074A7-5D39-11B9-48EB-149DE14F14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2349;p71">
              <a:extLst>
                <a:ext uri="{FF2B5EF4-FFF2-40B4-BE49-F238E27FC236}">
                  <a16:creationId xmlns:a16="http://schemas.microsoft.com/office/drawing/2014/main" id="{404753D4-0488-271C-46F2-ECDDD987C0BD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2350;p71">
              <a:extLst>
                <a:ext uri="{FF2B5EF4-FFF2-40B4-BE49-F238E27FC236}">
                  <a16:creationId xmlns:a16="http://schemas.microsoft.com/office/drawing/2014/main" id="{9E10F079-8C09-00CF-062A-256A7260EC15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2351;p71">
              <a:extLst>
                <a:ext uri="{FF2B5EF4-FFF2-40B4-BE49-F238E27FC236}">
                  <a16:creationId xmlns:a16="http://schemas.microsoft.com/office/drawing/2014/main" id="{351C6015-0162-5F0A-28F8-26F37DF0073A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2352;p71">
              <a:extLst>
                <a:ext uri="{FF2B5EF4-FFF2-40B4-BE49-F238E27FC236}">
                  <a16:creationId xmlns:a16="http://schemas.microsoft.com/office/drawing/2014/main" id="{39311B04-604C-6D7F-DA80-F3DE1CFF01F6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2353;p71">
              <a:extLst>
                <a:ext uri="{FF2B5EF4-FFF2-40B4-BE49-F238E27FC236}">
                  <a16:creationId xmlns:a16="http://schemas.microsoft.com/office/drawing/2014/main" id="{D7A65080-5BC9-B863-791A-FE85D5C66632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2354;p71">
              <a:extLst>
                <a:ext uri="{FF2B5EF4-FFF2-40B4-BE49-F238E27FC236}">
                  <a16:creationId xmlns:a16="http://schemas.microsoft.com/office/drawing/2014/main" id="{F7D793B5-5D9A-07D2-5023-431A767C2954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2355;p71">
              <a:extLst>
                <a:ext uri="{FF2B5EF4-FFF2-40B4-BE49-F238E27FC236}">
                  <a16:creationId xmlns:a16="http://schemas.microsoft.com/office/drawing/2014/main" id="{DD035C34-7819-995E-F567-1F603B5DCF42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2356;p71">
              <a:extLst>
                <a:ext uri="{FF2B5EF4-FFF2-40B4-BE49-F238E27FC236}">
                  <a16:creationId xmlns:a16="http://schemas.microsoft.com/office/drawing/2014/main" id="{4279F8C1-21BC-96B6-6488-0A264934CD44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2357;p71">
              <a:extLst>
                <a:ext uri="{FF2B5EF4-FFF2-40B4-BE49-F238E27FC236}">
                  <a16:creationId xmlns:a16="http://schemas.microsoft.com/office/drawing/2014/main" id="{9A33F669-FC96-C3A8-AF86-4E7D86264A14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2358;p71">
              <a:extLst>
                <a:ext uri="{FF2B5EF4-FFF2-40B4-BE49-F238E27FC236}">
                  <a16:creationId xmlns:a16="http://schemas.microsoft.com/office/drawing/2014/main" id="{116117AA-960A-0848-614B-D015BEA12699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2359;p71">
              <a:extLst>
                <a:ext uri="{FF2B5EF4-FFF2-40B4-BE49-F238E27FC236}">
                  <a16:creationId xmlns:a16="http://schemas.microsoft.com/office/drawing/2014/main" id="{DFC7CD97-9F76-D525-37D9-110448562D5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2360;p71">
              <a:extLst>
                <a:ext uri="{FF2B5EF4-FFF2-40B4-BE49-F238E27FC236}">
                  <a16:creationId xmlns:a16="http://schemas.microsoft.com/office/drawing/2014/main" id="{1778D4C2-8FDB-D342-E3B0-6D32E882742F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2361;p71">
              <a:extLst>
                <a:ext uri="{FF2B5EF4-FFF2-40B4-BE49-F238E27FC236}">
                  <a16:creationId xmlns:a16="http://schemas.microsoft.com/office/drawing/2014/main" id="{8876EAE7-FF0F-E143-424C-ECAD0B956232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2362;p71">
              <a:extLst>
                <a:ext uri="{FF2B5EF4-FFF2-40B4-BE49-F238E27FC236}">
                  <a16:creationId xmlns:a16="http://schemas.microsoft.com/office/drawing/2014/main" id="{17C4DB51-45D5-BFDE-579C-31875A9323BE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2363;p71">
              <a:extLst>
                <a:ext uri="{FF2B5EF4-FFF2-40B4-BE49-F238E27FC236}">
                  <a16:creationId xmlns:a16="http://schemas.microsoft.com/office/drawing/2014/main" id="{734E1434-92A3-7934-58A5-AB83F2B26A8A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2364;p71">
              <a:extLst>
                <a:ext uri="{FF2B5EF4-FFF2-40B4-BE49-F238E27FC236}">
                  <a16:creationId xmlns:a16="http://schemas.microsoft.com/office/drawing/2014/main" id="{D5BCFD23-AB04-947D-70DC-6D0424CD744B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2365;p71">
              <a:extLst>
                <a:ext uri="{FF2B5EF4-FFF2-40B4-BE49-F238E27FC236}">
                  <a16:creationId xmlns:a16="http://schemas.microsoft.com/office/drawing/2014/main" id="{2BC96445-1385-0A9B-AAAB-1C11FC208C39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2366;p71">
              <a:extLst>
                <a:ext uri="{FF2B5EF4-FFF2-40B4-BE49-F238E27FC236}">
                  <a16:creationId xmlns:a16="http://schemas.microsoft.com/office/drawing/2014/main" id="{8885B7D3-B740-C0C9-1FC1-65DBB64C0E66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2367;p71">
              <a:extLst>
                <a:ext uri="{FF2B5EF4-FFF2-40B4-BE49-F238E27FC236}">
                  <a16:creationId xmlns:a16="http://schemas.microsoft.com/office/drawing/2014/main" id="{FE974023-B750-4B38-6E42-5FD0B509897A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2368;p71">
              <a:extLst>
                <a:ext uri="{FF2B5EF4-FFF2-40B4-BE49-F238E27FC236}">
                  <a16:creationId xmlns:a16="http://schemas.microsoft.com/office/drawing/2014/main" id="{C71EC472-591A-7CA0-A4AC-BE894D23079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2369;p71">
              <a:extLst>
                <a:ext uri="{FF2B5EF4-FFF2-40B4-BE49-F238E27FC236}">
                  <a16:creationId xmlns:a16="http://schemas.microsoft.com/office/drawing/2014/main" id="{630C4DC0-076F-CA94-0CB8-4CB4C92028DB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2370;p71">
              <a:extLst>
                <a:ext uri="{FF2B5EF4-FFF2-40B4-BE49-F238E27FC236}">
                  <a16:creationId xmlns:a16="http://schemas.microsoft.com/office/drawing/2014/main" id="{11F7006A-6955-C564-7B03-FBC04D506EC7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2371;p71">
              <a:extLst>
                <a:ext uri="{FF2B5EF4-FFF2-40B4-BE49-F238E27FC236}">
                  <a16:creationId xmlns:a16="http://schemas.microsoft.com/office/drawing/2014/main" id="{B036EA37-EB3B-CCF2-7670-F55DF482A299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2372;p71">
              <a:extLst>
                <a:ext uri="{FF2B5EF4-FFF2-40B4-BE49-F238E27FC236}">
                  <a16:creationId xmlns:a16="http://schemas.microsoft.com/office/drawing/2014/main" id="{AC6684F1-B0C0-BD91-7E91-C21A5F58D32D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2373;p71">
              <a:extLst>
                <a:ext uri="{FF2B5EF4-FFF2-40B4-BE49-F238E27FC236}">
                  <a16:creationId xmlns:a16="http://schemas.microsoft.com/office/drawing/2014/main" id="{E7E7F3C9-296A-4935-27CF-DF1B6A038F7F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2374;p71">
              <a:extLst>
                <a:ext uri="{FF2B5EF4-FFF2-40B4-BE49-F238E27FC236}">
                  <a16:creationId xmlns:a16="http://schemas.microsoft.com/office/drawing/2014/main" id="{DE96802B-0A7D-FBC8-15E0-8A69DF1A6294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2375;p71">
              <a:extLst>
                <a:ext uri="{FF2B5EF4-FFF2-40B4-BE49-F238E27FC236}">
                  <a16:creationId xmlns:a16="http://schemas.microsoft.com/office/drawing/2014/main" id="{AE0046A4-C704-B85B-5B31-D1CA57074E9D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2376;p71">
              <a:extLst>
                <a:ext uri="{FF2B5EF4-FFF2-40B4-BE49-F238E27FC236}">
                  <a16:creationId xmlns:a16="http://schemas.microsoft.com/office/drawing/2014/main" id="{0B810D86-0CC6-1BA9-E54E-D9BDBF715E1D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2377;p71">
              <a:extLst>
                <a:ext uri="{FF2B5EF4-FFF2-40B4-BE49-F238E27FC236}">
                  <a16:creationId xmlns:a16="http://schemas.microsoft.com/office/drawing/2014/main" id="{3B67B0A3-10E8-B385-F396-CBE06103EE99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2378;p71">
              <a:extLst>
                <a:ext uri="{FF2B5EF4-FFF2-40B4-BE49-F238E27FC236}">
                  <a16:creationId xmlns:a16="http://schemas.microsoft.com/office/drawing/2014/main" id="{89C72709-E2D0-F79E-3836-7D6867C41A6B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2379;p71">
              <a:extLst>
                <a:ext uri="{FF2B5EF4-FFF2-40B4-BE49-F238E27FC236}">
                  <a16:creationId xmlns:a16="http://schemas.microsoft.com/office/drawing/2014/main" id="{43CF24F8-CB98-AF3B-6E5F-5E814FFAE7B8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2380;p71">
              <a:extLst>
                <a:ext uri="{FF2B5EF4-FFF2-40B4-BE49-F238E27FC236}">
                  <a16:creationId xmlns:a16="http://schemas.microsoft.com/office/drawing/2014/main" id="{2EEAA105-CBDE-F54D-4561-C4A69B1BAC3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2381;p71">
              <a:extLst>
                <a:ext uri="{FF2B5EF4-FFF2-40B4-BE49-F238E27FC236}">
                  <a16:creationId xmlns:a16="http://schemas.microsoft.com/office/drawing/2014/main" id="{68E268E9-C756-E340-A1BE-5F4D9FF0C98E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2382;p71">
              <a:extLst>
                <a:ext uri="{FF2B5EF4-FFF2-40B4-BE49-F238E27FC236}">
                  <a16:creationId xmlns:a16="http://schemas.microsoft.com/office/drawing/2014/main" id="{BA0CDC36-D46D-9E43-7710-48225CD48496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383;p71">
              <a:extLst>
                <a:ext uri="{FF2B5EF4-FFF2-40B4-BE49-F238E27FC236}">
                  <a16:creationId xmlns:a16="http://schemas.microsoft.com/office/drawing/2014/main" id="{0E3A0D18-5840-FE63-B07D-5EBC70B3498D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384;p71">
              <a:extLst>
                <a:ext uri="{FF2B5EF4-FFF2-40B4-BE49-F238E27FC236}">
                  <a16:creationId xmlns:a16="http://schemas.microsoft.com/office/drawing/2014/main" id="{7C514894-C27D-07D8-872A-A0092C4E72B5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385;p71">
              <a:extLst>
                <a:ext uri="{FF2B5EF4-FFF2-40B4-BE49-F238E27FC236}">
                  <a16:creationId xmlns:a16="http://schemas.microsoft.com/office/drawing/2014/main" id="{5DD8A0B3-4398-BF95-EC33-8A5C6E441F37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386;p71">
              <a:extLst>
                <a:ext uri="{FF2B5EF4-FFF2-40B4-BE49-F238E27FC236}">
                  <a16:creationId xmlns:a16="http://schemas.microsoft.com/office/drawing/2014/main" id="{DAA3D570-A608-FCB4-5505-6B960A9DBB88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387;p71">
              <a:extLst>
                <a:ext uri="{FF2B5EF4-FFF2-40B4-BE49-F238E27FC236}">
                  <a16:creationId xmlns:a16="http://schemas.microsoft.com/office/drawing/2014/main" id="{C894AC06-A414-B109-AECD-A68FC67FED4B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388;p71">
              <a:extLst>
                <a:ext uri="{FF2B5EF4-FFF2-40B4-BE49-F238E27FC236}">
                  <a16:creationId xmlns:a16="http://schemas.microsoft.com/office/drawing/2014/main" id="{9F986FC0-0F60-806A-86AF-69198F97EFE4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389;p71">
              <a:extLst>
                <a:ext uri="{FF2B5EF4-FFF2-40B4-BE49-F238E27FC236}">
                  <a16:creationId xmlns:a16="http://schemas.microsoft.com/office/drawing/2014/main" id="{F62E23B8-7872-B771-38E9-3FC2093BD0A3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390;p71">
              <a:extLst>
                <a:ext uri="{FF2B5EF4-FFF2-40B4-BE49-F238E27FC236}">
                  <a16:creationId xmlns:a16="http://schemas.microsoft.com/office/drawing/2014/main" id="{15AE987D-D821-47C6-634A-F64E3FFE8270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391;p71">
              <a:extLst>
                <a:ext uri="{FF2B5EF4-FFF2-40B4-BE49-F238E27FC236}">
                  <a16:creationId xmlns:a16="http://schemas.microsoft.com/office/drawing/2014/main" id="{966FDAB7-1422-5091-FDF9-47320DFEC53A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2392;p71">
              <a:extLst>
                <a:ext uri="{FF2B5EF4-FFF2-40B4-BE49-F238E27FC236}">
                  <a16:creationId xmlns:a16="http://schemas.microsoft.com/office/drawing/2014/main" id="{4EFCE701-C654-83BE-9349-15C88D91911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2393;p71">
              <a:extLst>
                <a:ext uri="{FF2B5EF4-FFF2-40B4-BE49-F238E27FC236}">
                  <a16:creationId xmlns:a16="http://schemas.microsoft.com/office/drawing/2014/main" id="{4B86F295-BEE1-2862-D2B2-B8B393072623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2394;p71">
              <a:extLst>
                <a:ext uri="{FF2B5EF4-FFF2-40B4-BE49-F238E27FC236}">
                  <a16:creationId xmlns:a16="http://schemas.microsoft.com/office/drawing/2014/main" id="{8492A167-CC69-51D7-83BD-8F09CB2A06A0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2395;p71">
              <a:extLst>
                <a:ext uri="{FF2B5EF4-FFF2-40B4-BE49-F238E27FC236}">
                  <a16:creationId xmlns:a16="http://schemas.microsoft.com/office/drawing/2014/main" id="{B68F5BFB-AD69-2114-A029-224A8B2624B2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2396;p71">
              <a:extLst>
                <a:ext uri="{FF2B5EF4-FFF2-40B4-BE49-F238E27FC236}">
                  <a16:creationId xmlns:a16="http://schemas.microsoft.com/office/drawing/2014/main" id="{C2909540-C041-B609-A910-CF7EFF694EBF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2397;p71">
              <a:extLst>
                <a:ext uri="{FF2B5EF4-FFF2-40B4-BE49-F238E27FC236}">
                  <a16:creationId xmlns:a16="http://schemas.microsoft.com/office/drawing/2014/main" id="{B2366824-7DF2-F7AF-8BB4-922327A4CDFE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2398;p71">
              <a:extLst>
                <a:ext uri="{FF2B5EF4-FFF2-40B4-BE49-F238E27FC236}">
                  <a16:creationId xmlns:a16="http://schemas.microsoft.com/office/drawing/2014/main" id="{904979FB-52DA-8827-DE9C-59104C47302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2399;p71">
              <a:extLst>
                <a:ext uri="{FF2B5EF4-FFF2-40B4-BE49-F238E27FC236}">
                  <a16:creationId xmlns:a16="http://schemas.microsoft.com/office/drawing/2014/main" id="{2D619E3B-B289-2896-7916-CB23C952CBFD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2400;p71">
              <a:extLst>
                <a:ext uri="{FF2B5EF4-FFF2-40B4-BE49-F238E27FC236}">
                  <a16:creationId xmlns:a16="http://schemas.microsoft.com/office/drawing/2014/main" id="{48F2AAD1-0A63-F9D0-E8D0-6F75C6DE1FA7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2401;p71">
              <a:extLst>
                <a:ext uri="{FF2B5EF4-FFF2-40B4-BE49-F238E27FC236}">
                  <a16:creationId xmlns:a16="http://schemas.microsoft.com/office/drawing/2014/main" id="{3E402CFC-D894-97CA-9C82-2A4CE2C30E3F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2402;p71">
              <a:extLst>
                <a:ext uri="{FF2B5EF4-FFF2-40B4-BE49-F238E27FC236}">
                  <a16:creationId xmlns:a16="http://schemas.microsoft.com/office/drawing/2014/main" id="{6C55E5FD-445C-60E1-6B45-22FD5559FFAA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2403;p71">
              <a:extLst>
                <a:ext uri="{FF2B5EF4-FFF2-40B4-BE49-F238E27FC236}">
                  <a16:creationId xmlns:a16="http://schemas.microsoft.com/office/drawing/2014/main" id="{9CD83144-324D-0604-E7D1-097554064E86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2404;p71">
              <a:extLst>
                <a:ext uri="{FF2B5EF4-FFF2-40B4-BE49-F238E27FC236}">
                  <a16:creationId xmlns:a16="http://schemas.microsoft.com/office/drawing/2014/main" id="{F406645F-9BBC-8687-FD3B-F05825FBB64A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2405;p71">
              <a:extLst>
                <a:ext uri="{FF2B5EF4-FFF2-40B4-BE49-F238E27FC236}">
                  <a16:creationId xmlns:a16="http://schemas.microsoft.com/office/drawing/2014/main" id="{84021BAC-B7D5-0A7E-3915-E594648BD247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2406;p71">
              <a:extLst>
                <a:ext uri="{FF2B5EF4-FFF2-40B4-BE49-F238E27FC236}">
                  <a16:creationId xmlns:a16="http://schemas.microsoft.com/office/drawing/2014/main" id="{C4918E77-078B-F175-E0A1-AAC8D189C930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2407;p71">
              <a:extLst>
                <a:ext uri="{FF2B5EF4-FFF2-40B4-BE49-F238E27FC236}">
                  <a16:creationId xmlns:a16="http://schemas.microsoft.com/office/drawing/2014/main" id="{6E2D3F20-2D6E-2DEB-F831-4F1C8950E9DF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408;p71">
              <a:extLst>
                <a:ext uri="{FF2B5EF4-FFF2-40B4-BE49-F238E27FC236}">
                  <a16:creationId xmlns:a16="http://schemas.microsoft.com/office/drawing/2014/main" id="{DA83C41D-7B90-2401-4733-D8C4541DF20D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409;p71">
              <a:extLst>
                <a:ext uri="{FF2B5EF4-FFF2-40B4-BE49-F238E27FC236}">
                  <a16:creationId xmlns:a16="http://schemas.microsoft.com/office/drawing/2014/main" id="{78FF7649-790D-21EF-9BF2-DDDBE8B490E0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410;p71">
              <a:extLst>
                <a:ext uri="{FF2B5EF4-FFF2-40B4-BE49-F238E27FC236}">
                  <a16:creationId xmlns:a16="http://schemas.microsoft.com/office/drawing/2014/main" id="{7B444E5B-4381-6478-5B8C-4764818FB70C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411;p71">
              <a:extLst>
                <a:ext uri="{FF2B5EF4-FFF2-40B4-BE49-F238E27FC236}">
                  <a16:creationId xmlns:a16="http://schemas.microsoft.com/office/drawing/2014/main" id="{1F9DD289-49EF-E950-DDD8-40B9E1529390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412;p71">
              <a:extLst>
                <a:ext uri="{FF2B5EF4-FFF2-40B4-BE49-F238E27FC236}">
                  <a16:creationId xmlns:a16="http://schemas.microsoft.com/office/drawing/2014/main" id="{F426C80C-6889-A40A-F824-C295C38980AF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413;p71">
              <a:extLst>
                <a:ext uri="{FF2B5EF4-FFF2-40B4-BE49-F238E27FC236}">
                  <a16:creationId xmlns:a16="http://schemas.microsoft.com/office/drawing/2014/main" id="{29283747-41E9-144F-1EF1-2EBC4B5D90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414;p71">
              <a:extLst>
                <a:ext uri="{FF2B5EF4-FFF2-40B4-BE49-F238E27FC236}">
                  <a16:creationId xmlns:a16="http://schemas.microsoft.com/office/drawing/2014/main" id="{B5048892-832B-3B01-A128-42FE26B420F2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415;p71">
              <a:extLst>
                <a:ext uri="{FF2B5EF4-FFF2-40B4-BE49-F238E27FC236}">
                  <a16:creationId xmlns:a16="http://schemas.microsoft.com/office/drawing/2014/main" id="{9A2F5CDE-D85A-D956-1A93-BAB1A0934EB5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416;p71">
              <a:extLst>
                <a:ext uri="{FF2B5EF4-FFF2-40B4-BE49-F238E27FC236}">
                  <a16:creationId xmlns:a16="http://schemas.microsoft.com/office/drawing/2014/main" id="{FC79BBA1-92BA-8473-8A6D-650428AA4A8D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417;p71">
              <a:extLst>
                <a:ext uri="{FF2B5EF4-FFF2-40B4-BE49-F238E27FC236}">
                  <a16:creationId xmlns:a16="http://schemas.microsoft.com/office/drawing/2014/main" id="{EE639764-EFEA-593F-0B62-9126BD509187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418;p71">
              <a:extLst>
                <a:ext uri="{FF2B5EF4-FFF2-40B4-BE49-F238E27FC236}">
                  <a16:creationId xmlns:a16="http://schemas.microsoft.com/office/drawing/2014/main" id="{115241ED-C112-A6DE-0B43-BB9DAF2F7AB1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419;p71">
              <a:extLst>
                <a:ext uri="{FF2B5EF4-FFF2-40B4-BE49-F238E27FC236}">
                  <a16:creationId xmlns:a16="http://schemas.microsoft.com/office/drawing/2014/main" id="{F2238E62-9AFE-6E00-6961-4E4D8715735C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420;p71">
              <a:extLst>
                <a:ext uri="{FF2B5EF4-FFF2-40B4-BE49-F238E27FC236}">
                  <a16:creationId xmlns:a16="http://schemas.microsoft.com/office/drawing/2014/main" id="{9EE68D44-F315-9950-4EC8-628681DB73FC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421;p71">
              <a:extLst>
                <a:ext uri="{FF2B5EF4-FFF2-40B4-BE49-F238E27FC236}">
                  <a16:creationId xmlns:a16="http://schemas.microsoft.com/office/drawing/2014/main" id="{009FADD8-C612-C4A9-0390-DA432CE8CD16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422;p71">
              <a:extLst>
                <a:ext uri="{FF2B5EF4-FFF2-40B4-BE49-F238E27FC236}">
                  <a16:creationId xmlns:a16="http://schemas.microsoft.com/office/drawing/2014/main" id="{A05453C5-68C4-EF0F-0B11-BD83BE883A59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423;p71">
              <a:extLst>
                <a:ext uri="{FF2B5EF4-FFF2-40B4-BE49-F238E27FC236}">
                  <a16:creationId xmlns:a16="http://schemas.microsoft.com/office/drawing/2014/main" id="{A6BC16A3-8E3E-5DD2-C750-6C78C87AA4FE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424;p71">
              <a:extLst>
                <a:ext uri="{FF2B5EF4-FFF2-40B4-BE49-F238E27FC236}">
                  <a16:creationId xmlns:a16="http://schemas.microsoft.com/office/drawing/2014/main" id="{F7ECE499-A394-D0A2-8899-11F48AEB1F2F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425;p71">
              <a:extLst>
                <a:ext uri="{FF2B5EF4-FFF2-40B4-BE49-F238E27FC236}">
                  <a16:creationId xmlns:a16="http://schemas.microsoft.com/office/drawing/2014/main" id="{C693B657-D157-B1B9-DC3E-FF7D8EDB8765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426;p71">
              <a:extLst>
                <a:ext uri="{FF2B5EF4-FFF2-40B4-BE49-F238E27FC236}">
                  <a16:creationId xmlns:a16="http://schemas.microsoft.com/office/drawing/2014/main" id="{D69E499A-9D2B-DF57-BD3B-387E3412CFFA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427;p71">
              <a:extLst>
                <a:ext uri="{FF2B5EF4-FFF2-40B4-BE49-F238E27FC236}">
                  <a16:creationId xmlns:a16="http://schemas.microsoft.com/office/drawing/2014/main" id="{56F8E3A9-6CF7-E954-7D6D-1ADFDBFA9BBC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428;p71">
              <a:extLst>
                <a:ext uri="{FF2B5EF4-FFF2-40B4-BE49-F238E27FC236}">
                  <a16:creationId xmlns:a16="http://schemas.microsoft.com/office/drawing/2014/main" id="{403F3B83-4690-41F8-72DD-0B6D2A78D7FF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429;p71">
              <a:extLst>
                <a:ext uri="{FF2B5EF4-FFF2-40B4-BE49-F238E27FC236}">
                  <a16:creationId xmlns:a16="http://schemas.microsoft.com/office/drawing/2014/main" id="{59EF1FA4-3B67-D7A9-8602-ABE61156D81C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430;p71">
              <a:extLst>
                <a:ext uri="{FF2B5EF4-FFF2-40B4-BE49-F238E27FC236}">
                  <a16:creationId xmlns:a16="http://schemas.microsoft.com/office/drawing/2014/main" id="{B621C006-318C-89A1-6160-7326A33E0520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431;p71">
              <a:extLst>
                <a:ext uri="{FF2B5EF4-FFF2-40B4-BE49-F238E27FC236}">
                  <a16:creationId xmlns:a16="http://schemas.microsoft.com/office/drawing/2014/main" id="{27384CE2-CC15-B406-0A6C-D18AB6A6EBAC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432;p71">
              <a:extLst>
                <a:ext uri="{FF2B5EF4-FFF2-40B4-BE49-F238E27FC236}">
                  <a16:creationId xmlns:a16="http://schemas.microsoft.com/office/drawing/2014/main" id="{F191A863-C428-B1B9-FD0A-448A043B7913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433;p71">
              <a:extLst>
                <a:ext uri="{FF2B5EF4-FFF2-40B4-BE49-F238E27FC236}">
                  <a16:creationId xmlns:a16="http://schemas.microsoft.com/office/drawing/2014/main" id="{01458710-33BB-F826-ED88-6BBC067A38BC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434;p71">
              <a:extLst>
                <a:ext uri="{FF2B5EF4-FFF2-40B4-BE49-F238E27FC236}">
                  <a16:creationId xmlns:a16="http://schemas.microsoft.com/office/drawing/2014/main" id="{B13CCC96-A353-F146-2B58-C2140006F01A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435;p71">
              <a:extLst>
                <a:ext uri="{FF2B5EF4-FFF2-40B4-BE49-F238E27FC236}">
                  <a16:creationId xmlns:a16="http://schemas.microsoft.com/office/drawing/2014/main" id="{C5AA2793-B485-51C9-9B29-92A4F438FE78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436;p71">
              <a:extLst>
                <a:ext uri="{FF2B5EF4-FFF2-40B4-BE49-F238E27FC236}">
                  <a16:creationId xmlns:a16="http://schemas.microsoft.com/office/drawing/2014/main" id="{DC784F3A-59FD-9F5B-3F80-E8433505A954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437;p71">
              <a:extLst>
                <a:ext uri="{FF2B5EF4-FFF2-40B4-BE49-F238E27FC236}">
                  <a16:creationId xmlns:a16="http://schemas.microsoft.com/office/drawing/2014/main" id="{07D209BC-1701-A937-7137-1D8ECA976799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438;p71">
              <a:extLst>
                <a:ext uri="{FF2B5EF4-FFF2-40B4-BE49-F238E27FC236}">
                  <a16:creationId xmlns:a16="http://schemas.microsoft.com/office/drawing/2014/main" id="{8D02F251-587A-51ED-25FB-E508CD503585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439;p71">
              <a:extLst>
                <a:ext uri="{FF2B5EF4-FFF2-40B4-BE49-F238E27FC236}">
                  <a16:creationId xmlns:a16="http://schemas.microsoft.com/office/drawing/2014/main" id="{2B338644-55C4-567D-C8E6-7AC9EA9F181D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440;p71">
              <a:extLst>
                <a:ext uri="{FF2B5EF4-FFF2-40B4-BE49-F238E27FC236}">
                  <a16:creationId xmlns:a16="http://schemas.microsoft.com/office/drawing/2014/main" id="{DF446F31-6E9F-FB23-1394-D6E6080CF2B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441;p71">
              <a:extLst>
                <a:ext uri="{FF2B5EF4-FFF2-40B4-BE49-F238E27FC236}">
                  <a16:creationId xmlns:a16="http://schemas.microsoft.com/office/drawing/2014/main" id="{2F225657-1747-9E53-A003-661F5E0F6BA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442;p71">
              <a:extLst>
                <a:ext uri="{FF2B5EF4-FFF2-40B4-BE49-F238E27FC236}">
                  <a16:creationId xmlns:a16="http://schemas.microsoft.com/office/drawing/2014/main" id="{8F4A4323-7F1E-E770-4321-8E3BDF97688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443;p71">
              <a:extLst>
                <a:ext uri="{FF2B5EF4-FFF2-40B4-BE49-F238E27FC236}">
                  <a16:creationId xmlns:a16="http://schemas.microsoft.com/office/drawing/2014/main" id="{4850FA6E-6F7C-EC6E-BD74-122C413A6DFC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444;p71">
              <a:extLst>
                <a:ext uri="{FF2B5EF4-FFF2-40B4-BE49-F238E27FC236}">
                  <a16:creationId xmlns:a16="http://schemas.microsoft.com/office/drawing/2014/main" id="{794A2244-2633-EB4F-6A17-EA4C438884BB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445;p71">
              <a:extLst>
                <a:ext uri="{FF2B5EF4-FFF2-40B4-BE49-F238E27FC236}">
                  <a16:creationId xmlns:a16="http://schemas.microsoft.com/office/drawing/2014/main" id="{5AB5C825-288B-582C-8110-7B08C9738F03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446;p71">
              <a:extLst>
                <a:ext uri="{FF2B5EF4-FFF2-40B4-BE49-F238E27FC236}">
                  <a16:creationId xmlns:a16="http://schemas.microsoft.com/office/drawing/2014/main" id="{8079D5E0-CF33-1812-522B-1AA892373299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447;p71">
              <a:extLst>
                <a:ext uri="{FF2B5EF4-FFF2-40B4-BE49-F238E27FC236}">
                  <a16:creationId xmlns:a16="http://schemas.microsoft.com/office/drawing/2014/main" id="{C3ADD602-200A-18DC-3DAD-8B0E20CFC862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448;p71">
              <a:extLst>
                <a:ext uri="{FF2B5EF4-FFF2-40B4-BE49-F238E27FC236}">
                  <a16:creationId xmlns:a16="http://schemas.microsoft.com/office/drawing/2014/main" id="{EBBD3687-CB34-B05C-1F4C-8A6082EA06B0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449;p71">
              <a:extLst>
                <a:ext uri="{FF2B5EF4-FFF2-40B4-BE49-F238E27FC236}">
                  <a16:creationId xmlns:a16="http://schemas.microsoft.com/office/drawing/2014/main" id="{4F599B2F-7656-F3AD-B506-93316F81905A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450;p71">
              <a:extLst>
                <a:ext uri="{FF2B5EF4-FFF2-40B4-BE49-F238E27FC236}">
                  <a16:creationId xmlns:a16="http://schemas.microsoft.com/office/drawing/2014/main" id="{5ABAB062-B687-A98B-0164-ACF80230D1CA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451;p71">
              <a:extLst>
                <a:ext uri="{FF2B5EF4-FFF2-40B4-BE49-F238E27FC236}">
                  <a16:creationId xmlns:a16="http://schemas.microsoft.com/office/drawing/2014/main" id="{2B84E43F-C7BB-8B3D-A896-7739594497DA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452;p71">
              <a:extLst>
                <a:ext uri="{FF2B5EF4-FFF2-40B4-BE49-F238E27FC236}">
                  <a16:creationId xmlns:a16="http://schemas.microsoft.com/office/drawing/2014/main" id="{B904CB57-1788-C2E9-E448-7BC96BCADE14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453;p71">
              <a:extLst>
                <a:ext uri="{FF2B5EF4-FFF2-40B4-BE49-F238E27FC236}">
                  <a16:creationId xmlns:a16="http://schemas.microsoft.com/office/drawing/2014/main" id="{E0BCE205-BD83-9AC8-88C1-7B864519750A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454;p71">
              <a:extLst>
                <a:ext uri="{FF2B5EF4-FFF2-40B4-BE49-F238E27FC236}">
                  <a16:creationId xmlns:a16="http://schemas.microsoft.com/office/drawing/2014/main" id="{8B3614D1-CC38-2FEE-00B0-182ECE2D2AD1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455;p71">
              <a:extLst>
                <a:ext uri="{FF2B5EF4-FFF2-40B4-BE49-F238E27FC236}">
                  <a16:creationId xmlns:a16="http://schemas.microsoft.com/office/drawing/2014/main" id="{89DA76C6-9F75-865D-8997-960403BA195C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456;p71">
              <a:extLst>
                <a:ext uri="{FF2B5EF4-FFF2-40B4-BE49-F238E27FC236}">
                  <a16:creationId xmlns:a16="http://schemas.microsoft.com/office/drawing/2014/main" id="{B2987A59-9737-8D92-CD6D-BA2404E7707F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457;p71">
              <a:extLst>
                <a:ext uri="{FF2B5EF4-FFF2-40B4-BE49-F238E27FC236}">
                  <a16:creationId xmlns:a16="http://schemas.microsoft.com/office/drawing/2014/main" id="{12970AC5-212D-E508-8CBF-B8D6A5C48A6B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2458;p71">
              <a:extLst>
                <a:ext uri="{FF2B5EF4-FFF2-40B4-BE49-F238E27FC236}">
                  <a16:creationId xmlns:a16="http://schemas.microsoft.com/office/drawing/2014/main" id="{C439012D-3618-B4B4-6078-42541FBCBCD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2459;p71">
              <a:extLst>
                <a:ext uri="{FF2B5EF4-FFF2-40B4-BE49-F238E27FC236}">
                  <a16:creationId xmlns:a16="http://schemas.microsoft.com/office/drawing/2014/main" id="{92D66747-AB4A-D616-B034-2C18572EF27B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460;p71">
              <a:extLst>
                <a:ext uri="{FF2B5EF4-FFF2-40B4-BE49-F238E27FC236}">
                  <a16:creationId xmlns:a16="http://schemas.microsoft.com/office/drawing/2014/main" id="{2705DD6E-19D9-3CFE-D9F3-572EBE13564F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461;p71">
              <a:extLst>
                <a:ext uri="{FF2B5EF4-FFF2-40B4-BE49-F238E27FC236}">
                  <a16:creationId xmlns:a16="http://schemas.microsoft.com/office/drawing/2014/main" id="{E500BAC0-017B-07DE-B471-42BBE5AA118F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462;p71">
              <a:extLst>
                <a:ext uri="{FF2B5EF4-FFF2-40B4-BE49-F238E27FC236}">
                  <a16:creationId xmlns:a16="http://schemas.microsoft.com/office/drawing/2014/main" id="{4AF6ECE1-0A55-1B78-FE7E-AE1EF128C871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463;p71">
              <a:extLst>
                <a:ext uri="{FF2B5EF4-FFF2-40B4-BE49-F238E27FC236}">
                  <a16:creationId xmlns:a16="http://schemas.microsoft.com/office/drawing/2014/main" id="{AB848FE5-6E60-205B-26C5-3B95067D89D2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464;p71">
              <a:extLst>
                <a:ext uri="{FF2B5EF4-FFF2-40B4-BE49-F238E27FC236}">
                  <a16:creationId xmlns:a16="http://schemas.microsoft.com/office/drawing/2014/main" id="{F0643AED-EA68-CC26-9AAD-3868DDC640BB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465;p71">
              <a:extLst>
                <a:ext uri="{FF2B5EF4-FFF2-40B4-BE49-F238E27FC236}">
                  <a16:creationId xmlns:a16="http://schemas.microsoft.com/office/drawing/2014/main" id="{BCB299F0-FBF6-43EC-F868-6C00536E4426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466;p71">
              <a:extLst>
                <a:ext uri="{FF2B5EF4-FFF2-40B4-BE49-F238E27FC236}">
                  <a16:creationId xmlns:a16="http://schemas.microsoft.com/office/drawing/2014/main" id="{0438FE12-B40E-E2B2-F675-8895EB78715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467;p71">
              <a:extLst>
                <a:ext uri="{FF2B5EF4-FFF2-40B4-BE49-F238E27FC236}">
                  <a16:creationId xmlns:a16="http://schemas.microsoft.com/office/drawing/2014/main" id="{61697E4D-68A6-32CD-AE5B-FD438A085EBD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468;p71">
              <a:extLst>
                <a:ext uri="{FF2B5EF4-FFF2-40B4-BE49-F238E27FC236}">
                  <a16:creationId xmlns:a16="http://schemas.microsoft.com/office/drawing/2014/main" id="{8311790C-861B-1774-FBEB-415125D6FAB7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469;p71">
              <a:extLst>
                <a:ext uri="{FF2B5EF4-FFF2-40B4-BE49-F238E27FC236}">
                  <a16:creationId xmlns:a16="http://schemas.microsoft.com/office/drawing/2014/main" id="{38CCF05C-AAA9-ED3F-F094-088225D1248F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470;p71">
              <a:extLst>
                <a:ext uri="{FF2B5EF4-FFF2-40B4-BE49-F238E27FC236}">
                  <a16:creationId xmlns:a16="http://schemas.microsoft.com/office/drawing/2014/main" id="{1CF5BAEB-1C42-D86C-566D-56663AD2DC0F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471;p71">
              <a:extLst>
                <a:ext uri="{FF2B5EF4-FFF2-40B4-BE49-F238E27FC236}">
                  <a16:creationId xmlns:a16="http://schemas.microsoft.com/office/drawing/2014/main" id="{036F2062-4A59-2154-BBE0-EFC99D972BE1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472;p71">
              <a:extLst>
                <a:ext uri="{FF2B5EF4-FFF2-40B4-BE49-F238E27FC236}">
                  <a16:creationId xmlns:a16="http://schemas.microsoft.com/office/drawing/2014/main" id="{4A494BF7-5DFF-B2FC-09B8-96B74ABEEC69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473;p71">
              <a:extLst>
                <a:ext uri="{FF2B5EF4-FFF2-40B4-BE49-F238E27FC236}">
                  <a16:creationId xmlns:a16="http://schemas.microsoft.com/office/drawing/2014/main" id="{EAED1129-2726-51E1-0A24-2D4AA64BC061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474;p71">
              <a:extLst>
                <a:ext uri="{FF2B5EF4-FFF2-40B4-BE49-F238E27FC236}">
                  <a16:creationId xmlns:a16="http://schemas.microsoft.com/office/drawing/2014/main" id="{03083CA7-E672-DADB-7197-B1369646E442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475;p71">
              <a:extLst>
                <a:ext uri="{FF2B5EF4-FFF2-40B4-BE49-F238E27FC236}">
                  <a16:creationId xmlns:a16="http://schemas.microsoft.com/office/drawing/2014/main" id="{BF97FCC3-7884-1580-21EA-8E699E0AA60D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476;p71">
              <a:extLst>
                <a:ext uri="{FF2B5EF4-FFF2-40B4-BE49-F238E27FC236}">
                  <a16:creationId xmlns:a16="http://schemas.microsoft.com/office/drawing/2014/main" id="{42441B3D-044B-F947-8C3E-FF943005577C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477;p71">
              <a:extLst>
                <a:ext uri="{FF2B5EF4-FFF2-40B4-BE49-F238E27FC236}">
                  <a16:creationId xmlns:a16="http://schemas.microsoft.com/office/drawing/2014/main" id="{306689D9-460D-59A5-0A52-2C231519ADCD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478;p71">
              <a:extLst>
                <a:ext uri="{FF2B5EF4-FFF2-40B4-BE49-F238E27FC236}">
                  <a16:creationId xmlns:a16="http://schemas.microsoft.com/office/drawing/2014/main" id="{9544A2EF-FE59-DF14-96DF-D444A29256A4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479;p71">
              <a:extLst>
                <a:ext uri="{FF2B5EF4-FFF2-40B4-BE49-F238E27FC236}">
                  <a16:creationId xmlns:a16="http://schemas.microsoft.com/office/drawing/2014/main" id="{CEB9EFE7-F091-95EF-C350-D0DCC6705158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480;p71">
              <a:extLst>
                <a:ext uri="{FF2B5EF4-FFF2-40B4-BE49-F238E27FC236}">
                  <a16:creationId xmlns:a16="http://schemas.microsoft.com/office/drawing/2014/main" id="{6AB383FF-C8FC-F58C-0C5F-70D2D9742A23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481;p71">
              <a:extLst>
                <a:ext uri="{FF2B5EF4-FFF2-40B4-BE49-F238E27FC236}">
                  <a16:creationId xmlns:a16="http://schemas.microsoft.com/office/drawing/2014/main" id="{0B1F6EC7-9E96-DED6-645C-FDE78ACF55FE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482;p71">
              <a:extLst>
                <a:ext uri="{FF2B5EF4-FFF2-40B4-BE49-F238E27FC236}">
                  <a16:creationId xmlns:a16="http://schemas.microsoft.com/office/drawing/2014/main" id="{E59F1F45-131B-E6AC-D442-57EEC7F6F2D9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483;p71">
              <a:extLst>
                <a:ext uri="{FF2B5EF4-FFF2-40B4-BE49-F238E27FC236}">
                  <a16:creationId xmlns:a16="http://schemas.microsoft.com/office/drawing/2014/main" id="{D1BC7BCD-4BE5-B8AA-B70F-7E85C0B8B18F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484;p71">
              <a:extLst>
                <a:ext uri="{FF2B5EF4-FFF2-40B4-BE49-F238E27FC236}">
                  <a16:creationId xmlns:a16="http://schemas.microsoft.com/office/drawing/2014/main" id="{A034E680-02D2-3116-417F-9B3F7429A86D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485;p71">
              <a:extLst>
                <a:ext uri="{FF2B5EF4-FFF2-40B4-BE49-F238E27FC236}">
                  <a16:creationId xmlns:a16="http://schemas.microsoft.com/office/drawing/2014/main" id="{41C8C6BB-526A-0BCF-FBF3-05A2ECCFFF36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486;p71">
              <a:extLst>
                <a:ext uri="{FF2B5EF4-FFF2-40B4-BE49-F238E27FC236}">
                  <a16:creationId xmlns:a16="http://schemas.microsoft.com/office/drawing/2014/main" id="{FD4369F4-AAFF-14A8-11D0-9D5CFDB18E4C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487;p71">
              <a:extLst>
                <a:ext uri="{FF2B5EF4-FFF2-40B4-BE49-F238E27FC236}">
                  <a16:creationId xmlns:a16="http://schemas.microsoft.com/office/drawing/2014/main" id="{A9E50DF9-A700-B53B-3622-FF4A2718E1A9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488;p71">
              <a:extLst>
                <a:ext uri="{FF2B5EF4-FFF2-40B4-BE49-F238E27FC236}">
                  <a16:creationId xmlns:a16="http://schemas.microsoft.com/office/drawing/2014/main" id="{0680FF57-514F-80EF-15D4-D450594F7A00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489;p71">
              <a:extLst>
                <a:ext uri="{FF2B5EF4-FFF2-40B4-BE49-F238E27FC236}">
                  <a16:creationId xmlns:a16="http://schemas.microsoft.com/office/drawing/2014/main" id="{788D1E27-558A-D1DE-0E89-0C950EF8562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490;p71">
              <a:extLst>
                <a:ext uri="{FF2B5EF4-FFF2-40B4-BE49-F238E27FC236}">
                  <a16:creationId xmlns:a16="http://schemas.microsoft.com/office/drawing/2014/main" id="{53BDDAD5-BD40-1C44-3FCB-E2A4F07F83C0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491;p71">
              <a:extLst>
                <a:ext uri="{FF2B5EF4-FFF2-40B4-BE49-F238E27FC236}">
                  <a16:creationId xmlns:a16="http://schemas.microsoft.com/office/drawing/2014/main" id="{0F87DB6F-8D6F-C061-5F3B-1892B07EED6D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492;p71">
              <a:extLst>
                <a:ext uri="{FF2B5EF4-FFF2-40B4-BE49-F238E27FC236}">
                  <a16:creationId xmlns:a16="http://schemas.microsoft.com/office/drawing/2014/main" id="{5D684B7A-5E18-82D2-C1BB-627AE1DF79B2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493;p71">
              <a:extLst>
                <a:ext uri="{FF2B5EF4-FFF2-40B4-BE49-F238E27FC236}">
                  <a16:creationId xmlns:a16="http://schemas.microsoft.com/office/drawing/2014/main" id="{18264838-3C30-C65B-5DA2-8520499835C3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494;p71">
              <a:extLst>
                <a:ext uri="{FF2B5EF4-FFF2-40B4-BE49-F238E27FC236}">
                  <a16:creationId xmlns:a16="http://schemas.microsoft.com/office/drawing/2014/main" id="{DA98ED2C-D3DC-FFB7-D4D4-57D10AC98885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495;p71">
              <a:extLst>
                <a:ext uri="{FF2B5EF4-FFF2-40B4-BE49-F238E27FC236}">
                  <a16:creationId xmlns:a16="http://schemas.microsoft.com/office/drawing/2014/main" id="{95798415-8EA3-7B5A-99FD-BA69396961AF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496;p71">
              <a:extLst>
                <a:ext uri="{FF2B5EF4-FFF2-40B4-BE49-F238E27FC236}">
                  <a16:creationId xmlns:a16="http://schemas.microsoft.com/office/drawing/2014/main" id="{0B8C8D19-2082-ABB7-1686-3A1A4B57EFA6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497;p71">
              <a:extLst>
                <a:ext uri="{FF2B5EF4-FFF2-40B4-BE49-F238E27FC236}">
                  <a16:creationId xmlns:a16="http://schemas.microsoft.com/office/drawing/2014/main" id="{33628A01-AB81-74E2-E097-5C81D519077D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498;p71">
              <a:extLst>
                <a:ext uri="{FF2B5EF4-FFF2-40B4-BE49-F238E27FC236}">
                  <a16:creationId xmlns:a16="http://schemas.microsoft.com/office/drawing/2014/main" id="{7BF8DA9B-6B01-E457-44D8-873A6274029E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499;p71">
              <a:extLst>
                <a:ext uri="{FF2B5EF4-FFF2-40B4-BE49-F238E27FC236}">
                  <a16:creationId xmlns:a16="http://schemas.microsoft.com/office/drawing/2014/main" id="{212C4CB6-0720-87D9-CB33-96A009FAAB8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500;p71">
              <a:extLst>
                <a:ext uri="{FF2B5EF4-FFF2-40B4-BE49-F238E27FC236}">
                  <a16:creationId xmlns:a16="http://schemas.microsoft.com/office/drawing/2014/main" id="{497B0617-6044-FCE7-F535-01B3F9CEFA1B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501;p71">
              <a:extLst>
                <a:ext uri="{FF2B5EF4-FFF2-40B4-BE49-F238E27FC236}">
                  <a16:creationId xmlns:a16="http://schemas.microsoft.com/office/drawing/2014/main" id="{43780D16-60EE-AB9E-9930-EBA1314AE68C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502;p71">
              <a:extLst>
                <a:ext uri="{FF2B5EF4-FFF2-40B4-BE49-F238E27FC236}">
                  <a16:creationId xmlns:a16="http://schemas.microsoft.com/office/drawing/2014/main" id="{1940AB58-F196-57C6-EB36-07D2BDF3C81B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503;p71">
              <a:extLst>
                <a:ext uri="{FF2B5EF4-FFF2-40B4-BE49-F238E27FC236}">
                  <a16:creationId xmlns:a16="http://schemas.microsoft.com/office/drawing/2014/main" id="{A16AE6A9-5CCA-041F-EC98-6F31B85C745C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504;p71">
              <a:extLst>
                <a:ext uri="{FF2B5EF4-FFF2-40B4-BE49-F238E27FC236}">
                  <a16:creationId xmlns:a16="http://schemas.microsoft.com/office/drawing/2014/main" id="{67CB2B53-6AA7-674F-DC11-9B946F1F60A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505;p71">
              <a:extLst>
                <a:ext uri="{FF2B5EF4-FFF2-40B4-BE49-F238E27FC236}">
                  <a16:creationId xmlns:a16="http://schemas.microsoft.com/office/drawing/2014/main" id="{3DA853D9-C312-9A4E-FC39-F6BAD67B01DE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506;p71">
              <a:extLst>
                <a:ext uri="{FF2B5EF4-FFF2-40B4-BE49-F238E27FC236}">
                  <a16:creationId xmlns:a16="http://schemas.microsoft.com/office/drawing/2014/main" id="{100E35CB-7DC1-A062-4406-1D17B9D7FE8B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507;p71">
              <a:extLst>
                <a:ext uri="{FF2B5EF4-FFF2-40B4-BE49-F238E27FC236}">
                  <a16:creationId xmlns:a16="http://schemas.microsoft.com/office/drawing/2014/main" id="{06A34D6F-3196-C412-7CAC-B8F5EEEE17D9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508;p71">
              <a:extLst>
                <a:ext uri="{FF2B5EF4-FFF2-40B4-BE49-F238E27FC236}">
                  <a16:creationId xmlns:a16="http://schemas.microsoft.com/office/drawing/2014/main" id="{A9BE7EE9-3115-9F16-0862-2C2BB1CEC8AB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509;p71">
              <a:extLst>
                <a:ext uri="{FF2B5EF4-FFF2-40B4-BE49-F238E27FC236}">
                  <a16:creationId xmlns:a16="http://schemas.microsoft.com/office/drawing/2014/main" id="{BE31F9BF-EDD7-D7FF-4FBF-2D7F592AD03A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510;p71">
              <a:extLst>
                <a:ext uri="{FF2B5EF4-FFF2-40B4-BE49-F238E27FC236}">
                  <a16:creationId xmlns:a16="http://schemas.microsoft.com/office/drawing/2014/main" id="{DFD5C114-E550-1562-E26E-2723139D97F7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511;p71">
              <a:extLst>
                <a:ext uri="{FF2B5EF4-FFF2-40B4-BE49-F238E27FC236}">
                  <a16:creationId xmlns:a16="http://schemas.microsoft.com/office/drawing/2014/main" id="{7B6A5AD5-5378-EBB3-1B12-61B3CB10970A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512;p71">
              <a:extLst>
                <a:ext uri="{FF2B5EF4-FFF2-40B4-BE49-F238E27FC236}">
                  <a16:creationId xmlns:a16="http://schemas.microsoft.com/office/drawing/2014/main" id="{5B912084-1EEF-1B6C-5B90-E97E827C11A0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513;p71">
              <a:extLst>
                <a:ext uri="{FF2B5EF4-FFF2-40B4-BE49-F238E27FC236}">
                  <a16:creationId xmlns:a16="http://schemas.microsoft.com/office/drawing/2014/main" id="{09C61DB8-1E9B-1F71-AAD0-0B47C2EB6718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514;p71">
              <a:extLst>
                <a:ext uri="{FF2B5EF4-FFF2-40B4-BE49-F238E27FC236}">
                  <a16:creationId xmlns:a16="http://schemas.microsoft.com/office/drawing/2014/main" id="{04532B46-698F-99D2-B0FF-AE9B126E7C2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515;p71">
              <a:extLst>
                <a:ext uri="{FF2B5EF4-FFF2-40B4-BE49-F238E27FC236}">
                  <a16:creationId xmlns:a16="http://schemas.microsoft.com/office/drawing/2014/main" id="{B156ECC6-7CAC-BB7F-B2F7-498105C29829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516;p71">
              <a:extLst>
                <a:ext uri="{FF2B5EF4-FFF2-40B4-BE49-F238E27FC236}">
                  <a16:creationId xmlns:a16="http://schemas.microsoft.com/office/drawing/2014/main" id="{D9EC68AE-31C9-D074-13C1-9810C8CD74D9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517;p71">
              <a:extLst>
                <a:ext uri="{FF2B5EF4-FFF2-40B4-BE49-F238E27FC236}">
                  <a16:creationId xmlns:a16="http://schemas.microsoft.com/office/drawing/2014/main" id="{C0B2603C-A788-3CE0-160E-8465F0A867C7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518;p71">
              <a:extLst>
                <a:ext uri="{FF2B5EF4-FFF2-40B4-BE49-F238E27FC236}">
                  <a16:creationId xmlns:a16="http://schemas.microsoft.com/office/drawing/2014/main" id="{2605D8E3-2F1D-4B01-5F2B-52E68EB57314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519;p71">
              <a:extLst>
                <a:ext uri="{FF2B5EF4-FFF2-40B4-BE49-F238E27FC236}">
                  <a16:creationId xmlns:a16="http://schemas.microsoft.com/office/drawing/2014/main" id="{90A89F3E-164F-2484-2B30-93F4EA7254DA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520;p71">
              <a:extLst>
                <a:ext uri="{FF2B5EF4-FFF2-40B4-BE49-F238E27FC236}">
                  <a16:creationId xmlns:a16="http://schemas.microsoft.com/office/drawing/2014/main" id="{7BA3BC9B-6333-2A3B-3239-99EE26D5457B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521;p71">
              <a:extLst>
                <a:ext uri="{FF2B5EF4-FFF2-40B4-BE49-F238E27FC236}">
                  <a16:creationId xmlns:a16="http://schemas.microsoft.com/office/drawing/2014/main" id="{85F4147F-3B00-A508-6442-86177E0FB03A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522;p71">
              <a:extLst>
                <a:ext uri="{FF2B5EF4-FFF2-40B4-BE49-F238E27FC236}">
                  <a16:creationId xmlns:a16="http://schemas.microsoft.com/office/drawing/2014/main" id="{68BDD6C7-5BAC-5612-3557-F680E7BE9100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523;p71">
              <a:extLst>
                <a:ext uri="{FF2B5EF4-FFF2-40B4-BE49-F238E27FC236}">
                  <a16:creationId xmlns:a16="http://schemas.microsoft.com/office/drawing/2014/main" id="{CABB9016-D175-1DAB-51A8-9230DA33EDEF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524;p71">
              <a:extLst>
                <a:ext uri="{FF2B5EF4-FFF2-40B4-BE49-F238E27FC236}">
                  <a16:creationId xmlns:a16="http://schemas.microsoft.com/office/drawing/2014/main" id="{5BB60359-44FF-00BE-B134-091057DF1B96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525;p71">
              <a:extLst>
                <a:ext uri="{FF2B5EF4-FFF2-40B4-BE49-F238E27FC236}">
                  <a16:creationId xmlns:a16="http://schemas.microsoft.com/office/drawing/2014/main" id="{5C25C619-C9A2-B46E-8E4F-F556D445E1BC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526;p71">
              <a:extLst>
                <a:ext uri="{FF2B5EF4-FFF2-40B4-BE49-F238E27FC236}">
                  <a16:creationId xmlns:a16="http://schemas.microsoft.com/office/drawing/2014/main" id="{EA58A065-D825-01BD-C4B0-44B14263C144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527;p71">
              <a:extLst>
                <a:ext uri="{FF2B5EF4-FFF2-40B4-BE49-F238E27FC236}">
                  <a16:creationId xmlns:a16="http://schemas.microsoft.com/office/drawing/2014/main" id="{0EF43BEF-380D-E445-21B3-EC8E583DC2FF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528;p71">
              <a:extLst>
                <a:ext uri="{FF2B5EF4-FFF2-40B4-BE49-F238E27FC236}">
                  <a16:creationId xmlns:a16="http://schemas.microsoft.com/office/drawing/2014/main" id="{5CD433D4-E023-1A9D-C6F5-C2BA579A3B6A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529;p71">
              <a:extLst>
                <a:ext uri="{FF2B5EF4-FFF2-40B4-BE49-F238E27FC236}">
                  <a16:creationId xmlns:a16="http://schemas.microsoft.com/office/drawing/2014/main" id="{F0503A4E-4993-2FFE-1CFC-E0CF90577942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530;p71">
              <a:extLst>
                <a:ext uri="{FF2B5EF4-FFF2-40B4-BE49-F238E27FC236}">
                  <a16:creationId xmlns:a16="http://schemas.microsoft.com/office/drawing/2014/main" id="{D26078B2-1468-A79E-20E1-64761E45689A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531;p71">
              <a:extLst>
                <a:ext uri="{FF2B5EF4-FFF2-40B4-BE49-F238E27FC236}">
                  <a16:creationId xmlns:a16="http://schemas.microsoft.com/office/drawing/2014/main" id="{8A03A3B3-0EEB-C3DD-AEDC-287D305DA7B5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532;p71">
              <a:extLst>
                <a:ext uri="{FF2B5EF4-FFF2-40B4-BE49-F238E27FC236}">
                  <a16:creationId xmlns:a16="http://schemas.microsoft.com/office/drawing/2014/main" id="{1B1C493F-F24A-57FD-5C1F-80C51320D163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533;p71">
              <a:extLst>
                <a:ext uri="{FF2B5EF4-FFF2-40B4-BE49-F238E27FC236}">
                  <a16:creationId xmlns:a16="http://schemas.microsoft.com/office/drawing/2014/main" id="{398DC16A-B99D-12D4-0CEC-26B2E0E7EDBB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534;p71">
              <a:extLst>
                <a:ext uri="{FF2B5EF4-FFF2-40B4-BE49-F238E27FC236}">
                  <a16:creationId xmlns:a16="http://schemas.microsoft.com/office/drawing/2014/main" id="{E6C716A1-571A-6231-0F6C-E3E6703C2931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535;p71">
              <a:extLst>
                <a:ext uri="{FF2B5EF4-FFF2-40B4-BE49-F238E27FC236}">
                  <a16:creationId xmlns:a16="http://schemas.microsoft.com/office/drawing/2014/main" id="{EDD76375-B3B6-0F3B-3EA3-7945B325C784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536;p71">
              <a:extLst>
                <a:ext uri="{FF2B5EF4-FFF2-40B4-BE49-F238E27FC236}">
                  <a16:creationId xmlns:a16="http://schemas.microsoft.com/office/drawing/2014/main" id="{407CFFD7-02F6-E87D-CC85-E854DE3E016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537;p71">
              <a:extLst>
                <a:ext uri="{FF2B5EF4-FFF2-40B4-BE49-F238E27FC236}">
                  <a16:creationId xmlns:a16="http://schemas.microsoft.com/office/drawing/2014/main" id="{C849E57E-1B01-2A63-6D13-DF6A7FEFD609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538;p71">
              <a:extLst>
                <a:ext uri="{FF2B5EF4-FFF2-40B4-BE49-F238E27FC236}">
                  <a16:creationId xmlns:a16="http://schemas.microsoft.com/office/drawing/2014/main" id="{A2F17AC7-3606-8622-5041-D59532FDFBAE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539;p71">
              <a:extLst>
                <a:ext uri="{FF2B5EF4-FFF2-40B4-BE49-F238E27FC236}">
                  <a16:creationId xmlns:a16="http://schemas.microsoft.com/office/drawing/2014/main" id="{7A88D808-0F24-5A43-CA08-078B9E6A6FFC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540;p71">
              <a:extLst>
                <a:ext uri="{FF2B5EF4-FFF2-40B4-BE49-F238E27FC236}">
                  <a16:creationId xmlns:a16="http://schemas.microsoft.com/office/drawing/2014/main" id="{83246083-2C45-6A13-3814-1F51A33D2801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541;p71">
              <a:extLst>
                <a:ext uri="{FF2B5EF4-FFF2-40B4-BE49-F238E27FC236}">
                  <a16:creationId xmlns:a16="http://schemas.microsoft.com/office/drawing/2014/main" id="{AA784843-DD90-19DE-666C-FC97FAEE16D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542;p71">
              <a:extLst>
                <a:ext uri="{FF2B5EF4-FFF2-40B4-BE49-F238E27FC236}">
                  <a16:creationId xmlns:a16="http://schemas.microsoft.com/office/drawing/2014/main" id="{D31A8D96-A392-DFCD-1C6D-DA0FEEFDCF89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543;p71">
              <a:extLst>
                <a:ext uri="{FF2B5EF4-FFF2-40B4-BE49-F238E27FC236}">
                  <a16:creationId xmlns:a16="http://schemas.microsoft.com/office/drawing/2014/main" id="{87ADDDA4-0187-DEAC-159B-F0402EB28DF0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544;p71">
              <a:extLst>
                <a:ext uri="{FF2B5EF4-FFF2-40B4-BE49-F238E27FC236}">
                  <a16:creationId xmlns:a16="http://schemas.microsoft.com/office/drawing/2014/main" id="{BAC0F4A2-C5D9-625F-4076-7F094B4D6843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545;p71">
              <a:extLst>
                <a:ext uri="{FF2B5EF4-FFF2-40B4-BE49-F238E27FC236}">
                  <a16:creationId xmlns:a16="http://schemas.microsoft.com/office/drawing/2014/main" id="{F12E743B-0766-8417-A7E7-5AAA8D60FDA5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546;p71">
              <a:extLst>
                <a:ext uri="{FF2B5EF4-FFF2-40B4-BE49-F238E27FC236}">
                  <a16:creationId xmlns:a16="http://schemas.microsoft.com/office/drawing/2014/main" id="{809CF595-9101-2FA2-AA99-E499E1220D0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547;p71">
              <a:extLst>
                <a:ext uri="{FF2B5EF4-FFF2-40B4-BE49-F238E27FC236}">
                  <a16:creationId xmlns:a16="http://schemas.microsoft.com/office/drawing/2014/main" id="{56094285-D194-026E-0462-E1E9397B7550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548;p71">
              <a:extLst>
                <a:ext uri="{FF2B5EF4-FFF2-40B4-BE49-F238E27FC236}">
                  <a16:creationId xmlns:a16="http://schemas.microsoft.com/office/drawing/2014/main" id="{78284FEE-EEBA-B668-C4AE-F9D6DB24E6C9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549;p71">
              <a:extLst>
                <a:ext uri="{FF2B5EF4-FFF2-40B4-BE49-F238E27FC236}">
                  <a16:creationId xmlns:a16="http://schemas.microsoft.com/office/drawing/2014/main" id="{D19A3653-952E-14ED-AF6C-8F4154D49617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550;p71">
              <a:extLst>
                <a:ext uri="{FF2B5EF4-FFF2-40B4-BE49-F238E27FC236}">
                  <a16:creationId xmlns:a16="http://schemas.microsoft.com/office/drawing/2014/main" id="{145084C3-26A9-68CE-0D35-813CCC435F2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551;p71">
              <a:extLst>
                <a:ext uri="{FF2B5EF4-FFF2-40B4-BE49-F238E27FC236}">
                  <a16:creationId xmlns:a16="http://schemas.microsoft.com/office/drawing/2014/main" id="{C5E49940-FC8C-E0AD-5264-8C97D18AB772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552;p71">
              <a:extLst>
                <a:ext uri="{FF2B5EF4-FFF2-40B4-BE49-F238E27FC236}">
                  <a16:creationId xmlns:a16="http://schemas.microsoft.com/office/drawing/2014/main" id="{4F608F70-4056-3F24-58B4-CDAB5551AFC6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553;p71">
              <a:extLst>
                <a:ext uri="{FF2B5EF4-FFF2-40B4-BE49-F238E27FC236}">
                  <a16:creationId xmlns:a16="http://schemas.microsoft.com/office/drawing/2014/main" id="{E7A3442A-DF5C-4D44-2ABB-F2ABA410FC2F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554;p71">
              <a:extLst>
                <a:ext uri="{FF2B5EF4-FFF2-40B4-BE49-F238E27FC236}">
                  <a16:creationId xmlns:a16="http://schemas.microsoft.com/office/drawing/2014/main" id="{FD51BB9F-2FC3-5F34-6D74-E33CC7F950EF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555;p71">
              <a:extLst>
                <a:ext uri="{FF2B5EF4-FFF2-40B4-BE49-F238E27FC236}">
                  <a16:creationId xmlns:a16="http://schemas.microsoft.com/office/drawing/2014/main" id="{2EDBA244-8901-1F98-34ED-7DD736BDA3BA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556;p71">
              <a:extLst>
                <a:ext uri="{FF2B5EF4-FFF2-40B4-BE49-F238E27FC236}">
                  <a16:creationId xmlns:a16="http://schemas.microsoft.com/office/drawing/2014/main" id="{4267E605-F27F-C4FE-B4E7-424370E08D4C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557;p71">
              <a:extLst>
                <a:ext uri="{FF2B5EF4-FFF2-40B4-BE49-F238E27FC236}">
                  <a16:creationId xmlns:a16="http://schemas.microsoft.com/office/drawing/2014/main" id="{2E1E02EF-54C4-65F9-244B-E88E54F267AE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558;p71">
              <a:extLst>
                <a:ext uri="{FF2B5EF4-FFF2-40B4-BE49-F238E27FC236}">
                  <a16:creationId xmlns:a16="http://schemas.microsoft.com/office/drawing/2014/main" id="{41012518-131C-A93D-C1B7-EAAB07B3C035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559;p71">
              <a:extLst>
                <a:ext uri="{FF2B5EF4-FFF2-40B4-BE49-F238E27FC236}">
                  <a16:creationId xmlns:a16="http://schemas.microsoft.com/office/drawing/2014/main" id="{8FD3AE74-CBB5-ABE5-F464-94776CD02A3E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560;p71">
              <a:extLst>
                <a:ext uri="{FF2B5EF4-FFF2-40B4-BE49-F238E27FC236}">
                  <a16:creationId xmlns:a16="http://schemas.microsoft.com/office/drawing/2014/main" id="{A332CF56-F3B8-288E-22CB-353FEFCB54D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561;p71">
              <a:extLst>
                <a:ext uri="{FF2B5EF4-FFF2-40B4-BE49-F238E27FC236}">
                  <a16:creationId xmlns:a16="http://schemas.microsoft.com/office/drawing/2014/main" id="{F1F67BFC-23D2-B703-169C-2FE54997D881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562;p71">
              <a:extLst>
                <a:ext uri="{FF2B5EF4-FFF2-40B4-BE49-F238E27FC236}">
                  <a16:creationId xmlns:a16="http://schemas.microsoft.com/office/drawing/2014/main" id="{6FC9BF44-5706-9C05-513F-AFFDEBD02B55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563;p71">
              <a:extLst>
                <a:ext uri="{FF2B5EF4-FFF2-40B4-BE49-F238E27FC236}">
                  <a16:creationId xmlns:a16="http://schemas.microsoft.com/office/drawing/2014/main" id="{C6B647BA-C7D9-A17A-01B4-3CB8602CDF4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564;p71">
              <a:extLst>
                <a:ext uri="{FF2B5EF4-FFF2-40B4-BE49-F238E27FC236}">
                  <a16:creationId xmlns:a16="http://schemas.microsoft.com/office/drawing/2014/main" id="{F7C8C7A7-94F9-DBBB-CAD1-7256E367026D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565;p71">
              <a:extLst>
                <a:ext uri="{FF2B5EF4-FFF2-40B4-BE49-F238E27FC236}">
                  <a16:creationId xmlns:a16="http://schemas.microsoft.com/office/drawing/2014/main" id="{13991781-D2BF-416C-6A62-EDE40C55C0D7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566;p71">
              <a:extLst>
                <a:ext uri="{FF2B5EF4-FFF2-40B4-BE49-F238E27FC236}">
                  <a16:creationId xmlns:a16="http://schemas.microsoft.com/office/drawing/2014/main" id="{C875C015-6D2D-DD7F-DD05-736A70327DF5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567;p71">
              <a:extLst>
                <a:ext uri="{FF2B5EF4-FFF2-40B4-BE49-F238E27FC236}">
                  <a16:creationId xmlns:a16="http://schemas.microsoft.com/office/drawing/2014/main" id="{D732A4B4-19B8-2085-EED0-1131C4683918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568;p71">
              <a:extLst>
                <a:ext uri="{FF2B5EF4-FFF2-40B4-BE49-F238E27FC236}">
                  <a16:creationId xmlns:a16="http://schemas.microsoft.com/office/drawing/2014/main" id="{00CD4D91-5C08-ACC8-404E-9A2ADB5C91AD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569;p71">
              <a:extLst>
                <a:ext uri="{FF2B5EF4-FFF2-40B4-BE49-F238E27FC236}">
                  <a16:creationId xmlns:a16="http://schemas.microsoft.com/office/drawing/2014/main" id="{DEA91735-AA40-7FBC-2ADB-02A62AA1E7A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570;p71">
              <a:extLst>
                <a:ext uri="{FF2B5EF4-FFF2-40B4-BE49-F238E27FC236}">
                  <a16:creationId xmlns:a16="http://schemas.microsoft.com/office/drawing/2014/main" id="{12C01187-B9FE-8D2C-B071-DB457B9DC1B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571;p71">
              <a:extLst>
                <a:ext uri="{FF2B5EF4-FFF2-40B4-BE49-F238E27FC236}">
                  <a16:creationId xmlns:a16="http://schemas.microsoft.com/office/drawing/2014/main" id="{7053C7F7-D959-356B-5236-54654A3D84D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572;p71">
              <a:extLst>
                <a:ext uri="{FF2B5EF4-FFF2-40B4-BE49-F238E27FC236}">
                  <a16:creationId xmlns:a16="http://schemas.microsoft.com/office/drawing/2014/main" id="{6CD875BC-A3B9-AA37-BD46-209954B6E118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573;p71">
              <a:extLst>
                <a:ext uri="{FF2B5EF4-FFF2-40B4-BE49-F238E27FC236}">
                  <a16:creationId xmlns:a16="http://schemas.microsoft.com/office/drawing/2014/main" id="{DFC656DF-BE33-609B-7843-04F5A01A55AB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574;p71">
              <a:extLst>
                <a:ext uri="{FF2B5EF4-FFF2-40B4-BE49-F238E27FC236}">
                  <a16:creationId xmlns:a16="http://schemas.microsoft.com/office/drawing/2014/main" id="{EC22A292-188E-2A16-6220-C5660DF5BBC9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575;p71">
              <a:extLst>
                <a:ext uri="{FF2B5EF4-FFF2-40B4-BE49-F238E27FC236}">
                  <a16:creationId xmlns:a16="http://schemas.microsoft.com/office/drawing/2014/main" id="{5001CEC8-8769-525C-A820-A5BF51404FBA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576;p71">
              <a:extLst>
                <a:ext uri="{FF2B5EF4-FFF2-40B4-BE49-F238E27FC236}">
                  <a16:creationId xmlns:a16="http://schemas.microsoft.com/office/drawing/2014/main" id="{EC334853-F4EC-0220-0D6A-0659C45BE21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577;p71">
              <a:extLst>
                <a:ext uri="{FF2B5EF4-FFF2-40B4-BE49-F238E27FC236}">
                  <a16:creationId xmlns:a16="http://schemas.microsoft.com/office/drawing/2014/main" id="{D521C106-8A0E-77B1-59BA-E8B29D7247B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578;p71">
              <a:extLst>
                <a:ext uri="{FF2B5EF4-FFF2-40B4-BE49-F238E27FC236}">
                  <a16:creationId xmlns:a16="http://schemas.microsoft.com/office/drawing/2014/main" id="{FFE76221-A043-1A00-F8A6-8AA5786642E3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579;p71">
              <a:extLst>
                <a:ext uri="{FF2B5EF4-FFF2-40B4-BE49-F238E27FC236}">
                  <a16:creationId xmlns:a16="http://schemas.microsoft.com/office/drawing/2014/main" id="{4BD18210-A029-8516-00B3-12FD3AFA6394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580;p71">
              <a:extLst>
                <a:ext uri="{FF2B5EF4-FFF2-40B4-BE49-F238E27FC236}">
                  <a16:creationId xmlns:a16="http://schemas.microsoft.com/office/drawing/2014/main" id="{38A18278-DD9B-1065-21BF-0527EA8F5A16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581;p71">
              <a:extLst>
                <a:ext uri="{FF2B5EF4-FFF2-40B4-BE49-F238E27FC236}">
                  <a16:creationId xmlns:a16="http://schemas.microsoft.com/office/drawing/2014/main" id="{D91B6C8E-E887-9B3E-6DE8-70CB3FD3C0D3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582;p71">
              <a:extLst>
                <a:ext uri="{FF2B5EF4-FFF2-40B4-BE49-F238E27FC236}">
                  <a16:creationId xmlns:a16="http://schemas.microsoft.com/office/drawing/2014/main" id="{5ECFA511-41A5-5E3E-20F0-95FDFE389B77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583;p71">
              <a:extLst>
                <a:ext uri="{FF2B5EF4-FFF2-40B4-BE49-F238E27FC236}">
                  <a16:creationId xmlns:a16="http://schemas.microsoft.com/office/drawing/2014/main" id="{F8FD9BD5-F03C-63C1-F5B3-79142B93746A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584;p71">
              <a:extLst>
                <a:ext uri="{FF2B5EF4-FFF2-40B4-BE49-F238E27FC236}">
                  <a16:creationId xmlns:a16="http://schemas.microsoft.com/office/drawing/2014/main" id="{2621D0D8-AFC1-B28E-E445-E34D9B72EEF8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585;p71">
              <a:extLst>
                <a:ext uri="{FF2B5EF4-FFF2-40B4-BE49-F238E27FC236}">
                  <a16:creationId xmlns:a16="http://schemas.microsoft.com/office/drawing/2014/main" id="{0C420CD5-859F-BF14-F3D8-AEFA03C282E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586;p71">
              <a:extLst>
                <a:ext uri="{FF2B5EF4-FFF2-40B4-BE49-F238E27FC236}">
                  <a16:creationId xmlns:a16="http://schemas.microsoft.com/office/drawing/2014/main" id="{87D420CB-C595-9D5E-AD5D-DCE0723C0B2A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587;p71">
              <a:extLst>
                <a:ext uri="{FF2B5EF4-FFF2-40B4-BE49-F238E27FC236}">
                  <a16:creationId xmlns:a16="http://schemas.microsoft.com/office/drawing/2014/main" id="{E2B08164-987A-CA92-F669-A925B6E51A99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588;p71">
              <a:extLst>
                <a:ext uri="{FF2B5EF4-FFF2-40B4-BE49-F238E27FC236}">
                  <a16:creationId xmlns:a16="http://schemas.microsoft.com/office/drawing/2014/main" id="{C57B9BFD-7AAB-CA2D-E003-6C68ECA53F0E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589;p71">
              <a:extLst>
                <a:ext uri="{FF2B5EF4-FFF2-40B4-BE49-F238E27FC236}">
                  <a16:creationId xmlns:a16="http://schemas.microsoft.com/office/drawing/2014/main" id="{F3038E25-6233-A54E-6CCC-84E9E71836F8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590;p71">
              <a:extLst>
                <a:ext uri="{FF2B5EF4-FFF2-40B4-BE49-F238E27FC236}">
                  <a16:creationId xmlns:a16="http://schemas.microsoft.com/office/drawing/2014/main" id="{84A5B61F-10FB-53DF-45BD-72C4DE427587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591;p71">
              <a:extLst>
                <a:ext uri="{FF2B5EF4-FFF2-40B4-BE49-F238E27FC236}">
                  <a16:creationId xmlns:a16="http://schemas.microsoft.com/office/drawing/2014/main" id="{41CB96E4-6C9D-FB77-A952-C083C57C7B69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2592;p71">
              <a:extLst>
                <a:ext uri="{FF2B5EF4-FFF2-40B4-BE49-F238E27FC236}">
                  <a16:creationId xmlns:a16="http://schemas.microsoft.com/office/drawing/2014/main" id="{2DB1EC52-B4F7-CBCB-28AE-EED077532144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593;p71">
              <a:extLst>
                <a:ext uri="{FF2B5EF4-FFF2-40B4-BE49-F238E27FC236}">
                  <a16:creationId xmlns:a16="http://schemas.microsoft.com/office/drawing/2014/main" id="{3F052910-CF5B-2762-C7E0-55CE4FB71B7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594;p71">
              <a:extLst>
                <a:ext uri="{FF2B5EF4-FFF2-40B4-BE49-F238E27FC236}">
                  <a16:creationId xmlns:a16="http://schemas.microsoft.com/office/drawing/2014/main" id="{EE3D7F26-6359-1F80-3F52-56A7BA582CE6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595;p71">
              <a:extLst>
                <a:ext uri="{FF2B5EF4-FFF2-40B4-BE49-F238E27FC236}">
                  <a16:creationId xmlns:a16="http://schemas.microsoft.com/office/drawing/2014/main" id="{3429F0BA-8E9C-C537-66F5-F048440E729A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596;p71">
              <a:extLst>
                <a:ext uri="{FF2B5EF4-FFF2-40B4-BE49-F238E27FC236}">
                  <a16:creationId xmlns:a16="http://schemas.microsoft.com/office/drawing/2014/main" id="{E5C52B54-FD18-ADAE-0133-3CB83A29CF7A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597;p71">
              <a:extLst>
                <a:ext uri="{FF2B5EF4-FFF2-40B4-BE49-F238E27FC236}">
                  <a16:creationId xmlns:a16="http://schemas.microsoft.com/office/drawing/2014/main" id="{99B5BF7F-172F-8949-B6A0-04A58DDB57A1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598;p71">
              <a:extLst>
                <a:ext uri="{FF2B5EF4-FFF2-40B4-BE49-F238E27FC236}">
                  <a16:creationId xmlns:a16="http://schemas.microsoft.com/office/drawing/2014/main" id="{0FEC0C71-CEBB-67E1-74AF-3C5DC1A809D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599;p71">
              <a:extLst>
                <a:ext uri="{FF2B5EF4-FFF2-40B4-BE49-F238E27FC236}">
                  <a16:creationId xmlns:a16="http://schemas.microsoft.com/office/drawing/2014/main" id="{1AE5A0E0-4EC6-9E26-995A-FB8E23F896D7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600;p71">
              <a:extLst>
                <a:ext uri="{FF2B5EF4-FFF2-40B4-BE49-F238E27FC236}">
                  <a16:creationId xmlns:a16="http://schemas.microsoft.com/office/drawing/2014/main" id="{2B4423E7-5488-0A33-2E41-2115C5F7CC6E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601;p71">
              <a:extLst>
                <a:ext uri="{FF2B5EF4-FFF2-40B4-BE49-F238E27FC236}">
                  <a16:creationId xmlns:a16="http://schemas.microsoft.com/office/drawing/2014/main" id="{470E5D1D-6121-D490-42F3-80F2EA998E39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602;p71">
              <a:extLst>
                <a:ext uri="{FF2B5EF4-FFF2-40B4-BE49-F238E27FC236}">
                  <a16:creationId xmlns:a16="http://schemas.microsoft.com/office/drawing/2014/main" id="{9D110CD4-3720-9EA4-F392-DFA4110D1DB4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603;p71">
              <a:extLst>
                <a:ext uri="{FF2B5EF4-FFF2-40B4-BE49-F238E27FC236}">
                  <a16:creationId xmlns:a16="http://schemas.microsoft.com/office/drawing/2014/main" id="{869C8744-ACEC-E239-7D43-45EE8D3C886A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604;p71">
              <a:extLst>
                <a:ext uri="{FF2B5EF4-FFF2-40B4-BE49-F238E27FC236}">
                  <a16:creationId xmlns:a16="http://schemas.microsoft.com/office/drawing/2014/main" id="{CCEF4F60-89F0-9634-7A8B-1163E380D0F4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605;p71">
              <a:extLst>
                <a:ext uri="{FF2B5EF4-FFF2-40B4-BE49-F238E27FC236}">
                  <a16:creationId xmlns:a16="http://schemas.microsoft.com/office/drawing/2014/main" id="{BAD4E38E-CC2E-B9E4-8772-B585C6E6AC5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606;p71">
              <a:extLst>
                <a:ext uri="{FF2B5EF4-FFF2-40B4-BE49-F238E27FC236}">
                  <a16:creationId xmlns:a16="http://schemas.microsoft.com/office/drawing/2014/main" id="{3B77E17E-F1F4-BE94-070D-599A20D35785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607;p71">
              <a:extLst>
                <a:ext uri="{FF2B5EF4-FFF2-40B4-BE49-F238E27FC236}">
                  <a16:creationId xmlns:a16="http://schemas.microsoft.com/office/drawing/2014/main" id="{BBC1FBC1-53C5-D646-0F2A-BF07BD9E90E2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608;p71">
              <a:extLst>
                <a:ext uri="{FF2B5EF4-FFF2-40B4-BE49-F238E27FC236}">
                  <a16:creationId xmlns:a16="http://schemas.microsoft.com/office/drawing/2014/main" id="{E926922F-0409-1D55-D137-8C9BD2D2D6EA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609;p71">
              <a:extLst>
                <a:ext uri="{FF2B5EF4-FFF2-40B4-BE49-F238E27FC236}">
                  <a16:creationId xmlns:a16="http://schemas.microsoft.com/office/drawing/2014/main" id="{27BE212A-56A6-0828-51DE-282E94263264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610;p71">
              <a:extLst>
                <a:ext uri="{FF2B5EF4-FFF2-40B4-BE49-F238E27FC236}">
                  <a16:creationId xmlns:a16="http://schemas.microsoft.com/office/drawing/2014/main" id="{348F07CC-CCA2-B66D-5193-B94E7937782F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611;p71">
              <a:extLst>
                <a:ext uri="{FF2B5EF4-FFF2-40B4-BE49-F238E27FC236}">
                  <a16:creationId xmlns:a16="http://schemas.microsoft.com/office/drawing/2014/main" id="{E8E6ACBD-5231-A417-10BE-BC892B349610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612;p71">
              <a:extLst>
                <a:ext uri="{FF2B5EF4-FFF2-40B4-BE49-F238E27FC236}">
                  <a16:creationId xmlns:a16="http://schemas.microsoft.com/office/drawing/2014/main" id="{4D5CF179-DDDD-21D6-61B7-19D01107047B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613;p71">
              <a:extLst>
                <a:ext uri="{FF2B5EF4-FFF2-40B4-BE49-F238E27FC236}">
                  <a16:creationId xmlns:a16="http://schemas.microsoft.com/office/drawing/2014/main" id="{77F8F72C-D8D2-493C-A882-19D527142FD8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614;p71">
              <a:extLst>
                <a:ext uri="{FF2B5EF4-FFF2-40B4-BE49-F238E27FC236}">
                  <a16:creationId xmlns:a16="http://schemas.microsoft.com/office/drawing/2014/main" id="{BF2B164A-87B6-9803-5AF6-28894CCA74DF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615;p71">
              <a:extLst>
                <a:ext uri="{FF2B5EF4-FFF2-40B4-BE49-F238E27FC236}">
                  <a16:creationId xmlns:a16="http://schemas.microsoft.com/office/drawing/2014/main" id="{50E2335A-BEDA-2F76-CCA7-B1D99C1B1C6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616;p71">
              <a:extLst>
                <a:ext uri="{FF2B5EF4-FFF2-40B4-BE49-F238E27FC236}">
                  <a16:creationId xmlns:a16="http://schemas.microsoft.com/office/drawing/2014/main" id="{DCF6BC90-9502-3C87-01EF-0DE6D819A115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617;p71">
              <a:extLst>
                <a:ext uri="{FF2B5EF4-FFF2-40B4-BE49-F238E27FC236}">
                  <a16:creationId xmlns:a16="http://schemas.microsoft.com/office/drawing/2014/main" id="{33684FD0-877C-7B3B-D50E-40E1E3CE6E2D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618;p71">
              <a:extLst>
                <a:ext uri="{FF2B5EF4-FFF2-40B4-BE49-F238E27FC236}">
                  <a16:creationId xmlns:a16="http://schemas.microsoft.com/office/drawing/2014/main" id="{93DF9C1D-6284-43A8-A536-F09FDED9F327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619;p71">
              <a:extLst>
                <a:ext uri="{FF2B5EF4-FFF2-40B4-BE49-F238E27FC236}">
                  <a16:creationId xmlns:a16="http://schemas.microsoft.com/office/drawing/2014/main" id="{E4DEA377-C699-8C22-B6D2-F0994DFAAB17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620;p71">
              <a:extLst>
                <a:ext uri="{FF2B5EF4-FFF2-40B4-BE49-F238E27FC236}">
                  <a16:creationId xmlns:a16="http://schemas.microsoft.com/office/drawing/2014/main" id="{91D465B9-7874-BE07-B2BF-C79D0C62DD59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621;p71">
              <a:extLst>
                <a:ext uri="{FF2B5EF4-FFF2-40B4-BE49-F238E27FC236}">
                  <a16:creationId xmlns:a16="http://schemas.microsoft.com/office/drawing/2014/main" id="{BE4AAF74-2973-B847-F11E-723CCF0549D0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622;p71">
              <a:extLst>
                <a:ext uri="{FF2B5EF4-FFF2-40B4-BE49-F238E27FC236}">
                  <a16:creationId xmlns:a16="http://schemas.microsoft.com/office/drawing/2014/main" id="{962FA5B6-94E5-EE06-4858-206BADA94585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623;p71">
              <a:extLst>
                <a:ext uri="{FF2B5EF4-FFF2-40B4-BE49-F238E27FC236}">
                  <a16:creationId xmlns:a16="http://schemas.microsoft.com/office/drawing/2014/main" id="{246A5DE4-9E89-99C2-FF95-7DFCA87B8509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624;p71">
              <a:extLst>
                <a:ext uri="{FF2B5EF4-FFF2-40B4-BE49-F238E27FC236}">
                  <a16:creationId xmlns:a16="http://schemas.microsoft.com/office/drawing/2014/main" id="{7B1C1B04-FD83-B85A-258C-2F2E83F5A55B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625;p71">
              <a:extLst>
                <a:ext uri="{FF2B5EF4-FFF2-40B4-BE49-F238E27FC236}">
                  <a16:creationId xmlns:a16="http://schemas.microsoft.com/office/drawing/2014/main" id="{36D4F3D6-3192-4EC4-83B9-4E2B0CF7601C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626;p71">
              <a:extLst>
                <a:ext uri="{FF2B5EF4-FFF2-40B4-BE49-F238E27FC236}">
                  <a16:creationId xmlns:a16="http://schemas.microsoft.com/office/drawing/2014/main" id="{DFC84AD5-289B-1182-1C9D-D986EE2368F3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627;p71">
              <a:extLst>
                <a:ext uri="{FF2B5EF4-FFF2-40B4-BE49-F238E27FC236}">
                  <a16:creationId xmlns:a16="http://schemas.microsoft.com/office/drawing/2014/main" id="{4C30614E-D1A6-EBF1-53E5-47801F3F9FF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628;p71">
              <a:extLst>
                <a:ext uri="{FF2B5EF4-FFF2-40B4-BE49-F238E27FC236}">
                  <a16:creationId xmlns:a16="http://schemas.microsoft.com/office/drawing/2014/main" id="{80E7233D-8D9A-DDD7-1DF1-4ACD634ED4D3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629;p71">
              <a:extLst>
                <a:ext uri="{FF2B5EF4-FFF2-40B4-BE49-F238E27FC236}">
                  <a16:creationId xmlns:a16="http://schemas.microsoft.com/office/drawing/2014/main" id="{B61046FC-2E5B-70CD-2005-F7347C4D85E8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630;p71">
              <a:extLst>
                <a:ext uri="{FF2B5EF4-FFF2-40B4-BE49-F238E27FC236}">
                  <a16:creationId xmlns:a16="http://schemas.microsoft.com/office/drawing/2014/main" id="{F64463B2-5B0F-75A6-60DB-0D63894822D7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631;p71">
              <a:extLst>
                <a:ext uri="{FF2B5EF4-FFF2-40B4-BE49-F238E27FC236}">
                  <a16:creationId xmlns:a16="http://schemas.microsoft.com/office/drawing/2014/main" id="{F4453202-0032-F438-9E75-9E6E16EBD503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632;p71">
              <a:extLst>
                <a:ext uri="{FF2B5EF4-FFF2-40B4-BE49-F238E27FC236}">
                  <a16:creationId xmlns:a16="http://schemas.microsoft.com/office/drawing/2014/main" id="{A0C6814E-DD05-8941-1471-BF9D2D070540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633;p71">
              <a:extLst>
                <a:ext uri="{FF2B5EF4-FFF2-40B4-BE49-F238E27FC236}">
                  <a16:creationId xmlns:a16="http://schemas.microsoft.com/office/drawing/2014/main" id="{D3A7399B-AD70-A33C-2D64-1705501081D1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634;p71">
              <a:extLst>
                <a:ext uri="{FF2B5EF4-FFF2-40B4-BE49-F238E27FC236}">
                  <a16:creationId xmlns:a16="http://schemas.microsoft.com/office/drawing/2014/main" id="{1F49B68A-3C3F-54C0-4356-22A712498872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635;p71">
              <a:extLst>
                <a:ext uri="{FF2B5EF4-FFF2-40B4-BE49-F238E27FC236}">
                  <a16:creationId xmlns:a16="http://schemas.microsoft.com/office/drawing/2014/main" id="{BC8881CD-218E-208C-A0F3-59B41BF721BB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636;p71">
              <a:extLst>
                <a:ext uri="{FF2B5EF4-FFF2-40B4-BE49-F238E27FC236}">
                  <a16:creationId xmlns:a16="http://schemas.microsoft.com/office/drawing/2014/main" id="{F87D425E-63A8-53C5-93E3-CEBCB54AEEA3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637;p71">
              <a:extLst>
                <a:ext uri="{FF2B5EF4-FFF2-40B4-BE49-F238E27FC236}">
                  <a16:creationId xmlns:a16="http://schemas.microsoft.com/office/drawing/2014/main" id="{0F106B5D-9EA3-D167-DE8F-F68F2119D8B6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638;p71">
              <a:extLst>
                <a:ext uri="{FF2B5EF4-FFF2-40B4-BE49-F238E27FC236}">
                  <a16:creationId xmlns:a16="http://schemas.microsoft.com/office/drawing/2014/main" id="{BBF903D4-EDC5-6256-F1DF-5B55C0316FE1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639;p71">
              <a:extLst>
                <a:ext uri="{FF2B5EF4-FFF2-40B4-BE49-F238E27FC236}">
                  <a16:creationId xmlns:a16="http://schemas.microsoft.com/office/drawing/2014/main" id="{EA48719A-0C61-DE25-EDFE-79FA60A632B5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640;p71">
              <a:extLst>
                <a:ext uri="{FF2B5EF4-FFF2-40B4-BE49-F238E27FC236}">
                  <a16:creationId xmlns:a16="http://schemas.microsoft.com/office/drawing/2014/main" id="{A8331580-9FE7-FE00-21EF-4B5542EE743B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641;p71">
              <a:extLst>
                <a:ext uri="{FF2B5EF4-FFF2-40B4-BE49-F238E27FC236}">
                  <a16:creationId xmlns:a16="http://schemas.microsoft.com/office/drawing/2014/main" id="{20CE00AC-0B4B-DD11-4970-B4397D0AF569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642;p71">
              <a:extLst>
                <a:ext uri="{FF2B5EF4-FFF2-40B4-BE49-F238E27FC236}">
                  <a16:creationId xmlns:a16="http://schemas.microsoft.com/office/drawing/2014/main" id="{9EFCC690-4D53-D3C8-6324-448ADBF93F4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643;p71">
              <a:extLst>
                <a:ext uri="{FF2B5EF4-FFF2-40B4-BE49-F238E27FC236}">
                  <a16:creationId xmlns:a16="http://schemas.microsoft.com/office/drawing/2014/main" id="{FB9B801A-34B9-0626-2CB0-703ACACE41DB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644;p71">
              <a:extLst>
                <a:ext uri="{FF2B5EF4-FFF2-40B4-BE49-F238E27FC236}">
                  <a16:creationId xmlns:a16="http://schemas.microsoft.com/office/drawing/2014/main" id="{2020DBC6-FB29-61E5-EA4F-BF91D004F6FB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645;p71">
              <a:extLst>
                <a:ext uri="{FF2B5EF4-FFF2-40B4-BE49-F238E27FC236}">
                  <a16:creationId xmlns:a16="http://schemas.microsoft.com/office/drawing/2014/main" id="{C8AA3270-B4F6-0FE0-A440-48E4910F23B0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646;p71">
              <a:extLst>
                <a:ext uri="{FF2B5EF4-FFF2-40B4-BE49-F238E27FC236}">
                  <a16:creationId xmlns:a16="http://schemas.microsoft.com/office/drawing/2014/main" id="{D8F54654-5DBC-C9AC-A3A9-5F673D8F4F35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647;p71">
              <a:extLst>
                <a:ext uri="{FF2B5EF4-FFF2-40B4-BE49-F238E27FC236}">
                  <a16:creationId xmlns:a16="http://schemas.microsoft.com/office/drawing/2014/main" id="{B66E0E1F-042B-0C2A-DC3A-3C44B9DC0325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648;p71">
              <a:extLst>
                <a:ext uri="{FF2B5EF4-FFF2-40B4-BE49-F238E27FC236}">
                  <a16:creationId xmlns:a16="http://schemas.microsoft.com/office/drawing/2014/main" id="{05DF1441-AB8C-8A76-100F-12688B8DF655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649;p71">
              <a:extLst>
                <a:ext uri="{FF2B5EF4-FFF2-40B4-BE49-F238E27FC236}">
                  <a16:creationId xmlns:a16="http://schemas.microsoft.com/office/drawing/2014/main" id="{E593999F-8F79-F2D6-B88B-C0559340D003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650;p71">
              <a:extLst>
                <a:ext uri="{FF2B5EF4-FFF2-40B4-BE49-F238E27FC236}">
                  <a16:creationId xmlns:a16="http://schemas.microsoft.com/office/drawing/2014/main" id="{0033000D-944D-5A74-F6F1-A293B507B2FD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651;p71">
              <a:extLst>
                <a:ext uri="{FF2B5EF4-FFF2-40B4-BE49-F238E27FC236}">
                  <a16:creationId xmlns:a16="http://schemas.microsoft.com/office/drawing/2014/main" id="{BF7D7191-C402-0677-3D89-E094041896A2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652;p71">
              <a:extLst>
                <a:ext uri="{FF2B5EF4-FFF2-40B4-BE49-F238E27FC236}">
                  <a16:creationId xmlns:a16="http://schemas.microsoft.com/office/drawing/2014/main" id="{480E7931-323C-51EC-8708-A63EED2D20CA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653;p71">
              <a:extLst>
                <a:ext uri="{FF2B5EF4-FFF2-40B4-BE49-F238E27FC236}">
                  <a16:creationId xmlns:a16="http://schemas.microsoft.com/office/drawing/2014/main" id="{A87B4F23-CB67-F630-6D1C-27761BB3F286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654;p71">
              <a:extLst>
                <a:ext uri="{FF2B5EF4-FFF2-40B4-BE49-F238E27FC236}">
                  <a16:creationId xmlns:a16="http://schemas.microsoft.com/office/drawing/2014/main" id="{F16417DE-8FE2-CCC5-D64F-0B8B2CD12A7A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655;p71">
              <a:extLst>
                <a:ext uri="{FF2B5EF4-FFF2-40B4-BE49-F238E27FC236}">
                  <a16:creationId xmlns:a16="http://schemas.microsoft.com/office/drawing/2014/main" id="{583B39B0-0D68-0A02-8F62-55AD58DC32D6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656;p71">
              <a:extLst>
                <a:ext uri="{FF2B5EF4-FFF2-40B4-BE49-F238E27FC236}">
                  <a16:creationId xmlns:a16="http://schemas.microsoft.com/office/drawing/2014/main" id="{F74EB4E1-2721-F6C3-82A4-5BD56A147EAA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657;p71">
              <a:extLst>
                <a:ext uri="{FF2B5EF4-FFF2-40B4-BE49-F238E27FC236}">
                  <a16:creationId xmlns:a16="http://schemas.microsoft.com/office/drawing/2014/main" id="{C23199D3-9A04-1FD9-071A-883ED8435D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658;p71">
              <a:extLst>
                <a:ext uri="{FF2B5EF4-FFF2-40B4-BE49-F238E27FC236}">
                  <a16:creationId xmlns:a16="http://schemas.microsoft.com/office/drawing/2014/main" id="{EB2F38A1-4A86-B8DA-36F2-B15F2A0DD56C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659;p71">
              <a:extLst>
                <a:ext uri="{FF2B5EF4-FFF2-40B4-BE49-F238E27FC236}">
                  <a16:creationId xmlns:a16="http://schemas.microsoft.com/office/drawing/2014/main" id="{7E1C6D4A-27CC-0067-FB4A-D85E620DB34A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660;p71">
              <a:extLst>
                <a:ext uri="{FF2B5EF4-FFF2-40B4-BE49-F238E27FC236}">
                  <a16:creationId xmlns:a16="http://schemas.microsoft.com/office/drawing/2014/main" id="{43B75BFD-9584-9F89-9897-066506F9C543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661;p71">
              <a:extLst>
                <a:ext uri="{FF2B5EF4-FFF2-40B4-BE49-F238E27FC236}">
                  <a16:creationId xmlns:a16="http://schemas.microsoft.com/office/drawing/2014/main" id="{55CECA0E-BC47-1ED7-748A-F159FFDE8295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662;p71">
              <a:extLst>
                <a:ext uri="{FF2B5EF4-FFF2-40B4-BE49-F238E27FC236}">
                  <a16:creationId xmlns:a16="http://schemas.microsoft.com/office/drawing/2014/main" id="{FE1F8077-39A7-B133-15F7-EF18E1B62F8D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663;p71">
              <a:extLst>
                <a:ext uri="{FF2B5EF4-FFF2-40B4-BE49-F238E27FC236}">
                  <a16:creationId xmlns:a16="http://schemas.microsoft.com/office/drawing/2014/main" id="{207B0FE4-1AB2-6190-2D59-ED90543E0283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664;p71">
              <a:extLst>
                <a:ext uri="{FF2B5EF4-FFF2-40B4-BE49-F238E27FC236}">
                  <a16:creationId xmlns:a16="http://schemas.microsoft.com/office/drawing/2014/main" id="{35FDA1A4-8813-BF13-672C-BDD7760B1583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665;p71">
              <a:extLst>
                <a:ext uri="{FF2B5EF4-FFF2-40B4-BE49-F238E27FC236}">
                  <a16:creationId xmlns:a16="http://schemas.microsoft.com/office/drawing/2014/main" id="{488925B3-65F9-852B-475E-4935233012D1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666;p71">
              <a:extLst>
                <a:ext uri="{FF2B5EF4-FFF2-40B4-BE49-F238E27FC236}">
                  <a16:creationId xmlns:a16="http://schemas.microsoft.com/office/drawing/2014/main" id="{F98B55B8-F275-6AD9-63DB-F35D7EFF83FB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667;p71">
              <a:extLst>
                <a:ext uri="{FF2B5EF4-FFF2-40B4-BE49-F238E27FC236}">
                  <a16:creationId xmlns:a16="http://schemas.microsoft.com/office/drawing/2014/main" id="{36757DAC-7F2E-F41A-642E-7D199D2D3A38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668;p71">
              <a:extLst>
                <a:ext uri="{FF2B5EF4-FFF2-40B4-BE49-F238E27FC236}">
                  <a16:creationId xmlns:a16="http://schemas.microsoft.com/office/drawing/2014/main" id="{D2DEE187-F42A-CFF0-BA40-7428D7A02BC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669;p71">
              <a:extLst>
                <a:ext uri="{FF2B5EF4-FFF2-40B4-BE49-F238E27FC236}">
                  <a16:creationId xmlns:a16="http://schemas.microsoft.com/office/drawing/2014/main" id="{B0D0DCBB-17B0-9BC4-45FC-3434B218B310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670;p71">
              <a:extLst>
                <a:ext uri="{FF2B5EF4-FFF2-40B4-BE49-F238E27FC236}">
                  <a16:creationId xmlns:a16="http://schemas.microsoft.com/office/drawing/2014/main" id="{D0BCEDE1-19A8-85CF-709D-4BAF85C18894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671;p71">
              <a:extLst>
                <a:ext uri="{FF2B5EF4-FFF2-40B4-BE49-F238E27FC236}">
                  <a16:creationId xmlns:a16="http://schemas.microsoft.com/office/drawing/2014/main" id="{D8958800-CF23-C7B7-0A38-6A310285EDBF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672;p71">
              <a:extLst>
                <a:ext uri="{FF2B5EF4-FFF2-40B4-BE49-F238E27FC236}">
                  <a16:creationId xmlns:a16="http://schemas.microsoft.com/office/drawing/2014/main" id="{461324A0-4838-18D6-29EE-000FACB80758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673;p71">
              <a:extLst>
                <a:ext uri="{FF2B5EF4-FFF2-40B4-BE49-F238E27FC236}">
                  <a16:creationId xmlns:a16="http://schemas.microsoft.com/office/drawing/2014/main" id="{3B72B247-CAEC-8247-8CA7-A12897AADE92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674;p71">
              <a:extLst>
                <a:ext uri="{FF2B5EF4-FFF2-40B4-BE49-F238E27FC236}">
                  <a16:creationId xmlns:a16="http://schemas.microsoft.com/office/drawing/2014/main" id="{5C8AC1B3-7D90-5319-D088-5030DD055070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675;p71">
              <a:extLst>
                <a:ext uri="{FF2B5EF4-FFF2-40B4-BE49-F238E27FC236}">
                  <a16:creationId xmlns:a16="http://schemas.microsoft.com/office/drawing/2014/main" id="{3502F010-0C83-6656-6DCD-59A18643DC07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676;p71">
              <a:extLst>
                <a:ext uri="{FF2B5EF4-FFF2-40B4-BE49-F238E27FC236}">
                  <a16:creationId xmlns:a16="http://schemas.microsoft.com/office/drawing/2014/main" id="{8825E883-F28B-F652-845B-71D8ABE582A0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677;p71">
              <a:extLst>
                <a:ext uri="{FF2B5EF4-FFF2-40B4-BE49-F238E27FC236}">
                  <a16:creationId xmlns:a16="http://schemas.microsoft.com/office/drawing/2014/main" id="{D0048CEF-6A7E-28E7-4F4B-3B0A20628A1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678;p71">
              <a:extLst>
                <a:ext uri="{FF2B5EF4-FFF2-40B4-BE49-F238E27FC236}">
                  <a16:creationId xmlns:a16="http://schemas.microsoft.com/office/drawing/2014/main" id="{4AB39459-348E-D5F1-AF57-24701DCB633F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679;p71">
              <a:extLst>
                <a:ext uri="{FF2B5EF4-FFF2-40B4-BE49-F238E27FC236}">
                  <a16:creationId xmlns:a16="http://schemas.microsoft.com/office/drawing/2014/main" id="{908FBE63-12E3-60DF-6353-4355A3823F65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680;p71">
              <a:extLst>
                <a:ext uri="{FF2B5EF4-FFF2-40B4-BE49-F238E27FC236}">
                  <a16:creationId xmlns:a16="http://schemas.microsoft.com/office/drawing/2014/main" id="{F404B3F7-11AF-E43E-80EB-5B327A2D843A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681;p71">
              <a:extLst>
                <a:ext uri="{FF2B5EF4-FFF2-40B4-BE49-F238E27FC236}">
                  <a16:creationId xmlns:a16="http://schemas.microsoft.com/office/drawing/2014/main" id="{EB21759D-2723-C9E3-AEB9-92ABB9458697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682;p71">
              <a:extLst>
                <a:ext uri="{FF2B5EF4-FFF2-40B4-BE49-F238E27FC236}">
                  <a16:creationId xmlns:a16="http://schemas.microsoft.com/office/drawing/2014/main" id="{09577E44-F807-EF77-D31B-5A4929A32A92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683;p71">
              <a:extLst>
                <a:ext uri="{FF2B5EF4-FFF2-40B4-BE49-F238E27FC236}">
                  <a16:creationId xmlns:a16="http://schemas.microsoft.com/office/drawing/2014/main" id="{C41C5629-DE77-9282-23B0-2DA05917767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684;p71">
              <a:extLst>
                <a:ext uri="{FF2B5EF4-FFF2-40B4-BE49-F238E27FC236}">
                  <a16:creationId xmlns:a16="http://schemas.microsoft.com/office/drawing/2014/main" id="{A4E5D0AB-8E51-1703-8F2C-99E6D3EC6CFA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685;p71">
              <a:extLst>
                <a:ext uri="{FF2B5EF4-FFF2-40B4-BE49-F238E27FC236}">
                  <a16:creationId xmlns:a16="http://schemas.microsoft.com/office/drawing/2014/main" id="{AF3131A6-8EB6-2F13-C55D-00A63285BB26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686;p71">
              <a:extLst>
                <a:ext uri="{FF2B5EF4-FFF2-40B4-BE49-F238E27FC236}">
                  <a16:creationId xmlns:a16="http://schemas.microsoft.com/office/drawing/2014/main" id="{F31764FC-064A-5DE4-361E-BAE517E7B880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687;p71">
              <a:extLst>
                <a:ext uri="{FF2B5EF4-FFF2-40B4-BE49-F238E27FC236}">
                  <a16:creationId xmlns:a16="http://schemas.microsoft.com/office/drawing/2014/main" id="{73CE78A6-79FF-FB71-1B79-137303EACCF8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688;p71">
              <a:extLst>
                <a:ext uri="{FF2B5EF4-FFF2-40B4-BE49-F238E27FC236}">
                  <a16:creationId xmlns:a16="http://schemas.microsoft.com/office/drawing/2014/main" id="{9A1D9754-5775-5D77-312D-20D1CA6CBF05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689;p71">
              <a:extLst>
                <a:ext uri="{FF2B5EF4-FFF2-40B4-BE49-F238E27FC236}">
                  <a16:creationId xmlns:a16="http://schemas.microsoft.com/office/drawing/2014/main" id="{1E5D30A8-130F-C15F-C730-D1CCBDB92C74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690;p71">
              <a:extLst>
                <a:ext uri="{FF2B5EF4-FFF2-40B4-BE49-F238E27FC236}">
                  <a16:creationId xmlns:a16="http://schemas.microsoft.com/office/drawing/2014/main" id="{7B175D99-5D64-7093-1E73-67D7A90D97B7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691;p71">
              <a:extLst>
                <a:ext uri="{FF2B5EF4-FFF2-40B4-BE49-F238E27FC236}">
                  <a16:creationId xmlns:a16="http://schemas.microsoft.com/office/drawing/2014/main" id="{6A8DE303-2D5A-8CAE-286C-2D165F8C8FF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692;p71">
              <a:extLst>
                <a:ext uri="{FF2B5EF4-FFF2-40B4-BE49-F238E27FC236}">
                  <a16:creationId xmlns:a16="http://schemas.microsoft.com/office/drawing/2014/main" id="{6BC39FFA-C34A-910E-9951-8430C8C72818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693;p71">
              <a:extLst>
                <a:ext uri="{FF2B5EF4-FFF2-40B4-BE49-F238E27FC236}">
                  <a16:creationId xmlns:a16="http://schemas.microsoft.com/office/drawing/2014/main" id="{1F41311E-2DEE-6050-DFC2-A7680C0ABD5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694;p71">
              <a:extLst>
                <a:ext uri="{FF2B5EF4-FFF2-40B4-BE49-F238E27FC236}">
                  <a16:creationId xmlns:a16="http://schemas.microsoft.com/office/drawing/2014/main" id="{91C08780-3908-A297-1440-24FA8223AF9A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695;p71">
              <a:extLst>
                <a:ext uri="{FF2B5EF4-FFF2-40B4-BE49-F238E27FC236}">
                  <a16:creationId xmlns:a16="http://schemas.microsoft.com/office/drawing/2014/main" id="{607D4BAE-A461-8D68-0B47-4B5C92EF6214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696;p71">
              <a:extLst>
                <a:ext uri="{FF2B5EF4-FFF2-40B4-BE49-F238E27FC236}">
                  <a16:creationId xmlns:a16="http://schemas.microsoft.com/office/drawing/2014/main" id="{AC2973A1-BE20-8434-91B8-F75A9BF7670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697;p71">
              <a:extLst>
                <a:ext uri="{FF2B5EF4-FFF2-40B4-BE49-F238E27FC236}">
                  <a16:creationId xmlns:a16="http://schemas.microsoft.com/office/drawing/2014/main" id="{913DF061-A967-E203-D808-564E47A9F6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698;p71">
              <a:extLst>
                <a:ext uri="{FF2B5EF4-FFF2-40B4-BE49-F238E27FC236}">
                  <a16:creationId xmlns:a16="http://schemas.microsoft.com/office/drawing/2014/main" id="{27414B28-8F28-91BD-748C-58C2D90F3BBB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699;p71">
              <a:extLst>
                <a:ext uri="{FF2B5EF4-FFF2-40B4-BE49-F238E27FC236}">
                  <a16:creationId xmlns:a16="http://schemas.microsoft.com/office/drawing/2014/main" id="{5DD6AF72-BCA2-B0E3-9C0C-8672666D8365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700;p71">
              <a:extLst>
                <a:ext uri="{FF2B5EF4-FFF2-40B4-BE49-F238E27FC236}">
                  <a16:creationId xmlns:a16="http://schemas.microsoft.com/office/drawing/2014/main" id="{2EE1D473-7F39-CB2F-904E-6D349CA7BE1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701;p71">
              <a:extLst>
                <a:ext uri="{FF2B5EF4-FFF2-40B4-BE49-F238E27FC236}">
                  <a16:creationId xmlns:a16="http://schemas.microsoft.com/office/drawing/2014/main" id="{929F8758-4792-49FF-2AE9-68E29680B28E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702;p71">
              <a:extLst>
                <a:ext uri="{FF2B5EF4-FFF2-40B4-BE49-F238E27FC236}">
                  <a16:creationId xmlns:a16="http://schemas.microsoft.com/office/drawing/2014/main" id="{A59E50A6-5102-AE0F-8A04-2FE5E4D262BA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703;p71">
              <a:extLst>
                <a:ext uri="{FF2B5EF4-FFF2-40B4-BE49-F238E27FC236}">
                  <a16:creationId xmlns:a16="http://schemas.microsoft.com/office/drawing/2014/main" id="{ADD2A5C9-A00E-5221-2CF9-2F6A5C357394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704;p71">
              <a:extLst>
                <a:ext uri="{FF2B5EF4-FFF2-40B4-BE49-F238E27FC236}">
                  <a16:creationId xmlns:a16="http://schemas.microsoft.com/office/drawing/2014/main" id="{0DD1CB47-0874-D004-214A-DA87666A29AA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705;p71">
              <a:extLst>
                <a:ext uri="{FF2B5EF4-FFF2-40B4-BE49-F238E27FC236}">
                  <a16:creationId xmlns:a16="http://schemas.microsoft.com/office/drawing/2014/main" id="{B814FB03-FE8A-1716-6C35-7F3703BC6D90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706;p71">
              <a:extLst>
                <a:ext uri="{FF2B5EF4-FFF2-40B4-BE49-F238E27FC236}">
                  <a16:creationId xmlns:a16="http://schemas.microsoft.com/office/drawing/2014/main" id="{678241D8-BC40-8597-6379-9B6FE49D204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707;p71">
              <a:extLst>
                <a:ext uri="{FF2B5EF4-FFF2-40B4-BE49-F238E27FC236}">
                  <a16:creationId xmlns:a16="http://schemas.microsoft.com/office/drawing/2014/main" id="{C5D640E5-981B-3E2B-83DB-C77100B0DB8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708;p71">
              <a:extLst>
                <a:ext uri="{FF2B5EF4-FFF2-40B4-BE49-F238E27FC236}">
                  <a16:creationId xmlns:a16="http://schemas.microsoft.com/office/drawing/2014/main" id="{D5440B97-EAD1-3018-848D-688EBF32377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709;p71">
              <a:extLst>
                <a:ext uri="{FF2B5EF4-FFF2-40B4-BE49-F238E27FC236}">
                  <a16:creationId xmlns:a16="http://schemas.microsoft.com/office/drawing/2014/main" id="{2469C8D3-DD8B-F937-B313-2024AAEC1FF2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710;p71">
              <a:extLst>
                <a:ext uri="{FF2B5EF4-FFF2-40B4-BE49-F238E27FC236}">
                  <a16:creationId xmlns:a16="http://schemas.microsoft.com/office/drawing/2014/main" id="{A0FC346D-87E4-4CC2-A466-39BFE426E520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711;p71">
              <a:extLst>
                <a:ext uri="{FF2B5EF4-FFF2-40B4-BE49-F238E27FC236}">
                  <a16:creationId xmlns:a16="http://schemas.microsoft.com/office/drawing/2014/main" id="{F3CCC772-275C-F160-4BE8-16755D4FA7C5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712;p71">
              <a:extLst>
                <a:ext uri="{FF2B5EF4-FFF2-40B4-BE49-F238E27FC236}">
                  <a16:creationId xmlns:a16="http://schemas.microsoft.com/office/drawing/2014/main" id="{BDC55155-F2C4-952F-1C65-B59CFF6A014A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713;p71">
              <a:extLst>
                <a:ext uri="{FF2B5EF4-FFF2-40B4-BE49-F238E27FC236}">
                  <a16:creationId xmlns:a16="http://schemas.microsoft.com/office/drawing/2014/main" id="{FD35070F-F73E-1355-F875-D96EC1678570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714;p71">
              <a:extLst>
                <a:ext uri="{FF2B5EF4-FFF2-40B4-BE49-F238E27FC236}">
                  <a16:creationId xmlns:a16="http://schemas.microsoft.com/office/drawing/2014/main" id="{60E62974-20D2-82F1-9CCC-C36FAC58FBF3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715;p71">
              <a:extLst>
                <a:ext uri="{FF2B5EF4-FFF2-40B4-BE49-F238E27FC236}">
                  <a16:creationId xmlns:a16="http://schemas.microsoft.com/office/drawing/2014/main" id="{41C6A2FB-F3E8-C03B-F8AE-FE4959E909ED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716;p71">
              <a:extLst>
                <a:ext uri="{FF2B5EF4-FFF2-40B4-BE49-F238E27FC236}">
                  <a16:creationId xmlns:a16="http://schemas.microsoft.com/office/drawing/2014/main" id="{CAC86B1B-92E2-A844-4F95-13C61A91E407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717;p71">
              <a:extLst>
                <a:ext uri="{FF2B5EF4-FFF2-40B4-BE49-F238E27FC236}">
                  <a16:creationId xmlns:a16="http://schemas.microsoft.com/office/drawing/2014/main" id="{AA35F8E2-1035-5938-73F5-57E48644747C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718;p71">
              <a:extLst>
                <a:ext uri="{FF2B5EF4-FFF2-40B4-BE49-F238E27FC236}">
                  <a16:creationId xmlns:a16="http://schemas.microsoft.com/office/drawing/2014/main" id="{AACE73D3-7697-E9FB-478F-9A08BBAE5314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719;p71">
              <a:extLst>
                <a:ext uri="{FF2B5EF4-FFF2-40B4-BE49-F238E27FC236}">
                  <a16:creationId xmlns:a16="http://schemas.microsoft.com/office/drawing/2014/main" id="{DE3A5C9E-6837-0391-BF58-C3F5A3E61BD7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720;p71">
              <a:extLst>
                <a:ext uri="{FF2B5EF4-FFF2-40B4-BE49-F238E27FC236}">
                  <a16:creationId xmlns:a16="http://schemas.microsoft.com/office/drawing/2014/main" id="{23127A49-845D-D3C4-7B66-628F7574B892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721;p71">
              <a:extLst>
                <a:ext uri="{FF2B5EF4-FFF2-40B4-BE49-F238E27FC236}">
                  <a16:creationId xmlns:a16="http://schemas.microsoft.com/office/drawing/2014/main" id="{55583CE9-81EB-AF0C-29D5-5170433DC4F6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722;p71">
              <a:extLst>
                <a:ext uri="{FF2B5EF4-FFF2-40B4-BE49-F238E27FC236}">
                  <a16:creationId xmlns:a16="http://schemas.microsoft.com/office/drawing/2014/main" id="{AA3F7EFE-5108-C9C4-24D4-EA87A8DE5622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723;p71">
              <a:extLst>
                <a:ext uri="{FF2B5EF4-FFF2-40B4-BE49-F238E27FC236}">
                  <a16:creationId xmlns:a16="http://schemas.microsoft.com/office/drawing/2014/main" id="{D25D419E-E20F-9FE2-77C6-6DFE45253F6F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724;p71">
              <a:extLst>
                <a:ext uri="{FF2B5EF4-FFF2-40B4-BE49-F238E27FC236}">
                  <a16:creationId xmlns:a16="http://schemas.microsoft.com/office/drawing/2014/main" id="{CA260B22-232A-AF3D-A3BE-1E3DD5D9A63C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725;p71">
              <a:extLst>
                <a:ext uri="{FF2B5EF4-FFF2-40B4-BE49-F238E27FC236}">
                  <a16:creationId xmlns:a16="http://schemas.microsoft.com/office/drawing/2014/main" id="{B1FC8585-E0F8-E941-CD76-FECE8A661F63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726;p71">
              <a:extLst>
                <a:ext uri="{FF2B5EF4-FFF2-40B4-BE49-F238E27FC236}">
                  <a16:creationId xmlns:a16="http://schemas.microsoft.com/office/drawing/2014/main" id="{8F4E02CD-F131-1466-9498-E7EFF566F3D2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727;p71">
              <a:extLst>
                <a:ext uri="{FF2B5EF4-FFF2-40B4-BE49-F238E27FC236}">
                  <a16:creationId xmlns:a16="http://schemas.microsoft.com/office/drawing/2014/main" id="{4906B011-3B45-8788-04CC-5D3F064CAF87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728;p71">
              <a:extLst>
                <a:ext uri="{FF2B5EF4-FFF2-40B4-BE49-F238E27FC236}">
                  <a16:creationId xmlns:a16="http://schemas.microsoft.com/office/drawing/2014/main" id="{8293C015-7316-DC99-02EE-7688C6EC2E93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729;p71">
              <a:extLst>
                <a:ext uri="{FF2B5EF4-FFF2-40B4-BE49-F238E27FC236}">
                  <a16:creationId xmlns:a16="http://schemas.microsoft.com/office/drawing/2014/main" id="{B2E6A150-46D8-9902-3600-81487413AE89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730;p71">
              <a:extLst>
                <a:ext uri="{FF2B5EF4-FFF2-40B4-BE49-F238E27FC236}">
                  <a16:creationId xmlns:a16="http://schemas.microsoft.com/office/drawing/2014/main" id="{13D4FBEA-AC1C-65B7-1144-630EFE86AD7A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731;p71">
              <a:extLst>
                <a:ext uri="{FF2B5EF4-FFF2-40B4-BE49-F238E27FC236}">
                  <a16:creationId xmlns:a16="http://schemas.microsoft.com/office/drawing/2014/main" id="{650DE1D4-D935-7FA0-5A3F-0C6574657456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732;p71">
              <a:extLst>
                <a:ext uri="{FF2B5EF4-FFF2-40B4-BE49-F238E27FC236}">
                  <a16:creationId xmlns:a16="http://schemas.microsoft.com/office/drawing/2014/main" id="{9B949896-3FDE-D9C1-7110-19D332B42B7C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733;p71">
              <a:extLst>
                <a:ext uri="{FF2B5EF4-FFF2-40B4-BE49-F238E27FC236}">
                  <a16:creationId xmlns:a16="http://schemas.microsoft.com/office/drawing/2014/main" id="{FB27AEB4-5ABB-FB67-B59E-6547A2077B9B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734;p71">
              <a:extLst>
                <a:ext uri="{FF2B5EF4-FFF2-40B4-BE49-F238E27FC236}">
                  <a16:creationId xmlns:a16="http://schemas.microsoft.com/office/drawing/2014/main" id="{987E0EDD-73E5-FE27-5383-A49A74FD35A0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735;p71">
              <a:extLst>
                <a:ext uri="{FF2B5EF4-FFF2-40B4-BE49-F238E27FC236}">
                  <a16:creationId xmlns:a16="http://schemas.microsoft.com/office/drawing/2014/main" id="{B57FA80D-8A01-4D22-F5A8-85359F5235B4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736;p71">
              <a:extLst>
                <a:ext uri="{FF2B5EF4-FFF2-40B4-BE49-F238E27FC236}">
                  <a16:creationId xmlns:a16="http://schemas.microsoft.com/office/drawing/2014/main" id="{8D278C90-BC69-4142-C8FF-E54278F95764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737;p71">
              <a:extLst>
                <a:ext uri="{FF2B5EF4-FFF2-40B4-BE49-F238E27FC236}">
                  <a16:creationId xmlns:a16="http://schemas.microsoft.com/office/drawing/2014/main" id="{EC3D98CC-CDDD-BB0F-BB3E-15328BB8EA88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738;p71">
              <a:extLst>
                <a:ext uri="{FF2B5EF4-FFF2-40B4-BE49-F238E27FC236}">
                  <a16:creationId xmlns:a16="http://schemas.microsoft.com/office/drawing/2014/main" id="{5AB5E6EB-E10D-DE92-C7D8-AB5ADDC23457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739;p71">
              <a:extLst>
                <a:ext uri="{FF2B5EF4-FFF2-40B4-BE49-F238E27FC236}">
                  <a16:creationId xmlns:a16="http://schemas.microsoft.com/office/drawing/2014/main" id="{5FFC09CB-472F-73E9-4576-AAABF17BA504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740;p71">
              <a:extLst>
                <a:ext uri="{FF2B5EF4-FFF2-40B4-BE49-F238E27FC236}">
                  <a16:creationId xmlns:a16="http://schemas.microsoft.com/office/drawing/2014/main" id="{DCDFF185-5EC9-811F-16D5-C434381DAE56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741;p71">
              <a:extLst>
                <a:ext uri="{FF2B5EF4-FFF2-40B4-BE49-F238E27FC236}">
                  <a16:creationId xmlns:a16="http://schemas.microsoft.com/office/drawing/2014/main" id="{C0CC2767-1AD0-E2BC-4B03-D4BCC8EFBBFD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742;p71">
              <a:extLst>
                <a:ext uri="{FF2B5EF4-FFF2-40B4-BE49-F238E27FC236}">
                  <a16:creationId xmlns:a16="http://schemas.microsoft.com/office/drawing/2014/main" id="{AD28D8C3-15AE-8BCF-3F03-D8A8D29F7485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743;p71">
              <a:extLst>
                <a:ext uri="{FF2B5EF4-FFF2-40B4-BE49-F238E27FC236}">
                  <a16:creationId xmlns:a16="http://schemas.microsoft.com/office/drawing/2014/main" id="{495DCD37-BC73-6A4D-2550-8D182BEB54C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744;p71">
              <a:extLst>
                <a:ext uri="{FF2B5EF4-FFF2-40B4-BE49-F238E27FC236}">
                  <a16:creationId xmlns:a16="http://schemas.microsoft.com/office/drawing/2014/main" id="{18685123-97E1-96B9-E80F-40FA6C2B57C2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745;p71">
              <a:extLst>
                <a:ext uri="{FF2B5EF4-FFF2-40B4-BE49-F238E27FC236}">
                  <a16:creationId xmlns:a16="http://schemas.microsoft.com/office/drawing/2014/main" id="{4DBA35B3-5DCC-FE5D-4F6D-B5562882B46D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746;p71">
              <a:extLst>
                <a:ext uri="{FF2B5EF4-FFF2-40B4-BE49-F238E27FC236}">
                  <a16:creationId xmlns:a16="http://schemas.microsoft.com/office/drawing/2014/main" id="{648B8A06-323F-494A-3864-A55179D48D1C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747;p71">
              <a:extLst>
                <a:ext uri="{FF2B5EF4-FFF2-40B4-BE49-F238E27FC236}">
                  <a16:creationId xmlns:a16="http://schemas.microsoft.com/office/drawing/2014/main" id="{45DB7247-7A6B-39C6-53B4-0D4194C50F15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748;p71">
              <a:extLst>
                <a:ext uri="{FF2B5EF4-FFF2-40B4-BE49-F238E27FC236}">
                  <a16:creationId xmlns:a16="http://schemas.microsoft.com/office/drawing/2014/main" id="{029503C6-3161-A074-4099-187992272D39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749;p71">
              <a:extLst>
                <a:ext uri="{FF2B5EF4-FFF2-40B4-BE49-F238E27FC236}">
                  <a16:creationId xmlns:a16="http://schemas.microsoft.com/office/drawing/2014/main" id="{DAFD27D7-768D-A60F-297A-08F3206F84DE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750;p71">
              <a:extLst>
                <a:ext uri="{FF2B5EF4-FFF2-40B4-BE49-F238E27FC236}">
                  <a16:creationId xmlns:a16="http://schemas.microsoft.com/office/drawing/2014/main" id="{89667BC8-F48A-BAD4-A7AE-539F06EF28DE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751;p71">
              <a:extLst>
                <a:ext uri="{FF2B5EF4-FFF2-40B4-BE49-F238E27FC236}">
                  <a16:creationId xmlns:a16="http://schemas.microsoft.com/office/drawing/2014/main" id="{0AD88C76-09F4-FF89-96C8-F2E9E1261E2E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752;p71">
              <a:extLst>
                <a:ext uri="{FF2B5EF4-FFF2-40B4-BE49-F238E27FC236}">
                  <a16:creationId xmlns:a16="http://schemas.microsoft.com/office/drawing/2014/main" id="{079C44E1-A024-CD21-91D1-F444951ECA89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753;p71">
              <a:extLst>
                <a:ext uri="{FF2B5EF4-FFF2-40B4-BE49-F238E27FC236}">
                  <a16:creationId xmlns:a16="http://schemas.microsoft.com/office/drawing/2014/main" id="{05AF2E24-648D-9CE8-F17C-C9BA76AA82CE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754;p71">
              <a:extLst>
                <a:ext uri="{FF2B5EF4-FFF2-40B4-BE49-F238E27FC236}">
                  <a16:creationId xmlns:a16="http://schemas.microsoft.com/office/drawing/2014/main" id="{C374F18A-BE69-5DCA-1B9D-2ABB35B49B2E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755;p71">
              <a:extLst>
                <a:ext uri="{FF2B5EF4-FFF2-40B4-BE49-F238E27FC236}">
                  <a16:creationId xmlns:a16="http://schemas.microsoft.com/office/drawing/2014/main" id="{76A27B23-D607-454F-77F1-51ECCB1B1004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756;p71">
              <a:extLst>
                <a:ext uri="{FF2B5EF4-FFF2-40B4-BE49-F238E27FC236}">
                  <a16:creationId xmlns:a16="http://schemas.microsoft.com/office/drawing/2014/main" id="{E17703BE-A5FE-BA2A-4AF4-7AB849D929F8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757;p71">
              <a:extLst>
                <a:ext uri="{FF2B5EF4-FFF2-40B4-BE49-F238E27FC236}">
                  <a16:creationId xmlns:a16="http://schemas.microsoft.com/office/drawing/2014/main" id="{C04DC28F-A055-AD0B-32CE-BC6FA953B569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758;p71">
              <a:extLst>
                <a:ext uri="{FF2B5EF4-FFF2-40B4-BE49-F238E27FC236}">
                  <a16:creationId xmlns:a16="http://schemas.microsoft.com/office/drawing/2014/main" id="{63EF5B9D-1EF4-82DA-30F0-026564B6F10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759;p71">
              <a:extLst>
                <a:ext uri="{FF2B5EF4-FFF2-40B4-BE49-F238E27FC236}">
                  <a16:creationId xmlns:a16="http://schemas.microsoft.com/office/drawing/2014/main" id="{07EC30AE-3673-60FB-A7D2-EFF4B29524DC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760;p71">
              <a:extLst>
                <a:ext uri="{FF2B5EF4-FFF2-40B4-BE49-F238E27FC236}">
                  <a16:creationId xmlns:a16="http://schemas.microsoft.com/office/drawing/2014/main" id="{D9B031D1-2587-5E9C-681A-E797E42249DC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761;p71">
              <a:extLst>
                <a:ext uri="{FF2B5EF4-FFF2-40B4-BE49-F238E27FC236}">
                  <a16:creationId xmlns:a16="http://schemas.microsoft.com/office/drawing/2014/main" id="{79FC0C22-0039-CCFD-1D25-6A8A47D4D3BF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762;p71">
              <a:extLst>
                <a:ext uri="{FF2B5EF4-FFF2-40B4-BE49-F238E27FC236}">
                  <a16:creationId xmlns:a16="http://schemas.microsoft.com/office/drawing/2014/main" id="{42536DCB-B0E0-2931-D86B-5861059ED8B3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763;p71">
              <a:extLst>
                <a:ext uri="{FF2B5EF4-FFF2-40B4-BE49-F238E27FC236}">
                  <a16:creationId xmlns:a16="http://schemas.microsoft.com/office/drawing/2014/main" id="{866912B2-986F-2B45-51BD-366A10FAFCE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764;p71">
              <a:extLst>
                <a:ext uri="{FF2B5EF4-FFF2-40B4-BE49-F238E27FC236}">
                  <a16:creationId xmlns:a16="http://schemas.microsoft.com/office/drawing/2014/main" id="{0CB852F7-9AE4-7C45-9025-8852F3659158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765;p71">
              <a:extLst>
                <a:ext uri="{FF2B5EF4-FFF2-40B4-BE49-F238E27FC236}">
                  <a16:creationId xmlns:a16="http://schemas.microsoft.com/office/drawing/2014/main" id="{BC4447FD-460F-90B2-6BA2-79D36963669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766;p71">
              <a:extLst>
                <a:ext uri="{FF2B5EF4-FFF2-40B4-BE49-F238E27FC236}">
                  <a16:creationId xmlns:a16="http://schemas.microsoft.com/office/drawing/2014/main" id="{9DA4E670-C867-1465-2E0F-855BF212B92A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767;p71">
              <a:extLst>
                <a:ext uri="{FF2B5EF4-FFF2-40B4-BE49-F238E27FC236}">
                  <a16:creationId xmlns:a16="http://schemas.microsoft.com/office/drawing/2014/main" id="{6D3B51D1-0E2C-52A9-93F4-7B06F259C6A1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768;p71">
              <a:extLst>
                <a:ext uri="{FF2B5EF4-FFF2-40B4-BE49-F238E27FC236}">
                  <a16:creationId xmlns:a16="http://schemas.microsoft.com/office/drawing/2014/main" id="{7D8A5FA8-7B20-715D-A225-DC8F0B3DBC27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769;p71">
              <a:extLst>
                <a:ext uri="{FF2B5EF4-FFF2-40B4-BE49-F238E27FC236}">
                  <a16:creationId xmlns:a16="http://schemas.microsoft.com/office/drawing/2014/main" id="{C643247C-0AB0-F2D4-B6A1-84D2EA34E783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770;p71">
              <a:extLst>
                <a:ext uri="{FF2B5EF4-FFF2-40B4-BE49-F238E27FC236}">
                  <a16:creationId xmlns:a16="http://schemas.microsoft.com/office/drawing/2014/main" id="{FBA8F9D8-BFC4-A872-ED03-6FC15A549012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771;p71">
              <a:extLst>
                <a:ext uri="{FF2B5EF4-FFF2-40B4-BE49-F238E27FC236}">
                  <a16:creationId xmlns:a16="http://schemas.microsoft.com/office/drawing/2014/main" id="{E3260E5A-97D5-D00F-5BCE-C438F87FD3EC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772;p71">
              <a:extLst>
                <a:ext uri="{FF2B5EF4-FFF2-40B4-BE49-F238E27FC236}">
                  <a16:creationId xmlns:a16="http://schemas.microsoft.com/office/drawing/2014/main" id="{D208D31D-B995-0E5A-A6C1-4DD75E1021BC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773;p71">
              <a:extLst>
                <a:ext uri="{FF2B5EF4-FFF2-40B4-BE49-F238E27FC236}">
                  <a16:creationId xmlns:a16="http://schemas.microsoft.com/office/drawing/2014/main" id="{8E9B87B6-05C5-9746-1CF1-D1F00AF1B95F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774;p71">
              <a:extLst>
                <a:ext uri="{FF2B5EF4-FFF2-40B4-BE49-F238E27FC236}">
                  <a16:creationId xmlns:a16="http://schemas.microsoft.com/office/drawing/2014/main" id="{902A4C5C-ABC6-A144-2841-BC517FCDF2AA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775;p71">
              <a:extLst>
                <a:ext uri="{FF2B5EF4-FFF2-40B4-BE49-F238E27FC236}">
                  <a16:creationId xmlns:a16="http://schemas.microsoft.com/office/drawing/2014/main" id="{7C93F225-5437-6F13-7C47-2DC60688C2C5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776;p71">
              <a:extLst>
                <a:ext uri="{FF2B5EF4-FFF2-40B4-BE49-F238E27FC236}">
                  <a16:creationId xmlns:a16="http://schemas.microsoft.com/office/drawing/2014/main" id="{FCDC26F9-6AB8-03FA-0640-F65E31F797D0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777;p71">
              <a:extLst>
                <a:ext uri="{FF2B5EF4-FFF2-40B4-BE49-F238E27FC236}">
                  <a16:creationId xmlns:a16="http://schemas.microsoft.com/office/drawing/2014/main" id="{443D454A-BA61-A06D-AFBF-86E0AD568D0E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778;p71">
              <a:extLst>
                <a:ext uri="{FF2B5EF4-FFF2-40B4-BE49-F238E27FC236}">
                  <a16:creationId xmlns:a16="http://schemas.microsoft.com/office/drawing/2014/main" id="{AD238396-3D38-5B93-B347-ADF8E2B51515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779;p71">
              <a:extLst>
                <a:ext uri="{FF2B5EF4-FFF2-40B4-BE49-F238E27FC236}">
                  <a16:creationId xmlns:a16="http://schemas.microsoft.com/office/drawing/2014/main" id="{6EBB6388-2160-D7DF-58E4-715F468F359A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780;p71">
              <a:extLst>
                <a:ext uri="{FF2B5EF4-FFF2-40B4-BE49-F238E27FC236}">
                  <a16:creationId xmlns:a16="http://schemas.microsoft.com/office/drawing/2014/main" id="{6303D2C9-07A0-EF80-595A-545471AA37C3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781;p71">
              <a:extLst>
                <a:ext uri="{FF2B5EF4-FFF2-40B4-BE49-F238E27FC236}">
                  <a16:creationId xmlns:a16="http://schemas.microsoft.com/office/drawing/2014/main" id="{9877ED05-35EA-FC47-379E-B617C0C9ABAF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782;p71">
              <a:extLst>
                <a:ext uri="{FF2B5EF4-FFF2-40B4-BE49-F238E27FC236}">
                  <a16:creationId xmlns:a16="http://schemas.microsoft.com/office/drawing/2014/main" id="{15D22BD0-6695-9AFA-1914-21AA1528DE60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783;p71">
              <a:extLst>
                <a:ext uri="{FF2B5EF4-FFF2-40B4-BE49-F238E27FC236}">
                  <a16:creationId xmlns:a16="http://schemas.microsoft.com/office/drawing/2014/main" id="{69585F31-FB2C-BA27-8AAA-8F13BDA9106E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784;p71">
              <a:extLst>
                <a:ext uri="{FF2B5EF4-FFF2-40B4-BE49-F238E27FC236}">
                  <a16:creationId xmlns:a16="http://schemas.microsoft.com/office/drawing/2014/main" id="{99A8C380-397B-D876-D25A-A70F0782D1C9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785;p71">
              <a:extLst>
                <a:ext uri="{FF2B5EF4-FFF2-40B4-BE49-F238E27FC236}">
                  <a16:creationId xmlns:a16="http://schemas.microsoft.com/office/drawing/2014/main" id="{5C6568DD-1DA6-7A6E-3087-64C4050C2A19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786;p71">
              <a:extLst>
                <a:ext uri="{FF2B5EF4-FFF2-40B4-BE49-F238E27FC236}">
                  <a16:creationId xmlns:a16="http://schemas.microsoft.com/office/drawing/2014/main" id="{21225907-06BB-15D6-19B4-E6BC2CE45690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787;p71">
              <a:extLst>
                <a:ext uri="{FF2B5EF4-FFF2-40B4-BE49-F238E27FC236}">
                  <a16:creationId xmlns:a16="http://schemas.microsoft.com/office/drawing/2014/main" id="{63357B07-4D20-3CAC-3517-C49A93B999B9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788;p71">
              <a:extLst>
                <a:ext uri="{FF2B5EF4-FFF2-40B4-BE49-F238E27FC236}">
                  <a16:creationId xmlns:a16="http://schemas.microsoft.com/office/drawing/2014/main" id="{189920C7-28B6-CDBA-5BFE-8CBE35930282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789;p71">
              <a:extLst>
                <a:ext uri="{FF2B5EF4-FFF2-40B4-BE49-F238E27FC236}">
                  <a16:creationId xmlns:a16="http://schemas.microsoft.com/office/drawing/2014/main" id="{0E5706EA-7101-3ADB-F5D6-EE56C0F8A39F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790;p71">
              <a:extLst>
                <a:ext uri="{FF2B5EF4-FFF2-40B4-BE49-F238E27FC236}">
                  <a16:creationId xmlns:a16="http://schemas.microsoft.com/office/drawing/2014/main" id="{3F7EA91E-845A-9A1A-A65F-327E1BB80CFF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791;p71">
              <a:extLst>
                <a:ext uri="{FF2B5EF4-FFF2-40B4-BE49-F238E27FC236}">
                  <a16:creationId xmlns:a16="http://schemas.microsoft.com/office/drawing/2014/main" id="{3F9870BE-C15A-A710-BBFE-48F3CFC8801B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792;p71">
              <a:extLst>
                <a:ext uri="{FF2B5EF4-FFF2-40B4-BE49-F238E27FC236}">
                  <a16:creationId xmlns:a16="http://schemas.microsoft.com/office/drawing/2014/main" id="{7FBE7873-0779-BDA5-8E18-6BDB7A0DAC2E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793;p71">
              <a:extLst>
                <a:ext uri="{FF2B5EF4-FFF2-40B4-BE49-F238E27FC236}">
                  <a16:creationId xmlns:a16="http://schemas.microsoft.com/office/drawing/2014/main" id="{2486C858-CAC4-9D5C-A39C-6F0CCB3FBB9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794;p71">
              <a:extLst>
                <a:ext uri="{FF2B5EF4-FFF2-40B4-BE49-F238E27FC236}">
                  <a16:creationId xmlns:a16="http://schemas.microsoft.com/office/drawing/2014/main" id="{597B5C1D-360B-D609-EACF-1263AC431160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795;p71">
              <a:extLst>
                <a:ext uri="{FF2B5EF4-FFF2-40B4-BE49-F238E27FC236}">
                  <a16:creationId xmlns:a16="http://schemas.microsoft.com/office/drawing/2014/main" id="{946F4B16-7B69-EFC2-FFF2-BD255FAA5089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796;p71">
              <a:extLst>
                <a:ext uri="{FF2B5EF4-FFF2-40B4-BE49-F238E27FC236}">
                  <a16:creationId xmlns:a16="http://schemas.microsoft.com/office/drawing/2014/main" id="{FDDC5E60-A9E6-0908-A852-8BA827474395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797;p71">
              <a:extLst>
                <a:ext uri="{FF2B5EF4-FFF2-40B4-BE49-F238E27FC236}">
                  <a16:creationId xmlns:a16="http://schemas.microsoft.com/office/drawing/2014/main" id="{8D7B1A7D-0515-F29B-1B91-57536DCE5605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798;p71">
              <a:extLst>
                <a:ext uri="{FF2B5EF4-FFF2-40B4-BE49-F238E27FC236}">
                  <a16:creationId xmlns:a16="http://schemas.microsoft.com/office/drawing/2014/main" id="{DED0F1FB-79FE-58E9-1E28-B98A3B837196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799;p71">
              <a:extLst>
                <a:ext uri="{FF2B5EF4-FFF2-40B4-BE49-F238E27FC236}">
                  <a16:creationId xmlns:a16="http://schemas.microsoft.com/office/drawing/2014/main" id="{96F779AD-7B89-7157-A77E-EB225F220ACF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800;p71">
              <a:extLst>
                <a:ext uri="{FF2B5EF4-FFF2-40B4-BE49-F238E27FC236}">
                  <a16:creationId xmlns:a16="http://schemas.microsoft.com/office/drawing/2014/main" id="{2C8E9F54-EB3F-B7F0-5815-8DE95F827383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801;p71">
              <a:extLst>
                <a:ext uri="{FF2B5EF4-FFF2-40B4-BE49-F238E27FC236}">
                  <a16:creationId xmlns:a16="http://schemas.microsoft.com/office/drawing/2014/main" id="{A4D1637C-6E0D-E51B-1172-197EC4AFF851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802;p71">
              <a:extLst>
                <a:ext uri="{FF2B5EF4-FFF2-40B4-BE49-F238E27FC236}">
                  <a16:creationId xmlns:a16="http://schemas.microsoft.com/office/drawing/2014/main" id="{08814FA9-78EE-88EC-208C-40D32CE459AD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803;p71">
              <a:extLst>
                <a:ext uri="{FF2B5EF4-FFF2-40B4-BE49-F238E27FC236}">
                  <a16:creationId xmlns:a16="http://schemas.microsoft.com/office/drawing/2014/main" id="{4DF4B133-912A-35DC-A5A5-9FB50D524038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804;p71">
              <a:extLst>
                <a:ext uri="{FF2B5EF4-FFF2-40B4-BE49-F238E27FC236}">
                  <a16:creationId xmlns:a16="http://schemas.microsoft.com/office/drawing/2014/main" id="{288B1A8A-0024-2C2F-414F-D8C71B5E8985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805;p71">
              <a:extLst>
                <a:ext uri="{FF2B5EF4-FFF2-40B4-BE49-F238E27FC236}">
                  <a16:creationId xmlns:a16="http://schemas.microsoft.com/office/drawing/2014/main" id="{871D45C6-AF55-8A86-82B3-8870A37B5E45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806;p71">
              <a:extLst>
                <a:ext uri="{FF2B5EF4-FFF2-40B4-BE49-F238E27FC236}">
                  <a16:creationId xmlns:a16="http://schemas.microsoft.com/office/drawing/2014/main" id="{C6B8B8D9-1D36-0C3A-C179-D0E14F0F8C1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807;p71">
              <a:extLst>
                <a:ext uri="{FF2B5EF4-FFF2-40B4-BE49-F238E27FC236}">
                  <a16:creationId xmlns:a16="http://schemas.microsoft.com/office/drawing/2014/main" id="{A558FD1C-9001-9F48-4219-DE9679BD0C24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808;p71">
              <a:extLst>
                <a:ext uri="{FF2B5EF4-FFF2-40B4-BE49-F238E27FC236}">
                  <a16:creationId xmlns:a16="http://schemas.microsoft.com/office/drawing/2014/main" id="{BFA634A9-5C16-BB2F-EEDC-B14938F11CD2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809;p71">
              <a:extLst>
                <a:ext uri="{FF2B5EF4-FFF2-40B4-BE49-F238E27FC236}">
                  <a16:creationId xmlns:a16="http://schemas.microsoft.com/office/drawing/2014/main" id="{87F7573D-7C94-5101-2DAD-16BF69CED56B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810;p71">
              <a:extLst>
                <a:ext uri="{FF2B5EF4-FFF2-40B4-BE49-F238E27FC236}">
                  <a16:creationId xmlns:a16="http://schemas.microsoft.com/office/drawing/2014/main" id="{D7C0AAC4-96A5-48DC-E77E-7A1B7AE5A85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811;p71">
              <a:extLst>
                <a:ext uri="{FF2B5EF4-FFF2-40B4-BE49-F238E27FC236}">
                  <a16:creationId xmlns:a16="http://schemas.microsoft.com/office/drawing/2014/main" id="{3A2F84F3-9DC0-F8E3-CD39-316039AF677E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812;p71">
              <a:extLst>
                <a:ext uri="{FF2B5EF4-FFF2-40B4-BE49-F238E27FC236}">
                  <a16:creationId xmlns:a16="http://schemas.microsoft.com/office/drawing/2014/main" id="{7AAFFA36-2D58-D219-7757-E48B1667C624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813;p71">
              <a:extLst>
                <a:ext uri="{FF2B5EF4-FFF2-40B4-BE49-F238E27FC236}">
                  <a16:creationId xmlns:a16="http://schemas.microsoft.com/office/drawing/2014/main" id="{932CF485-07CF-74D3-87E2-4842359AF2B8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814;p71">
              <a:extLst>
                <a:ext uri="{FF2B5EF4-FFF2-40B4-BE49-F238E27FC236}">
                  <a16:creationId xmlns:a16="http://schemas.microsoft.com/office/drawing/2014/main" id="{F11E7DB4-0DB7-BEBD-FC11-0D9B321B008B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815;p71">
              <a:extLst>
                <a:ext uri="{FF2B5EF4-FFF2-40B4-BE49-F238E27FC236}">
                  <a16:creationId xmlns:a16="http://schemas.microsoft.com/office/drawing/2014/main" id="{9A42C927-C136-EDE5-3EC1-11469738D61F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816;p71">
              <a:extLst>
                <a:ext uri="{FF2B5EF4-FFF2-40B4-BE49-F238E27FC236}">
                  <a16:creationId xmlns:a16="http://schemas.microsoft.com/office/drawing/2014/main" id="{3B1C3D60-EEE0-E7F6-394F-74A1B4074639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817;p71">
              <a:extLst>
                <a:ext uri="{FF2B5EF4-FFF2-40B4-BE49-F238E27FC236}">
                  <a16:creationId xmlns:a16="http://schemas.microsoft.com/office/drawing/2014/main" id="{CDE6CE52-D99A-23F4-C479-4707AEEEDB13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818;p71">
              <a:extLst>
                <a:ext uri="{FF2B5EF4-FFF2-40B4-BE49-F238E27FC236}">
                  <a16:creationId xmlns:a16="http://schemas.microsoft.com/office/drawing/2014/main" id="{E4C1C24F-7CFD-4300-3A20-0DB484C3E12B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819;p71">
              <a:extLst>
                <a:ext uri="{FF2B5EF4-FFF2-40B4-BE49-F238E27FC236}">
                  <a16:creationId xmlns:a16="http://schemas.microsoft.com/office/drawing/2014/main" id="{0155F6B8-D3EB-AB85-EFBE-8C80438982E2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820;p71">
              <a:extLst>
                <a:ext uri="{FF2B5EF4-FFF2-40B4-BE49-F238E27FC236}">
                  <a16:creationId xmlns:a16="http://schemas.microsoft.com/office/drawing/2014/main" id="{BF82C4A3-975A-0B91-8ACF-8C8362976278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821;p71">
              <a:extLst>
                <a:ext uri="{FF2B5EF4-FFF2-40B4-BE49-F238E27FC236}">
                  <a16:creationId xmlns:a16="http://schemas.microsoft.com/office/drawing/2014/main" id="{1D5120E4-DE72-1255-E138-8DB595C8EF69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822;p71">
              <a:extLst>
                <a:ext uri="{FF2B5EF4-FFF2-40B4-BE49-F238E27FC236}">
                  <a16:creationId xmlns:a16="http://schemas.microsoft.com/office/drawing/2014/main" id="{EB08F082-7478-600C-263B-B5F08F912309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823;p71">
              <a:extLst>
                <a:ext uri="{FF2B5EF4-FFF2-40B4-BE49-F238E27FC236}">
                  <a16:creationId xmlns:a16="http://schemas.microsoft.com/office/drawing/2014/main" id="{D9E7C937-269E-7024-D8EC-C9E44034EF67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824;p71">
              <a:extLst>
                <a:ext uri="{FF2B5EF4-FFF2-40B4-BE49-F238E27FC236}">
                  <a16:creationId xmlns:a16="http://schemas.microsoft.com/office/drawing/2014/main" id="{6020FDE7-28F9-8CDE-C9D3-FF22F090B608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825;p71">
              <a:extLst>
                <a:ext uri="{FF2B5EF4-FFF2-40B4-BE49-F238E27FC236}">
                  <a16:creationId xmlns:a16="http://schemas.microsoft.com/office/drawing/2014/main" id="{B50BC634-1B37-FFAA-2C6F-3827B9767589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826;p71">
              <a:extLst>
                <a:ext uri="{FF2B5EF4-FFF2-40B4-BE49-F238E27FC236}">
                  <a16:creationId xmlns:a16="http://schemas.microsoft.com/office/drawing/2014/main" id="{2CB74A2E-7726-5286-883E-0A150689ED3F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827;p71">
              <a:extLst>
                <a:ext uri="{FF2B5EF4-FFF2-40B4-BE49-F238E27FC236}">
                  <a16:creationId xmlns:a16="http://schemas.microsoft.com/office/drawing/2014/main" id="{30100DDA-DAFB-894E-7136-5B22A42395FA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828;p71">
              <a:extLst>
                <a:ext uri="{FF2B5EF4-FFF2-40B4-BE49-F238E27FC236}">
                  <a16:creationId xmlns:a16="http://schemas.microsoft.com/office/drawing/2014/main" id="{7D58DED2-ED96-9EC9-F92C-B4C333E0BD3C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829;p71">
              <a:extLst>
                <a:ext uri="{FF2B5EF4-FFF2-40B4-BE49-F238E27FC236}">
                  <a16:creationId xmlns:a16="http://schemas.microsoft.com/office/drawing/2014/main" id="{79FEA27C-168C-99F9-6D23-47E79EE15F9E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830;p71">
              <a:extLst>
                <a:ext uri="{FF2B5EF4-FFF2-40B4-BE49-F238E27FC236}">
                  <a16:creationId xmlns:a16="http://schemas.microsoft.com/office/drawing/2014/main" id="{67891A59-B4A2-795C-7FFE-056FDA4B43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831;p71">
              <a:extLst>
                <a:ext uri="{FF2B5EF4-FFF2-40B4-BE49-F238E27FC236}">
                  <a16:creationId xmlns:a16="http://schemas.microsoft.com/office/drawing/2014/main" id="{83E15D59-43B5-50CF-3FB6-AB196A8DE0E5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832;p71">
              <a:extLst>
                <a:ext uri="{FF2B5EF4-FFF2-40B4-BE49-F238E27FC236}">
                  <a16:creationId xmlns:a16="http://schemas.microsoft.com/office/drawing/2014/main" id="{77740EE0-CA27-4A06-2688-4764B77380B1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833;p71">
              <a:extLst>
                <a:ext uri="{FF2B5EF4-FFF2-40B4-BE49-F238E27FC236}">
                  <a16:creationId xmlns:a16="http://schemas.microsoft.com/office/drawing/2014/main" id="{1F67A3E0-236F-3DAA-FF85-2F165BC2BC00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834;p71">
              <a:extLst>
                <a:ext uri="{FF2B5EF4-FFF2-40B4-BE49-F238E27FC236}">
                  <a16:creationId xmlns:a16="http://schemas.microsoft.com/office/drawing/2014/main" id="{11324AED-1B68-871A-7790-20E81E1995DA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835;p71">
              <a:extLst>
                <a:ext uri="{FF2B5EF4-FFF2-40B4-BE49-F238E27FC236}">
                  <a16:creationId xmlns:a16="http://schemas.microsoft.com/office/drawing/2014/main" id="{257C0878-6252-8B65-2AC4-2FA318F7AD44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836;p71">
              <a:extLst>
                <a:ext uri="{FF2B5EF4-FFF2-40B4-BE49-F238E27FC236}">
                  <a16:creationId xmlns:a16="http://schemas.microsoft.com/office/drawing/2014/main" id="{3E3788B4-8978-737E-BC63-D8B2EC0A8A5E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837;p71">
              <a:extLst>
                <a:ext uri="{FF2B5EF4-FFF2-40B4-BE49-F238E27FC236}">
                  <a16:creationId xmlns:a16="http://schemas.microsoft.com/office/drawing/2014/main" id="{7E2A61B7-C4D8-EE0F-1036-DE070DF75769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838;p71">
              <a:extLst>
                <a:ext uri="{FF2B5EF4-FFF2-40B4-BE49-F238E27FC236}">
                  <a16:creationId xmlns:a16="http://schemas.microsoft.com/office/drawing/2014/main" id="{311F2BD4-456B-1816-42F4-C8B737F04BF4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839;p71">
              <a:extLst>
                <a:ext uri="{FF2B5EF4-FFF2-40B4-BE49-F238E27FC236}">
                  <a16:creationId xmlns:a16="http://schemas.microsoft.com/office/drawing/2014/main" id="{1060415F-97E6-1D84-639D-1916BF1ABE83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840;p71">
              <a:extLst>
                <a:ext uri="{FF2B5EF4-FFF2-40B4-BE49-F238E27FC236}">
                  <a16:creationId xmlns:a16="http://schemas.microsoft.com/office/drawing/2014/main" id="{A8C5550B-CC96-572E-8D60-129F8501F705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841;p71">
              <a:extLst>
                <a:ext uri="{FF2B5EF4-FFF2-40B4-BE49-F238E27FC236}">
                  <a16:creationId xmlns:a16="http://schemas.microsoft.com/office/drawing/2014/main" id="{3C644EC5-458B-E1AD-6B16-4A32B2555DE3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842;p71">
              <a:extLst>
                <a:ext uri="{FF2B5EF4-FFF2-40B4-BE49-F238E27FC236}">
                  <a16:creationId xmlns:a16="http://schemas.microsoft.com/office/drawing/2014/main" id="{E0F916A3-F3E8-742D-27F3-8E9E12CF40D0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843;p71">
              <a:extLst>
                <a:ext uri="{FF2B5EF4-FFF2-40B4-BE49-F238E27FC236}">
                  <a16:creationId xmlns:a16="http://schemas.microsoft.com/office/drawing/2014/main" id="{01FCE0EF-26FC-95CD-8538-D486CF6BB5CE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844;p71">
              <a:extLst>
                <a:ext uri="{FF2B5EF4-FFF2-40B4-BE49-F238E27FC236}">
                  <a16:creationId xmlns:a16="http://schemas.microsoft.com/office/drawing/2014/main" id="{09F2281C-A3A5-4C33-04BF-EDA2432EB711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845;p71">
              <a:extLst>
                <a:ext uri="{FF2B5EF4-FFF2-40B4-BE49-F238E27FC236}">
                  <a16:creationId xmlns:a16="http://schemas.microsoft.com/office/drawing/2014/main" id="{EC68158A-E1B6-D8A3-18EC-8AD505A29AE5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846;p71">
              <a:extLst>
                <a:ext uri="{FF2B5EF4-FFF2-40B4-BE49-F238E27FC236}">
                  <a16:creationId xmlns:a16="http://schemas.microsoft.com/office/drawing/2014/main" id="{8870FAA3-FD23-762D-8399-59F269D5E633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847;p71">
              <a:extLst>
                <a:ext uri="{FF2B5EF4-FFF2-40B4-BE49-F238E27FC236}">
                  <a16:creationId xmlns:a16="http://schemas.microsoft.com/office/drawing/2014/main" id="{422E00EA-0D34-4A0A-FD14-A0DACE1AB561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848;p71">
              <a:extLst>
                <a:ext uri="{FF2B5EF4-FFF2-40B4-BE49-F238E27FC236}">
                  <a16:creationId xmlns:a16="http://schemas.microsoft.com/office/drawing/2014/main" id="{C3115109-EB59-8882-FBFE-30CBC9431D1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849;p71">
              <a:extLst>
                <a:ext uri="{FF2B5EF4-FFF2-40B4-BE49-F238E27FC236}">
                  <a16:creationId xmlns:a16="http://schemas.microsoft.com/office/drawing/2014/main" id="{62F7D23C-3AAC-24AB-98C6-E45EF4882F6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850;p71">
              <a:extLst>
                <a:ext uri="{FF2B5EF4-FFF2-40B4-BE49-F238E27FC236}">
                  <a16:creationId xmlns:a16="http://schemas.microsoft.com/office/drawing/2014/main" id="{FBD64F46-2222-5F88-61EC-7A045B8D21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851;p71">
              <a:extLst>
                <a:ext uri="{FF2B5EF4-FFF2-40B4-BE49-F238E27FC236}">
                  <a16:creationId xmlns:a16="http://schemas.microsoft.com/office/drawing/2014/main" id="{DC0C8C08-2E70-11EA-9B11-EEE0D35305FA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852;p71">
              <a:extLst>
                <a:ext uri="{FF2B5EF4-FFF2-40B4-BE49-F238E27FC236}">
                  <a16:creationId xmlns:a16="http://schemas.microsoft.com/office/drawing/2014/main" id="{E3561219-1473-40CA-37A9-4DDB73A2870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853;p71">
              <a:extLst>
                <a:ext uri="{FF2B5EF4-FFF2-40B4-BE49-F238E27FC236}">
                  <a16:creationId xmlns:a16="http://schemas.microsoft.com/office/drawing/2014/main" id="{FBAB36D0-747E-8F4C-C2A2-87D440399ADA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854;p71">
              <a:extLst>
                <a:ext uri="{FF2B5EF4-FFF2-40B4-BE49-F238E27FC236}">
                  <a16:creationId xmlns:a16="http://schemas.microsoft.com/office/drawing/2014/main" id="{1E309327-5469-4DBB-C53E-1F77F0B45997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855;p71">
              <a:extLst>
                <a:ext uri="{FF2B5EF4-FFF2-40B4-BE49-F238E27FC236}">
                  <a16:creationId xmlns:a16="http://schemas.microsoft.com/office/drawing/2014/main" id="{6F780998-2677-A169-F3E0-A8D86E45143C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856;p71">
              <a:extLst>
                <a:ext uri="{FF2B5EF4-FFF2-40B4-BE49-F238E27FC236}">
                  <a16:creationId xmlns:a16="http://schemas.microsoft.com/office/drawing/2014/main" id="{E0C104EA-46A2-57EB-BAF7-5C52CB2E2BB1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2857;p71">
              <a:extLst>
                <a:ext uri="{FF2B5EF4-FFF2-40B4-BE49-F238E27FC236}">
                  <a16:creationId xmlns:a16="http://schemas.microsoft.com/office/drawing/2014/main" id="{79E063E2-9004-7DA5-5403-C0D564E3BF97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2858;p71">
              <a:extLst>
                <a:ext uri="{FF2B5EF4-FFF2-40B4-BE49-F238E27FC236}">
                  <a16:creationId xmlns:a16="http://schemas.microsoft.com/office/drawing/2014/main" id="{6CCE39A8-C001-02E3-A2AE-4EE2289A4A1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2859;p71">
              <a:extLst>
                <a:ext uri="{FF2B5EF4-FFF2-40B4-BE49-F238E27FC236}">
                  <a16:creationId xmlns:a16="http://schemas.microsoft.com/office/drawing/2014/main" id="{699D3AD4-EAA1-7927-027B-9C0E2940390F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2860;p71">
              <a:extLst>
                <a:ext uri="{FF2B5EF4-FFF2-40B4-BE49-F238E27FC236}">
                  <a16:creationId xmlns:a16="http://schemas.microsoft.com/office/drawing/2014/main" id="{32A0541E-3EFD-D040-7C47-E3ACF0942993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2861;p71">
              <a:extLst>
                <a:ext uri="{FF2B5EF4-FFF2-40B4-BE49-F238E27FC236}">
                  <a16:creationId xmlns:a16="http://schemas.microsoft.com/office/drawing/2014/main" id="{27EE5E08-5379-16E0-EA2E-D8F11AE0D051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2862;p71">
              <a:extLst>
                <a:ext uri="{FF2B5EF4-FFF2-40B4-BE49-F238E27FC236}">
                  <a16:creationId xmlns:a16="http://schemas.microsoft.com/office/drawing/2014/main" id="{EAD9D3C0-7E48-96DD-9187-DF6F146F2EB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2863;p71">
              <a:extLst>
                <a:ext uri="{FF2B5EF4-FFF2-40B4-BE49-F238E27FC236}">
                  <a16:creationId xmlns:a16="http://schemas.microsoft.com/office/drawing/2014/main" id="{0C349191-DDE7-1BB7-427C-5D2AB0BACF23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2864;p71">
              <a:extLst>
                <a:ext uri="{FF2B5EF4-FFF2-40B4-BE49-F238E27FC236}">
                  <a16:creationId xmlns:a16="http://schemas.microsoft.com/office/drawing/2014/main" id="{C297A571-4B97-BCE9-6A68-E7DF20BD861F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2865;p71">
              <a:extLst>
                <a:ext uri="{FF2B5EF4-FFF2-40B4-BE49-F238E27FC236}">
                  <a16:creationId xmlns:a16="http://schemas.microsoft.com/office/drawing/2014/main" id="{EE205912-CC40-778B-847D-D1536C807BE4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2866;p71">
              <a:extLst>
                <a:ext uri="{FF2B5EF4-FFF2-40B4-BE49-F238E27FC236}">
                  <a16:creationId xmlns:a16="http://schemas.microsoft.com/office/drawing/2014/main" id="{1339D835-A58D-3FFB-CEEA-86DCEF85DDA2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867;p71">
              <a:extLst>
                <a:ext uri="{FF2B5EF4-FFF2-40B4-BE49-F238E27FC236}">
                  <a16:creationId xmlns:a16="http://schemas.microsoft.com/office/drawing/2014/main" id="{42662222-4BC9-CC04-F67D-8F0281A5BD3D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868;p71">
              <a:extLst>
                <a:ext uri="{FF2B5EF4-FFF2-40B4-BE49-F238E27FC236}">
                  <a16:creationId xmlns:a16="http://schemas.microsoft.com/office/drawing/2014/main" id="{7832B75D-E7B3-0DEF-A5CB-5A50412AB60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869;p71">
              <a:extLst>
                <a:ext uri="{FF2B5EF4-FFF2-40B4-BE49-F238E27FC236}">
                  <a16:creationId xmlns:a16="http://schemas.microsoft.com/office/drawing/2014/main" id="{1BD638A7-ED39-F7EE-EBBB-10F3BC8EA9D1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870;p71">
              <a:extLst>
                <a:ext uri="{FF2B5EF4-FFF2-40B4-BE49-F238E27FC236}">
                  <a16:creationId xmlns:a16="http://schemas.microsoft.com/office/drawing/2014/main" id="{7CB1E5C8-A51A-BF4D-6E81-5A41CA4E8594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871;p71">
              <a:extLst>
                <a:ext uri="{FF2B5EF4-FFF2-40B4-BE49-F238E27FC236}">
                  <a16:creationId xmlns:a16="http://schemas.microsoft.com/office/drawing/2014/main" id="{38A0E76D-7818-A80A-D82A-5C6C07E289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872;p71">
              <a:extLst>
                <a:ext uri="{FF2B5EF4-FFF2-40B4-BE49-F238E27FC236}">
                  <a16:creationId xmlns:a16="http://schemas.microsoft.com/office/drawing/2014/main" id="{9E69C9CC-D14A-38C7-E968-BF6E39F2D9B7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873;p71">
              <a:extLst>
                <a:ext uri="{FF2B5EF4-FFF2-40B4-BE49-F238E27FC236}">
                  <a16:creationId xmlns:a16="http://schemas.microsoft.com/office/drawing/2014/main" id="{46C056F5-85BD-3FFD-4883-D18BDC189C3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874;p71">
              <a:extLst>
                <a:ext uri="{FF2B5EF4-FFF2-40B4-BE49-F238E27FC236}">
                  <a16:creationId xmlns:a16="http://schemas.microsoft.com/office/drawing/2014/main" id="{A9417FA5-1FD2-6523-3EF4-E3C9C07578F2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875;p71">
              <a:extLst>
                <a:ext uri="{FF2B5EF4-FFF2-40B4-BE49-F238E27FC236}">
                  <a16:creationId xmlns:a16="http://schemas.microsoft.com/office/drawing/2014/main" id="{DF15B64E-BF80-11FF-AA59-C90014A45593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876;p71">
              <a:extLst>
                <a:ext uri="{FF2B5EF4-FFF2-40B4-BE49-F238E27FC236}">
                  <a16:creationId xmlns:a16="http://schemas.microsoft.com/office/drawing/2014/main" id="{A9C4BF9A-1D3D-3D9A-AC97-0FBAF8DED1C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877;p71">
              <a:extLst>
                <a:ext uri="{FF2B5EF4-FFF2-40B4-BE49-F238E27FC236}">
                  <a16:creationId xmlns:a16="http://schemas.microsoft.com/office/drawing/2014/main" id="{C702D381-D77C-F9C1-3D33-CA8BD7167E5C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878;p71">
              <a:extLst>
                <a:ext uri="{FF2B5EF4-FFF2-40B4-BE49-F238E27FC236}">
                  <a16:creationId xmlns:a16="http://schemas.microsoft.com/office/drawing/2014/main" id="{F7BE9D19-5360-A2BB-7C0D-276FCE15CAFF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879;p71">
              <a:extLst>
                <a:ext uri="{FF2B5EF4-FFF2-40B4-BE49-F238E27FC236}">
                  <a16:creationId xmlns:a16="http://schemas.microsoft.com/office/drawing/2014/main" id="{34E35265-67C3-A27B-FFB9-4487A726D3C9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880;p71">
              <a:extLst>
                <a:ext uri="{FF2B5EF4-FFF2-40B4-BE49-F238E27FC236}">
                  <a16:creationId xmlns:a16="http://schemas.microsoft.com/office/drawing/2014/main" id="{DE834C59-B8C9-844F-1020-F2C998F62C52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881;p71">
              <a:extLst>
                <a:ext uri="{FF2B5EF4-FFF2-40B4-BE49-F238E27FC236}">
                  <a16:creationId xmlns:a16="http://schemas.microsoft.com/office/drawing/2014/main" id="{D3B65A03-6266-D292-ED11-AA3A735A7D62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882;p71">
              <a:extLst>
                <a:ext uri="{FF2B5EF4-FFF2-40B4-BE49-F238E27FC236}">
                  <a16:creationId xmlns:a16="http://schemas.microsoft.com/office/drawing/2014/main" id="{B0F25808-0FBF-FE13-CBC9-1106D9029FD1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883;p71">
              <a:extLst>
                <a:ext uri="{FF2B5EF4-FFF2-40B4-BE49-F238E27FC236}">
                  <a16:creationId xmlns:a16="http://schemas.microsoft.com/office/drawing/2014/main" id="{8AA73AD0-2FA6-3D0C-E9A9-6792C70980A6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884;p71">
              <a:extLst>
                <a:ext uri="{FF2B5EF4-FFF2-40B4-BE49-F238E27FC236}">
                  <a16:creationId xmlns:a16="http://schemas.microsoft.com/office/drawing/2014/main" id="{91CE7A50-1893-ECFE-1901-DF0126294908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885;p71">
              <a:extLst>
                <a:ext uri="{FF2B5EF4-FFF2-40B4-BE49-F238E27FC236}">
                  <a16:creationId xmlns:a16="http://schemas.microsoft.com/office/drawing/2014/main" id="{93660E23-E9FE-003D-D6D3-90E77330683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886;p71">
              <a:extLst>
                <a:ext uri="{FF2B5EF4-FFF2-40B4-BE49-F238E27FC236}">
                  <a16:creationId xmlns:a16="http://schemas.microsoft.com/office/drawing/2014/main" id="{14343EA1-4430-E4DB-7626-C6A7C35CBED1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887;p71">
              <a:extLst>
                <a:ext uri="{FF2B5EF4-FFF2-40B4-BE49-F238E27FC236}">
                  <a16:creationId xmlns:a16="http://schemas.microsoft.com/office/drawing/2014/main" id="{C97546CC-EE1F-0C21-2F9B-88617ABA35D4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888;p71">
              <a:extLst>
                <a:ext uri="{FF2B5EF4-FFF2-40B4-BE49-F238E27FC236}">
                  <a16:creationId xmlns:a16="http://schemas.microsoft.com/office/drawing/2014/main" id="{E93BFCCF-7408-AA02-58BE-584E8AE09696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889;p71">
              <a:extLst>
                <a:ext uri="{FF2B5EF4-FFF2-40B4-BE49-F238E27FC236}">
                  <a16:creationId xmlns:a16="http://schemas.microsoft.com/office/drawing/2014/main" id="{1B5DBF93-A490-D219-B5D8-71521145B829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890;p71">
              <a:extLst>
                <a:ext uri="{FF2B5EF4-FFF2-40B4-BE49-F238E27FC236}">
                  <a16:creationId xmlns:a16="http://schemas.microsoft.com/office/drawing/2014/main" id="{720ECBBF-E0DA-2202-AC7C-578B50E0E8FD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891;p71">
              <a:extLst>
                <a:ext uri="{FF2B5EF4-FFF2-40B4-BE49-F238E27FC236}">
                  <a16:creationId xmlns:a16="http://schemas.microsoft.com/office/drawing/2014/main" id="{3F41FDCC-EAC6-A7B6-C0E4-B570B77B4C08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892;p71">
              <a:extLst>
                <a:ext uri="{FF2B5EF4-FFF2-40B4-BE49-F238E27FC236}">
                  <a16:creationId xmlns:a16="http://schemas.microsoft.com/office/drawing/2014/main" id="{559A5340-5B5D-EAB8-CE8D-8FE6811BB90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893;p71">
              <a:extLst>
                <a:ext uri="{FF2B5EF4-FFF2-40B4-BE49-F238E27FC236}">
                  <a16:creationId xmlns:a16="http://schemas.microsoft.com/office/drawing/2014/main" id="{FF951DEF-01FF-F678-4B5D-EC8FA605EB9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894;p71">
              <a:extLst>
                <a:ext uri="{FF2B5EF4-FFF2-40B4-BE49-F238E27FC236}">
                  <a16:creationId xmlns:a16="http://schemas.microsoft.com/office/drawing/2014/main" id="{4EACFE9B-27C7-915C-843D-B3E333A9A167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895;p71">
              <a:extLst>
                <a:ext uri="{FF2B5EF4-FFF2-40B4-BE49-F238E27FC236}">
                  <a16:creationId xmlns:a16="http://schemas.microsoft.com/office/drawing/2014/main" id="{A26FB6C4-0B51-E076-7358-90F2936D79FB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896;p71">
              <a:extLst>
                <a:ext uri="{FF2B5EF4-FFF2-40B4-BE49-F238E27FC236}">
                  <a16:creationId xmlns:a16="http://schemas.microsoft.com/office/drawing/2014/main" id="{562FFE2F-84FB-7083-DF93-9109C82E29AC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897;p71">
              <a:extLst>
                <a:ext uri="{FF2B5EF4-FFF2-40B4-BE49-F238E27FC236}">
                  <a16:creationId xmlns:a16="http://schemas.microsoft.com/office/drawing/2014/main" id="{932D6061-3795-5C2B-BDB8-32468AE3E378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898;p71">
              <a:extLst>
                <a:ext uri="{FF2B5EF4-FFF2-40B4-BE49-F238E27FC236}">
                  <a16:creationId xmlns:a16="http://schemas.microsoft.com/office/drawing/2014/main" id="{CDB37454-398B-A605-BD27-2E0469BB2B9E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899;p71">
              <a:extLst>
                <a:ext uri="{FF2B5EF4-FFF2-40B4-BE49-F238E27FC236}">
                  <a16:creationId xmlns:a16="http://schemas.microsoft.com/office/drawing/2014/main" id="{7013FC8A-B024-0A87-2039-D4515E724980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900;p71">
              <a:extLst>
                <a:ext uri="{FF2B5EF4-FFF2-40B4-BE49-F238E27FC236}">
                  <a16:creationId xmlns:a16="http://schemas.microsoft.com/office/drawing/2014/main" id="{57B8389F-D299-30A5-86EA-C50A8914B92C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901;p71">
              <a:extLst>
                <a:ext uri="{FF2B5EF4-FFF2-40B4-BE49-F238E27FC236}">
                  <a16:creationId xmlns:a16="http://schemas.microsoft.com/office/drawing/2014/main" id="{7847F9FF-3B45-9CAD-6F28-504A1EE36864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902;p71">
              <a:extLst>
                <a:ext uri="{FF2B5EF4-FFF2-40B4-BE49-F238E27FC236}">
                  <a16:creationId xmlns:a16="http://schemas.microsoft.com/office/drawing/2014/main" id="{14CCB120-C031-2E14-141C-3E737698585B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903;p71">
              <a:extLst>
                <a:ext uri="{FF2B5EF4-FFF2-40B4-BE49-F238E27FC236}">
                  <a16:creationId xmlns:a16="http://schemas.microsoft.com/office/drawing/2014/main" id="{88712C06-6C75-76E6-636D-746885EA76F6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904;p71">
              <a:extLst>
                <a:ext uri="{FF2B5EF4-FFF2-40B4-BE49-F238E27FC236}">
                  <a16:creationId xmlns:a16="http://schemas.microsoft.com/office/drawing/2014/main" id="{93088597-A07A-6142-0843-BD022EFC2569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905;p71">
              <a:extLst>
                <a:ext uri="{FF2B5EF4-FFF2-40B4-BE49-F238E27FC236}">
                  <a16:creationId xmlns:a16="http://schemas.microsoft.com/office/drawing/2014/main" id="{BDB2F437-B47B-BC60-D3E8-4D401B40E2ED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906;p71">
              <a:extLst>
                <a:ext uri="{FF2B5EF4-FFF2-40B4-BE49-F238E27FC236}">
                  <a16:creationId xmlns:a16="http://schemas.microsoft.com/office/drawing/2014/main" id="{2C4CEFC8-F4DE-A24C-58AE-5B4A360FF9A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907;p71">
              <a:extLst>
                <a:ext uri="{FF2B5EF4-FFF2-40B4-BE49-F238E27FC236}">
                  <a16:creationId xmlns:a16="http://schemas.microsoft.com/office/drawing/2014/main" id="{6B31589C-1D8E-A315-A458-D1497CE2C25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908;p71">
              <a:extLst>
                <a:ext uri="{FF2B5EF4-FFF2-40B4-BE49-F238E27FC236}">
                  <a16:creationId xmlns:a16="http://schemas.microsoft.com/office/drawing/2014/main" id="{AB23D130-2A2A-B1DA-EDFA-DC42BBCF98D9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2909;p71">
              <a:extLst>
                <a:ext uri="{FF2B5EF4-FFF2-40B4-BE49-F238E27FC236}">
                  <a16:creationId xmlns:a16="http://schemas.microsoft.com/office/drawing/2014/main" id="{6F730EB9-0DAB-1522-60A2-077A1902AE36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2910;p71">
              <a:extLst>
                <a:ext uri="{FF2B5EF4-FFF2-40B4-BE49-F238E27FC236}">
                  <a16:creationId xmlns:a16="http://schemas.microsoft.com/office/drawing/2014/main" id="{5E551741-A23D-E992-E8DE-4167FBFD5104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2911;p71">
              <a:extLst>
                <a:ext uri="{FF2B5EF4-FFF2-40B4-BE49-F238E27FC236}">
                  <a16:creationId xmlns:a16="http://schemas.microsoft.com/office/drawing/2014/main" id="{6A3C2D78-9868-58F0-5E9E-11F264C0B625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2912;p71">
              <a:extLst>
                <a:ext uri="{FF2B5EF4-FFF2-40B4-BE49-F238E27FC236}">
                  <a16:creationId xmlns:a16="http://schemas.microsoft.com/office/drawing/2014/main" id="{1B26887B-040A-2167-0DEE-D2692C5E06BA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2913;p71">
              <a:extLst>
                <a:ext uri="{FF2B5EF4-FFF2-40B4-BE49-F238E27FC236}">
                  <a16:creationId xmlns:a16="http://schemas.microsoft.com/office/drawing/2014/main" id="{72ACAE7B-9B32-F565-2674-CE06A85976C4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2914;p71">
              <a:extLst>
                <a:ext uri="{FF2B5EF4-FFF2-40B4-BE49-F238E27FC236}">
                  <a16:creationId xmlns:a16="http://schemas.microsoft.com/office/drawing/2014/main" id="{E89BC6FC-8E11-9EC6-7CC0-E99E7AE2632C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2915;p71">
              <a:extLst>
                <a:ext uri="{FF2B5EF4-FFF2-40B4-BE49-F238E27FC236}">
                  <a16:creationId xmlns:a16="http://schemas.microsoft.com/office/drawing/2014/main" id="{60AC56D6-AC4F-7772-60EE-106E257B08B8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2916;p71">
              <a:extLst>
                <a:ext uri="{FF2B5EF4-FFF2-40B4-BE49-F238E27FC236}">
                  <a16:creationId xmlns:a16="http://schemas.microsoft.com/office/drawing/2014/main" id="{9AAB57BE-A219-7036-8B78-E316CC2521C5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2917;p71">
              <a:extLst>
                <a:ext uri="{FF2B5EF4-FFF2-40B4-BE49-F238E27FC236}">
                  <a16:creationId xmlns:a16="http://schemas.microsoft.com/office/drawing/2014/main" id="{03B42281-B12C-3EBD-7587-05B4E800F17C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2918;p71">
              <a:extLst>
                <a:ext uri="{FF2B5EF4-FFF2-40B4-BE49-F238E27FC236}">
                  <a16:creationId xmlns:a16="http://schemas.microsoft.com/office/drawing/2014/main" id="{C2D0D411-47BB-327A-AD91-0A8AD311E242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2919;p71">
              <a:extLst>
                <a:ext uri="{FF2B5EF4-FFF2-40B4-BE49-F238E27FC236}">
                  <a16:creationId xmlns:a16="http://schemas.microsoft.com/office/drawing/2014/main" id="{7D13BF4B-30FF-62DE-CB67-6FE55017186C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2920;p71">
              <a:extLst>
                <a:ext uri="{FF2B5EF4-FFF2-40B4-BE49-F238E27FC236}">
                  <a16:creationId xmlns:a16="http://schemas.microsoft.com/office/drawing/2014/main" id="{6392B5F7-B915-3E0E-9F7B-E102323BD0C6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2921;p71">
              <a:extLst>
                <a:ext uri="{FF2B5EF4-FFF2-40B4-BE49-F238E27FC236}">
                  <a16:creationId xmlns:a16="http://schemas.microsoft.com/office/drawing/2014/main" id="{7E3F5564-6592-B04C-A203-97C10DDADD06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2922;p71">
              <a:extLst>
                <a:ext uri="{FF2B5EF4-FFF2-40B4-BE49-F238E27FC236}">
                  <a16:creationId xmlns:a16="http://schemas.microsoft.com/office/drawing/2014/main" id="{45E22771-55F6-C1E7-B468-9DBCB0944A29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2923;p71">
              <a:extLst>
                <a:ext uri="{FF2B5EF4-FFF2-40B4-BE49-F238E27FC236}">
                  <a16:creationId xmlns:a16="http://schemas.microsoft.com/office/drawing/2014/main" id="{3D40BC86-E14A-C3D0-EE5B-65C73672A7FC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2924;p71">
              <a:extLst>
                <a:ext uri="{FF2B5EF4-FFF2-40B4-BE49-F238E27FC236}">
                  <a16:creationId xmlns:a16="http://schemas.microsoft.com/office/drawing/2014/main" id="{72FC3844-C639-FF7C-C7DF-1D6864DE271C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2925;p71">
              <a:extLst>
                <a:ext uri="{FF2B5EF4-FFF2-40B4-BE49-F238E27FC236}">
                  <a16:creationId xmlns:a16="http://schemas.microsoft.com/office/drawing/2014/main" id="{56AA8808-AFD9-94C4-73E4-E0C1DFA252A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2926;p71">
              <a:extLst>
                <a:ext uri="{FF2B5EF4-FFF2-40B4-BE49-F238E27FC236}">
                  <a16:creationId xmlns:a16="http://schemas.microsoft.com/office/drawing/2014/main" id="{8F784D22-B43F-3159-942D-B739B5876214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2927;p71">
              <a:extLst>
                <a:ext uri="{FF2B5EF4-FFF2-40B4-BE49-F238E27FC236}">
                  <a16:creationId xmlns:a16="http://schemas.microsoft.com/office/drawing/2014/main" id="{C8B9D903-307A-7663-D783-3FC3243F7029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2928;p71">
              <a:extLst>
                <a:ext uri="{FF2B5EF4-FFF2-40B4-BE49-F238E27FC236}">
                  <a16:creationId xmlns:a16="http://schemas.microsoft.com/office/drawing/2014/main" id="{D40FCB00-304A-1D6E-6514-D9672DAB95F9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2929;p71">
              <a:extLst>
                <a:ext uri="{FF2B5EF4-FFF2-40B4-BE49-F238E27FC236}">
                  <a16:creationId xmlns:a16="http://schemas.microsoft.com/office/drawing/2014/main" id="{5E4E8ABB-F462-94A5-789E-9E95BD5971CF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2930;p71">
              <a:extLst>
                <a:ext uri="{FF2B5EF4-FFF2-40B4-BE49-F238E27FC236}">
                  <a16:creationId xmlns:a16="http://schemas.microsoft.com/office/drawing/2014/main" id="{8FCAE4C3-5471-9325-B228-C02EB06EE4C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2931;p71">
              <a:extLst>
                <a:ext uri="{FF2B5EF4-FFF2-40B4-BE49-F238E27FC236}">
                  <a16:creationId xmlns:a16="http://schemas.microsoft.com/office/drawing/2014/main" id="{BCEB537E-EF6A-4B79-EC79-BCC59A6AFE59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2932;p71">
              <a:extLst>
                <a:ext uri="{FF2B5EF4-FFF2-40B4-BE49-F238E27FC236}">
                  <a16:creationId xmlns:a16="http://schemas.microsoft.com/office/drawing/2014/main" id="{AC707FA4-07C5-479E-F0DA-B84FBCD512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2933;p71">
              <a:extLst>
                <a:ext uri="{FF2B5EF4-FFF2-40B4-BE49-F238E27FC236}">
                  <a16:creationId xmlns:a16="http://schemas.microsoft.com/office/drawing/2014/main" id="{604161E5-2504-9980-A8D0-A82DD534D789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2934;p71">
              <a:extLst>
                <a:ext uri="{FF2B5EF4-FFF2-40B4-BE49-F238E27FC236}">
                  <a16:creationId xmlns:a16="http://schemas.microsoft.com/office/drawing/2014/main" id="{9A122E94-85FB-8C7C-D800-9A15F7DB7ED4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2935;p71">
              <a:extLst>
                <a:ext uri="{FF2B5EF4-FFF2-40B4-BE49-F238E27FC236}">
                  <a16:creationId xmlns:a16="http://schemas.microsoft.com/office/drawing/2014/main" id="{EF5537F7-96B4-A585-BD0D-01AA3CC77F0E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2936;p71">
              <a:extLst>
                <a:ext uri="{FF2B5EF4-FFF2-40B4-BE49-F238E27FC236}">
                  <a16:creationId xmlns:a16="http://schemas.microsoft.com/office/drawing/2014/main" id="{3E6027C2-6623-3EFF-011D-B07265D2D7A0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2937;p71">
              <a:extLst>
                <a:ext uri="{FF2B5EF4-FFF2-40B4-BE49-F238E27FC236}">
                  <a16:creationId xmlns:a16="http://schemas.microsoft.com/office/drawing/2014/main" id="{C5A9F1D5-A69D-F0D6-031A-2F688687FBD9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2938;p71">
              <a:extLst>
                <a:ext uri="{FF2B5EF4-FFF2-40B4-BE49-F238E27FC236}">
                  <a16:creationId xmlns:a16="http://schemas.microsoft.com/office/drawing/2014/main" id="{A99F878B-0C57-8BB9-B2F1-B9D06FF8E7D9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2939;p71">
              <a:extLst>
                <a:ext uri="{FF2B5EF4-FFF2-40B4-BE49-F238E27FC236}">
                  <a16:creationId xmlns:a16="http://schemas.microsoft.com/office/drawing/2014/main" id="{EC69DCBC-9005-2F97-23A9-3F9662589B01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2940;p71">
              <a:extLst>
                <a:ext uri="{FF2B5EF4-FFF2-40B4-BE49-F238E27FC236}">
                  <a16:creationId xmlns:a16="http://schemas.microsoft.com/office/drawing/2014/main" id="{721201E0-0F4A-165E-96E2-E39C084E0BE0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2941;p71">
              <a:extLst>
                <a:ext uri="{FF2B5EF4-FFF2-40B4-BE49-F238E27FC236}">
                  <a16:creationId xmlns:a16="http://schemas.microsoft.com/office/drawing/2014/main" id="{F2D89654-9D96-A724-FA2E-A41D9B76BEA5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2942;p71">
              <a:extLst>
                <a:ext uri="{FF2B5EF4-FFF2-40B4-BE49-F238E27FC236}">
                  <a16:creationId xmlns:a16="http://schemas.microsoft.com/office/drawing/2014/main" id="{C17E0B9C-EBE9-AECF-B2DF-1FBA772FD1A7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2943;p71">
              <a:extLst>
                <a:ext uri="{FF2B5EF4-FFF2-40B4-BE49-F238E27FC236}">
                  <a16:creationId xmlns:a16="http://schemas.microsoft.com/office/drawing/2014/main" id="{66214314-925C-A0C0-19AA-6899BCA13461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2944;p71">
              <a:extLst>
                <a:ext uri="{FF2B5EF4-FFF2-40B4-BE49-F238E27FC236}">
                  <a16:creationId xmlns:a16="http://schemas.microsoft.com/office/drawing/2014/main" id="{6921DB31-2ADB-C42E-3C2E-A17F9933BF11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2945;p71">
              <a:extLst>
                <a:ext uri="{FF2B5EF4-FFF2-40B4-BE49-F238E27FC236}">
                  <a16:creationId xmlns:a16="http://schemas.microsoft.com/office/drawing/2014/main" id="{F12024C6-6E68-1448-31AD-67CB09209CAB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2946;p71">
              <a:extLst>
                <a:ext uri="{FF2B5EF4-FFF2-40B4-BE49-F238E27FC236}">
                  <a16:creationId xmlns:a16="http://schemas.microsoft.com/office/drawing/2014/main" id="{95F3D51D-252F-AEBB-7B97-4102EC4B1CD6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2947;p71">
              <a:extLst>
                <a:ext uri="{FF2B5EF4-FFF2-40B4-BE49-F238E27FC236}">
                  <a16:creationId xmlns:a16="http://schemas.microsoft.com/office/drawing/2014/main" id="{319826E6-65F7-EEAA-7A8F-AC06C1F91BA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2948;p71">
              <a:extLst>
                <a:ext uri="{FF2B5EF4-FFF2-40B4-BE49-F238E27FC236}">
                  <a16:creationId xmlns:a16="http://schemas.microsoft.com/office/drawing/2014/main" id="{F600FD1A-735E-6A1E-D0E7-5B20555F66D2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2949;p71">
              <a:extLst>
                <a:ext uri="{FF2B5EF4-FFF2-40B4-BE49-F238E27FC236}">
                  <a16:creationId xmlns:a16="http://schemas.microsoft.com/office/drawing/2014/main" id="{242DCBFC-AEF1-EECB-D70D-38FA09FD9563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2950;p71">
              <a:extLst>
                <a:ext uri="{FF2B5EF4-FFF2-40B4-BE49-F238E27FC236}">
                  <a16:creationId xmlns:a16="http://schemas.microsoft.com/office/drawing/2014/main" id="{95891C78-4767-C8A8-8EEA-2191D4D8F419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2951;p71">
              <a:extLst>
                <a:ext uri="{FF2B5EF4-FFF2-40B4-BE49-F238E27FC236}">
                  <a16:creationId xmlns:a16="http://schemas.microsoft.com/office/drawing/2014/main" id="{EBC4CD9E-C142-ECC0-F8BD-AC9C4B0115D3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2952;p71">
              <a:extLst>
                <a:ext uri="{FF2B5EF4-FFF2-40B4-BE49-F238E27FC236}">
                  <a16:creationId xmlns:a16="http://schemas.microsoft.com/office/drawing/2014/main" id="{0A454FCD-1A72-2AA3-7173-ECD2B88F5B0B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2953;p71">
              <a:extLst>
                <a:ext uri="{FF2B5EF4-FFF2-40B4-BE49-F238E27FC236}">
                  <a16:creationId xmlns:a16="http://schemas.microsoft.com/office/drawing/2014/main" id="{35CAF166-CDCF-E708-BF7C-D1FF0BBF5F7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2954;p71">
              <a:extLst>
                <a:ext uri="{FF2B5EF4-FFF2-40B4-BE49-F238E27FC236}">
                  <a16:creationId xmlns:a16="http://schemas.microsoft.com/office/drawing/2014/main" id="{37224533-E366-91A8-B32D-7CDCF79538A4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2955;p71">
              <a:extLst>
                <a:ext uri="{FF2B5EF4-FFF2-40B4-BE49-F238E27FC236}">
                  <a16:creationId xmlns:a16="http://schemas.microsoft.com/office/drawing/2014/main" id="{E3D09337-A779-DEA8-90C0-B80036D7F125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2956;p71">
              <a:extLst>
                <a:ext uri="{FF2B5EF4-FFF2-40B4-BE49-F238E27FC236}">
                  <a16:creationId xmlns:a16="http://schemas.microsoft.com/office/drawing/2014/main" id="{8C762F88-BC5C-5947-47C8-2AB7D0737F77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2957;p71">
              <a:extLst>
                <a:ext uri="{FF2B5EF4-FFF2-40B4-BE49-F238E27FC236}">
                  <a16:creationId xmlns:a16="http://schemas.microsoft.com/office/drawing/2014/main" id="{E1FAC19A-2867-5767-EAAF-BE767359F70F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2958;p71">
              <a:extLst>
                <a:ext uri="{FF2B5EF4-FFF2-40B4-BE49-F238E27FC236}">
                  <a16:creationId xmlns:a16="http://schemas.microsoft.com/office/drawing/2014/main" id="{D1BDE485-7D77-B435-742E-0671510B19B4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2959;p71">
              <a:extLst>
                <a:ext uri="{FF2B5EF4-FFF2-40B4-BE49-F238E27FC236}">
                  <a16:creationId xmlns:a16="http://schemas.microsoft.com/office/drawing/2014/main" id="{58A12AD2-7474-61C3-4478-163FFF0DADED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2960;p71">
              <a:extLst>
                <a:ext uri="{FF2B5EF4-FFF2-40B4-BE49-F238E27FC236}">
                  <a16:creationId xmlns:a16="http://schemas.microsoft.com/office/drawing/2014/main" id="{A745DD4E-6392-1D72-7DC3-7C1351892B0B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2961;p71">
              <a:extLst>
                <a:ext uri="{FF2B5EF4-FFF2-40B4-BE49-F238E27FC236}">
                  <a16:creationId xmlns:a16="http://schemas.microsoft.com/office/drawing/2014/main" id="{606D1AAF-4A57-5E22-A620-F60CB0CEC29D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2962;p71">
              <a:extLst>
                <a:ext uri="{FF2B5EF4-FFF2-40B4-BE49-F238E27FC236}">
                  <a16:creationId xmlns:a16="http://schemas.microsoft.com/office/drawing/2014/main" id="{2B23796C-9286-0E28-70A5-D7541C8C1FD3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2963;p71">
              <a:extLst>
                <a:ext uri="{FF2B5EF4-FFF2-40B4-BE49-F238E27FC236}">
                  <a16:creationId xmlns:a16="http://schemas.microsoft.com/office/drawing/2014/main" id="{6B81846A-7FA2-C581-4464-74B9CFEC0ED0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2964;p71">
              <a:extLst>
                <a:ext uri="{FF2B5EF4-FFF2-40B4-BE49-F238E27FC236}">
                  <a16:creationId xmlns:a16="http://schemas.microsoft.com/office/drawing/2014/main" id="{F4237A39-B47E-71F0-869B-77D8F3B7F392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2965;p71">
              <a:extLst>
                <a:ext uri="{FF2B5EF4-FFF2-40B4-BE49-F238E27FC236}">
                  <a16:creationId xmlns:a16="http://schemas.microsoft.com/office/drawing/2014/main" id="{A8764577-EDFE-E4B2-CA4B-4E3E824DA70F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2966;p71">
              <a:extLst>
                <a:ext uri="{FF2B5EF4-FFF2-40B4-BE49-F238E27FC236}">
                  <a16:creationId xmlns:a16="http://schemas.microsoft.com/office/drawing/2014/main" id="{CEEA48ED-BCC2-96CD-20B4-DED067494238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2967;p71">
              <a:extLst>
                <a:ext uri="{FF2B5EF4-FFF2-40B4-BE49-F238E27FC236}">
                  <a16:creationId xmlns:a16="http://schemas.microsoft.com/office/drawing/2014/main" id="{38F41772-022B-35DD-19CA-B9F05600C72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2968;p71">
              <a:extLst>
                <a:ext uri="{FF2B5EF4-FFF2-40B4-BE49-F238E27FC236}">
                  <a16:creationId xmlns:a16="http://schemas.microsoft.com/office/drawing/2014/main" id="{289B6D1C-B0BD-F43F-28DD-0E8CEA8FF77B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2969;p71">
              <a:extLst>
                <a:ext uri="{FF2B5EF4-FFF2-40B4-BE49-F238E27FC236}">
                  <a16:creationId xmlns:a16="http://schemas.microsoft.com/office/drawing/2014/main" id="{CF9548DC-6F6A-3F45-B0D7-7B608EAC5B2E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2970;p71">
              <a:extLst>
                <a:ext uri="{FF2B5EF4-FFF2-40B4-BE49-F238E27FC236}">
                  <a16:creationId xmlns:a16="http://schemas.microsoft.com/office/drawing/2014/main" id="{59BE3E19-0420-7738-0A30-E1AC880E5115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2971;p71">
              <a:extLst>
                <a:ext uri="{FF2B5EF4-FFF2-40B4-BE49-F238E27FC236}">
                  <a16:creationId xmlns:a16="http://schemas.microsoft.com/office/drawing/2014/main" id="{D08DF6EE-BB83-F127-B04A-1BEE9EB32E9E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2972;p71">
              <a:extLst>
                <a:ext uri="{FF2B5EF4-FFF2-40B4-BE49-F238E27FC236}">
                  <a16:creationId xmlns:a16="http://schemas.microsoft.com/office/drawing/2014/main" id="{ACC12652-EE18-989E-BB85-6A0D2C2D709A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2973;p71">
              <a:extLst>
                <a:ext uri="{FF2B5EF4-FFF2-40B4-BE49-F238E27FC236}">
                  <a16:creationId xmlns:a16="http://schemas.microsoft.com/office/drawing/2014/main" id="{A60CEC27-6712-E633-0C6B-827FDD973622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2974;p71">
              <a:extLst>
                <a:ext uri="{FF2B5EF4-FFF2-40B4-BE49-F238E27FC236}">
                  <a16:creationId xmlns:a16="http://schemas.microsoft.com/office/drawing/2014/main" id="{9D7BE43C-D4BF-4F7F-ED3C-09B9D926E8D0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2975;p71">
              <a:extLst>
                <a:ext uri="{FF2B5EF4-FFF2-40B4-BE49-F238E27FC236}">
                  <a16:creationId xmlns:a16="http://schemas.microsoft.com/office/drawing/2014/main" id="{A4109FB3-155D-BDBE-B32C-C936E49538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2976;p71">
              <a:extLst>
                <a:ext uri="{FF2B5EF4-FFF2-40B4-BE49-F238E27FC236}">
                  <a16:creationId xmlns:a16="http://schemas.microsoft.com/office/drawing/2014/main" id="{8899FD79-78E3-8C2A-8DD1-9C19CDD8CD9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2977;p71">
              <a:extLst>
                <a:ext uri="{FF2B5EF4-FFF2-40B4-BE49-F238E27FC236}">
                  <a16:creationId xmlns:a16="http://schemas.microsoft.com/office/drawing/2014/main" id="{34B4BE9F-9435-1ED1-BFF8-B228EDC5F56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2978;p71">
              <a:extLst>
                <a:ext uri="{FF2B5EF4-FFF2-40B4-BE49-F238E27FC236}">
                  <a16:creationId xmlns:a16="http://schemas.microsoft.com/office/drawing/2014/main" id="{F4F50DD3-AF60-DBBB-3F7B-AE676E32B00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2979;p71">
              <a:extLst>
                <a:ext uri="{FF2B5EF4-FFF2-40B4-BE49-F238E27FC236}">
                  <a16:creationId xmlns:a16="http://schemas.microsoft.com/office/drawing/2014/main" id="{4291F719-61E2-16AE-20EA-B3EDF14C500F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2980;p71">
              <a:extLst>
                <a:ext uri="{FF2B5EF4-FFF2-40B4-BE49-F238E27FC236}">
                  <a16:creationId xmlns:a16="http://schemas.microsoft.com/office/drawing/2014/main" id="{CDCBAC5F-9102-05BB-277C-FDA65338576D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2981;p71">
              <a:extLst>
                <a:ext uri="{FF2B5EF4-FFF2-40B4-BE49-F238E27FC236}">
                  <a16:creationId xmlns:a16="http://schemas.microsoft.com/office/drawing/2014/main" id="{CEE6F54B-C6FD-11FD-32C1-4137CC281A11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2982;p71">
              <a:extLst>
                <a:ext uri="{FF2B5EF4-FFF2-40B4-BE49-F238E27FC236}">
                  <a16:creationId xmlns:a16="http://schemas.microsoft.com/office/drawing/2014/main" id="{6081E120-FA0A-45F3-9819-AE197BC35DDE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2983;p71">
              <a:extLst>
                <a:ext uri="{FF2B5EF4-FFF2-40B4-BE49-F238E27FC236}">
                  <a16:creationId xmlns:a16="http://schemas.microsoft.com/office/drawing/2014/main" id="{76D81D68-FC00-AC2A-AED0-D77C6E90596B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2984;p71">
              <a:extLst>
                <a:ext uri="{FF2B5EF4-FFF2-40B4-BE49-F238E27FC236}">
                  <a16:creationId xmlns:a16="http://schemas.microsoft.com/office/drawing/2014/main" id="{72EC05B6-F633-1A34-8D2F-4B6D89A2F9CC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2985;p71">
              <a:extLst>
                <a:ext uri="{FF2B5EF4-FFF2-40B4-BE49-F238E27FC236}">
                  <a16:creationId xmlns:a16="http://schemas.microsoft.com/office/drawing/2014/main" id="{348FA53D-CCDE-133C-B176-D8C81CDFA18F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2986;p71">
              <a:extLst>
                <a:ext uri="{FF2B5EF4-FFF2-40B4-BE49-F238E27FC236}">
                  <a16:creationId xmlns:a16="http://schemas.microsoft.com/office/drawing/2014/main" id="{8E24BCD0-1C00-5104-24B3-2367DEFA1FAD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2987;p71">
              <a:extLst>
                <a:ext uri="{FF2B5EF4-FFF2-40B4-BE49-F238E27FC236}">
                  <a16:creationId xmlns:a16="http://schemas.microsoft.com/office/drawing/2014/main" id="{B39DEA62-9787-4B45-1D8E-880629F9F9A7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2988;p71">
              <a:extLst>
                <a:ext uri="{FF2B5EF4-FFF2-40B4-BE49-F238E27FC236}">
                  <a16:creationId xmlns:a16="http://schemas.microsoft.com/office/drawing/2014/main" id="{32719BD0-5B55-890C-9C8A-226A4820ED54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2989;p71">
              <a:extLst>
                <a:ext uri="{FF2B5EF4-FFF2-40B4-BE49-F238E27FC236}">
                  <a16:creationId xmlns:a16="http://schemas.microsoft.com/office/drawing/2014/main" id="{4DF63E5E-EF15-7141-B535-F401CCD2E347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2990;p71">
              <a:extLst>
                <a:ext uri="{FF2B5EF4-FFF2-40B4-BE49-F238E27FC236}">
                  <a16:creationId xmlns:a16="http://schemas.microsoft.com/office/drawing/2014/main" id="{37CE0EA3-4C31-7E56-43CB-4F7219F8E65D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2991;p71">
              <a:extLst>
                <a:ext uri="{FF2B5EF4-FFF2-40B4-BE49-F238E27FC236}">
                  <a16:creationId xmlns:a16="http://schemas.microsoft.com/office/drawing/2014/main" id="{5D8DBACF-9D05-D862-5859-D31A18CCD35E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2992;p71">
              <a:extLst>
                <a:ext uri="{FF2B5EF4-FFF2-40B4-BE49-F238E27FC236}">
                  <a16:creationId xmlns:a16="http://schemas.microsoft.com/office/drawing/2014/main" id="{4C33F735-B11B-69CB-B577-7325E64A396B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2993;p71">
              <a:extLst>
                <a:ext uri="{FF2B5EF4-FFF2-40B4-BE49-F238E27FC236}">
                  <a16:creationId xmlns:a16="http://schemas.microsoft.com/office/drawing/2014/main" id="{A3BDF990-DE51-CAA6-0360-3B7916BE2B7C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2994;p71">
              <a:extLst>
                <a:ext uri="{FF2B5EF4-FFF2-40B4-BE49-F238E27FC236}">
                  <a16:creationId xmlns:a16="http://schemas.microsoft.com/office/drawing/2014/main" id="{1321C629-B09F-FA9E-4FB4-AC73C9628B65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2995;p71">
              <a:extLst>
                <a:ext uri="{FF2B5EF4-FFF2-40B4-BE49-F238E27FC236}">
                  <a16:creationId xmlns:a16="http://schemas.microsoft.com/office/drawing/2014/main" id="{1A69395D-E557-2126-A9E2-81964733C2D0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2996;p71">
              <a:extLst>
                <a:ext uri="{FF2B5EF4-FFF2-40B4-BE49-F238E27FC236}">
                  <a16:creationId xmlns:a16="http://schemas.microsoft.com/office/drawing/2014/main" id="{43078C43-C434-986B-33A1-FE90122375FB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2997;p71">
              <a:extLst>
                <a:ext uri="{FF2B5EF4-FFF2-40B4-BE49-F238E27FC236}">
                  <a16:creationId xmlns:a16="http://schemas.microsoft.com/office/drawing/2014/main" id="{13E94F0A-7D4C-0646-CCAB-73B4B4811F3A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2998;p71">
              <a:extLst>
                <a:ext uri="{FF2B5EF4-FFF2-40B4-BE49-F238E27FC236}">
                  <a16:creationId xmlns:a16="http://schemas.microsoft.com/office/drawing/2014/main" id="{4EB7F443-1F57-BD0E-E2C7-A56F9E443A4C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2999;p71">
              <a:extLst>
                <a:ext uri="{FF2B5EF4-FFF2-40B4-BE49-F238E27FC236}">
                  <a16:creationId xmlns:a16="http://schemas.microsoft.com/office/drawing/2014/main" id="{C719BF96-3406-2D35-DB4A-8F58F929AA94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3000;p71">
              <a:extLst>
                <a:ext uri="{FF2B5EF4-FFF2-40B4-BE49-F238E27FC236}">
                  <a16:creationId xmlns:a16="http://schemas.microsoft.com/office/drawing/2014/main" id="{4867D615-A9E0-BA31-E1B4-AEF01D1309A3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3001;p71">
              <a:extLst>
                <a:ext uri="{FF2B5EF4-FFF2-40B4-BE49-F238E27FC236}">
                  <a16:creationId xmlns:a16="http://schemas.microsoft.com/office/drawing/2014/main" id="{B3472039-2A06-EF99-90F1-2F84596719E9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3002;p71">
              <a:extLst>
                <a:ext uri="{FF2B5EF4-FFF2-40B4-BE49-F238E27FC236}">
                  <a16:creationId xmlns:a16="http://schemas.microsoft.com/office/drawing/2014/main" id="{D92B0B55-75DB-444E-B86B-1D1A282654A6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3003;p71">
              <a:extLst>
                <a:ext uri="{FF2B5EF4-FFF2-40B4-BE49-F238E27FC236}">
                  <a16:creationId xmlns:a16="http://schemas.microsoft.com/office/drawing/2014/main" id="{D9F70926-8D93-D78D-05D0-B1DE3CBBC9E1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3004;p71">
              <a:extLst>
                <a:ext uri="{FF2B5EF4-FFF2-40B4-BE49-F238E27FC236}">
                  <a16:creationId xmlns:a16="http://schemas.microsoft.com/office/drawing/2014/main" id="{007975A3-7572-41D1-867E-37216FC90B7A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3005;p71">
              <a:extLst>
                <a:ext uri="{FF2B5EF4-FFF2-40B4-BE49-F238E27FC236}">
                  <a16:creationId xmlns:a16="http://schemas.microsoft.com/office/drawing/2014/main" id="{6E63B1DD-F9D3-675F-92F3-580391C33C7A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3006;p71">
              <a:extLst>
                <a:ext uri="{FF2B5EF4-FFF2-40B4-BE49-F238E27FC236}">
                  <a16:creationId xmlns:a16="http://schemas.microsoft.com/office/drawing/2014/main" id="{D80DBD95-5F19-2D4B-898D-F524AA349290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3007;p71">
              <a:extLst>
                <a:ext uri="{FF2B5EF4-FFF2-40B4-BE49-F238E27FC236}">
                  <a16:creationId xmlns:a16="http://schemas.microsoft.com/office/drawing/2014/main" id="{A333C917-A6C9-2DC2-D616-B46B3977CA0F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3008;p71">
              <a:extLst>
                <a:ext uri="{FF2B5EF4-FFF2-40B4-BE49-F238E27FC236}">
                  <a16:creationId xmlns:a16="http://schemas.microsoft.com/office/drawing/2014/main" id="{0D807BC7-8197-178C-AE04-E3B4D8B946D8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3009;p71">
              <a:extLst>
                <a:ext uri="{FF2B5EF4-FFF2-40B4-BE49-F238E27FC236}">
                  <a16:creationId xmlns:a16="http://schemas.microsoft.com/office/drawing/2014/main" id="{42B161FB-7868-FDAB-D6D0-E8DEC6E970F9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3010;p71">
              <a:extLst>
                <a:ext uri="{FF2B5EF4-FFF2-40B4-BE49-F238E27FC236}">
                  <a16:creationId xmlns:a16="http://schemas.microsoft.com/office/drawing/2014/main" id="{C39B9B6A-B1BA-910D-B030-E52CBBF122E6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3011;p71">
              <a:extLst>
                <a:ext uri="{FF2B5EF4-FFF2-40B4-BE49-F238E27FC236}">
                  <a16:creationId xmlns:a16="http://schemas.microsoft.com/office/drawing/2014/main" id="{00ACC58C-8D93-93AD-F6A9-8D63EE3FD139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3012;p71">
              <a:extLst>
                <a:ext uri="{FF2B5EF4-FFF2-40B4-BE49-F238E27FC236}">
                  <a16:creationId xmlns:a16="http://schemas.microsoft.com/office/drawing/2014/main" id="{3BBA396C-23BC-E494-390B-15A539489F29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3013;p71">
              <a:extLst>
                <a:ext uri="{FF2B5EF4-FFF2-40B4-BE49-F238E27FC236}">
                  <a16:creationId xmlns:a16="http://schemas.microsoft.com/office/drawing/2014/main" id="{7776B351-FC58-D9CB-AB85-DBA3D0F44ABF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3014;p71">
              <a:extLst>
                <a:ext uri="{FF2B5EF4-FFF2-40B4-BE49-F238E27FC236}">
                  <a16:creationId xmlns:a16="http://schemas.microsoft.com/office/drawing/2014/main" id="{C7A32AFA-5030-28DD-9AB1-6CB40A47EF18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3015;p71">
              <a:extLst>
                <a:ext uri="{FF2B5EF4-FFF2-40B4-BE49-F238E27FC236}">
                  <a16:creationId xmlns:a16="http://schemas.microsoft.com/office/drawing/2014/main" id="{018EE83E-E913-35BB-E39E-33104D163A0F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3016;p71">
              <a:extLst>
                <a:ext uri="{FF2B5EF4-FFF2-40B4-BE49-F238E27FC236}">
                  <a16:creationId xmlns:a16="http://schemas.microsoft.com/office/drawing/2014/main" id="{52E8EE55-B536-9DBF-9FF7-B9C86E02A394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3017;p71">
              <a:extLst>
                <a:ext uri="{FF2B5EF4-FFF2-40B4-BE49-F238E27FC236}">
                  <a16:creationId xmlns:a16="http://schemas.microsoft.com/office/drawing/2014/main" id="{681484B1-6421-929B-DE53-DB151B3A4439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3018;p71">
              <a:extLst>
                <a:ext uri="{FF2B5EF4-FFF2-40B4-BE49-F238E27FC236}">
                  <a16:creationId xmlns:a16="http://schemas.microsoft.com/office/drawing/2014/main" id="{21DDF409-E877-885E-8C3B-4C51767C4129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3019;p71">
              <a:extLst>
                <a:ext uri="{FF2B5EF4-FFF2-40B4-BE49-F238E27FC236}">
                  <a16:creationId xmlns:a16="http://schemas.microsoft.com/office/drawing/2014/main" id="{7F6D58E8-B53B-00D2-6539-2CCAA232070E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3020;p71">
              <a:extLst>
                <a:ext uri="{FF2B5EF4-FFF2-40B4-BE49-F238E27FC236}">
                  <a16:creationId xmlns:a16="http://schemas.microsoft.com/office/drawing/2014/main" id="{FEDAB200-1052-FB4D-3A8F-74D22189B033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3021;p71">
              <a:extLst>
                <a:ext uri="{FF2B5EF4-FFF2-40B4-BE49-F238E27FC236}">
                  <a16:creationId xmlns:a16="http://schemas.microsoft.com/office/drawing/2014/main" id="{AB795E09-D2C5-61DF-2247-6501B9EF75D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3022;p71">
              <a:extLst>
                <a:ext uri="{FF2B5EF4-FFF2-40B4-BE49-F238E27FC236}">
                  <a16:creationId xmlns:a16="http://schemas.microsoft.com/office/drawing/2014/main" id="{50502F58-F9D9-0509-3977-6827D2B91757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3023;p71">
              <a:extLst>
                <a:ext uri="{FF2B5EF4-FFF2-40B4-BE49-F238E27FC236}">
                  <a16:creationId xmlns:a16="http://schemas.microsoft.com/office/drawing/2014/main" id="{3EF13767-C78A-5B27-5B37-FC41C1BB4A77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3024;p71">
              <a:extLst>
                <a:ext uri="{FF2B5EF4-FFF2-40B4-BE49-F238E27FC236}">
                  <a16:creationId xmlns:a16="http://schemas.microsoft.com/office/drawing/2014/main" id="{7FB1A4B7-1CDE-CB93-51DE-D7F541E8873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3025;p71">
              <a:extLst>
                <a:ext uri="{FF2B5EF4-FFF2-40B4-BE49-F238E27FC236}">
                  <a16:creationId xmlns:a16="http://schemas.microsoft.com/office/drawing/2014/main" id="{2B3DD4A4-E8E7-ADC8-232B-FAC84D33E628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3026;p71">
              <a:extLst>
                <a:ext uri="{FF2B5EF4-FFF2-40B4-BE49-F238E27FC236}">
                  <a16:creationId xmlns:a16="http://schemas.microsoft.com/office/drawing/2014/main" id="{5C493C80-42C8-54C8-B1BF-5E62917B1926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3027;p71">
              <a:extLst>
                <a:ext uri="{FF2B5EF4-FFF2-40B4-BE49-F238E27FC236}">
                  <a16:creationId xmlns:a16="http://schemas.microsoft.com/office/drawing/2014/main" id="{9D8E6F08-09BF-F41B-1D3F-1F880A64813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3028;p71">
              <a:extLst>
                <a:ext uri="{FF2B5EF4-FFF2-40B4-BE49-F238E27FC236}">
                  <a16:creationId xmlns:a16="http://schemas.microsoft.com/office/drawing/2014/main" id="{4E7E1339-2F7C-F58A-C7BA-67D49DB360B3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3029;p71">
              <a:extLst>
                <a:ext uri="{FF2B5EF4-FFF2-40B4-BE49-F238E27FC236}">
                  <a16:creationId xmlns:a16="http://schemas.microsoft.com/office/drawing/2014/main" id="{FBD70C29-B5F5-C0D5-F2E6-6EDE4003A69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3030;p71">
              <a:extLst>
                <a:ext uri="{FF2B5EF4-FFF2-40B4-BE49-F238E27FC236}">
                  <a16:creationId xmlns:a16="http://schemas.microsoft.com/office/drawing/2014/main" id="{49AE05A4-3A0D-DF22-C849-E9EE2D87EF91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3031;p71">
              <a:extLst>
                <a:ext uri="{FF2B5EF4-FFF2-40B4-BE49-F238E27FC236}">
                  <a16:creationId xmlns:a16="http://schemas.microsoft.com/office/drawing/2014/main" id="{2E139768-77B7-22B2-34D3-CBF6AAEC4B76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3032;p71">
              <a:extLst>
                <a:ext uri="{FF2B5EF4-FFF2-40B4-BE49-F238E27FC236}">
                  <a16:creationId xmlns:a16="http://schemas.microsoft.com/office/drawing/2014/main" id="{27FA103C-F654-6168-0F01-41B720B4FE8C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3033;p71">
              <a:extLst>
                <a:ext uri="{FF2B5EF4-FFF2-40B4-BE49-F238E27FC236}">
                  <a16:creationId xmlns:a16="http://schemas.microsoft.com/office/drawing/2014/main" id="{A52E2F9E-C93A-73AC-8C02-C88B990F0B4D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3034;p71">
              <a:extLst>
                <a:ext uri="{FF2B5EF4-FFF2-40B4-BE49-F238E27FC236}">
                  <a16:creationId xmlns:a16="http://schemas.microsoft.com/office/drawing/2014/main" id="{E922FF62-010C-CA32-1EE6-5FA8EC08BD09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3035;p71">
              <a:extLst>
                <a:ext uri="{FF2B5EF4-FFF2-40B4-BE49-F238E27FC236}">
                  <a16:creationId xmlns:a16="http://schemas.microsoft.com/office/drawing/2014/main" id="{55790337-110C-5D28-9BB5-3DE20E029164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3036;p71">
              <a:extLst>
                <a:ext uri="{FF2B5EF4-FFF2-40B4-BE49-F238E27FC236}">
                  <a16:creationId xmlns:a16="http://schemas.microsoft.com/office/drawing/2014/main" id="{D0FC1E00-5B45-C690-2915-117B5A75E72F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3037;p71">
              <a:extLst>
                <a:ext uri="{FF2B5EF4-FFF2-40B4-BE49-F238E27FC236}">
                  <a16:creationId xmlns:a16="http://schemas.microsoft.com/office/drawing/2014/main" id="{C443ABA6-3F03-138B-9A17-72BFD16771A8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3038;p71">
              <a:extLst>
                <a:ext uri="{FF2B5EF4-FFF2-40B4-BE49-F238E27FC236}">
                  <a16:creationId xmlns:a16="http://schemas.microsoft.com/office/drawing/2014/main" id="{3EEB9A9F-BE04-3CC3-A9C6-BE13283EF501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3039;p71">
              <a:extLst>
                <a:ext uri="{FF2B5EF4-FFF2-40B4-BE49-F238E27FC236}">
                  <a16:creationId xmlns:a16="http://schemas.microsoft.com/office/drawing/2014/main" id="{8FF0A27B-03B6-F034-7E7A-00C1E2AE702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3040;p71">
              <a:extLst>
                <a:ext uri="{FF2B5EF4-FFF2-40B4-BE49-F238E27FC236}">
                  <a16:creationId xmlns:a16="http://schemas.microsoft.com/office/drawing/2014/main" id="{0997D43A-B7A7-C7D7-6568-A8EA9B72C46D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3041;p71">
              <a:extLst>
                <a:ext uri="{FF2B5EF4-FFF2-40B4-BE49-F238E27FC236}">
                  <a16:creationId xmlns:a16="http://schemas.microsoft.com/office/drawing/2014/main" id="{40C8A57C-55F1-DCDE-55CB-075C2B0DA156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3042;p71">
              <a:extLst>
                <a:ext uri="{FF2B5EF4-FFF2-40B4-BE49-F238E27FC236}">
                  <a16:creationId xmlns:a16="http://schemas.microsoft.com/office/drawing/2014/main" id="{AC6A5BC5-B492-9477-9F14-EF1EE8419F1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3043;p71">
              <a:extLst>
                <a:ext uri="{FF2B5EF4-FFF2-40B4-BE49-F238E27FC236}">
                  <a16:creationId xmlns:a16="http://schemas.microsoft.com/office/drawing/2014/main" id="{8733EAAF-7ED7-D980-E375-E016CC303A20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3044;p71">
              <a:extLst>
                <a:ext uri="{FF2B5EF4-FFF2-40B4-BE49-F238E27FC236}">
                  <a16:creationId xmlns:a16="http://schemas.microsoft.com/office/drawing/2014/main" id="{B1CB90AE-9F1D-3F70-5D0C-B405A709E4D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3045;p71">
              <a:extLst>
                <a:ext uri="{FF2B5EF4-FFF2-40B4-BE49-F238E27FC236}">
                  <a16:creationId xmlns:a16="http://schemas.microsoft.com/office/drawing/2014/main" id="{DBCE7B58-77AB-7FCA-15F5-E7BC50E51889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3046;p71">
              <a:extLst>
                <a:ext uri="{FF2B5EF4-FFF2-40B4-BE49-F238E27FC236}">
                  <a16:creationId xmlns:a16="http://schemas.microsoft.com/office/drawing/2014/main" id="{9CC5763A-6ECA-D2BB-0AFB-F4827D30082A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3047;p71">
              <a:extLst>
                <a:ext uri="{FF2B5EF4-FFF2-40B4-BE49-F238E27FC236}">
                  <a16:creationId xmlns:a16="http://schemas.microsoft.com/office/drawing/2014/main" id="{FE2ADC8B-E543-B6BE-AB61-D61CDF4FB07B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3048;p71">
              <a:extLst>
                <a:ext uri="{FF2B5EF4-FFF2-40B4-BE49-F238E27FC236}">
                  <a16:creationId xmlns:a16="http://schemas.microsoft.com/office/drawing/2014/main" id="{70374DAB-215B-165B-A5F8-7D414AA07097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3049;p71">
              <a:extLst>
                <a:ext uri="{FF2B5EF4-FFF2-40B4-BE49-F238E27FC236}">
                  <a16:creationId xmlns:a16="http://schemas.microsoft.com/office/drawing/2014/main" id="{DC7AF119-B924-37CC-9841-B12843E9CF93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3050;p71">
              <a:extLst>
                <a:ext uri="{FF2B5EF4-FFF2-40B4-BE49-F238E27FC236}">
                  <a16:creationId xmlns:a16="http://schemas.microsoft.com/office/drawing/2014/main" id="{FED1C959-73A1-14E4-3569-CB4018FCCE6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3051;p71">
              <a:extLst>
                <a:ext uri="{FF2B5EF4-FFF2-40B4-BE49-F238E27FC236}">
                  <a16:creationId xmlns:a16="http://schemas.microsoft.com/office/drawing/2014/main" id="{E201ABA9-8460-E2AF-5328-88EFFFF1B3F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3052;p71">
              <a:extLst>
                <a:ext uri="{FF2B5EF4-FFF2-40B4-BE49-F238E27FC236}">
                  <a16:creationId xmlns:a16="http://schemas.microsoft.com/office/drawing/2014/main" id="{BE4C1FB4-1C44-9108-7DDC-E17CEE35589F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3053;p71">
              <a:extLst>
                <a:ext uri="{FF2B5EF4-FFF2-40B4-BE49-F238E27FC236}">
                  <a16:creationId xmlns:a16="http://schemas.microsoft.com/office/drawing/2014/main" id="{C0A38FFD-4515-6FC0-D5BE-4DB5836C419C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3054;p71">
              <a:extLst>
                <a:ext uri="{FF2B5EF4-FFF2-40B4-BE49-F238E27FC236}">
                  <a16:creationId xmlns:a16="http://schemas.microsoft.com/office/drawing/2014/main" id="{D4AC8B51-6F0E-A045-608C-12B3CB8AE025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3055;p71">
              <a:extLst>
                <a:ext uri="{FF2B5EF4-FFF2-40B4-BE49-F238E27FC236}">
                  <a16:creationId xmlns:a16="http://schemas.microsoft.com/office/drawing/2014/main" id="{A97E3927-583F-3181-9296-60F8F4D37CCD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3056;p71">
              <a:extLst>
                <a:ext uri="{FF2B5EF4-FFF2-40B4-BE49-F238E27FC236}">
                  <a16:creationId xmlns:a16="http://schemas.microsoft.com/office/drawing/2014/main" id="{1B3C8EB1-FC86-2C46-8CB3-61ADD2AFF8FE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3057;p71">
              <a:extLst>
                <a:ext uri="{FF2B5EF4-FFF2-40B4-BE49-F238E27FC236}">
                  <a16:creationId xmlns:a16="http://schemas.microsoft.com/office/drawing/2014/main" id="{BD97DB4F-F245-00DD-939E-8D7D0F51CE3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3058;p71">
              <a:extLst>
                <a:ext uri="{FF2B5EF4-FFF2-40B4-BE49-F238E27FC236}">
                  <a16:creationId xmlns:a16="http://schemas.microsoft.com/office/drawing/2014/main" id="{45D3F18F-FA7E-371E-F6A1-DD9F1BD671AD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3059;p71">
              <a:extLst>
                <a:ext uri="{FF2B5EF4-FFF2-40B4-BE49-F238E27FC236}">
                  <a16:creationId xmlns:a16="http://schemas.microsoft.com/office/drawing/2014/main" id="{18512877-0952-A6B1-DDA6-AAA471B62DF6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3060;p71">
              <a:extLst>
                <a:ext uri="{FF2B5EF4-FFF2-40B4-BE49-F238E27FC236}">
                  <a16:creationId xmlns:a16="http://schemas.microsoft.com/office/drawing/2014/main" id="{EA3BB2C7-F857-03BB-D2EB-6E86DDC214D4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3061;p71">
              <a:extLst>
                <a:ext uri="{FF2B5EF4-FFF2-40B4-BE49-F238E27FC236}">
                  <a16:creationId xmlns:a16="http://schemas.microsoft.com/office/drawing/2014/main" id="{E32C2BE4-C992-51AD-1DF9-E354FFDA506B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3062;p71">
              <a:extLst>
                <a:ext uri="{FF2B5EF4-FFF2-40B4-BE49-F238E27FC236}">
                  <a16:creationId xmlns:a16="http://schemas.microsoft.com/office/drawing/2014/main" id="{5F01877E-570F-0C9D-929A-E2E858445BDB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3063;p71">
              <a:extLst>
                <a:ext uri="{FF2B5EF4-FFF2-40B4-BE49-F238E27FC236}">
                  <a16:creationId xmlns:a16="http://schemas.microsoft.com/office/drawing/2014/main" id="{14FA81C8-A8A9-5FB7-11C7-AB6319E54F0F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3064;p71">
              <a:extLst>
                <a:ext uri="{FF2B5EF4-FFF2-40B4-BE49-F238E27FC236}">
                  <a16:creationId xmlns:a16="http://schemas.microsoft.com/office/drawing/2014/main" id="{1B6F6782-B742-B200-E6AA-F6BC0F2CD424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3065;p71">
              <a:extLst>
                <a:ext uri="{FF2B5EF4-FFF2-40B4-BE49-F238E27FC236}">
                  <a16:creationId xmlns:a16="http://schemas.microsoft.com/office/drawing/2014/main" id="{F5E833F7-EBDE-29A3-117F-C8DDDB435C6D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3066;p71">
              <a:extLst>
                <a:ext uri="{FF2B5EF4-FFF2-40B4-BE49-F238E27FC236}">
                  <a16:creationId xmlns:a16="http://schemas.microsoft.com/office/drawing/2014/main" id="{2CF6A419-C768-230B-B3EE-93F34D86F797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3067;p71">
              <a:extLst>
                <a:ext uri="{FF2B5EF4-FFF2-40B4-BE49-F238E27FC236}">
                  <a16:creationId xmlns:a16="http://schemas.microsoft.com/office/drawing/2014/main" id="{E9877BE0-BDF8-5591-2B90-8A7FE206A0AF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3068;p71">
              <a:extLst>
                <a:ext uri="{FF2B5EF4-FFF2-40B4-BE49-F238E27FC236}">
                  <a16:creationId xmlns:a16="http://schemas.microsoft.com/office/drawing/2014/main" id="{EBA6CFA6-730E-506D-DEBF-429A0B1AFEA5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3069;p71">
              <a:extLst>
                <a:ext uri="{FF2B5EF4-FFF2-40B4-BE49-F238E27FC236}">
                  <a16:creationId xmlns:a16="http://schemas.microsoft.com/office/drawing/2014/main" id="{CF077DA9-1C33-AC31-1D5C-7168D0C2F601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3070;p71">
              <a:extLst>
                <a:ext uri="{FF2B5EF4-FFF2-40B4-BE49-F238E27FC236}">
                  <a16:creationId xmlns:a16="http://schemas.microsoft.com/office/drawing/2014/main" id="{69EB9C49-29BB-7A2B-DC95-D627E11A227C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3071;p71">
              <a:extLst>
                <a:ext uri="{FF2B5EF4-FFF2-40B4-BE49-F238E27FC236}">
                  <a16:creationId xmlns:a16="http://schemas.microsoft.com/office/drawing/2014/main" id="{960164D6-A42A-D55F-758B-F83C98E85A8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3072;p71">
              <a:extLst>
                <a:ext uri="{FF2B5EF4-FFF2-40B4-BE49-F238E27FC236}">
                  <a16:creationId xmlns:a16="http://schemas.microsoft.com/office/drawing/2014/main" id="{071BDC60-DEAD-D7DC-5C6B-690C371DC72F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3073;p71">
              <a:extLst>
                <a:ext uri="{FF2B5EF4-FFF2-40B4-BE49-F238E27FC236}">
                  <a16:creationId xmlns:a16="http://schemas.microsoft.com/office/drawing/2014/main" id="{0ED5EFAE-D2C0-6111-B0F9-68131B51C643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3074;p71">
              <a:extLst>
                <a:ext uri="{FF2B5EF4-FFF2-40B4-BE49-F238E27FC236}">
                  <a16:creationId xmlns:a16="http://schemas.microsoft.com/office/drawing/2014/main" id="{869501E7-1104-6892-C1A9-9C99DFDE442A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3075;p71">
              <a:extLst>
                <a:ext uri="{FF2B5EF4-FFF2-40B4-BE49-F238E27FC236}">
                  <a16:creationId xmlns:a16="http://schemas.microsoft.com/office/drawing/2014/main" id="{A5A4FD0A-637D-7B24-4B04-26C2141F0F58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3076;p71">
              <a:extLst>
                <a:ext uri="{FF2B5EF4-FFF2-40B4-BE49-F238E27FC236}">
                  <a16:creationId xmlns:a16="http://schemas.microsoft.com/office/drawing/2014/main" id="{DF370B11-ACAE-1FAE-9558-A8C3FD6CC07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3077;p71">
              <a:extLst>
                <a:ext uri="{FF2B5EF4-FFF2-40B4-BE49-F238E27FC236}">
                  <a16:creationId xmlns:a16="http://schemas.microsoft.com/office/drawing/2014/main" id="{2B3507DB-9B4E-180F-A2E6-C9D5E840E85D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3078;p71">
              <a:extLst>
                <a:ext uri="{FF2B5EF4-FFF2-40B4-BE49-F238E27FC236}">
                  <a16:creationId xmlns:a16="http://schemas.microsoft.com/office/drawing/2014/main" id="{5563D69F-ACA7-FD74-AE32-D71FD624C106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3079;p71">
              <a:extLst>
                <a:ext uri="{FF2B5EF4-FFF2-40B4-BE49-F238E27FC236}">
                  <a16:creationId xmlns:a16="http://schemas.microsoft.com/office/drawing/2014/main" id="{E29CB1C2-048D-77FF-6AEA-B7A599CC1FFA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3080;p71">
              <a:extLst>
                <a:ext uri="{FF2B5EF4-FFF2-40B4-BE49-F238E27FC236}">
                  <a16:creationId xmlns:a16="http://schemas.microsoft.com/office/drawing/2014/main" id="{79CA2242-999D-7F28-AD4A-FB7427E390F7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3081;p71">
              <a:extLst>
                <a:ext uri="{FF2B5EF4-FFF2-40B4-BE49-F238E27FC236}">
                  <a16:creationId xmlns:a16="http://schemas.microsoft.com/office/drawing/2014/main" id="{22A040CE-3011-5B04-2871-03EC4793D057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3082;p71">
              <a:extLst>
                <a:ext uri="{FF2B5EF4-FFF2-40B4-BE49-F238E27FC236}">
                  <a16:creationId xmlns:a16="http://schemas.microsoft.com/office/drawing/2014/main" id="{C065D2FB-023D-BA37-CD20-18C240DBCE35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3083;p71">
              <a:extLst>
                <a:ext uri="{FF2B5EF4-FFF2-40B4-BE49-F238E27FC236}">
                  <a16:creationId xmlns:a16="http://schemas.microsoft.com/office/drawing/2014/main" id="{95760A0D-ACAF-2624-648F-E1E5345A805C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3084;p71">
              <a:extLst>
                <a:ext uri="{FF2B5EF4-FFF2-40B4-BE49-F238E27FC236}">
                  <a16:creationId xmlns:a16="http://schemas.microsoft.com/office/drawing/2014/main" id="{8FA9FABF-71B4-62A1-7933-7AE37A0D06D4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3085;p71">
              <a:extLst>
                <a:ext uri="{FF2B5EF4-FFF2-40B4-BE49-F238E27FC236}">
                  <a16:creationId xmlns:a16="http://schemas.microsoft.com/office/drawing/2014/main" id="{5E21A811-C968-FE74-60F8-04507870F739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3086;p71">
              <a:extLst>
                <a:ext uri="{FF2B5EF4-FFF2-40B4-BE49-F238E27FC236}">
                  <a16:creationId xmlns:a16="http://schemas.microsoft.com/office/drawing/2014/main" id="{98E8B82C-02EF-0904-4D2B-5F379E369404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3087;p71">
              <a:extLst>
                <a:ext uri="{FF2B5EF4-FFF2-40B4-BE49-F238E27FC236}">
                  <a16:creationId xmlns:a16="http://schemas.microsoft.com/office/drawing/2014/main" id="{7EE85182-1CE0-DE31-CCA3-456DE99CBB3A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3088;p71">
              <a:extLst>
                <a:ext uri="{FF2B5EF4-FFF2-40B4-BE49-F238E27FC236}">
                  <a16:creationId xmlns:a16="http://schemas.microsoft.com/office/drawing/2014/main" id="{A9A94FE7-C1D8-C503-E7FC-0FAB4B531456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3089;p71">
              <a:extLst>
                <a:ext uri="{FF2B5EF4-FFF2-40B4-BE49-F238E27FC236}">
                  <a16:creationId xmlns:a16="http://schemas.microsoft.com/office/drawing/2014/main" id="{47AFF3C7-2851-1FBD-0D2E-014C4F0AA13D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3090;p71">
              <a:extLst>
                <a:ext uri="{FF2B5EF4-FFF2-40B4-BE49-F238E27FC236}">
                  <a16:creationId xmlns:a16="http://schemas.microsoft.com/office/drawing/2014/main" id="{9EF0F0E2-8D29-9C8E-77BD-04469B7AEA0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3091;p71">
              <a:extLst>
                <a:ext uri="{FF2B5EF4-FFF2-40B4-BE49-F238E27FC236}">
                  <a16:creationId xmlns:a16="http://schemas.microsoft.com/office/drawing/2014/main" id="{A0E79781-63CC-4F3B-3C40-EE15F3F93A28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3092;p71">
              <a:extLst>
                <a:ext uri="{FF2B5EF4-FFF2-40B4-BE49-F238E27FC236}">
                  <a16:creationId xmlns:a16="http://schemas.microsoft.com/office/drawing/2014/main" id="{9306D0E3-6E33-72D3-BFFF-CC1A686326C3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3093;p71">
              <a:extLst>
                <a:ext uri="{FF2B5EF4-FFF2-40B4-BE49-F238E27FC236}">
                  <a16:creationId xmlns:a16="http://schemas.microsoft.com/office/drawing/2014/main" id="{44ACFA2F-1213-2513-E000-D91A0D19D30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3094;p71">
              <a:extLst>
                <a:ext uri="{FF2B5EF4-FFF2-40B4-BE49-F238E27FC236}">
                  <a16:creationId xmlns:a16="http://schemas.microsoft.com/office/drawing/2014/main" id="{765C02A8-1B78-FA6E-43BA-47DAEF4B7EE4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3095;p71">
              <a:extLst>
                <a:ext uri="{FF2B5EF4-FFF2-40B4-BE49-F238E27FC236}">
                  <a16:creationId xmlns:a16="http://schemas.microsoft.com/office/drawing/2014/main" id="{87BD7258-27D5-0CD4-F7A0-F5639E797B3C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3096;p71">
              <a:extLst>
                <a:ext uri="{FF2B5EF4-FFF2-40B4-BE49-F238E27FC236}">
                  <a16:creationId xmlns:a16="http://schemas.microsoft.com/office/drawing/2014/main" id="{1C098E68-D293-D4E4-0AF1-B409C91AC43A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3097;p71">
              <a:extLst>
                <a:ext uri="{FF2B5EF4-FFF2-40B4-BE49-F238E27FC236}">
                  <a16:creationId xmlns:a16="http://schemas.microsoft.com/office/drawing/2014/main" id="{8A7D8502-0A04-7263-9BAA-CC5632A4272E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3098;p71">
              <a:extLst>
                <a:ext uri="{FF2B5EF4-FFF2-40B4-BE49-F238E27FC236}">
                  <a16:creationId xmlns:a16="http://schemas.microsoft.com/office/drawing/2014/main" id="{FAE728ED-F953-569E-76E4-879CD4A3B7BE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3099;p71">
              <a:extLst>
                <a:ext uri="{FF2B5EF4-FFF2-40B4-BE49-F238E27FC236}">
                  <a16:creationId xmlns:a16="http://schemas.microsoft.com/office/drawing/2014/main" id="{04B472F4-47A4-8B6C-EE11-658A1A7DB92B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3100;p71">
              <a:extLst>
                <a:ext uri="{FF2B5EF4-FFF2-40B4-BE49-F238E27FC236}">
                  <a16:creationId xmlns:a16="http://schemas.microsoft.com/office/drawing/2014/main" id="{F675F1D8-3BC2-0FB2-B9B0-18A9ABCB543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3101;p71">
              <a:extLst>
                <a:ext uri="{FF2B5EF4-FFF2-40B4-BE49-F238E27FC236}">
                  <a16:creationId xmlns:a16="http://schemas.microsoft.com/office/drawing/2014/main" id="{992ACC7C-2BD7-515C-0C1C-79272A46BF8C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3102;p71">
              <a:extLst>
                <a:ext uri="{FF2B5EF4-FFF2-40B4-BE49-F238E27FC236}">
                  <a16:creationId xmlns:a16="http://schemas.microsoft.com/office/drawing/2014/main" id="{E5657FFA-2E6B-7DB1-D337-A048A5026A94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3103;p71">
              <a:extLst>
                <a:ext uri="{FF2B5EF4-FFF2-40B4-BE49-F238E27FC236}">
                  <a16:creationId xmlns:a16="http://schemas.microsoft.com/office/drawing/2014/main" id="{8CD1EC6E-9463-49DD-AC34-0E69F2501111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3104;p71">
              <a:extLst>
                <a:ext uri="{FF2B5EF4-FFF2-40B4-BE49-F238E27FC236}">
                  <a16:creationId xmlns:a16="http://schemas.microsoft.com/office/drawing/2014/main" id="{3371BEA6-6F80-1618-531C-495CFEFFD5E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3105;p71">
              <a:extLst>
                <a:ext uri="{FF2B5EF4-FFF2-40B4-BE49-F238E27FC236}">
                  <a16:creationId xmlns:a16="http://schemas.microsoft.com/office/drawing/2014/main" id="{E08A67A8-175A-3F61-D483-3B62D0F446F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3106;p71">
              <a:extLst>
                <a:ext uri="{FF2B5EF4-FFF2-40B4-BE49-F238E27FC236}">
                  <a16:creationId xmlns:a16="http://schemas.microsoft.com/office/drawing/2014/main" id="{BBB6890A-353A-E113-26DF-2FA5A14FE838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3107;p71">
              <a:extLst>
                <a:ext uri="{FF2B5EF4-FFF2-40B4-BE49-F238E27FC236}">
                  <a16:creationId xmlns:a16="http://schemas.microsoft.com/office/drawing/2014/main" id="{3AAE3E5F-7623-5002-ACD9-9FD27382349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3108;p71">
              <a:extLst>
                <a:ext uri="{FF2B5EF4-FFF2-40B4-BE49-F238E27FC236}">
                  <a16:creationId xmlns:a16="http://schemas.microsoft.com/office/drawing/2014/main" id="{87FBDE12-99C4-A439-0E3D-8D3B6DE5EA00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3109;p71">
              <a:extLst>
                <a:ext uri="{FF2B5EF4-FFF2-40B4-BE49-F238E27FC236}">
                  <a16:creationId xmlns:a16="http://schemas.microsoft.com/office/drawing/2014/main" id="{19DE4F1F-9FED-9AFE-6FAA-EDBA1499F794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3110;p71">
              <a:extLst>
                <a:ext uri="{FF2B5EF4-FFF2-40B4-BE49-F238E27FC236}">
                  <a16:creationId xmlns:a16="http://schemas.microsoft.com/office/drawing/2014/main" id="{8FD68218-A9FA-4F12-CDEE-C14C95D08512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3111;p71">
              <a:extLst>
                <a:ext uri="{FF2B5EF4-FFF2-40B4-BE49-F238E27FC236}">
                  <a16:creationId xmlns:a16="http://schemas.microsoft.com/office/drawing/2014/main" id="{11CEE6B9-6F19-C08F-B5D3-3B6C10B8C2E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3112;p71">
              <a:extLst>
                <a:ext uri="{FF2B5EF4-FFF2-40B4-BE49-F238E27FC236}">
                  <a16:creationId xmlns:a16="http://schemas.microsoft.com/office/drawing/2014/main" id="{D31BCE59-3BAC-799A-86B9-1A1D4AB6DB4B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3113;p71">
              <a:extLst>
                <a:ext uri="{FF2B5EF4-FFF2-40B4-BE49-F238E27FC236}">
                  <a16:creationId xmlns:a16="http://schemas.microsoft.com/office/drawing/2014/main" id="{88400C49-5654-E69C-665A-30E3318F8E7C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3114;p71">
              <a:extLst>
                <a:ext uri="{FF2B5EF4-FFF2-40B4-BE49-F238E27FC236}">
                  <a16:creationId xmlns:a16="http://schemas.microsoft.com/office/drawing/2014/main" id="{C3FE8121-718A-E2A4-238C-252CEA8D3187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3115;p71">
              <a:extLst>
                <a:ext uri="{FF2B5EF4-FFF2-40B4-BE49-F238E27FC236}">
                  <a16:creationId xmlns:a16="http://schemas.microsoft.com/office/drawing/2014/main" id="{250396A8-A52F-BF4E-4ECB-AC69B561F7F0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3116;p71">
              <a:extLst>
                <a:ext uri="{FF2B5EF4-FFF2-40B4-BE49-F238E27FC236}">
                  <a16:creationId xmlns:a16="http://schemas.microsoft.com/office/drawing/2014/main" id="{63BA706F-4FAB-E2CC-B4E2-705AB7040E4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3117;p71">
              <a:extLst>
                <a:ext uri="{FF2B5EF4-FFF2-40B4-BE49-F238E27FC236}">
                  <a16:creationId xmlns:a16="http://schemas.microsoft.com/office/drawing/2014/main" id="{ECE57BB2-8538-25B3-1119-C1552DE66BA7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3118;p71">
              <a:extLst>
                <a:ext uri="{FF2B5EF4-FFF2-40B4-BE49-F238E27FC236}">
                  <a16:creationId xmlns:a16="http://schemas.microsoft.com/office/drawing/2014/main" id="{B99C43A9-1933-F969-916B-97D7A8ECAA82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3119;p71">
              <a:extLst>
                <a:ext uri="{FF2B5EF4-FFF2-40B4-BE49-F238E27FC236}">
                  <a16:creationId xmlns:a16="http://schemas.microsoft.com/office/drawing/2014/main" id="{6D5EDE9A-2DC4-3C9F-B5D8-4499D20A299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3120;p71">
              <a:extLst>
                <a:ext uri="{FF2B5EF4-FFF2-40B4-BE49-F238E27FC236}">
                  <a16:creationId xmlns:a16="http://schemas.microsoft.com/office/drawing/2014/main" id="{3C5BB43B-5E21-722C-48B0-22660BD447DD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3121;p71">
              <a:extLst>
                <a:ext uri="{FF2B5EF4-FFF2-40B4-BE49-F238E27FC236}">
                  <a16:creationId xmlns:a16="http://schemas.microsoft.com/office/drawing/2014/main" id="{3C5713B4-0976-54A6-408E-2EACDB62EBC3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3122;p71">
              <a:extLst>
                <a:ext uri="{FF2B5EF4-FFF2-40B4-BE49-F238E27FC236}">
                  <a16:creationId xmlns:a16="http://schemas.microsoft.com/office/drawing/2014/main" id="{B55DE830-E05C-0F28-F4CB-E2591E5142CD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3123;p71">
              <a:extLst>
                <a:ext uri="{FF2B5EF4-FFF2-40B4-BE49-F238E27FC236}">
                  <a16:creationId xmlns:a16="http://schemas.microsoft.com/office/drawing/2014/main" id="{74B906A1-B632-A32E-8321-CCA6066FE189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3124;p71">
              <a:extLst>
                <a:ext uri="{FF2B5EF4-FFF2-40B4-BE49-F238E27FC236}">
                  <a16:creationId xmlns:a16="http://schemas.microsoft.com/office/drawing/2014/main" id="{6C0A14E6-B6F1-1E34-3C8C-1C5D97007A5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3125;p71">
              <a:extLst>
                <a:ext uri="{FF2B5EF4-FFF2-40B4-BE49-F238E27FC236}">
                  <a16:creationId xmlns:a16="http://schemas.microsoft.com/office/drawing/2014/main" id="{11B86B2F-1584-09BA-F448-DE243138115F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3126;p71">
              <a:extLst>
                <a:ext uri="{FF2B5EF4-FFF2-40B4-BE49-F238E27FC236}">
                  <a16:creationId xmlns:a16="http://schemas.microsoft.com/office/drawing/2014/main" id="{2C64191B-528E-9CFC-8EE1-EBE80C7038EA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3127;p71">
              <a:extLst>
                <a:ext uri="{FF2B5EF4-FFF2-40B4-BE49-F238E27FC236}">
                  <a16:creationId xmlns:a16="http://schemas.microsoft.com/office/drawing/2014/main" id="{12E80ECA-2AB6-209A-9902-6EFA71E6962A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3128;p71">
              <a:extLst>
                <a:ext uri="{FF2B5EF4-FFF2-40B4-BE49-F238E27FC236}">
                  <a16:creationId xmlns:a16="http://schemas.microsoft.com/office/drawing/2014/main" id="{2CFDEB32-0A0B-55C3-DBD3-1E2239C9197F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3129;p71">
              <a:extLst>
                <a:ext uri="{FF2B5EF4-FFF2-40B4-BE49-F238E27FC236}">
                  <a16:creationId xmlns:a16="http://schemas.microsoft.com/office/drawing/2014/main" id="{05031DD4-78F8-76B5-4292-3A8ADE7026E7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3130;p71">
              <a:extLst>
                <a:ext uri="{FF2B5EF4-FFF2-40B4-BE49-F238E27FC236}">
                  <a16:creationId xmlns:a16="http://schemas.microsoft.com/office/drawing/2014/main" id="{746EDEA6-D4CF-B8C4-2148-63C089104FD9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3131;p71">
              <a:extLst>
                <a:ext uri="{FF2B5EF4-FFF2-40B4-BE49-F238E27FC236}">
                  <a16:creationId xmlns:a16="http://schemas.microsoft.com/office/drawing/2014/main" id="{DB600FA3-181B-522D-D54E-7F4DFEA29BD5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3132;p71">
              <a:extLst>
                <a:ext uri="{FF2B5EF4-FFF2-40B4-BE49-F238E27FC236}">
                  <a16:creationId xmlns:a16="http://schemas.microsoft.com/office/drawing/2014/main" id="{39DBDB86-691B-9B20-0BC5-30C166C9F5DC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3133;p71">
              <a:extLst>
                <a:ext uri="{FF2B5EF4-FFF2-40B4-BE49-F238E27FC236}">
                  <a16:creationId xmlns:a16="http://schemas.microsoft.com/office/drawing/2014/main" id="{A5507195-CEE4-4134-0931-E729E7EBCB5F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3134;p71">
              <a:extLst>
                <a:ext uri="{FF2B5EF4-FFF2-40B4-BE49-F238E27FC236}">
                  <a16:creationId xmlns:a16="http://schemas.microsoft.com/office/drawing/2014/main" id="{7E4E1562-E179-59A0-6446-7F7B2375AD66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3135;p71">
              <a:extLst>
                <a:ext uri="{FF2B5EF4-FFF2-40B4-BE49-F238E27FC236}">
                  <a16:creationId xmlns:a16="http://schemas.microsoft.com/office/drawing/2014/main" id="{0BB0451C-F689-530F-F052-2102DB45F00D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3136;p71">
              <a:extLst>
                <a:ext uri="{FF2B5EF4-FFF2-40B4-BE49-F238E27FC236}">
                  <a16:creationId xmlns:a16="http://schemas.microsoft.com/office/drawing/2014/main" id="{AC8A85AE-5FDE-033F-3081-3DDFE149C18C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3137;p71">
              <a:extLst>
                <a:ext uri="{FF2B5EF4-FFF2-40B4-BE49-F238E27FC236}">
                  <a16:creationId xmlns:a16="http://schemas.microsoft.com/office/drawing/2014/main" id="{462555C4-EC05-65A7-3036-03C1309646E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3138;p71">
              <a:extLst>
                <a:ext uri="{FF2B5EF4-FFF2-40B4-BE49-F238E27FC236}">
                  <a16:creationId xmlns:a16="http://schemas.microsoft.com/office/drawing/2014/main" id="{CCA89C03-6792-D2F4-A8CA-BDBEDD7E6083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3139;p71">
              <a:extLst>
                <a:ext uri="{FF2B5EF4-FFF2-40B4-BE49-F238E27FC236}">
                  <a16:creationId xmlns:a16="http://schemas.microsoft.com/office/drawing/2014/main" id="{69A7F599-E54B-C4A5-A58B-7CB4586EC629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3140;p71">
              <a:extLst>
                <a:ext uri="{FF2B5EF4-FFF2-40B4-BE49-F238E27FC236}">
                  <a16:creationId xmlns:a16="http://schemas.microsoft.com/office/drawing/2014/main" id="{21AFB934-0347-8AE8-8A28-1DB1CC53FFC9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3141;p71">
              <a:extLst>
                <a:ext uri="{FF2B5EF4-FFF2-40B4-BE49-F238E27FC236}">
                  <a16:creationId xmlns:a16="http://schemas.microsoft.com/office/drawing/2014/main" id="{DFB8B0A5-694B-17D2-D379-FD4DC14597BE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3142;p71">
              <a:extLst>
                <a:ext uri="{FF2B5EF4-FFF2-40B4-BE49-F238E27FC236}">
                  <a16:creationId xmlns:a16="http://schemas.microsoft.com/office/drawing/2014/main" id="{93F81765-D307-7CE4-216F-891A973B738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3143;p71">
              <a:extLst>
                <a:ext uri="{FF2B5EF4-FFF2-40B4-BE49-F238E27FC236}">
                  <a16:creationId xmlns:a16="http://schemas.microsoft.com/office/drawing/2014/main" id="{6B8147D2-D40C-3185-CB8F-B7E92080CA8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3144;p71">
              <a:extLst>
                <a:ext uri="{FF2B5EF4-FFF2-40B4-BE49-F238E27FC236}">
                  <a16:creationId xmlns:a16="http://schemas.microsoft.com/office/drawing/2014/main" id="{2E3FBC91-10DA-07FF-4657-B26619CAF397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3145;p71">
              <a:extLst>
                <a:ext uri="{FF2B5EF4-FFF2-40B4-BE49-F238E27FC236}">
                  <a16:creationId xmlns:a16="http://schemas.microsoft.com/office/drawing/2014/main" id="{15B45DCC-DB71-6C0D-34A1-04076E182B6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3146;p71">
              <a:extLst>
                <a:ext uri="{FF2B5EF4-FFF2-40B4-BE49-F238E27FC236}">
                  <a16:creationId xmlns:a16="http://schemas.microsoft.com/office/drawing/2014/main" id="{A6CBCA58-7277-DC97-5AD1-621FADC2167D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3147;p71">
              <a:extLst>
                <a:ext uri="{FF2B5EF4-FFF2-40B4-BE49-F238E27FC236}">
                  <a16:creationId xmlns:a16="http://schemas.microsoft.com/office/drawing/2014/main" id="{E5228BD2-A575-7A6F-E07C-2CEEB68776B3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3148;p71">
              <a:extLst>
                <a:ext uri="{FF2B5EF4-FFF2-40B4-BE49-F238E27FC236}">
                  <a16:creationId xmlns:a16="http://schemas.microsoft.com/office/drawing/2014/main" id="{EF991A1E-E847-8467-7A20-C027DDBB2122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3149;p71">
              <a:extLst>
                <a:ext uri="{FF2B5EF4-FFF2-40B4-BE49-F238E27FC236}">
                  <a16:creationId xmlns:a16="http://schemas.microsoft.com/office/drawing/2014/main" id="{B1321400-D96E-A017-2F75-59D09420CB79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3150;p71">
              <a:extLst>
                <a:ext uri="{FF2B5EF4-FFF2-40B4-BE49-F238E27FC236}">
                  <a16:creationId xmlns:a16="http://schemas.microsoft.com/office/drawing/2014/main" id="{1D3B65E1-2032-F93A-C8D8-5B3FE97DDDE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3151;p71">
              <a:extLst>
                <a:ext uri="{FF2B5EF4-FFF2-40B4-BE49-F238E27FC236}">
                  <a16:creationId xmlns:a16="http://schemas.microsoft.com/office/drawing/2014/main" id="{093253A1-064C-3644-CF2D-9837BEA994EE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3152;p71">
              <a:extLst>
                <a:ext uri="{FF2B5EF4-FFF2-40B4-BE49-F238E27FC236}">
                  <a16:creationId xmlns:a16="http://schemas.microsoft.com/office/drawing/2014/main" id="{EC045077-A044-E5EA-5C4B-564CAB830E32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3153;p71">
              <a:extLst>
                <a:ext uri="{FF2B5EF4-FFF2-40B4-BE49-F238E27FC236}">
                  <a16:creationId xmlns:a16="http://schemas.microsoft.com/office/drawing/2014/main" id="{967A617A-6C19-E22A-8208-B5CFA54808FC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3154;p71">
              <a:extLst>
                <a:ext uri="{FF2B5EF4-FFF2-40B4-BE49-F238E27FC236}">
                  <a16:creationId xmlns:a16="http://schemas.microsoft.com/office/drawing/2014/main" id="{FBA4B3FF-294D-9EE4-455E-7A122A0125DA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3155;p71">
              <a:extLst>
                <a:ext uri="{FF2B5EF4-FFF2-40B4-BE49-F238E27FC236}">
                  <a16:creationId xmlns:a16="http://schemas.microsoft.com/office/drawing/2014/main" id="{FFEDE712-1D54-9817-B58A-5B4D4CB28FBA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3156;p71">
              <a:extLst>
                <a:ext uri="{FF2B5EF4-FFF2-40B4-BE49-F238E27FC236}">
                  <a16:creationId xmlns:a16="http://schemas.microsoft.com/office/drawing/2014/main" id="{F8F36332-2964-BC22-7E0B-30659A21C1B8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3157;p71">
              <a:extLst>
                <a:ext uri="{FF2B5EF4-FFF2-40B4-BE49-F238E27FC236}">
                  <a16:creationId xmlns:a16="http://schemas.microsoft.com/office/drawing/2014/main" id="{2770C3ED-D890-A75E-0B10-17F29A108BAF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3158;p71">
              <a:extLst>
                <a:ext uri="{FF2B5EF4-FFF2-40B4-BE49-F238E27FC236}">
                  <a16:creationId xmlns:a16="http://schemas.microsoft.com/office/drawing/2014/main" id="{2801DA37-0EEE-38B2-3919-A4703758C30E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3159;p71">
              <a:extLst>
                <a:ext uri="{FF2B5EF4-FFF2-40B4-BE49-F238E27FC236}">
                  <a16:creationId xmlns:a16="http://schemas.microsoft.com/office/drawing/2014/main" id="{671C0AAC-F067-28DC-0F37-886CD480330A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3160;p71">
              <a:extLst>
                <a:ext uri="{FF2B5EF4-FFF2-40B4-BE49-F238E27FC236}">
                  <a16:creationId xmlns:a16="http://schemas.microsoft.com/office/drawing/2014/main" id="{A6F727C4-2E1E-CE3B-434A-44A6C055AE19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3161;p71">
              <a:extLst>
                <a:ext uri="{FF2B5EF4-FFF2-40B4-BE49-F238E27FC236}">
                  <a16:creationId xmlns:a16="http://schemas.microsoft.com/office/drawing/2014/main" id="{C4E7FF87-D6D3-A73B-F1E5-EDA96D6A3E6B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3162;p71">
              <a:extLst>
                <a:ext uri="{FF2B5EF4-FFF2-40B4-BE49-F238E27FC236}">
                  <a16:creationId xmlns:a16="http://schemas.microsoft.com/office/drawing/2014/main" id="{C19632A0-88BC-377D-E23B-9D57E2CD842B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3163;p71">
              <a:extLst>
                <a:ext uri="{FF2B5EF4-FFF2-40B4-BE49-F238E27FC236}">
                  <a16:creationId xmlns:a16="http://schemas.microsoft.com/office/drawing/2014/main" id="{87D40F28-BAB4-8BE6-3A6B-2151B8D9E320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3164;p71">
              <a:extLst>
                <a:ext uri="{FF2B5EF4-FFF2-40B4-BE49-F238E27FC236}">
                  <a16:creationId xmlns:a16="http://schemas.microsoft.com/office/drawing/2014/main" id="{ECE68257-9767-20DB-0218-019E59589F56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3165;p71">
              <a:extLst>
                <a:ext uri="{FF2B5EF4-FFF2-40B4-BE49-F238E27FC236}">
                  <a16:creationId xmlns:a16="http://schemas.microsoft.com/office/drawing/2014/main" id="{38A5D9EC-6CA3-C7EF-0074-8200C7C06EF8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3166;p71">
              <a:extLst>
                <a:ext uri="{FF2B5EF4-FFF2-40B4-BE49-F238E27FC236}">
                  <a16:creationId xmlns:a16="http://schemas.microsoft.com/office/drawing/2014/main" id="{94869941-BE2F-ABB8-1329-9871FFA783D5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3167;p71">
              <a:extLst>
                <a:ext uri="{FF2B5EF4-FFF2-40B4-BE49-F238E27FC236}">
                  <a16:creationId xmlns:a16="http://schemas.microsoft.com/office/drawing/2014/main" id="{553265A5-2B13-459C-74B5-957C0151AC7C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3168;p71">
              <a:extLst>
                <a:ext uri="{FF2B5EF4-FFF2-40B4-BE49-F238E27FC236}">
                  <a16:creationId xmlns:a16="http://schemas.microsoft.com/office/drawing/2014/main" id="{75313442-6657-D060-1741-06CAA877998C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3169;p71">
              <a:extLst>
                <a:ext uri="{FF2B5EF4-FFF2-40B4-BE49-F238E27FC236}">
                  <a16:creationId xmlns:a16="http://schemas.microsoft.com/office/drawing/2014/main" id="{9693E80A-1C74-12F3-5192-3C848A1FAF74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3170;p71">
              <a:extLst>
                <a:ext uri="{FF2B5EF4-FFF2-40B4-BE49-F238E27FC236}">
                  <a16:creationId xmlns:a16="http://schemas.microsoft.com/office/drawing/2014/main" id="{AD869ABA-2B7B-31FC-9676-926BA021A9B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3171;p71">
              <a:extLst>
                <a:ext uri="{FF2B5EF4-FFF2-40B4-BE49-F238E27FC236}">
                  <a16:creationId xmlns:a16="http://schemas.microsoft.com/office/drawing/2014/main" id="{55AE5D65-715D-93DA-E63F-86629425438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3172;p71">
              <a:extLst>
                <a:ext uri="{FF2B5EF4-FFF2-40B4-BE49-F238E27FC236}">
                  <a16:creationId xmlns:a16="http://schemas.microsoft.com/office/drawing/2014/main" id="{3A1A16A1-00C0-EF71-C4A2-8827FEE2E12E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3173;p71">
              <a:extLst>
                <a:ext uri="{FF2B5EF4-FFF2-40B4-BE49-F238E27FC236}">
                  <a16:creationId xmlns:a16="http://schemas.microsoft.com/office/drawing/2014/main" id="{CB646780-DC18-01D5-851C-CB0295C34597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3174;p71">
              <a:extLst>
                <a:ext uri="{FF2B5EF4-FFF2-40B4-BE49-F238E27FC236}">
                  <a16:creationId xmlns:a16="http://schemas.microsoft.com/office/drawing/2014/main" id="{93B37FD4-137E-AA50-B32F-9ED891E43945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3175;p71">
              <a:extLst>
                <a:ext uri="{FF2B5EF4-FFF2-40B4-BE49-F238E27FC236}">
                  <a16:creationId xmlns:a16="http://schemas.microsoft.com/office/drawing/2014/main" id="{19A32793-55EE-D360-3A44-C8D8E3CEE8D6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3176;p71">
              <a:extLst>
                <a:ext uri="{FF2B5EF4-FFF2-40B4-BE49-F238E27FC236}">
                  <a16:creationId xmlns:a16="http://schemas.microsoft.com/office/drawing/2014/main" id="{CC79C6A4-DD76-213D-415F-A43887619528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3177;p71">
              <a:extLst>
                <a:ext uri="{FF2B5EF4-FFF2-40B4-BE49-F238E27FC236}">
                  <a16:creationId xmlns:a16="http://schemas.microsoft.com/office/drawing/2014/main" id="{1F62B3A0-E9DD-E1F4-958F-93CEACD1D978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3178;p71">
              <a:extLst>
                <a:ext uri="{FF2B5EF4-FFF2-40B4-BE49-F238E27FC236}">
                  <a16:creationId xmlns:a16="http://schemas.microsoft.com/office/drawing/2014/main" id="{D67C4CCA-D758-6D81-45A8-F8AE8BB6A62E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3179;p71">
              <a:extLst>
                <a:ext uri="{FF2B5EF4-FFF2-40B4-BE49-F238E27FC236}">
                  <a16:creationId xmlns:a16="http://schemas.microsoft.com/office/drawing/2014/main" id="{48CAC6BC-5289-7EFB-725A-C6071670CD6B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3180;p71">
              <a:extLst>
                <a:ext uri="{FF2B5EF4-FFF2-40B4-BE49-F238E27FC236}">
                  <a16:creationId xmlns:a16="http://schemas.microsoft.com/office/drawing/2014/main" id="{00040949-68DF-C8AD-F346-B739D57F840E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3181;p71">
              <a:extLst>
                <a:ext uri="{FF2B5EF4-FFF2-40B4-BE49-F238E27FC236}">
                  <a16:creationId xmlns:a16="http://schemas.microsoft.com/office/drawing/2014/main" id="{37B64A01-FD07-90BA-C52E-875842984B3E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3182;p71">
              <a:extLst>
                <a:ext uri="{FF2B5EF4-FFF2-40B4-BE49-F238E27FC236}">
                  <a16:creationId xmlns:a16="http://schemas.microsoft.com/office/drawing/2014/main" id="{E22F7A6F-7A49-F67E-D995-68A7A2A32CD0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3183;p71">
              <a:extLst>
                <a:ext uri="{FF2B5EF4-FFF2-40B4-BE49-F238E27FC236}">
                  <a16:creationId xmlns:a16="http://schemas.microsoft.com/office/drawing/2014/main" id="{0FCD52D4-9973-A61A-4FB4-267BF042CC59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3184;p71">
              <a:extLst>
                <a:ext uri="{FF2B5EF4-FFF2-40B4-BE49-F238E27FC236}">
                  <a16:creationId xmlns:a16="http://schemas.microsoft.com/office/drawing/2014/main" id="{B2C1452F-1EFB-92AB-F287-3F2B1797E78D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3185;p71">
              <a:extLst>
                <a:ext uri="{FF2B5EF4-FFF2-40B4-BE49-F238E27FC236}">
                  <a16:creationId xmlns:a16="http://schemas.microsoft.com/office/drawing/2014/main" id="{8C1513FC-A71A-499E-9090-8E3AA4D06D6F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3186;p71">
              <a:extLst>
                <a:ext uri="{FF2B5EF4-FFF2-40B4-BE49-F238E27FC236}">
                  <a16:creationId xmlns:a16="http://schemas.microsoft.com/office/drawing/2014/main" id="{895D2247-CF42-9F5E-6AAA-30DDCD7068D4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3187;p71">
              <a:extLst>
                <a:ext uri="{FF2B5EF4-FFF2-40B4-BE49-F238E27FC236}">
                  <a16:creationId xmlns:a16="http://schemas.microsoft.com/office/drawing/2014/main" id="{BDC3BD8D-F332-BF55-C1AA-65BCA9E2381B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3188;p71">
              <a:extLst>
                <a:ext uri="{FF2B5EF4-FFF2-40B4-BE49-F238E27FC236}">
                  <a16:creationId xmlns:a16="http://schemas.microsoft.com/office/drawing/2014/main" id="{0F1BCD4F-4CF1-A344-F705-74073CAACEC3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3189;p71">
              <a:extLst>
                <a:ext uri="{FF2B5EF4-FFF2-40B4-BE49-F238E27FC236}">
                  <a16:creationId xmlns:a16="http://schemas.microsoft.com/office/drawing/2014/main" id="{1D9825DF-6EC7-678C-66F3-03585C2CD4A9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3190;p71">
              <a:extLst>
                <a:ext uri="{FF2B5EF4-FFF2-40B4-BE49-F238E27FC236}">
                  <a16:creationId xmlns:a16="http://schemas.microsoft.com/office/drawing/2014/main" id="{29F84895-B142-3656-BEBF-F27814D27B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" name="Google Shape;3191;p71">
            <a:extLst>
              <a:ext uri="{FF2B5EF4-FFF2-40B4-BE49-F238E27FC236}">
                <a16:creationId xmlns:a16="http://schemas.microsoft.com/office/drawing/2014/main" id="{81489E49-343D-3C99-734D-ECF04FB18250}"/>
              </a:ext>
            </a:extLst>
          </p:cNvPr>
          <p:cNvGrpSpPr/>
          <p:nvPr/>
        </p:nvGrpSpPr>
        <p:grpSpPr>
          <a:xfrm>
            <a:off x="6489543" y="1158004"/>
            <a:ext cx="2435960" cy="1297725"/>
            <a:chOff x="233350" y="949250"/>
            <a:chExt cx="7137300" cy="38023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661" name="Google Shape;3192;p71">
              <a:extLst>
                <a:ext uri="{FF2B5EF4-FFF2-40B4-BE49-F238E27FC236}">
                  <a16:creationId xmlns:a16="http://schemas.microsoft.com/office/drawing/2014/main" id="{9F3AB7CA-28CE-357D-6D5E-C1E967F810C3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3193;p71">
              <a:extLst>
                <a:ext uri="{FF2B5EF4-FFF2-40B4-BE49-F238E27FC236}">
                  <a16:creationId xmlns:a16="http://schemas.microsoft.com/office/drawing/2014/main" id="{E26653EE-B56B-DD47-F103-505E3B13894E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3194;p71">
              <a:extLst>
                <a:ext uri="{FF2B5EF4-FFF2-40B4-BE49-F238E27FC236}">
                  <a16:creationId xmlns:a16="http://schemas.microsoft.com/office/drawing/2014/main" id="{9FFEA69A-7CE2-20C9-29A7-EF6620A7C92E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3195;p71">
              <a:extLst>
                <a:ext uri="{FF2B5EF4-FFF2-40B4-BE49-F238E27FC236}">
                  <a16:creationId xmlns:a16="http://schemas.microsoft.com/office/drawing/2014/main" id="{5BD41CF4-E050-BBA3-44C2-E7069CD85200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3196;p71">
              <a:extLst>
                <a:ext uri="{FF2B5EF4-FFF2-40B4-BE49-F238E27FC236}">
                  <a16:creationId xmlns:a16="http://schemas.microsoft.com/office/drawing/2014/main" id="{4507C14B-F28C-48CC-7CA8-CC74CA882F32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3197;p71">
              <a:extLst>
                <a:ext uri="{FF2B5EF4-FFF2-40B4-BE49-F238E27FC236}">
                  <a16:creationId xmlns:a16="http://schemas.microsoft.com/office/drawing/2014/main" id="{DCF36AC7-243D-8F5E-5E87-3B766D701ADD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3198;p71">
              <a:extLst>
                <a:ext uri="{FF2B5EF4-FFF2-40B4-BE49-F238E27FC236}">
                  <a16:creationId xmlns:a16="http://schemas.microsoft.com/office/drawing/2014/main" id="{CFF721CF-A2B3-6ADF-F8BA-9B241CF58F85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3199;p71">
              <a:extLst>
                <a:ext uri="{FF2B5EF4-FFF2-40B4-BE49-F238E27FC236}">
                  <a16:creationId xmlns:a16="http://schemas.microsoft.com/office/drawing/2014/main" id="{D7038C21-DA3E-D03C-C06B-2CA9E132CCBF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3200;p71">
              <a:extLst>
                <a:ext uri="{FF2B5EF4-FFF2-40B4-BE49-F238E27FC236}">
                  <a16:creationId xmlns:a16="http://schemas.microsoft.com/office/drawing/2014/main" id="{5AD3F552-87A0-6B85-A324-D83EA28B7178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3201;p71">
              <a:extLst>
                <a:ext uri="{FF2B5EF4-FFF2-40B4-BE49-F238E27FC236}">
                  <a16:creationId xmlns:a16="http://schemas.microsoft.com/office/drawing/2014/main" id="{2C65A6B8-17B7-E8F5-3E22-DE6D14F39685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3202;p71">
              <a:extLst>
                <a:ext uri="{FF2B5EF4-FFF2-40B4-BE49-F238E27FC236}">
                  <a16:creationId xmlns:a16="http://schemas.microsoft.com/office/drawing/2014/main" id="{B4A0E4F8-D60A-8F48-6B2E-400B230F50F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3203;p71">
              <a:extLst>
                <a:ext uri="{FF2B5EF4-FFF2-40B4-BE49-F238E27FC236}">
                  <a16:creationId xmlns:a16="http://schemas.microsoft.com/office/drawing/2014/main" id="{A33B76BA-78DD-1F81-8661-2395DC17F527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3204;p71">
              <a:extLst>
                <a:ext uri="{FF2B5EF4-FFF2-40B4-BE49-F238E27FC236}">
                  <a16:creationId xmlns:a16="http://schemas.microsoft.com/office/drawing/2014/main" id="{7185BAD9-3293-1727-EAF0-70606C026AC4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3205;p71">
              <a:extLst>
                <a:ext uri="{FF2B5EF4-FFF2-40B4-BE49-F238E27FC236}">
                  <a16:creationId xmlns:a16="http://schemas.microsoft.com/office/drawing/2014/main" id="{ED90E360-6708-AA55-F4A5-56D171992044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3206;p71">
              <a:extLst>
                <a:ext uri="{FF2B5EF4-FFF2-40B4-BE49-F238E27FC236}">
                  <a16:creationId xmlns:a16="http://schemas.microsoft.com/office/drawing/2014/main" id="{BF514A1D-7C56-1B3A-F01B-3D5134B40311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3207;p71">
              <a:extLst>
                <a:ext uri="{FF2B5EF4-FFF2-40B4-BE49-F238E27FC236}">
                  <a16:creationId xmlns:a16="http://schemas.microsoft.com/office/drawing/2014/main" id="{E015568B-2C3F-5B77-85BC-9548EE8E5883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3208;p71">
              <a:extLst>
                <a:ext uri="{FF2B5EF4-FFF2-40B4-BE49-F238E27FC236}">
                  <a16:creationId xmlns:a16="http://schemas.microsoft.com/office/drawing/2014/main" id="{6A06D038-D8A6-9E39-44F1-BECF1F2ADEFC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3209;p71">
              <a:extLst>
                <a:ext uri="{FF2B5EF4-FFF2-40B4-BE49-F238E27FC236}">
                  <a16:creationId xmlns:a16="http://schemas.microsoft.com/office/drawing/2014/main" id="{1ED301C4-C26F-15D4-3C8C-1093FCD4EB26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3210;p71">
              <a:extLst>
                <a:ext uri="{FF2B5EF4-FFF2-40B4-BE49-F238E27FC236}">
                  <a16:creationId xmlns:a16="http://schemas.microsoft.com/office/drawing/2014/main" id="{DBFAEC3E-4281-2D21-9B8D-09FC21013A59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3211;p71">
              <a:extLst>
                <a:ext uri="{FF2B5EF4-FFF2-40B4-BE49-F238E27FC236}">
                  <a16:creationId xmlns:a16="http://schemas.microsoft.com/office/drawing/2014/main" id="{F06CEE96-6E3E-2FB5-BF68-4D03A4CE91D6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3212;p71">
              <a:extLst>
                <a:ext uri="{FF2B5EF4-FFF2-40B4-BE49-F238E27FC236}">
                  <a16:creationId xmlns:a16="http://schemas.microsoft.com/office/drawing/2014/main" id="{94C2CA2C-5DDC-6F29-420F-7C24AF6F777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3213;p71">
              <a:extLst>
                <a:ext uri="{FF2B5EF4-FFF2-40B4-BE49-F238E27FC236}">
                  <a16:creationId xmlns:a16="http://schemas.microsoft.com/office/drawing/2014/main" id="{03FBAE56-A69D-CF25-65D5-971F3B4995D2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3214;p71">
              <a:extLst>
                <a:ext uri="{FF2B5EF4-FFF2-40B4-BE49-F238E27FC236}">
                  <a16:creationId xmlns:a16="http://schemas.microsoft.com/office/drawing/2014/main" id="{9D818C2A-6452-9BDF-A9F0-7BFE9592AC52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3215;p71">
              <a:extLst>
                <a:ext uri="{FF2B5EF4-FFF2-40B4-BE49-F238E27FC236}">
                  <a16:creationId xmlns:a16="http://schemas.microsoft.com/office/drawing/2014/main" id="{2AAA7660-6022-77DE-4A89-A9B49BB6D516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3216;p71">
              <a:extLst>
                <a:ext uri="{FF2B5EF4-FFF2-40B4-BE49-F238E27FC236}">
                  <a16:creationId xmlns:a16="http://schemas.microsoft.com/office/drawing/2014/main" id="{DFDD2D9F-320C-1AD6-32CB-5CB260F66F03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3217;p71">
              <a:extLst>
                <a:ext uri="{FF2B5EF4-FFF2-40B4-BE49-F238E27FC236}">
                  <a16:creationId xmlns:a16="http://schemas.microsoft.com/office/drawing/2014/main" id="{C782D978-D80F-126E-ECE9-E37C8022E471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3218;p71">
              <a:extLst>
                <a:ext uri="{FF2B5EF4-FFF2-40B4-BE49-F238E27FC236}">
                  <a16:creationId xmlns:a16="http://schemas.microsoft.com/office/drawing/2014/main" id="{B08684C6-435C-5C66-2F79-5DA1AA908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3219;p71">
              <a:extLst>
                <a:ext uri="{FF2B5EF4-FFF2-40B4-BE49-F238E27FC236}">
                  <a16:creationId xmlns:a16="http://schemas.microsoft.com/office/drawing/2014/main" id="{282A9ADF-DAF3-A19B-A4FE-C1F6CE92A428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3220;p71">
              <a:extLst>
                <a:ext uri="{FF2B5EF4-FFF2-40B4-BE49-F238E27FC236}">
                  <a16:creationId xmlns:a16="http://schemas.microsoft.com/office/drawing/2014/main" id="{55ECA704-51C7-D613-8B75-510458B53E9C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3221;p71">
              <a:extLst>
                <a:ext uri="{FF2B5EF4-FFF2-40B4-BE49-F238E27FC236}">
                  <a16:creationId xmlns:a16="http://schemas.microsoft.com/office/drawing/2014/main" id="{85F11C2F-9A9D-3D45-221D-6DD64C5A19C7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3222;p71">
              <a:extLst>
                <a:ext uri="{FF2B5EF4-FFF2-40B4-BE49-F238E27FC236}">
                  <a16:creationId xmlns:a16="http://schemas.microsoft.com/office/drawing/2014/main" id="{C972AC4A-3864-1BF7-1805-635EF88AE9F8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3223;p71">
              <a:extLst>
                <a:ext uri="{FF2B5EF4-FFF2-40B4-BE49-F238E27FC236}">
                  <a16:creationId xmlns:a16="http://schemas.microsoft.com/office/drawing/2014/main" id="{43323532-CBDB-3B9C-0AB7-9E67E6886D7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3224;p71">
              <a:extLst>
                <a:ext uri="{FF2B5EF4-FFF2-40B4-BE49-F238E27FC236}">
                  <a16:creationId xmlns:a16="http://schemas.microsoft.com/office/drawing/2014/main" id="{8298EBC1-903D-631E-0CB6-054F6BDBE402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3225;p71">
              <a:extLst>
                <a:ext uri="{FF2B5EF4-FFF2-40B4-BE49-F238E27FC236}">
                  <a16:creationId xmlns:a16="http://schemas.microsoft.com/office/drawing/2014/main" id="{27BAC2B5-B544-0AE4-C33E-BC0EE6C73061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3226;p71">
              <a:extLst>
                <a:ext uri="{FF2B5EF4-FFF2-40B4-BE49-F238E27FC236}">
                  <a16:creationId xmlns:a16="http://schemas.microsoft.com/office/drawing/2014/main" id="{85C10D68-B1D3-A699-E5CC-AD28D1A5474D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3227;p71">
              <a:extLst>
                <a:ext uri="{FF2B5EF4-FFF2-40B4-BE49-F238E27FC236}">
                  <a16:creationId xmlns:a16="http://schemas.microsoft.com/office/drawing/2014/main" id="{7B0D9056-953E-13DF-DB86-9E1DCDD88F11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3228;p71">
              <a:extLst>
                <a:ext uri="{FF2B5EF4-FFF2-40B4-BE49-F238E27FC236}">
                  <a16:creationId xmlns:a16="http://schemas.microsoft.com/office/drawing/2014/main" id="{CA4FCBFD-73B3-5912-BE84-FE876C08BEE8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3229;p71">
              <a:extLst>
                <a:ext uri="{FF2B5EF4-FFF2-40B4-BE49-F238E27FC236}">
                  <a16:creationId xmlns:a16="http://schemas.microsoft.com/office/drawing/2014/main" id="{B626586B-8517-2496-4399-C3DB5E84BE6A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3230;p71">
              <a:extLst>
                <a:ext uri="{FF2B5EF4-FFF2-40B4-BE49-F238E27FC236}">
                  <a16:creationId xmlns:a16="http://schemas.microsoft.com/office/drawing/2014/main" id="{308AB81E-6684-E886-1F5B-19218383BFB5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3231;p71">
              <a:extLst>
                <a:ext uri="{FF2B5EF4-FFF2-40B4-BE49-F238E27FC236}">
                  <a16:creationId xmlns:a16="http://schemas.microsoft.com/office/drawing/2014/main" id="{512365D7-7FF0-6BFC-FCDF-19EB3B440DB3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3232;p71">
              <a:extLst>
                <a:ext uri="{FF2B5EF4-FFF2-40B4-BE49-F238E27FC236}">
                  <a16:creationId xmlns:a16="http://schemas.microsoft.com/office/drawing/2014/main" id="{923E3B8B-6725-DD87-DF3E-2914AECDBF41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3233;p71">
              <a:extLst>
                <a:ext uri="{FF2B5EF4-FFF2-40B4-BE49-F238E27FC236}">
                  <a16:creationId xmlns:a16="http://schemas.microsoft.com/office/drawing/2014/main" id="{9783E5F0-BFD1-B93B-2119-2E5C540BF220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3234;p71">
              <a:extLst>
                <a:ext uri="{FF2B5EF4-FFF2-40B4-BE49-F238E27FC236}">
                  <a16:creationId xmlns:a16="http://schemas.microsoft.com/office/drawing/2014/main" id="{4283150F-E355-5C24-9892-8EF6377EF991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3235;p71">
              <a:extLst>
                <a:ext uri="{FF2B5EF4-FFF2-40B4-BE49-F238E27FC236}">
                  <a16:creationId xmlns:a16="http://schemas.microsoft.com/office/drawing/2014/main" id="{238A0160-4F20-1D75-1F73-C203601520DD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3236;p71">
              <a:extLst>
                <a:ext uri="{FF2B5EF4-FFF2-40B4-BE49-F238E27FC236}">
                  <a16:creationId xmlns:a16="http://schemas.microsoft.com/office/drawing/2014/main" id="{82C7F378-5FBE-0A62-23B0-F7D0D10131EE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3237;p71">
              <a:extLst>
                <a:ext uri="{FF2B5EF4-FFF2-40B4-BE49-F238E27FC236}">
                  <a16:creationId xmlns:a16="http://schemas.microsoft.com/office/drawing/2014/main" id="{9BCD6B50-6C96-452A-BAC9-9B8BF94B0FBD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3238;p71">
              <a:extLst>
                <a:ext uri="{FF2B5EF4-FFF2-40B4-BE49-F238E27FC236}">
                  <a16:creationId xmlns:a16="http://schemas.microsoft.com/office/drawing/2014/main" id="{09ADED44-4E8D-3850-833D-DBC921A7C848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3239;p71">
              <a:extLst>
                <a:ext uri="{FF2B5EF4-FFF2-40B4-BE49-F238E27FC236}">
                  <a16:creationId xmlns:a16="http://schemas.microsoft.com/office/drawing/2014/main" id="{FE156201-BAE3-4993-BA6A-AEB9588A5FF3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3240;p71">
              <a:extLst>
                <a:ext uri="{FF2B5EF4-FFF2-40B4-BE49-F238E27FC236}">
                  <a16:creationId xmlns:a16="http://schemas.microsoft.com/office/drawing/2014/main" id="{45890AEE-AFC1-9189-B07E-56C0C06AE895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3241;p71">
              <a:extLst>
                <a:ext uri="{FF2B5EF4-FFF2-40B4-BE49-F238E27FC236}">
                  <a16:creationId xmlns:a16="http://schemas.microsoft.com/office/drawing/2014/main" id="{5EE461E0-8DD7-37F4-A53C-C63BB5F08A90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3242;p71">
              <a:extLst>
                <a:ext uri="{FF2B5EF4-FFF2-40B4-BE49-F238E27FC236}">
                  <a16:creationId xmlns:a16="http://schemas.microsoft.com/office/drawing/2014/main" id="{DE04659C-C061-0F98-4B95-6DA71A2E5D40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3243;p71">
            <a:extLst>
              <a:ext uri="{FF2B5EF4-FFF2-40B4-BE49-F238E27FC236}">
                <a16:creationId xmlns:a16="http://schemas.microsoft.com/office/drawing/2014/main" id="{30915E16-9D5F-F798-DC67-E36C71ADDFD1}"/>
              </a:ext>
            </a:extLst>
          </p:cNvPr>
          <p:cNvGrpSpPr/>
          <p:nvPr/>
        </p:nvGrpSpPr>
        <p:grpSpPr>
          <a:xfrm>
            <a:off x="1282700" y="1119694"/>
            <a:ext cx="2665073" cy="1317140"/>
            <a:chOff x="793334" y="1192826"/>
            <a:chExt cx="2665073" cy="131714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713" name="Google Shape;3244;p71">
              <a:extLst>
                <a:ext uri="{FF2B5EF4-FFF2-40B4-BE49-F238E27FC236}">
                  <a16:creationId xmlns:a16="http://schemas.microsoft.com/office/drawing/2014/main" id="{AA175FA8-33B5-B598-C6E4-D0B591909E9F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3245;p71">
              <a:extLst>
                <a:ext uri="{FF2B5EF4-FFF2-40B4-BE49-F238E27FC236}">
                  <a16:creationId xmlns:a16="http://schemas.microsoft.com/office/drawing/2014/main" id="{D7D93F66-3C0A-69FA-14D6-E29BEE091DD5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3246;p71">
              <a:extLst>
                <a:ext uri="{FF2B5EF4-FFF2-40B4-BE49-F238E27FC236}">
                  <a16:creationId xmlns:a16="http://schemas.microsoft.com/office/drawing/2014/main" id="{6C5E2CE8-8629-B4EA-DB9A-276DFC020021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3247;p71">
              <a:extLst>
                <a:ext uri="{FF2B5EF4-FFF2-40B4-BE49-F238E27FC236}">
                  <a16:creationId xmlns:a16="http://schemas.microsoft.com/office/drawing/2014/main" id="{89CC57C9-ECE1-7819-DA3F-0C18094B800D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3248;p71">
              <a:extLst>
                <a:ext uri="{FF2B5EF4-FFF2-40B4-BE49-F238E27FC236}">
                  <a16:creationId xmlns:a16="http://schemas.microsoft.com/office/drawing/2014/main" id="{4ACE25A2-BA87-F71D-EC76-1D5536C50887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3249;p71">
              <a:extLst>
                <a:ext uri="{FF2B5EF4-FFF2-40B4-BE49-F238E27FC236}">
                  <a16:creationId xmlns:a16="http://schemas.microsoft.com/office/drawing/2014/main" id="{16A01C67-8F91-2D78-1B01-062EFB83221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3250;p71">
              <a:extLst>
                <a:ext uri="{FF2B5EF4-FFF2-40B4-BE49-F238E27FC236}">
                  <a16:creationId xmlns:a16="http://schemas.microsoft.com/office/drawing/2014/main" id="{D92B9796-1567-0263-AB36-99E7F474E3A7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3251;p71">
              <a:extLst>
                <a:ext uri="{FF2B5EF4-FFF2-40B4-BE49-F238E27FC236}">
                  <a16:creationId xmlns:a16="http://schemas.microsoft.com/office/drawing/2014/main" id="{CF83E81D-A8E8-F969-4C19-9B7AB26C6C1C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3252;p71">
              <a:extLst>
                <a:ext uri="{FF2B5EF4-FFF2-40B4-BE49-F238E27FC236}">
                  <a16:creationId xmlns:a16="http://schemas.microsoft.com/office/drawing/2014/main" id="{665A1D82-F125-4896-82AB-26F2637AF5DA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3253;p71">
              <a:extLst>
                <a:ext uri="{FF2B5EF4-FFF2-40B4-BE49-F238E27FC236}">
                  <a16:creationId xmlns:a16="http://schemas.microsoft.com/office/drawing/2014/main" id="{90B55996-172B-BCE9-4D9D-E6F9FB2ACC34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3254;p71">
              <a:extLst>
                <a:ext uri="{FF2B5EF4-FFF2-40B4-BE49-F238E27FC236}">
                  <a16:creationId xmlns:a16="http://schemas.microsoft.com/office/drawing/2014/main" id="{8E456B0F-69A6-3D9C-ABAD-2776D8D557FA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3255;p71">
              <a:extLst>
                <a:ext uri="{FF2B5EF4-FFF2-40B4-BE49-F238E27FC236}">
                  <a16:creationId xmlns:a16="http://schemas.microsoft.com/office/drawing/2014/main" id="{0409AF85-CD58-787A-7DD9-2A034FE4F9C9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3256;p71">
              <a:extLst>
                <a:ext uri="{FF2B5EF4-FFF2-40B4-BE49-F238E27FC236}">
                  <a16:creationId xmlns:a16="http://schemas.microsoft.com/office/drawing/2014/main" id="{097E95E2-B8C5-0481-DA97-5ACA9F46A886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3257;p71">
              <a:extLst>
                <a:ext uri="{FF2B5EF4-FFF2-40B4-BE49-F238E27FC236}">
                  <a16:creationId xmlns:a16="http://schemas.microsoft.com/office/drawing/2014/main" id="{1821B672-582B-794A-8814-74B5A32C5F1E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3258;p71">
              <a:extLst>
                <a:ext uri="{FF2B5EF4-FFF2-40B4-BE49-F238E27FC236}">
                  <a16:creationId xmlns:a16="http://schemas.microsoft.com/office/drawing/2014/main" id="{546F77D2-C072-EB33-4B1F-BC9655A07BF1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3259;p71">
              <a:extLst>
                <a:ext uri="{FF2B5EF4-FFF2-40B4-BE49-F238E27FC236}">
                  <a16:creationId xmlns:a16="http://schemas.microsoft.com/office/drawing/2014/main" id="{29DC47C8-3769-62A9-511C-8EB57C87AE19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3260;p71">
              <a:extLst>
                <a:ext uri="{FF2B5EF4-FFF2-40B4-BE49-F238E27FC236}">
                  <a16:creationId xmlns:a16="http://schemas.microsoft.com/office/drawing/2014/main" id="{4029C1CB-C507-8DD3-524A-7DBD6166D70E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3261;p71">
              <a:extLst>
                <a:ext uri="{FF2B5EF4-FFF2-40B4-BE49-F238E27FC236}">
                  <a16:creationId xmlns:a16="http://schemas.microsoft.com/office/drawing/2014/main" id="{89FC0C0B-1A90-9252-BAE8-7D4FE61C886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3262;p71">
              <a:extLst>
                <a:ext uri="{FF2B5EF4-FFF2-40B4-BE49-F238E27FC236}">
                  <a16:creationId xmlns:a16="http://schemas.microsoft.com/office/drawing/2014/main" id="{52E86E21-D844-D5B4-72A3-CE723A499252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3263;p71">
              <a:extLst>
                <a:ext uri="{FF2B5EF4-FFF2-40B4-BE49-F238E27FC236}">
                  <a16:creationId xmlns:a16="http://schemas.microsoft.com/office/drawing/2014/main" id="{7B1FF415-382B-7295-67C3-E0FA7F5C3564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3264;p71">
              <a:extLst>
                <a:ext uri="{FF2B5EF4-FFF2-40B4-BE49-F238E27FC236}">
                  <a16:creationId xmlns:a16="http://schemas.microsoft.com/office/drawing/2014/main" id="{F37BA8F2-3813-5C45-CFF8-00305F094627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3265;p71">
              <a:extLst>
                <a:ext uri="{FF2B5EF4-FFF2-40B4-BE49-F238E27FC236}">
                  <a16:creationId xmlns:a16="http://schemas.microsoft.com/office/drawing/2014/main" id="{D3117C98-07BA-DEA0-1DE3-8859D5CC65D3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3266;p71">
              <a:extLst>
                <a:ext uri="{FF2B5EF4-FFF2-40B4-BE49-F238E27FC236}">
                  <a16:creationId xmlns:a16="http://schemas.microsoft.com/office/drawing/2014/main" id="{BA313C47-549E-17FC-CB64-DE600B1C0C0D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3267;p71">
              <a:extLst>
                <a:ext uri="{FF2B5EF4-FFF2-40B4-BE49-F238E27FC236}">
                  <a16:creationId xmlns:a16="http://schemas.microsoft.com/office/drawing/2014/main" id="{9D5BFBF6-E1E9-BF99-068D-3A2622259FD4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3268;p71">
              <a:extLst>
                <a:ext uri="{FF2B5EF4-FFF2-40B4-BE49-F238E27FC236}">
                  <a16:creationId xmlns:a16="http://schemas.microsoft.com/office/drawing/2014/main" id="{866B0C88-DC53-51E6-7BEB-D41230A9C737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3269;p71">
              <a:extLst>
                <a:ext uri="{FF2B5EF4-FFF2-40B4-BE49-F238E27FC236}">
                  <a16:creationId xmlns:a16="http://schemas.microsoft.com/office/drawing/2014/main" id="{B59AB1E2-A9C0-73BF-93CC-8FAA1B2E5AB6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3270;p71">
              <a:extLst>
                <a:ext uri="{FF2B5EF4-FFF2-40B4-BE49-F238E27FC236}">
                  <a16:creationId xmlns:a16="http://schemas.microsoft.com/office/drawing/2014/main" id="{09DD270F-9210-8B5F-3A1D-CC315F4BE003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3271;p71">
              <a:extLst>
                <a:ext uri="{FF2B5EF4-FFF2-40B4-BE49-F238E27FC236}">
                  <a16:creationId xmlns:a16="http://schemas.microsoft.com/office/drawing/2014/main" id="{FCBE9074-230F-8883-128C-4DDD6B30ECF1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3272;p71">
              <a:extLst>
                <a:ext uri="{FF2B5EF4-FFF2-40B4-BE49-F238E27FC236}">
                  <a16:creationId xmlns:a16="http://schemas.microsoft.com/office/drawing/2014/main" id="{BFBFEACB-BE62-62C4-657E-68E85BBBE4F9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3273;p71">
              <a:extLst>
                <a:ext uri="{FF2B5EF4-FFF2-40B4-BE49-F238E27FC236}">
                  <a16:creationId xmlns:a16="http://schemas.microsoft.com/office/drawing/2014/main" id="{18D96501-905F-8575-5276-AE7247675F8B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3274;p71">
              <a:extLst>
                <a:ext uri="{FF2B5EF4-FFF2-40B4-BE49-F238E27FC236}">
                  <a16:creationId xmlns:a16="http://schemas.microsoft.com/office/drawing/2014/main" id="{126118C3-2F24-3E43-DB85-6B4E9FD80FDF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3275;p71">
              <a:extLst>
                <a:ext uri="{FF2B5EF4-FFF2-40B4-BE49-F238E27FC236}">
                  <a16:creationId xmlns:a16="http://schemas.microsoft.com/office/drawing/2014/main" id="{2E9008AD-0244-9DD8-C741-EEAF05E0123A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3276;p71">
              <a:extLst>
                <a:ext uri="{FF2B5EF4-FFF2-40B4-BE49-F238E27FC236}">
                  <a16:creationId xmlns:a16="http://schemas.microsoft.com/office/drawing/2014/main" id="{676EBD7C-B4B8-15E4-8E0B-EC1C41EE887D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3277;p71">
              <a:extLst>
                <a:ext uri="{FF2B5EF4-FFF2-40B4-BE49-F238E27FC236}">
                  <a16:creationId xmlns:a16="http://schemas.microsoft.com/office/drawing/2014/main" id="{DFD73159-6B37-49EA-FD87-B5B9905AD89D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3278;p71">
              <a:extLst>
                <a:ext uri="{FF2B5EF4-FFF2-40B4-BE49-F238E27FC236}">
                  <a16:creationId xmlns:a16="http://schemas.microsoft.com/office/drawing/2014/main" id="{19E4498E-6E8D-61F8-0660-3A1F2C704A73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3279;p71">
              <a:extLst>
                <a:ext uri="{FF2B5EF4-FFF2-40B4-BE49-F238E27FC236}">
                  <a16:creationId xmlns:a16="http://schemas.microsoft.com/office/drawing/2014/main" id="{FBF966A3-3A45-F52F-5D5D-ED8306B517D7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3280;p71">
              <a:extLst>
                <a:ext uri="{FF2B5EF4-FFF2-40B4-BE49-F238E27FC236}">
                  <a16:creationId xmlns:a16="http://schemas.microsoft.com/office/drawing/2014/main" id="{19969ADC-65FC-37CA-560A-B00C27CEA8A8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3281;p71">
              <a:extLst>
                <a:ext uri="{FF2B5EF4-FFF2-40B4-BE49-F238E27FC236}">
                  <a16:creationId xmlns:a16="http://schemas.microsoft.com/office/drawing/2014/main" id="{4FB40D54-4AAB-9A71-85B2-688AE2A9BBDF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3282;p71">
              <a:extLst>
                <a:ext uri="{FF2B5EF4-FFF2-40B4-BE49-F238E27FC236}">
                  <a16:creationId xmlns:a16="http://schemas.microsoft.com/office/drawing/2014/main" id="{C5CDA885-FE72-3D81-9AF9-C66249C1E482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3283;p71">
              <a:extLst>
                <a:ext uri="{FF2B5EF4-FFF2-40B4-BE49-F238E27FC236}">
                  <a16:creationId xmlns:a16="http://schemas.microsoft.com/office/drawing/2014/main" id="{FE3AED25-E39D-9369-D542-A2A79BAD0649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3284;p71">
              <a:extLst>
                <a:ext uri="{FF2B5EF4-FFF2-40B4-BE49-F238E27FC236}">
                  <a16:creationId xmlns:a16="http://schemas.microsoft.com/office/drawing/2014/main" id="{71E48FBD-4D31-34DA-4489-20F4AB7343A8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3285;p71">
              <a:extLst>
                <a:ext uri="{FF2B5EF4-FFF2-40B4-BE49-F238E27FC236}">
                  <a16:creationId xmlns:a16="http://schemas.microsoft.com/office/drawing/2014/main" id="{5291856E-E9AC-7BEA-4C3C-C4C73497B19D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3286;p71">
              <a:extLst>
                <a:ext uri="{FF2B5EF4-FFF2-40B4-BE49-F238E27FC236}">
                  <a16:creationId xmlns:a16="http://schemas.microsoft.com/office/drawing/2014/main" id="{CFA5EF25-B7B9-7414-FCFE-1CB62CE14AB4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3287;p71">
              <a:extLst>
                <a:ext uri="{FF2B5EF4-FFF2-40B4-BE49-F238E27FC236}">
                  <a16:creationId xmlns:a16="http://schemas.microsoft.com/office/drawing/2014/main" id="{39531884-0A32-319A-1DD8-48A5C0BA8C6A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3288;p71">
              <a:extLst>
                <a:ext uri="{FF2B5EF4-FFF2-40B4-BE49-F238E27FC236}">
                  <a16:creationId xmlns:a16="http://schemas.microsoft.com/office/drawing/2014/main" id="{420843B9-3C0B-89C3-1AAD-A80C22139531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3289;p71">
              <a:extLst>
                <a:ext uri="{FF2B5EF4-FFF2-40B4-BE49-F238E27FC236}">
                  <a16:creationId xmlns:a16="http://schemas.microsoft.com/office/drawing/2014/main" id="{E4893161-D0C1-E2CE-2C6F-F86F020A8637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3290;p71">
              <a:extLst>
                <a:ext uri="{FF2B5EF4-FFF2-40B4-BE49-F238E27FC236}">
                  <a16:creationId xmlns:a16="http://schemas.microsoft.com/office/drawing/2014/main" id="{AD45352B-F606-2094-24AA-575897754BE8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3291;p71">
              <a:extLst>
                <a:ext uri="{FF2B5EF4-FFF2-40B4-BE49-F238E27FC236}">
                  <a16:creationId xmlns:a16="http://schemas.microsoft.com/office/drawing/2014/main" id="{D8F10E5E-0330-30F3-3B39-7DA8F777DE6A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3292;p71">
              <a:extLst>
                <a:ext uri="{FF2B5EF4-FFF2-40B4-BE49-F238E27FC236}">
                  <a16:creationId xmlns:a16="http://schemas.microsoft.com/office/drawing/2014/main" id="{70B9AED6-0262-FA39-BAC1-3F3321188692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3293;p71">
              <a:extLst>
                <a:ext uri="{FF2B5EF4-FFF2-40B4-BE49-F238E27FC236}">
                  <a16:creationId xmlns:a16="http://schemas.microsoft.com/office/drawing/2014/main" id="{13504A5C-F814-44A7-1A98-F594E0EF72F3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3294;p71">
              <a:extLst>
                <a:ext uri="{FF2B5EF4-FFF2-40B4-BE49-F238E27FC236}">
                  <a16:creationId xmlns:a16="http://schemas.microsoft.com/office/drawing/2014/main" id="{35C0B2CC-1005-C2EF-69E6-799DE3A1ED12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3295;p71">
              <a:extLst>
                <a:ext uri="{FF2B5EF4-FFF2-40B4-BE49-F238E27FC236}">
                  <a16:creationId xmlns:a16="http://schemas.microsoft.com/office/drawing/2014/main" id="{E9077AA5-0C3B-8ECC-732F-02947F03303C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3296;p71">
              <a:extLst>
                <a:ext uri="{FF2B5EF4-FFF2-40B4-BE49-F238E27FC236}">
                  <a16:creationId xmlns:a16="http://schemas.microsoft.com/office/drawing/2014/main" id="{123BB009-3058-51FD-F6F2-4FBC9F68A938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3297;p71">
              <a:extLst>
                <a:ext uri="{FF2B5EF4-FFF2-40B4-BE49-F238E27FC236}">
                  <a16:creationId xmlns:a16="http://schemas.microsoft.com/office/drawing/2014/main" id="{405270A7-321F-F9D4-D2F0-EE554A49D101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3298;p71">
              <a:extLst>
                <a:ext uri="{FF2B5EF4-FFF2-40B4-BE49-F238E27FC236}">
                  <a16:creationId xmlns:a16="http://schemas.microsoft.com/office/drawing/2014/main" id="{33714A0C-40F3-8DE7-3862-D8E7DBACC738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3299;p71">
              <a:extLst>
                <a:ext uri="{FF2B5EF4-FFF2-40B4-BE49-F238E27FC236}">
                  <a16:creationId xmlns:a16="http://schemas.microsoft.com/office/drawing/2014/main" id="{7D2B449C-0CE8-531A-6264-B1ED496839D5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3300;p71">
              <a:extLst>
                <a:ext uri="{FF2B5EF4-FFF2-40B4-BE49-F238E27FC236}">
                  <a16:creationId xmlns:a16="http://schemas.microsoft.com/office/drawing/2014/main" id="{06DD8969-C311-4649-9B94-666FE499A0A3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3301;p71">
              <a:extLst>
                <a:ext uri="{FF2B5EF4-FFF2-40B4-BE49-F238E27FC236}">
                  <a16:creationId xmlns:a16="http://schemas.microsoft.com/office/drawing/2014/main" id="{0BD8D9EA-274A-52BE-E9C8-3B9A27F5034E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3302;p71">
              <a:extLst>
                <a:ext uri="{FF2B5EF4-FFF2-40B4-BE49-F238E27FC236}">
                  <a16:creationId xmlns:a16="http://schemas.microsoft.com/office/drawing/2014/main" id="{FE4AF785-F980-BA86-EF61-3E36BB3B9E7A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3303;p71">
              <a:extLst>
                <a:ext uri="{FF2B5EF4-FFF2-40B4-BE49-F238E27FC236}">
                  <a16:creationId xmlns:a16="http://schemas.microsoft.com/office/drawing/2014/main" id="{EB749085-9B0E-FA9F-A36D-B2BC79AAA044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3304;p71">
              <a:extLst>
                <a:ext uri="{FF2B5EF4-FFF2-40B4-BE49-F238E27FC236}">
                  <a16:creationId xmlns:a16="http://schemas.microsoft.com/office/drawing/2014/main" id="{8BCD525D-3956-02A0-7E0F-4CC7E50505A7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3305;p71">
              <a:extLst>
                <a:ext uri="{FF2B5EF4-FFF2-40B4-BE49-F238E27FC236}">
                  <a16:creationId xmlns:a16="http://schemas.microsoft.com/office/drawing/2014/main" id="{EB8ADA95-038D-C9BC-F244-E91A4638D908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3306;p71">
              <a:extLst>
                <a:ext uri="{FF2B5EF4-FFF2-40B4-BE49-F238E27FC236}">
                  <a16:creationId xmlns:a16="http://schemas.microsoft.com/office/drawing/2014/main" id="{CF7C532C-A9C2-48D2-F97B-6A8C2296F5DD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3307;p71">
              <a:extLst>
                <a:ext uri="{FF2B5EF4-FFF2-40B4-BE49-F238E27FC236}">
                  <a16:creationId xmlns:a16="http://schemas.microsoft.com/office/drawing/2014/main" id="{A8322376-3150-EEF9-64DC-80CDC8B6461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3308;p71">
              <a:extLst>
                <a:ext uri="{FF2B5EF4-FFF2-40B4-BE49-F238E27FC236}">
                  <a16:creationId xmlns:a16="http://schemas.microsoft.com/office/drawing/2014/main" id="{694C93FD-8D9B-33C2-2118-1187C9C9D693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3309;p71">
              <a:extLst>
                <a:ext uri="{FF2B5EF4-FFF2-40B4-BE49-F238E27FC236}">
                  <a16:creationId xmlns:a16="http://schemas.microsoft.com/office/drawing/2014/main" id="{641B6B6A-3043-7EEB-BC00-2402594622AA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3310;p71">
              <a:extLst>
                <a:ext uri="{FF2B5EF4-FFF2-40B4-BE49-F238E27FC236}">
                  <a16:creationId xmlns:a16="http://schemas.microsoft.com/office/drawing/2014/main" id="{0F086B89-EB3C-F19A-25F3-08EBAADC549F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3311;p71">
              <a:extLst>
                <a:ext uri="{FF2B5EF4-FFF2-40B4-BE49-F238E27FC236}">
                  <a16:creationId xmlns:a16="http://schemas.microsoft.com/office/drawing/2014/main" id="{8A9B4D00-3546-353C-7CBA-09977BF0363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3312;p71">
              <a:extLst>
                <a:ext uri="{FF2B5EF4-FFF2-40B4-BE49-F238E27FC236}">
                  <a16:creationId xmlns:a16="http://schemas.microsoft.com/office/drawing/2014/main" id="{726903B2-FA57-2C7A-FB31-4C37CBD1EA8D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3313;p71">
              <a:extLst>
                <a:ext uri="{FF2B5EF4-FFF2-40B4-BE49-F238E27FC236}">
                  <a16:creationId xmlns:a16="http://schemas.microsoft.com/office/drawing/2014/main" id="{90322C36-6EFB-EEA5-0841-0A478EA92635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3314;p71">
              <a:extLst>
                <a:ext uri="{FF2B5EF4-FFF2-40B4-BE49-F238E27FC236}">
                  <a16:creationId xmlns:a16="http://schemas.microsoft.com/office/drawing/2014/main" id="{4759905D-1B4A-CCF6-3439-937E14713277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3315;p71">
              <a:extLst>
                <a:ext uri="{FF2B5EF4-FFF2-40B4-BE49-F238E27FC236}">
                  <a16:creationId xmlns:a16="http://schemas.microsoft.com/office/drawing/2014/main" id="{43EAA538-1727-8A22-0049-AB4F1BCA9275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3316;p71">
              <a:extLst>
                <a:ext uri="{FF2B5EF4-FFF2-40B4-BE49-F238E27FC236}">
                  <a16:creationId xmlns:a16="http://schemas.microsoft.com/office/drawing/2014/main" id="{C5CB03B3-5241-A606-2DC5-ED71EADDA187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3317;p71">
              <a:extLst>
                <a:ext uri="{FF2B5EF4-FFF2-40B4-BE49-F238E27FC236}">
                  <a16:creationId xmlns:a16="http://schemas.microsoft.com/office/drawing/2014/main" id="{3D285E24-62DF-D560-CE75-BE65019D85C6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3318;p71">
              <a:extLst>
                <a:ext uri="{FF2B5EF4-FFF2-40B4-BE49-F238E27FC236}">
                  <a16:creationId xmlns:a16="http://schemas.microsoft.com/office/drawing/2014/main" id="{F3E34D1B-A89F-89B5-A5E1-27C5F9D7D59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3319;p71">
              <a:extLst>
                <a:ext uri="{FF2B5EF4-FFF2-40B4-BE49-F238E27FC236}">
                  <a16:creationId xmlns:a16="http://schemas.microsoft.com/office/drawing/2014/main" id="{CAF2635B-C064-8CDB-F1FF-61B9088F01FE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3320;p71">
              <a:extLst>
                <a:ext uri="{FF2B5EF4-FFF2-40B4-BE49-F238E27FC236}">
                  <a16:creationId xmlns:a16="http://schemas.microsoft.com/office/drawing/2014/main" id="{AE84F3F9-5149-2D1D-1151-7127C390D506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3321;p71">
              <a:extLst>
                <a:ext uri="{FF2B5EF4-FFF2-40B4-BE49-F238E27FC236}">
                  <a16:creationId xmlns:a16="http://schemas.microsoft.com/office/drawing/2014/main" id="{2BD17220-11F9-68A7-6FC4-9C24718B7EB2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3322;p71">
              <a:extLst>
                <a:ext uri="{FF2B5EF4-FFF2-40B4-BE49-F238E27FC236}">
                  <a16:creationId xmlns:a16="http://schemas.microsoft.com/office/drawing/2014/main" id="{C477C92D-A506-3A72-5498-EAA82FC39C60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3323;p71">
              <a:extLst>
                <a:ext uri="{FF2B5EF4-FFF2-40B4-BE49-F238E27FC236}">
                  <a16:creationId xmlns:a16="http://schemas.microsoft.com/office/drawing/2014/main" id="{F79DFC87-0DDC-0F1B-E1A2-24D849DCB1F7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3324;p71">
              <a:extLst>
                <a:ext uri="{FF2B5EF4-FFF2-40B4-BE49-F238E27FC236}">
                  <a16:creationId xmlns:a16="http://schemas.microsoft.com/office/drawing/2014/main" id="{28F2E50B-32EA-8DE4-8A18-CC9E465A6C1B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3325;p71">
              <a:extLst>
                <a:ext uri="{FF2B5EF4-FFF2-40B4-BE49-F238E27FC236}">
                  <a16:creationId xmlns:a16="http://schemas.microsoft.com/office/drawing/2014/main" id="{13804233-3556-48AF-BBE7-09A40574DFAD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3326;p71">
              <a:extLst>
                <a:ext uri="{FF2B5EF4-FFF2-40B4-BE49-F238E27FC236}">
                  <a16:creationId xmlns:a16="http://schemas.microsoft.com/office/drawing/2014/main" id="{BE666C42-9828-33DF-7562-37445F35AECD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3327;p71">
              <a:extLst>
                <a:ext uri="{FF2B5EF4-FFF2-40B4-BE49-F238E27FC236}">
                  <a16:creationId xmlns:a16="http://schemas.microsoft.com/office/drawing/2014/main" id="{E59471F1-1085-2178-96CB-2CC4800E3E5F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3328;p71">
              <a:extLst>
                <a:ext uri="{FF2B5EF4-FFF2-40B4-BE49-F238E27FC236}">
                  <a16:creationId xmlns:a16="http://schemas.microsoft.com/office/drawing/2014/main" id="{D23B2805-3C99-C057-3FC6-EBC2A570915B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3329;p71">
              <a:extLst>
                <a:ext uri="{FF2B5EF4-FFF2-40B4-BE49-F238E27FC236}">
                  <a16:creationId xmlns:a16="http://schemas.microsoft.com/office/drawing/2014/main" id="{932DCB90-D937-FDA7-3001-CE1EC454FDC4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3330;p71">
              <a:extLst>
                <a:ext uri="{FF2B5EF4-FFF2-40B4-BE49-F238E27FC236}">
                  <a16:creationId xmlns:a16="http://schemas.microsoft.com/office/drawing/2014/main" id="{C1EE81E2-F63A-EA30-073A-4914DB83F96A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3331;p71">
              <a:extLst>
                <a:ext uri="{FF2B5EF4-FFF2-40B4-BE49-F238E27FC236}">
                  <a16:creationId xmlns:a16="http://schemas.microsoft.com/office/drawing/2014/main" id="{E17B19B8-4E1C-6962-09E5-8B030B735C09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3332;p71">
              <a:extLst>
                <a:ext uri="{FF2B5EF4-FFF2-40B4-BE49-F238E27FC236}">
                  <a16:creationId xmlns:a16="http://schemas.microsoft.com/office/drawing/2014/main" id="{45C5C3F7-CABC-8EE1-6019-1CCAD153BF35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3333;p71">
              <a:extLst>
                <a:ext uri="{FF2B5EF4-FFF2-40B4-BE49-F238E27FC236}">
                  <a16:creationId xmlns:a16="http://schemas.microsoft.com/office/drawing/2014/main" id="{EDBAB253-0A12-12CA-2A6F-F82A9C7CE3D9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3334;p71">
              <a:extLst>
                <a:ext uri="{FF2B5EF4-FFF2-40B4-BE49-F238E27FC236}">
                  <a16:creationId xmlns:a16="http://schemas.microsoft.com/office/drawing/2014/main" id="{F3B53D8C-1252-5D08-1937-44FA6E92F989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3335;p71">
              <a:extLst>
                <a:ext uri="{FF2B5EF4-FFF2-40B4-BE49-F238E27FC236}">
                  <a16:creationId xmlns:a16="http://schemas.microsoft.com/office/drawing/2014/main" id="{F0AB4C50-91FE-9E5F-1255-52CC42101E76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3336;p71">
              <a:extLst>
                <a:ext uri="{FF2B5EF4-FFF2-40B4-BE49-F238E27FC236}">
                  <a16:creationId xmlns:a16="http://schemas.microsoft.com/office/drawing/2014/main" id="{9B9B63EE-C287-CEFA-96DC-A8D1D91C4BA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3337;p71">
              <a:extLst>
                <a:ext uri="{FF2B5EF4-FFF2-40B4-BE49-F238E27FC236}">
                  <a16:creationId xmlns:a16="http://schemas.microsoft.com/office/drawing/2014/main" id="{7A5649EE-521D-5699-B746-F8D9EB23D3B3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3338;p71">
              <a:extLst>
                <a:ext uri="{FF2B5EF4-FFF2-40B4-BE49-F238E27FC236}">
                  <a16:creationId xmlns:a16="http://schemas.microsoft.com/office/drawing/2014/main" id="{2F9BC6BD-D3FF-5890-543E-2AA91D9B1D5C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3339;p71">
              <a:extLst>
                <a:ext uri="{FF2B5EF4-FFF2-40B4-BE49-F238E27FC236}">
                  <a16:creationId xmlns:a16="http://schemas.microsoft.com/office/drawing/2014/main" id="{860CA7CE-3789-86DF-8E9B-B96F19F238D8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3340;p71">
              <a:extLst>
                <a:ext uri="{FF2B5EF4-FFF2-40B4-BE49-F238E27FC236}">
                  <a16:creationId xmlns:a16="http://schemas.microsoft.com/office/drawing/2014/main" id="{270ED554-113D-635B-97EB-F35259C26BD4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3341;p71">
              <a:extLst>
                <a:ext uri="{FF2B5EF4-FFF2-40B4-BE49-F238E27FC236}">
                  <a16:creationId xmlns:a16="http://schemas.microsoft.com/office/drawing/2014/main" id="{D59CACB4-DEBF-3FBC-D607-006C5F88E259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3342;p71">
              <a:extLst>
                <a:ext uri="{FF2B5EF4-FFF2-40B4-BE49-F238E27FC236}">
                  <a16:creationId xmlns:a16="http://schemas.microsoft.com/office/drawing/2014/main" id="{A760EB62-7887-068D-1E7A-1A166CDE618E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3343;p71">
              <a:extLst>
                <a:ext uri="{FF2B5EF4-FFF2-40B4-BE49-F238E27FC236}">
                  <a16:creationId xmlns:a16="http://schemas.microsoft.com/office/drawing/2014/main" id="{F8A58AC8-305B-8A05-EA15-344BD7714F5E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3344;p71">
              <a:extLst>
                <a:ext uri="{FF2B5EF4-FFF2-40B4-BE49-F238E27FC236}">
                  <a16:creationId xmlns:a16="http://schemas.microsoft.com/office/drawing/2014/main" id="{952989E7-F29F-96F8-312F-B5B43A325724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3345;p71">
              <a:extLst>
                <a:ext uri="{FF2B5EF4-FFF2-40B4-BE49-F238E27FC236}">
                  <a16:creationId xmlns:a16="http://schemas.microsoft.com/office/drawing/2014/main" id="{BDB9A569-D3DF-D9CB-D811-928FCB99AE92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3346;p71">
              <a:extLst>
                <a:ext uri="{FF2B5EF4-FFF2-40B4-BE49-F238E27FC236}">
                  <a16:creationId xmlns:a16="http://schemas.microsoft.com/office/drawing/2014/main" id="{FAD6C618-3B50-EAE8-8EBF-A19167783E6F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3347;p71">
              <a:extLst>
                <a:ext uri="{FF2B5EF4-FFF2-40B4-BE49-F238E27FC236}">
                  <a16:creationId xmlns:a16="http://schemas.microsoft.com/office/drawing/2014/main" id="{E98152F3-5E28-72A8-4B5B-4E2E7DFBD0AD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3348;p71">
              <a:extLst>
                <a:ext uri="{FF2B5EF4-FFF2-40B4-BE49-F238E27FC236}">
                  <a16:creationId xmlns:a16="http://schemas.microsoft.com/office/drawing/2014/main" id="{760E98B4-C0D2-EA62-7BCF-A3673DD87D7B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3349;p71">
              <a:extLst>
                <a:ext uri="{FF2B5EF4-FFF2-40B4-BE49-F238E27FC236}">
                  <a16:creationId xmlns:a16="http://schemas.microsoft.com/office/drawing/2014/main" id="{64349C27-C64C-6922-B591-DEDCB903FC00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3350;p71">
              <a:extLst>
                <a:ext uri="{FF2B5EF4-FFF2-40B4-BE49-F238E27FC236}">
                  <a16:creationId xmlns:a16="http://schemas.microsoft.com/office/drawing/2014/main" id="{288D4D7B-6430-93E2-B919-E95F647CA8DA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3351;p71">
              <a:extLst>
                <a:ext uri="{FF2B5EF4-FFF2-40B4-BE49-F238E27FC236}">
                  <a16:creationId xmlns:a16="http://schemas.microsoft.com/office/drawing/2014/main" id="{502FF95B-D786-1F6F-44F8-56AED0B58CBB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3352;p71">
              <a:extLst>
                <a:ext uri="{FF2B5EF4-FFF2-40B4-BE49-F238E27FC236}">
                  <a16:creationId xmlns:a16="http://schemas.microsoft.com/office/drawing/2014/main" id="{7A19CFF4-A531-38E1-67A3-099F6CAD8323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3353;p71">
              <a:extLst>
                <a:ext uri="{FF2B5EF4-FFF2-40B4-BE49-F238E27FC236}">
                  <a16:creationId xmlns:a16="http://schemas.microsoft.com/office/drawing/2014/main" id="{0E72D1E5-4885-79F9-391C-6BC9207930EB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3354;p71">
              <a:extLst>
                <a:ext uri="{FF2B5EF4-FFF2-40B4-BE49-F238E27FC236}">
                  <a16:creationId xmlns:a16="http://schemas.microsoft.com/office/drawing/2014/main" id="{3D9D963A-D896-8E97-F216-1F977AE60A5A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3355;p71">
              <a:extLst>
                <a:ext uri="{FF2B5EF4-FFF2-40B4-BE49-F238E27FC236}">
                  <a16:creationId xmlns:a16="http://schemas.microsoft.com/office/drawing/2014/main" id="{12EC43FA-8157-C79B-3B76-62C753935E98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3356;p71">
              <a:extLst>
                <a:ext uri="{FF2B5EF4-FFF2-40B4-BE49-F238E27FC236}">
                  <a16:creationId xmlns:a16="http://schemas.microsoft.com/office/drawing/2014/main" id="{1D67D8EA-9CA8-6D7F-8DF8-A440D0E27D9F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3357;p71">
              <a:extLst>
                <a:ext uri="{FF2B5EF4-FFF2-40B4-BE49-F238E27FC236}">
                  <a16:creationId xmlns:a16="http://schemas.microsoft.com/office/drawing/2014/main" id="{8A2FD605-9532-6573-610C-03CDF8458D60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3358;p71">
              <a:extLst>
                <a:ext uri="{FF2B5EF4-FFF2-40B4-BE49-F238E27FC236}">
                  <a16:creationId xmlns:a16="http://schemas.microsoft.com/office/drawing/2014/main" id="{10155245-5BE4-0119-0EA7-323F19FB40BF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3359;p71">
              <a:extLst>
                <a:ext uri="{FF2B5EF4-FFF2-40B4-BE49-F238E27FC236}">
                  <a16:creationId xmlns:a16="http://schemas.microsoft.com/office/drawing/2014/main" id="{D2DC195A-52D0-528B-A52C-E089FFFDB9B4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3360;p71">
              <a:extLst>
                <a:ext uri="{FF2B5EF4-FFF2-40B4-BE49-F238E27FC236}">
                  <a16:creationId xmlns:a16="http://schemas.microsoft.com/office/drawing/2014/main" id="{18A13251-A882-A7B1-B2BE-A72103BC00A5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3361;p71">
              <a:extLst>
                <a:ext uri="{FF2B5EF4-FFF2-40B4-BE49-F238E27FC236}">
                  <a16:creationId xmlns:a16="http://schemas.microsoft.com/office/drawing/2014/main" id="{BE001725-346A-46F1-CFDE-1EFEFD760806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3362;p71">
              <a:extLst>
                <a:ext uri="{FF2B5EF4-FFF2-40B4-BE49-F238E27FC236}">
                  <a16:creationId xmlns:a16="http://schemas.microsoft.com/office/drawing/2014/main" id="{65380CB9-5833-69F7-FB2A-B954B660352B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3363;p71">
              <a:extLst>
                <a:ext uri="{FF2B5EF4-FFF2-40B4-BE49-F238E27FC236}">
                  <a16:creationId xmlns:a16="http://schemas.microsoft.com/office/drawing/2014/main" id="{18D6BA03-D144-3AE7-A7A1-1959208C4331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3364;p71">
              <a:extLst>
                <a:ext uri="{FF2B5EF4-FFF2-40B4-BE49-F238E27FC236}">
                  <a16:creationId xmlns:a16="http://schemas.microsoft.com/office/drawing/2014/main" id="{15F5D7E8-D7C5-782C-2066-017E0F877B29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3365;p71">
              <a:extLst>
                <a:ext uri="{FF2B5EF4-FFF2-40B4-BE49-F238E27FC236}">
                  <a16:creationId xmlns:a16="http://schemas.microsoft.com/office/drawing/2014/main" id="{E03CE9F2-31E3-DD33-43C1-C6C9BD04E0F0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3366;p71">
              <a:extLst>
                <a:ext uri="{FF2B5EF4-FFF2-40B4-BE49-F238E27FC236}">
                  <a16:creationId xmlns:a16="http://schemas.microsoft.com/office/drawing/2014/main" id="{C04485A4-39F6-8B42-C64F-B288EC5397A0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3367;p71">
              <a:extLst>
                <a:ext uri="{FF2B5EF4-FFF2-40B4-BE49-F238E27FC236}">
                  <a16:creationId xmlns:a16="http://schemas.microsoft.com/office/drawing/2014/main" id="{8CD402A0-8CF9-696C-C3DE-45ECCA275DCF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3368;p71">
              <a:extLst>
                <a:ext uri="{FF2B5EF4-FFF2-40B4-BE49-F238E27FC236}">
                  <a16:creationId xmlns:a16="http://schemas.microsoft.com/office/drawing/2014/main" id="{91D83DF4-2944-FFE2-58AD-A7409AE7657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3369;p71">
              <a:extLst>
                <a:ext uri="{FF2B5EF4-FFF2-40B4-BE49-F238E27FC236}">
                  <a16:creationId xmlns:a16="http://schemas.microsoft.com/office/drawing/2014/main" id="{73680862-C62E-CC74-B483-4EC0C175270C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3370;p71">
              <a:extLst>
                <a:ext uri="{FF2B5EF4-FFF2-40B4-BE49-F238E27FC236}">
                  <a16:creationId xmlns:a16="http://schemas.microsoft.com/office/drawing/2014/main" id="{1F121E90-CCE6-867E-7E4B-FE4A1ED0C1F2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3371;p71">
              <a:extLst>
                <a:ext uri="{FF2B5EF4-FFF2-40B4-BE49-F238E27FC236}">
                  <a16:creationId xmlns:a16="http://schemas.microsoft.com/office/drawing/2014/main" id="{43C1F234-14DD-A3C5-EB46-445B290C3223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3372;p71">
              <a:extLst>
                <a:ext uri="{FF2B5EF4-FFF2-40B4-BE49-F238E27FC236}">
                  <a16:creationId xmlns:a16="http://schemas.microsoft.com/office/drawing/2014/main" id="{AA8A0AF8-06D6-C2A5-529A-A7BCC70FF733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3373;p71">
              <a:extLst>
                <a:ext uri="{FF2B5EF4-FFF2-40B4-BE49-F238E27FC236}">
                  <a16:creationId xmlns:a16="http://schemas.microsoft.com/office/drawing/2014/main" id="{F6669EFC-7602-35B2-3803-9B5A997ED5ED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3374;p71">
              <a:extLst>
                <a:ext uri="{FF2B5EF4-FFF2-40B4-BE49-F238E27FC236}">
                  <a16:creationId xmlns:a16="http://schemas.microsoft.com/office/drawing/2014/main" id="{033A4887-C578-45E5-6208-9A7A303DEADC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3375;p71">
              <a:extLst>
                <a:ext uri="{FF2B5EF4-FFF2-40B4-BE49-F238E27FC236}">
                  <a16:creationId xmlns:a16="http://schemas.microsoft.com/office/drawing/2014/main" id="{9A846BC8-54FD-AC4B-966E-91DAA24E9FBA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3376;p71">
              <a:extLst>
                <a:ext uri="{FF2B5EF4-FFF2-40B4-BE49-F238E27FC236}">
                  <a16:creationId xmlns:a16="http://schemas.microsoft.com/office/drawing/2014/main" id="{19103006-BD03-6CEC-15DC-2FBCFC4B0979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3377;p71">
              <a:extLst>
                <a:ext uri="{FF2B5EF4-FFF2-40B4-BE49-F238E27FC236}">
                  <a16:creationId xmlns:a16="http://schemas.microsoft.com/office/drawing/2014/main" id="{00B7447A-E942-DDC6-D172-FAE567AE94B6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3378;p71">
              <a:extLst>
                <a:ext uri="{FF2B5EF4-FFF2-40B4-BE49-F238E27FC236}">
                  <a16:creationId xmlns:a16="http://schemas.microsoft.com/office/drawing/2014/main" id="{FC1492DC-7E5A-D71D-7577-78562B155E93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3379;p71">
              <a:extLst>
                <a:ext uri="{FF2B5EF4-FFF2-40B4-BE49-F238E27FC236}">
                  <a16:creationId xmlns:a16="http://schemas.microsoft.com/office/drawing/2014/main" id="{1F1E07C2-20A1-2F67-5979-D8B1ED72FCFB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3380;p71">
              <a:extLst>
                <a:ext uri="{FF2B5EF4-FFF2-40B4-BE49-F238E27FC236}">
                  <a16:creationId xmlns:a16="http://schemas.microsoft.com/office/drawing/2014/main" id="{2A05DB3C-22D4-B58E-9419-E7D0B2B71B2E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3381;p71">
              <a:extLst>
                <a:ext uri="{FF2B5EF4-FFF2-40B4-BE49-F238E27FC236}">
                  <a16:creationId xmlns:a16="http://schemas.microsoft.com/office/drawing/2014/main" id="{B146634A-968B-93A2-A39F-9CDF8A4F64E0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3382;p71">
              <a:extLst>
                <a:ext uri="{FF2B5EF4-FFF2-40B4-BE49-F238E27FC236}">
                  <a16:creationId xmlns:a16="http://schemas.microsoft.com/office/drawing/2014/main" id="{0DF8F47C-2674-F009-A853-D197720FC1EF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3383;p71">
              <a:extLst>
                <a:ext uri="{FF2B5EF4-FFF2-40B4-BE49-F238E27FC236}">
                  <a16:creationId xmlns:a16="http://schemas.microsoft.com/office/drawing/2014/main" id="{AAA82BA4-F6EE-F5D3-7629-FB52E82E3B4E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3384;p71">
              <a:extLst>
                <a:ext uri="{FF2B5EF4-FFF2-40B4-BE49-F238E27FC236}">
                  <a16:creationId xmlns:a16="http://schemas.microsoft.com/office/drawing/2014/main" id="{64C3EE90-E3D3-3DC5-166A-0500D9FA440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3385;p71">
              <a:extLst>
                <a:ext uri="{FF2B5EF4-FFF2-40B4-BE49-F238E27FC236}">
                  <a16:creationId xmlns:a16="http://schemas.microsoft.com/office/drawing/2014/main" id="{98EBA926-AB95-C4FA-C37E-2593018D2064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3386;p71">
              <a:extLst>
                <a:ext uri="{FF2B5EF4-FFF2-40B4-BE49-F238E27FC236}">
                  <a16:creationId xmlns:a16="http://schemas.microsoft.com/office/drawing/2014/main" id="{5790AF4E-F546-2163-F685-E6B91D75DB23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3387;p71">
              <a:extLst>
                <a:ext uri="{FF2B5EF4-FFF2-40B4-BE49-F238E27FC236}">
                  <a16:creationId xmlns:a16="http://schemas.microsoft.com/office/drawing/2014/main" id="{45572875-C061-CBC1-44F2-154DF82A139C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3388;p71">
              <a:extLst>
                <a:ext uri="{FF2B5EF4-FFF2-40B4-BE49-F238E27FC236}">
                  <a16:creationId xmlns:a16="http://schemas.microsoft.com/office/drawing/2014/main" id="{9CA130FB-47EF-1EBC-1F3B-39306CD25B4B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3389;p71">
              <a:extLst>
                <a:ext uri="{FF2B5EF4-FFF2-40B4-BE49-F238E27FC236}">
                  <a16:creationId xmlns:a16="http://schemas.microsoft.com/office/drawing/2014/main" id="{8F8E833D-F2A8-5FAC-4937-70AA12904D14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3390;p71">
              <a:extLst>
                <a:ext uri="{FF2B5EF4-FFF2-40B4-BE49-F238E27FC236}">
                  <a16:creationId xmlns:a16="http://schemas.microsoft.com/office/drawing/2014/main" id="{084731D7-8C67-9B91-97DD-4B4717782706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3391;p71">
              <a:extLst>
                <a:ext uri="{FF2B5EF4-FFF2-40B4-BE49-F238E27FC236}">
                  <a16:creationId xmlns:a16="http://schemas.microsoft.com/office/drawing/2014/main" id="{83C40F28-0C39-3FCE-7972-7A5B5B8FE5F2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3392;p71">
              <a:extLst>
                <a:ext uri="{FF2B5EF4-FFF2-40B4-BE49-F238E27FC236}">
                  <a16:creationId xmlns:a16="http://schemas.microsoft.com/office/drawing/2014/main" id="{250CB4D3-A0E5-4D8A-8F37-00ABBF29D90F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3393;p71">
              <a:extLst>
                <a:ext uri="{FF2B5EF4-FFF2-40B4-BE49-F238E27FC236}">
                  <a16:creationId xmlns:a16="http://schemas.microsoft.com/office/drawing/2014/main" id="{0F6583A2-0EAA-01EC-A26C-E0F834A252E4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3394;p71">
              <a:extLst>
                <a:ext uri="{FF2B5EF4-FFF2-40B4-BE49-F238E27FC236}">
                  <a16:creationId xmlns:a16="http://schemas.microsoft.com/office/drawing/2014/main" id="{63B0C2D6-90DC-9DCF-63DF-094E7CC672C4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3395;p71">
              <a:extLst>
                <a:ext uri="{FF2B5EF4-FFF2-40B4-BE49-F238E27FC236}">
                  <a16:creationId xmlns:a16="http://schemas.microsoft.com/office/drawing/2014/main" id="{EE8D33E1-8C9A-0E77-D90D-84830B3EA0A8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3396;p71">
              <a:extLst>
                <a:ext uri="{FF2B5EF4-FFF2-40B4-BE49-F238E27FC236}">
                  <a16:creationId xmlns:a16="http://schemas.microsoft.com/office/drawing/2014/main" id="{DAF28EC4-1B44-1EEC-4083-9D38C436BC87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3397;p71">
              <a:extLst>
                <a:ext uri="{FF2B5EF4-FFF2-40B4-BE49-F238E27FC236}">
                  <a16:creationId xmlns:a16="http://schemas.microsoft.com/office/drawing/2014/main" id="{4792715E-6257-835B-4A59-40D4325CFDD7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3398;p71">
              <a:extLst>
                <a:ext uri="{FF2B5EF4-FFF2-40B4-BE49-F238E27FC236}">
                  <a16:creationId xmlns:a16="http://schemas.microsoft.com/office/drawing/2014/main" id="{F75B4D9B-B50B-A8DE-F281-F62375C38FF2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3399;p71">
              <a:extLst>
                <a:ext uri="{FF2B5EF4-FFF2-40B4-BE49-F238E27FC236}">
                  <a16:creationId xmlns:a16="http://schemas.microsoft.com/office/drawing/2014/main" id="{B9C0CADE-AE59-61BC-CC90-88F3C2330FFD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3400;p71">
              <a:extLst>
                <a:ext uri="{FF2B5EF4-FFF2-40B4-BE49-F238E27FC236}">
                  <a16:creationId xmlns:a16="http://schemas.microsoft.com/office/drawing/2014/main" id="{FBE1DC05-F044-83BC-1117-7AE5F146FACC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3401;p71">
              <a:extLst>
                <a:ext uri="{FF2B5EF4-FFF2-40B4-BE49-F238E27FC236}">
                  <a16:creationId xmlns:a16="http://schemas.microsoft.com/office/drawing/2014/main" id="{8ED4B5D2-47D7-F3EE-1468-D32B7D88004C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3402;p71">
              <a:extLst>
                <a:ext uri="{FF2B5EF4-FFF2-40B4-BE49-F238E27FC236}">
                  <a16:creationId xmlns:a16="http://schemas.microsoft.com/office/drawing/2014/main" id="{D8084C9C-C3F9-7D62-BBA3-0E37E54A6E4F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3403;p71">
              <a:extLst>
                <a:ext uri="{FF2B5EF4-FFF2-40B4-BE49-F238E27FC236}">
                  <a16:creationId xmlns:a16="http://schemas.microsoft.com/office/drawing/2014/main" id="{8808FA95-7F49-C41A-AAF5-4F36D4DD3C27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3404;p71">
              <a:extLst>
                <a:ext uri="{FF2B5EF4-FFF2-40B4-BE49-F238E27FC236}">
                  <a16:creationId xmlns:a16="http://schemas.microsoft.com/office/drawing/2014/main" id="{D09B4FFA-C82E-3629-29C1-DA9784F393FA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3405;p71">
              <a:extLst>
                <a:ext uri="{FF2B5EF4-FFF2-40B4-BE49-F238E27FC236}">
                  <a16:creationId xmlns:a16="http://schemas.microsoft.com/office/drawing/2014/main" id="{4A8F265B-A99D-1C02-A556-B73CF02832D9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3406;p71">
              <a:extLst>
                <a:ext uri="{FF2B5EF4-FFF2-40B4-BE49-F238E27FC236}">
                  <a16:creationId xmlns:a16="http://schemas.microsoft.com/office/drawing/2014/main" id="{98B31418-CF56-5B23-47F2-C6A12D607E7D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3407;p71">
              <a:extLst>
                <a:ext uri="{FF2B5EF4-FFF2-40B4-BE49-F238E27FC236}">
                  <a16:creationId xmlns:a16="http://schemas.microsoft.com/office/drawing/2014/main" id="{C2B38C51-2C49-A9E6-6DCE-F5541CD0DAD8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3408;p71">
              <a:extLst>
                <a:ext uri="{FF2B5EF4-FFF2-40B4-BE49-F238E27FC236}">
                  <a16:creationId xmlns:a16="http://schemas.microsoft.com/office/drawing/2014/main" id="{9520EE91-882E-75E7-AFD5-059E43B4929D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3409;p71">
              <a:extLst>
                <a:ext uri="{FF2B5EF4-FFF2-40B4-BE49-F238E27FC236}">
                  <a16:creationId xmlns:a16="http://schemas.microsoft.com/office/drawing/2014/main" id="{3C40A67B-4BB8-FB49-16DB-A5152E371FD5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3410;p71">
              <a:extLst>
                <a:ext uri="{FF2B5EF4-FFF2-40B4-BE49-F238E27FC236}">
                  <a16:creationId xmlns:a16="http://schemas.microsoft.com/office/drawing/2014/main" id="{38A62735-C8C2-C0BB-B8D9-047ABB0EE43E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3411;p71">
              <a:extLst>
                <a:ext uri="{FF2B5EF4-FFF2-40B4-BE49-F238E27FC236}">
                  <a16:creationId xmlns:a16="http://schemas.microsoft.com/office/drawing/2014/main" id="{C3C0F445-BE37-8518-3895-3487080A06CE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3412;p71">
              <a:extLst>
                <a:ext uri="{FF2B5EF4-FFF2-40B4-BE49-F238E27FC236}">
                  <a16:creationId xmlns:a16="http://schemas.microsoft.com/office/drawing/2014/main" id="{53796D41-EC17-E999-B89C-81F595D8B0D9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3413;p71">
              <a:extLst>
                <a:ext uri="{FF2B5EF4-FFF2-40B4-BE49-F238E27FC236}">
                  <a16:creationId xmlns:a16="http://schemas.microsoft.com/office/drawing/2014/main" id="{6A0EB15C-10AE-57C0-A7E7-3CE595126AE1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3414;p71">
              <a:extLst>
                <a:ext uri="{FF2B5EF4-FFF2-40B4-BE49-F238E27FC236}">
                  <a16:creationId xmlns:a16="http://schemas.microsoft.com/office/drawing/2014/main" id="{FEA991F1-E435-4D7B-41D0-40DCA755FA52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3415;p71">
              <a:extLst>
                <a:ext uri="{FF2B5EF4-FFF2-40B4-BE49-F238E27FC236}">
                  <a16:creationId xmlns:a16="http://schemas.microsoft.com/office/drawing/2014/main" id="{3A63D068-47B4-6BCF-C0AB-DD4C8B607DAE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3416;p71">
              <a:extLst>
                <a:ext uri="{FF2B5EF4-FFF2-40B4-BE49-F238E27FC236}">
                  <a16:creationId xmlns:a16="http://schemas.microsoft.com/office/drawing/2014/main" id="{AD42C564-00B0-FC62-AA4E-E2BE11D0FCA6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3417;p71">
              <a:extLst>
                <a:ext uri="{FF2B5EF4-FFF2-40B4-BE49-F238E27FC236}">
                  <a16:creationId xmlns:a16="http://schemas.microsoft.com/office/drawing/2014/main" id="{4076D15B-F542-220B-8EDA-D1FAAA1E87DA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3418;p71">
              <a:extLst>
                <a:ext uri="{FF2B5EF4-FFF2-40B4-BE49-F238E27FC236}">
                  <a16:creationId xmlns:a16="http://schemas.microsoft.com/office/drawing/2014/main" id="{3E4820AA-81FB-281C-9458-84F8CEB3A62E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3419;p71">
              <a:extLst>
                <a:ext uri="{FF2B5EF4-FFF2-40B4-BE49-F238E27FC236}">
                  <a16:creationId xmlns:a16="http://schemas.microsoft.com/office/drawing/2014/main" id="{80760925-A4B4-FE85-BE19-00A465A37C6B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3420;p71">
              <a:extLst>
                <a:ext uri="{FF2B5EF4-FFF2-40B4-BE49-F238E27FC236}">
                  <a16:creationId xmlns:a16="http://schemas.microsoft.com/office/drawing/2014/main" id="{E27B3F09-96D8-9702-5A8F-60C18D64909D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3421;p71">
              <a:extLst>
                <a:ext uri="{FF2B5EF4-FFF2-40B4-BE49-F238E27FC236}">
                  <a16:creationId xmlns:a16="http://schemas.microsoft.com/office/drawing/2014/main" id="{653C19B2-5241-0DC9-FE95-9D9166F65C18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3422;p71">
              <a:extLst>
                <a:ext uri="{FF2B5EF4-FFF2-40B4-BE49-F238E27FC236}">
                  <a16:creationId xmlns:a16="http://schemas.microsoft.com/office/drawing/2014/main" id="{268B53A5-8B12-8A2E-9642-E5CCE68A1989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3423;p71">
              <a:extLst>
                <a:ext uri="{FF2B5EF4-FFF2-40B4-BE49-F238E27FC236}">
                  <a16:creationId xmlns:a16="http://schemas.microsoft.com/office/drawing/2014/main" id="{EA9F5837-7236-8D29-A17D-31FDFFB9CEF4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3424;p71">
              <a:extLst>
                <a:ext uri="{FF2B5EF4-FFF2-40B4-BE49-F238E27FC236}">
                  <a16:creationId xmlns:a16="http://schemas.microsoft.com/office/drawing/2014/main" id="{40E823FC-BAA4-F541-E341-645B1AE16CC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3425;p71">
              <a:extLst>
                <a:ext uri="{FF2B5EF4-FFF2-40B4-BE49-F238E27FC236}">
                  <a16:creationId xmlns:a16="http://schemas.microsoft.com/office/drawing/2014/main" id="{0EA62F57-497B-5C5B-C826-E13B32BA3C4E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3426;p71">
              <a:extLst>
                <a:ext uri="{FF2B5EF4-FFF2-40B4-BE49-F238E27FC236}">
                  <a16:creationId xmlns:a16="http://schemas.microsoft.com/office/drawing/2014/main" id="{F6E68EBB-DE15-2084-FB32-A7E26337FC47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3427;p71">
              <a:extLst>
                <a:ext uri="{FF2B5EF4-FFF2-40B4-BE49-F238E27FC236}">
                  <a16:creationId xmlns:a16="http://schemas.microsoft.com/office/drawing/2014/main" id="{A375378C-CB83-38DA-92C0-FEF261FB443E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3428;p71">
              <a:extLst>
                <a:ext uri="{FF2B5EF4-FFF2-40B4-BE49-F238E27FC236}">
                  <a16:creationId xmlns:a16="http://schemas.microsoft.com/office/drawing/2014/main" id="{049DDD71-B6A8-30E8-F2DA-51E84BAA0B19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3429;p71">
              <a:extLst>
                <a:ext uri="{FF2B5EF4-FFF2-40B4-BE49-F238E27FC236}">
                  <a16:creationId xmlns:a16="http://schemas.microsoft.com/office/drawing/2014/main" id="{1FCDDA68-839E-523A-AFA4-95717B13BC7C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3430;p71">
              <a:extLst>
                <a:ext uri="{FF2B5EF4-FFF2-40B4-BE49-F238E27FC236}">
                  <a16:creationId xmlns:a16="http://schemas.microsoft.com/office/drawing/2014/main" id="{B846EB03-5E1E-6323-623B-03D74F000F06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3431;p71">
              <a:extLst>
                <a:ext uri="{FF2B5EF4-FFF2-40B4-BE49-F238E27FC236}">
                  <a16:creationId xmlns:a16="http://schemas.microsoft.com/office/drawing/2014/main" id="{99924D2B-B701-8FC7-D826-80A7C6C3D956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3432;p71">
              <a:extLst>
                <a:ext uri="{FF2B5EF4-FFF2-40B4-BE49-F238E27FC236}">
                  <a16:creationId xmlns:a16="http://schemas.microsoft.com/office/drawing/2014/main" id="{199C5168-BDDD-1B20-6353-851CE437FAD0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3433;p71">
              <a:extLst>
                <a:ext uri="{FF2B5EF4-FFF2-40B4-BE49-F238E27FC236}">
                  <a16:creationId xmlns:a16="http://schemas.microsoft.com/office/drawing/2014/main" id="{E3B13AD9-B382-1A27-C774-2341AD4FD6DE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3434;p71">
              <a:extLst>
                <a:ext uri="{FF2B5EF4-FFF2-40B4-BE49-F238E27FC236}">
                  <a16:creationId xmlns:a16="http://schemas.microsoft.com/office/drawing/2014/main" id="{F8AFF742-0BCD-2699-E59C-8381A33CBBE1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3435;p71">
              <a:extLst>
                <a:ext uri="{FF2B5EF4-FFF2-40B4-BE49-F238E27FC236}">
                  <a16:creationId xmlns:a16="http://schemas.microsoft.com/office/drawing/2014/main" id="{DEECD6E4-908F-D4B4-3063-BC0BAF233A35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3436;p71">
              <a:extLst>
                <a:ext uri="{FF2B5EF4-FFF2-40B4-BE49-F238E27FC236}">
                  <a16:creationId xmlns:a16="http://schemas.microsoft.com/office/drawing/2014/main" id="{F44DEA4B-72D4-0927-BCC9-E0B626EA0819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3437;p71">
              <a:extLst>
                <a:ext uri="{FF2B5EF4-FFF2-40B4-BE49-F238E27FC236}">
                  <a16:creationId xmlns:a16="http://schemas.microsoft.com/office/drawing/2014/main" id="{020265E5-847C-1100-2E17-3CB8733257A4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3438;p71">
              <a:extLst>
                <a:ext uri="{FF2B5EF4-FFF2-40B4-BE49-F238E27FC236}">
                  <a16:creationId xmlns:a16="http://schemas.microsoft.com/office/drawing/2014/main" id="{9C511B01-517E-D031-C2EB-3EA4F3C42799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3439;p71">
              <a:extLst>
                <a:ext uri="{FF2B5EF4-FFF2-40B4-BE49-F238E27FC236}">
                  <a16:creationId xmlns:a16="http://schemas.microsoft.com/office/drawing/2014/main" id="{734A86C7-33CC-78F2-2551-A7D2356F3990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3440;p71">
              <a:extLst>
                <a:ext uri="{FF2B5EF4-FFF2-40B4-BE49-F238E27FC236}">
                  <a16:creationId xmlns:a16="http://schemas.microsoft.com/office/drawing/2014/main" id="{B5BF11EE-8B42-8B2A-BB27-90EBAB0B9437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3441;p71">
              <a:extLst>
                <a:ext uri="{FF2B5EF4-FFF2-40B4-BE49-F238E27FC236}">
                  <a16:creationId xmlns:a16="http://schemas.microsoft.com/office/drawing/2014/main" id="{62F41F17-6F70-F13A-7FA5-627B9980E2C7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3442;p71">
              <a:extLst>
                <a:ext uri="{FF2B5EF4-FFF2-40B4-BE49-F238E27FC236}">
                  <a16:creationId xmlns:a16="http://schemas.microsoft.com/office/drawing/2014/main" id="{FE299518-128E-B0AE-3C0C-E9062BCA2494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3443;p71">
              <a:extLst>
                <a:ext uri="{FF2B5EF4-FFF2-40B4-BE49-F238E27FC236}">
                  <a16:creationId xmlns:a16="http://schemas.microsoft.com/office/drawing/2014/main" id="{C07010FA-4494-BD2F-074F-D941B99EFED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3444;p71">
              <a:extLst>
                <a:ext uri="{FF2B5EF4-FFF2-40B4-BE49-F238E27FC236}">
                  <a16:creationId xmlns:a16="http://schemas.microsoft.com/office/drawing/2014/main" id="{D5EDA2EA-521A-3AE4-D6F6-BF4ECE9C8F2E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3445;p71">
              <a:extLst>
                <a:ext uri="{FF2B5EF4-FFF2-40B4-BE49-F238E27FC236}">
                  <a16:creationId xmlns:a16="http://schemas.microsoft.com/office/drawing/2014/main" id="{9C28E5AA-F5F6-C755-63F2-1075EA94EF59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3446;p71">
              <a:extLst>
                <a:ext uri="{FF2B5EF4-FFF2-40B4-BE49-F238E27FC236}">
                  <a16:creationId xmlns:a16="http://schemas.microsoft.com/office/drawing/2014/main" id="{9BA32515-5988-47E7-20DF-9A31AC6B50A5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3447;p71">
              <a:extLst>
                <a:ext uri="{FF2B5EF4-FFF2-40B4-BE49-F238E27FC236}">
                  <a16:creationId xmlns:a16="http://schemas.microsoft.com/office/drawing/2014/main" id="{3FC24C30-38FA-BF98-5105-99E77DC0C3C1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3448;p71">
              <a:extLst>
                <a:ext uri="{FF2B5EF4-FFF2-40B4-BE49-F238E27FC236}">
                  <a16:creationId xmlns:a16="http://schemas.microsoft.com/office/drawing/2014/main" id="{53D515C4-F6BC-D791-AFA4-93AD353E756D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3449;p71">
              <a:extLst>
                <a:ext uri="{FF2B5EF4-FFF2-40B4-BE49-F238E27FC236}">
                  <a16:creationId xmlns:a16="http://schemas.microsoft.com/office/drawing/2014/main" id="{C493EA95-0F90-3981-EB3A-0D86FD8B31DC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3450;p71">
              <a:extLst>
                <a:ext uri="{FF2B5EF4-FFF2-40B4-BE49-F238E27FC236}">
                  <a16:creationId xmlns:a16="http://schemas.microsoft.com/office/drawing/2014/main" id="{5A7A7B44-D605-57C3-0FE2-0E49B025DA67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3451;p71">
              <a:extLst>
                <a:ext uri="{FF2B5EF4-FFF2-40B4-BE49-F238E27FC236}">
                  <a16:creationId xmlns:a16="http://schemas.microsoft.com/office/drawing/2014/main" id="{D1A93202-89C3-167F-A56F-D08B3F67B082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3452;p71">
              <a:extLst>
                <a:ext uri="{FF2B5EF4-FFF2-40B4-BE49-F238E27FC236}">
                  <a16:creationId xmlns:a16="http://schemas.microsoft.com/office/drawing/2014/main" id="{4F3831E6-CCAD-95C6-3509-5A683BE18489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3453;p71">
              <a:extLst>
                <a:ext uri="{FF2B5EF4-FFF2-40B4-BE49-F238E27FC236}">
                  <a16:creationId xmlns:a16="http://schemas.microsoft.com/office/drawing/2014/main" id="{2FEE795C-BF95-32B9-42A6-E796E27C9597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3454;p71">
              <a:extLst>
                <a:ext uri="{FF2B5EF4-FFF2-40B4-BE49-F238E27FC236}">
                  <a16:creationId xmlns:a16="http://schemas.microsoft.com/office/drawing/2014/main" id="{718281B4-39BF-1AFE-9123-1DC487909325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3455;p71">
              <a:extLst>
                <a:ext uri="{FF2B5EF4-FFF2-40B4-BE49-F238E27FC236}">
                  <a16:creationId xmlns:a16="http://schemas.microsoft.com/office/drawing/2014/main" id="{0B580EBD-0321-6036-9AC3-3DE32120E04E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3456;p71">
              <a:extLst>
                <a:ext uri="{FF2B5EF4-FFF2-40B4-BE49-F238E27FC236}">
                  <a16:creationId xmlns:a16="http://schemas.microsoft.com/office/drawing/2014/main" id="{117BB885-A29D-F833-0439-203EB5C68FBB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3457;p71">
              <a:extLst>
                <a:ext uri="{FF2B5EF4-FFF2-40B4-BE49-F238E27FC236}">
                  <a16:creationId xmlns:a16="http://schemas.microsoft.com/office/drawing/2014/main" id="{B472B4B2-C78F-7595-17B1-54FD392057E9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3458;p71">
              <a:extLst>
                <a:ext uri="{FF2B5EF4-FFF2-40B4-BE49-F238E27FC236}">
                  <a16:creationId xmlns:a16="http://schemas.microsoft.com/office/drawing/2014/main" id="{69371B8A-1FA1-AC0C-1EC5-D4AD2F83EF84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3459;p71">
              <a:extLst>
                <a:ext uri="{FF2B5EF4-FFF2-40B4-BE49-F238E27FC236}">
                  <a16:creationId xmlns:a16="http://schemas.microsoft.com/office/drawing/2014/main" id="{148B7FE3-999A-1849-C8D8-16CDC1DDB0B4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3460;p71">
              <a:extLst>
                <a:ext uri="{FF2B5EF4-FFF2-40B4-BE49-F238E27FC236}">
                  <a16:creationId xmlns:a16="http://schemas.microsoft.com/office/drawing/2014/main" id="{A31CA021-7792-E227-265D-5DD8C8FBB0B1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3461;p71">
              <a:extLst>
                <a:ext uri="{FF2B5EF4-FFF2-40B4-BE49-F238E27FC236}">
                  <a16:creationId xmlns:a16="http://schemas.microsoft.com/office/drawing/2014/main" id="{4A22D131-1F35-EAFE-0A7A-D02E89CDB0D4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3462;p71">
              <a:extLst>
                <a:ext uri="{FF2B5EF4-FFF2-40B4-BE49-F238E27FC236}">
                  <a16:creationId xmlns:a16="http://schemas.microsoft.com/office/drawing/2014/main" id="{DBFACF36-A67C-E3A4-2EE3-479E68B1B5DB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3463;p71">
              <a:extLst>
                <a:ext uri="{FF2B5EF4-FFF2-40B4-BE49-F238E27FC236}">
                  <a16:creationId xmlns:a16="http://schemas.microsoft.com/office/drawing/2014/main" id="{C5856D8D-BA27-D3FC-860B-719C37394DF7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3464;p71">
              <a:extLst>
                <a:ext uri="{FF2B5EF4-FFF2-40B4-BE49-F238E27FC236}">
                  <a16:creationId xmlns:a16="http://schemas.microsoft.com/office/drawing/2014/main" id="{3AFE0B2C-4BAD-E8AD-14E7-775C5CAEA526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3465;p71">
              <a:extLst>
                <a:ext uri="{FF2B5EF4-FFF2-40B4-BE49-F238E27FC236}">
                  <a16:creationId xmlns:a16="http://schemas.microsoft.com/office/drawing/2014/main" id="{B511A51E-76DC-FCA8-F2F9-E083CD0766FB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3466;p71">
              <a:extLst>
                <a:ext uri="{FF2B5EF4-FFF2-40B4-BE49-F238E27FC236}">
                  <a16:creationId xmlns:a16="http://schemas.microsoft.com/office/drawing/2014/main" id="{AD73ACCA-26CA-D3A8-7F91-4591BCB8A0BA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3467;p71">
              <a:extLst>
                <a:ext uri="{FF2B5EF4-FFF2-40B4-BE49-F238E27FC236}">
                  <a16:creationId xmlns:a16="http://schemas.microsoft.com/office/drawing/2014/main" id="{58EC7EAD-DD50-E534-D2E3-ABFEE413D88D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3468;p71">
              <a:extLst>
                <a:ext uri="{FF2B5EF4-FFF2-40B4-BE49-F238E27FC236}">
                  <a16:creationId xmlns:a16="http://schemas.microsoft.com/office/drawing/2014/main" id="{8AE80C0A-E7EB-4586-3100-870E01ED3931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3469;p71">
              <a:extLst>
                <a:ext uri="{FF2B5EF4-FFF2-40B4-BE49-F238E27FC236}">
                  <a16:creationId xmlns:a16="http://schemas.microsoft.com/office/drawing/2014/main" id="{67F44B22-9B2A-4B65-84B3-AD96E29F65C2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3470;p71">
              <a:extLst>
                <a:ext uri="{FF2B5EF4-FFF2-40B4-BE49-F238E27FC236}">
                  <a16:creationId xmlns:a16="http://schemas.microsoft.com/office/drawing/2014/main" id="{1E8D03A2-8BFD-7B58-7DFA-E898649D9EFE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3471;p71">
              <a:extLst>
                <a:ext uri="{FF2B5EF4-FFF2-40B4-BE49-F238E27FC236}">
                  <a16:creationId xmlns:a16="http://schemas.microsoft.com/office/drawing/2014/main" id="{3CBEFCE0-ABB4-7333-2908-A8A25728C724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3472;p71">
              <a:extLst>
                <a:ext uri="{FF2B5EF4-FFF2-40B4-BE49-F238E27FC236}">
                  <a16:creationId xmlns:a16="http://schemas.microsoft.com/office/drawing/2014/main" id="{F10EC060-5722-1867-B1A4-D60AC96A4F7F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3473;p71">
              <a:extLst>
                <a:ext uri="{FF2B5EF4-FFF2-40B4-BE49-F238E27FC236}">
                  <a16:creationId xmlns:a16="http://schemas.microsoft.com/office/drawing/2014/main" id="{06E7652C-EBEC-082A-9AB3-FBF38E821A6E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3474;p71">
              <a:extLst>
                <a:ext uri="{FF2B5EF4-FFF2-40B4-BE49-F238E27FC236}">
                  <a16:creationId xmlns:a16="http://schemas.microsoft.com/office/drawing/2014/main" id="{79A1D517-3B8F-E923-D104-B383503E3B51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3475;p71">
              <a:extLst>
                <a:ext uri="{FF2B5EF4-FFF2-40B4-BE49-F238E27FC236}">
                  <a16:creationId xmlns:a16="http://schemas.microsoft.com/office/drawing/2014/main" id="{A2DEE9BF-6147-FF09-22B2-054D9C557481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3476;p71">
              <a:extLst>
                <a:ext uri="{FF2B5EF4-FFF2-40B4-BE49-F238E27FC236}">
                  <a16:creationId xmlns:a16="http://schemas.microsoft.com/office/drawing/2014/main" id="{92E60BDE-2E18-8C6B-BDAC-E2CA27FCD232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3477;p71">
              <a:extLst>
                <a:ext uri="{FF2B5EF4-FFF2-40B4-BE49-F238E27FC236}">
                  <a16:creationId xmlns:a16="http://schemas.microsoft.com/office/drawing/2014/main" id="{D04B41EA-07AC-E41C-8204-26405C8C9193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3478;p71">
              <a:extLst>
                <a:ext uri="{FF2B5EF4-FFF2-40B4-BE49-F238E27FC236}">
                  <a16:creationId xmlns:a16="http://schemas.microsoft.com/office/drawing/2014/main" id="{464FC609-B68F-71DF-6BE0-F4CF108BD15F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3479;p71">
              <a:extLst>
                <a:ext uri="{FF2B5EF4-FFF2-40B4-BE49-F238E27FC236}">
                  <a16:creationId xmlns:a16="http://schemas.microsoft.com/office/drawing/2014/main" id="{B5207637-6EC4-4797-02B9-D69302C88BE9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3480;p71">
              <a:extLst>
                <a:ext uri="{FF2B5EF4-FFF2-40B4-BE49-F238E27FC236}">
                  <a16:creationId xmlns:a16="http://schemas.microsoft.com/office/drawing/2014/main" id="{1C215653-2784-4E09-D1FE-3C22D261835D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3481;p71">
              <a:extLst>
                <a:ext uri="{FF2B5EF4-FFF2-40B4-BE49-F238E27FC236}">
                  <a16:creationId xmlns:a16="http://schemas.microsoft.com/office/drawing/2014/main" id="{A1D60A65-8F01-8F1D-BCD1-CA243C0FD00D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3482;p71">
              <a:extLst>
                <a:ext uri="{FF2B5EF4-FFF2-40B4-BE49-F238E27FC236}">
                  <a16:creationId xmlns:a16="http://schemas.microsoft.com/office/drawing/2014/main" id="{6269A63D-CF69-060C-E286-083BFEBF61B8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3483;p71">
              <a:extLst>
                <a:ext uri="{FF2B5EF4-FFF2-40B4-BE49-F238E27FC236}">
                  <a16:creationId xmlns:a16="http://schemas.microsoft.com/office/drawing/2014/main" id="{821F1B5D-DD69-71BC-B657-513145E3DC99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3484;p71">
              <a:extLst>
                <a:ext uri="{FF2B5EF4-FFF2-40B4-BE49-F238E27FC236}">
                  <a16:creationId xmlns:a16="http://schemas.microsoft.com/office/drawing/2014/main" id="{BB56DF70-DECC-703A-948E-5E34698D0F64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3485;p71">
              <a:extLst>
                <a:ext uri="{FF2B5EF4-FFF2-40B4-BE49-F238E27FC236}">
                  <a16:creationId xmlns:a16="http://schemas.microsoft.com/office/drawing/2014/main" id="{B6A7F201-4ED8-3329-F39E-3533CF6526F3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3486;p71">
              <a:extLst>
                <a:ext uri="{FF2B5EF4-FFF2-40B4-BE49-F238E27FC236}">
                  <a16:creationId xmlns:a16="http://schemas.microsoft.com/office/drawing/2014/main" id="{98EA15A5-7EE1-B491-8C2A-A334EE38F7FD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3487;p71">
              <a:extLst>
                <a:ext uri="{FF2B5EF4-FFF2-40B4-BE49-F238E27FC236}">
                  <a16:creationId xmlns:a16="http://schemas.microsoft.com/office/drawing/2014/main" id="{DA879E37-E6E1-D278-C0AA-E2DA38D6BE25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3488;p71">
              <a:extLst>
                <a:ext uri="{FF2B5EF4-FFF2-40B4-BE49-F238E27FC236}">
                  <a16:creationId xmlns:a16="http://schemas.microsoft.com/office/drawing/2014/main" id="{07C50608-E522-0053-B91F-8ED318E05A3B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3489;p71">
              <a:extLst>
                <a:ext uri="{FF2B5EF4-FFF2-40B4-BE49-F238E27FC236}">
                  <a16:creationId xmlns:a16="http://schemas.microsoft.com/office/drawing/2014/main" id="{EFA1F629-A2A2-36EF-C087-6634F1233AF8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3490;p71">
              <a:extLst>
                <a:ext uri="{FF2B5EF4-FFF2-40B4-BE49-F238E27FC236}">
                  <a16:creationId xmlns:a16="http://schemas.microsoft.com/office/drawing/2014/main" id="{34FA9A44-6761-103E-AB45-5515DDBCC432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3491;p71">
              <a:extLst>
                <a:ext uri="{FF2B5EF4-FFF2-40B4-BE49-F238E27FC236}">
                  <a16:creationId xmlns:a16="http://schemas.microsoft.com/office/drawing/2014/main" id="{94736C8B-8749-0394-CA5D-6043E783D319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3492;p71">
              <a:extLst>
                <a:ext uri="{FF2B5EF4-FFF2-40B4-BE49-F238E27FC236}">
                  <a16:creationId xmlns:a16="http://schemas.microsoft.com/office/drawing/2014/main" id="{D2FBDE11-ED58-025E-77F5-427D4ACC9CF2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3493;p71">
              <a:extLst>
                <a:ext uri="{FF2B5EF4-FFF2-40B4-BE49-F238E27FC236}">
                  <a16:creationId xmlns:a16="http://schemas.microsoft.com/office/drawing/2014/main" id="{20E8C78F-F0F8-C015-0C5D-25C2BEB3E28B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3494;p71">
              <a:extLst>
                <a:ext uri="{FF2B5EF4-FFF2-40B4-BE49-F238E27FC236}">
                  <a16:creationId xmlns:a16="http://schemas.microsoft.com/office/drawing/2014/main" id="{1D4D2AD6-2027-F892-E563-D779DF431643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3495;p71">
              <a:extLst>
                <a:ext uri="{FF2B5EF4-FFF2-40B4-BE49-F238E27FC236}">
                  <a16:creationId xmlns:a16="http://schemas.microsoft.com/office/drawing/2014/main" id="{93DF0244-DA53-5B8E-9999-534DA0C64DBB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3496;p71">
              <a:extLst>
                <a:ext uri="{FF2B5EF4-FFF2-40B4-BE49-F238E27FC236}">
                  <a16:creationId xmlns:a16="http://schemas.microsoft.com/office/drawing/2014/main" id="{B3036B72-50AE-08C4-0579-F0345DECAECC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3497;p71">
              <a:extLst>
                <a:ext uri="{FF2B5EF4-FFF2-40B4-BE49-F238E27FC236}">
                  <a16:creationId xmlns:a16="http://schemas.microsoft.com/office/drawing/2014/main" id="{4D6FF99D-48A0-5277-A897-ABFF6A4A9B79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3498;p71">
              <a:extLst>
                <a:ext uri="{FF2B5EF4-FFF2-40B4-BE49-F238E27FC236}">
                  <a16:creationId xmlns:a16="http://schemas.microsoft.com/office/drawing/2014/main" id="{B1101914-E186-A39D-AB0F-421EA6506E9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3499;p71">
              <a:extLst>
                <a:ext uri="{FF2B5EF4-FFF2-40B4-BE49-F238E27FC236}">
                  <a16:creationId xmlns:a16="http://schemas.microsoft.com/office/drawing/2014/main" id="{DD213E04-5240-DBD7-1AF1-99EE58415D79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3500;p71">
              <a:extLst>
                <a:ext uri="{FF2B5EF4-FFF2-40B4-BE49-F238E27FC236}">
                  <a16:creationId xmlns:a16="http://schemas.microsoft.com/office/drawing/2014/main" id="{688AB4EC-29F3-5F87-A4A8-ACAF0F8FEEF1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3501;p71">
              <a:extLst>
                <a:ext uri="{FF2B5EF4-FFF2-40B4-BE49-F238E27FC236}">
                  <a16:creationId xmlns:a16="http://schemas.microsoft.com/office/drawing/2014/main" id="{6706DC45-B258-5A0A-F5A0-0B28A70A212B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3502;p71">
              <a:extLst>
                <a:ext uri="{FF2B5EF4-FFF2-40B4-BE49-F238E27FC236}">
                  <a16:creationId xmlns:a16="http://schemas.microsoft.com/office/drawing/2014/main" id="{CEF6974C-4122-C114-C12C-BB316BF54C32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3503;p71">
              <a:extLst>
                <a:ext uri="{FF2B5EF4-FFF2-40B4-BE49-F238E27FC236}">
                  <a16:creationId xmlns:a16="http://schemas.microsoft.com/office/drawing/2014/main" id="{8C750B2B-31DD-DD2D-5AE0-8610BE83E924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3504;p71">
              <a:extLst>
                <a:ext uri="{FF2B5EF4-FFF2-40B4-BE49-F238E27FC236}">
                  <a16:creationId xmlns:a16="http://schemas.microsoft.com/office/drawing/2014/main" id="{834DC4E9-1B13-90F0-5E13-362128A4C054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3505;p71">
              <a:extLst>
                <a:ext uri="{FF2B5EF4-FFF2-40B4-BE49-F238E27FC236}">
                  <a16:creationId xmlns:a16="http://schemas.microsoft.com/office/drawing/2014/main" id="{648D9F97-5556-3F00-2276-2EE1B8DD008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3506;p71">
              <a:extLst>
                <a:ext uri="{FF2B5EF4-FFF2-40B4-BE49-F238E27FC236}">
                  <a16:creationId xmlns:a16="http://schemas.microsoft.com/office/drawing/2014/main" id="{111AF856-EDC7-CB13-2C88-6BB8C38DE67D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3507;p71">
              <a:extLst>
                <a:ext uri="{FF2B5EF4-FFF2-40B4-BE49-F238E27FC236}">
                  <a16:creationId xmlns:a16="http://schemas.microsoft.com/office/drawing/2014/main" id="{8D0A7884-B307-1BFD-EBBC-E74D0C6B63D6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3508;p71">
              <a:extLst>
                <a:ext uri="{FF2B5EF4-FFF2-40B4-BE49-F238E27FC236}">
                  <a16:creationId xmlns:a16="http://schemas.microsoft.com/office/drawing/2014/main" id="{C2047D3C-0B27-248B-FFC4-E924D10E6925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3509;p71">
              <a:extLst>
                <a:ext uri="{FF2B5EF4-FFF2-40B4-BE49-F238E27FC236}">
                  <a16:creationId xmlns:a16="http://schemas.microsoft.com/office/drawing/2014/main" id="{804A0238-0FA8-F8E9-8E34-280F9ADFD0BA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3510;p71">
              <a:extLst>
                <a:ext uri="{FF2B5EF4-FFF2-40B4-BE49-F238E27FC236}">
                  <a16:creationId xmlns:a16="http://schemas.microsoft.com/office/drawing/2014/main" id="{2EBB12FF-FD1A-8C23-200A-8B13144BBFD9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3511;p71">
              <a:extLst>
                <a:ext uri="{FF2B5EF4-FFF2-40B4-BE49-F238E27FC236}">
                  <a16:creationId xmlns:a16="http://schemas.microsoft.com/office/drawing/2014/main" id="{7B9005D2-406E-B457-6DBA-6CC9623F89C2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3512;p71">
              <a:extLst>
                <a:ext uri="{FF2B5EF4-FFF2-40B4-BE49-F238E27FC236}">
                  <a16:creationId xmlns:a16="http://schemas.microsoft.com/office/drawing/2014/main" id="{17F97032-01ED-FDDC-93F7-70882FBA44FC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3513;p71">
              <a:extLst>
                <a:ext uri="{FF2B5EF4-FFF2-40B4-BE49-F238E27FC236}">
                  <a16:creationId xmlns:a16="http://schemas.microsoft.com/office/drawing/2014/main" id="{9F54EC41-5C50-680D-9A1C-4AE652F19090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3514;p71">
              <a:extLst>
                <a:ext uri="{FF2B5EF4-FFF2-40B4-BE49-F238E27FC236}">
                  <a16:creationId xmlns:a16="http://schemas.microsoft.com/office/drawing/2014/main" id="{663E7E33-2078-81C0-24F5-E0E246F51F67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3515;p71">
              <a:extLst>
                <a:ext uri="{FF2B5EF4-FFF2-40B4-BE49-F238E27FC236}">
                  <a16:creationId xmlns:a16="http://schemas.microsoft.com/office/drawing/2014/main" id="{E85B3BF9-3210-26A6-DFBD-9726EC9C131D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3516;p71">
              <a:extLst>
                <a:ext uri="{FF2B5EF4-FFF2-40B4-BE49-F238E27FC236}">
                  <a16:creationId xmlns:a16="http://schemas.microsoft.com/office/drawing/2014/main" id="{D60D98B6-81C5-C961-7188-141350B4FF7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3517;p71">
              <a:extLst>
                <a:ext uri="{FF2B5EF4-FFF2-40B4-BE49-F238E27FC236}">
                  <a16:creationId xmlns:a16="http://schemas.microsoft.com/office/drawing/2014/main" id="{82AB8A45-36F4-330B-861D-B1CC3FA506FB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3518;p71">
              <a:extLst>
                <a:ext uri="{FF2B5EF4-FFF2-40B4-BE49-F238E27FC236}">
                  <a16:creationId xmlns:a16="http://schemas.microsoft.com/office/drawing/2014/main" id="{2BBF936C-EFB9-E971-9F9A-EB48C131CF17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3519;p71">
              <a:extLst>
                <a:ext uri="{FF2B5EF4-FFF2-40B4-BE49-F238E27FC236}">
                  <a16:creationId xmlns:a16="http://schemas.microsoft.com/office/drawing/2014/main" id="{88DB92C9-25A1-8FEF-72CE-2ABAAC10CC29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3520;p71">
              <a:extLst>
                <a:ext uri="{FF2B5EF4-FFF2-40B4-BE49-F238E27FC236}">
                  <a16:creationId xmlns:a16="http://schemas.microsoft.com/office/drawing/2014/main" id="{B0EED7DD-C6A6-68D1-337C-CC0EE9DB0F06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3521;p71">
              <a:extLst>
                <a:ext uri="{FF2B5EF4-FFF2-40B4-BE49-F238E27FC236}">
                  <a16:creationId xmlns:a16="http://schemas.microsoft.com/office/drawing/2014/main" id="{B372F82E-1B4F-BF30-94E7-B8AAE8634B66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3522;p71">
              <a:extLst>
                <a:ext uri="{FF2B5EF4-FFF2-40B4-BE49-F238E27FC236}">
                  <a16:creationId xmlns:a16="http://schemas.microsoft.com/office/drawing/2014/main" id="{B86C8845-A127-969C-2862-69336F369A53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3523;p71">
              <a:extLst>
                <a:ext uri="{FF2B5EF4-FFF2-40B4-BE49-F238E27FC236}">
                  <a16:creationId xmlns:a16="http://schemas.microsoft.com/office/drawing/2014/main" id="{95F06779-04EF-906D-36B0-78667BFA49A5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3524;p71">
              <a:extLst>
                <a:ext uri="{FF2B5EF4-FFF2-40B4-BE49-F238E27FC236}">
                  <a16:creationId xmlns:a16="http://schemas.microsoft.com/office/drawing/2014/main" id="{7AD2357B-B26E-F934-EF4E-F222287F8E44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3525;p71">
              <a:extLst>
                <a:ext uri="{FF2B5EF4-FFF2-40B4-BE49-F238E27FC236}">
                  <a16:creationId xmlns:a16="http://schemas.microsoft.com/office/drawing/2014/main" id="{09C68E70-58F2-8753-F016-8CC9EE564311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3526;p71">
              <a:extLst>
                <a:ext uri="{FF2B5EF4-FFF2-40B4-BE49-F238E27FC236}">
                  <a16:creationId xmlns:a16="http://schemas.microsoft.com/office/drawing/2014/main" id="{B094B220-9BA8-6D4A-0EFF-B2DCB62AC835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3527;p71">
              <a:extLst>
                <a:ext uri="{FF2B5EF4-FFF2-40B4-BE49-F238E27FC236}">
                  <a16:creationId xmlns:a16="http://schemas.microsoft.com/office/drawing/2014/main" id="{BDCEE89B-D6F7-760D-2788-E81237E7DC91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3528;p71">
              <a:extLst>
                <a:ext uri="{FF2B5EF4-FFF2-40B4-BE49-F238E27FC236}">
                  <a16:creationId xmlns:a16="http://schemas.microsoft.com/office/drawing/2014/main" id="{0CA45821-0F8F-3875-D839-688F5810784D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3529;p71">
              <a:extLst>
                <a:ext uri="{FF2B5EF4-FFF2-40B4-BE49-F238E27FC236}">
                  <a16:creationId xmlns:a16="http://schemas.microsoft.com/office/drawing/2014/main" id="{6F29AE90-237B-64CF-3691-9036843630DD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3530;p71">
              <a:extLst>
                <a:ext uri="{FF2B5EF4-FFF2-40B4-BE49-F238E27FC236}">
                  <a16:creationId xmlns:a16="http://schemas.microsoft.com/office/drawing/2014/main" id="{4BD05EA9-718E-91A2-DB43-29FB7B193223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3531;p71">
              <a:extLst>
                <a:ext uri="{FF2B5EF4-FFF2-40B4-BE49-F238E27FC236}">
                  <a16:creationId xmlns:a16="http://schemas.microsoft.com/office/drawing/2014/main" id="{5BB181EC-5A1E-3FAD-FDDC-38AE0C05D85C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3532;p71">
              <a:extLst>
                <a:ext uri="{FF2B5EF4-FFF2-40B4-BE49-F238E27FC236}">
                  <a16:creationId xmlns:a16="http://schemas.microsoft.com/office/drawing/2014/main" id="{F77A1FD5-B0E3-3993-D5FF-22FF7EDDCD77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3533;p71">
              <a:extLst>
                <a:ext uri="{FF2B5EF4-FFF2-40B4-BE49-F238E27FC236}">
                  <a16:creationId xmlns:a16="http://schemas.microsoft.com/office/drawing/2014/main" id="{CD420017-1422-F29F-AC5B-873F0542BDEA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3534;p71">
              <a:extLst>
                <a:ext uri="{FF2B5EF4-FFF2-40B4-BE49-F238E27FC236}">
                  <a16:creationId xmlns:a16="http://schemas.microsoft.com/office/drawing/2014/main" id="{785584D3-6862-1358-D1FB-F74D28780E1B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3535;p71">
              <a:extLst>
                <a:ext uri="{FF2B5EF4-FFF2-40B4-BE49-F238E27FC236}">
                  <a16:creationId xmlns:a16="http://schemas.microsoft.com/office/drawing/2014/main" id="{22B4FE1A-E7BE-95DB-4A85-2CCF421AD9A9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3536;p71">
              <a:extLst>
                <a:ext uri="{FF2B5EF4-FFF2-40B4-BE49-F238E27FC236}">
                  <a16:creationId xmlns:a16="http://schemas.microsoft.com/office/drawing/2014/main" id="{B32369A6-C914-CC94-0BF2-F55D81D6872F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3537;p71">
              <a:extLst>
                <a:ext uri="{FF2B5EF4-FFF2-40B4-BE49-F238E27FC236}">
                  <a16:creationId xmlns:a16="http://schemas.microsoft.com/office/drawing/2014/main" id="{B2E63822-550A-2536-20D1-B944C8A88259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3538;p71">
              <a:extLst>
                <a:ext uri="{FF2B5EF4-FFF2-40B4-BE49-F238E27FC236}">
                  <a16:creationId xmlns:a16="http://schemas.microsoft.com/office/drawing/2014/main" id="{09D0BEC7-5847-4842-8930-CCEB8578D8EE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3539;p71">
              <a:extLst>
                <a:ext uri="{FF2B5EF4-FFF2-40B4-BE49-F238E27FC236}">
                  <a16:creationId xmlns:a16="http://schemas.microsoft.com/office/drawing/2014/main" id="{0C021DEE-74E2-439A-38DD-4761A2171CF3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3540;p71">
              <a:extLst>
                <a:ext uri="{FF2B5EF4-FFF2-40B4-BE49-F238E27FC236}">
                  <a16:creationId xmlns:a16="http://schemas.microsoft.com/office/drawing/2014/main" id="{0903AEF3-AD12-63E8-F7BA-9132A3D7EED1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3541;p71">
              <a:extLst>
                <a:ext uri="{FF2B5EF4-FFF2-40B4-BE49-F238E27FC236}">
                  <a16:creationId xmlns:a16="http://schemas.microsoft.com/office/drawing/2014/main" id="{29F49886-11AA-141A-0136-E0EEE1AA506B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3542;p71">
              <a:extLst>
                <a:ext uri="{FF2B5EF4-FFF2-40B4-BE49-F238E27FC236}">
                  <a16:creationId xmlns:a16="http://schemas.microsoft.com/office/drawing/2014/main" id="{A81E23E6-3253-C60F-8E90-6BDA5C26C526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3543;p71">
              <a:extLst>
                <a:ext uri="{FF2B5EF4-FFF2-40B4-BE49-F238E27FC236}">
                  <a16:creationId xmlns:a16="http://schemas.microsoft.com/office/drawing/2014/main" id="{E8B35C56-C5C3-862A-C124-E74ED325CF0B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3544;p71">
              <a:extLst>
                <a:ext uri="{FF2B5EF4-FFF2-40B4-BE49-F238E27FC236}">
                  <a16:creationId xmlns:a16="http://schemas.microsoft.com/office/drawing/2014/main" id="{3C8C3AAE-72BE-179C-A6C6-4DC002474BDB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3545;p71">
              <a:extLst>
                <a:ext uri="{FF2B5EF4-FFF2-40B4-BE49-F238E27FC236}">
                  <a16:creationId xmlns:a16="http://schemas.microsoft.com/office/drawing/2014/main" id="{FE257B7C-FEEC-0B5E-E2A6-6663B0CC93CA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3546;p71">
              <a:extLst>
                <a:ext uri="{FF2B5EF4-FFF2-40B4-BE49-F238E27FC236}">
                  <a16:creationId xmlns:a16="http://schemas.microsoft.com/office/drawing/2014/main" id="{55D2D7F5-DB35-D47A-8F07-60ECCFBE515B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3547;p71">
              <a:extLst>
                <a:ext uri="{FF2B5EF4-FFF2-40B4-BE49-F238E27FC236}">
                  <a16:creationId xmlns:a16="http://schemas.microsoft.com/office/drawing/2014/main" id="{2F5492D2-80E9-85BB-7C4B-E578550F59A0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3548;p71">
              <a:extLst>
                <a:ext uri="{FF2B5EF4-FFF2-40B4-BE49-F238E27FC236}">
                  <a16:creationId xmlns:a16="http://schemas.microsoft.com/office/drawing/2014/main" id="{7D4F9999-B5E7-4BF4-5399-168D231BD372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3549;p71">
              <a:extLst>
                <a:ext uri="{FF2B5EF4-FFF2-40B4-BE49-F238E27FC236}">
                  <a16:creationId xmlns:a16="http://schemas.microsoft.com/office/drawing/2014/main" id="{757E8DB1-61BE-AEFD-5B07-DD14E0AFEA9F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3550;p71">
              <a:extLst>
                <a:ext uri="{FF2B5EF4-FFF2-40B4-BE49-F238E27FC236}">
                  <a16:creationId xmlns:a16="http://schemas.microsoft.com/office/drawing/2014/main" id="{5C63B1BA-6AE7-93B7-3059-93E4606E3C1A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3551;p71">
              <a:extLst>
                <a:ext uri="{FF2B5EF4-FFF2-40B4-BE49-F238E27FC236}">
                  <a16:creationId xmlns:a16="http://schemas.microsoft.com/office/drawing/2014/main" id="{5EDDF8D8-0678-E191-A893-4C221810E0A3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3552;p71">
              <a:extLst>
                <a:ext uri="{FF2B5EF4-FFF2-40B4-BE49-F238E27FC236}">
                  <a16:creationId xmlns:a16="http://schemas.microsoft.com/office/drawing/2014/main" id="{63B6E567-DFEE-E310-94E0-64E4818451B2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3553;p71">
              <a:extLst>
                <a:ext uri="{FF2B5EF4-FFF2-40B4-BE49-F238E27FC236}">
                  <a16:creationId xmlns:a16="http://schemas.microsoft.com/office/drawing/2014/main" id="{33236500-3DBC-F3E3-A8AC-C79ED0DC7B88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3554;p71">
              <a:extLst>
                <a:ext uri="{FF2B5EF4-FFF2-40B4-BE49-F238E27FC236}">
                  <a16:creationId xmlns:a16="http://schemas.microsoft.com/office/drawing/2014/main" id="{907F9426-6A16-7552-A4CD-F7826A3CC8B5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3555;p71">
              <a:extLst>
                <a:ext uri="{FF2B5EF4-FFF2-40B4-BE49-F238E27FC236}">
                  <a16:creationId xmlns:a16="http://schemas.microsoft.com/office/drawing/2014/main" id="{777C9C23-DCB9-8C76-76C1-8D3DB668F5E5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3556;p71">
              <a:extLst>
                <a:ext uri="{FF2B5EF4-FFF2-40B4-BE49-F238E27FC236}">
                  <a16:creationId xmlns:a16="http://schemas.microsoft.com/office/drawing/2014/main" id="{8D109E85-E91C-7864-1EB0-FAA190DD247B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3557;p71">
              <a:extLst>
                <a:ext uri="{FF2B5EF4-FFF2-40B4-BE49-F238E27FC236}">
                  <a16:creationId xmlns:a16="http://schemas.microsoft.com/office/drawing/2014/main" id="{F0BF0B47-21EE-4AB9-9ED7-D05BCA94074E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3558;p71">
              <a:extLst>
                <a:ext uri="{FF2B5EF4-FFF2-40B4-BE49-F238E27FC236}">
                  <a16:creationId xmlns:a16="http://schemas.microsoft.com/office/drawing/2014/main" id="{FDD384BD-6221-E6FC-DD3D-7B36FAB4776E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3559;p71">
              <a:extLst>
                <a:ext uri="{FF2B5EF4-FFF2-40B4-BE49-F238E27FC236}">
                  <a16:creationId xmlns:a16="http://schemas.microsoft.com/office/drawing/2014/main" id="{D8C5FCE5-57A9-F42E-4115-05407F4A5FF6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3560;p71">
              <a:extLst>
                <a:ext uri="{FF2B5EF4-FFF2-40B4-BE49-F238E27FC236}">
                  <a16:creationId xmlns:a16="http://schemas.microsoft.com/office/drawing/2014/main" id="{A2E70B72-0CC0-7E66-5536-ACF538B9068D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3561;p71">
              <a:extLst>
                <a:ext uri="{FF2B5EF4-FFF2-40B4-BE49-F238E27FC236}">
                  <a16:creationId xmlns:a16="http://schemas.microsoft.com/office/drawing/2014/main" id="{87F9C2C2-3858-48C3-833B-4524151D3F0D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3562;p71">
              <a:extLst>
                <a:ext uri="{FF2B5EF4-FFF2-40B4-BE49-F238E27FC236}">
                  <a16:creationId xmlns:a16="http://schemas.microsoft.com/office/drawing/2014/main" id="{94047674-8F5B-B907-E0C0-497F67941F5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3563;p71">
              <a:extLst>
                <a:ext uri="{FF2B5EF4-FFF2-40B4-BE49-F238E27FC236}">
                  <a16:creationId xmlns:a16="http://schemas.microsoft.com/office/drawing/2014/main" id="{C99942DA-89B3-0173-F225-C44903355C49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3564;p71">
              <a:extLst>
                <a:ext uri="{FF2B5EF4-FFF2-40B4-BE49-F238E27FC236}">
                  <a16:creationId xmlns:a16="http://schemas.microsoft.com/office/drawing/2014/main" id="{99CC3ED9-BBF8-E206-8423-99720910D050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3565;p71">
              <a:extLst>
                <a:ext uri="{FF2B5EF4-FFF2-40B4-BE49-F238E27FC236}">
                  <a16:creationId xmlns:a16="http://schemas.microsoft.com/office/drawing/2014/main" id="{F66B3219-C048-D2B0-1795-4F5C52D4BEC7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3566;p71">
              <a:extLst>
                <a:ext uri="{FF2B5EF4-FFF2-40B4-BE49-F238E27FC236}">
                  <a16:creationId xmlns:a16="http://schemas.microsoft.com/office/drawing/2014/main" id="{1B580F82-6670-516A-6E6E-B91794D52E0C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3567;p71">
              <a:extLst>
                <a:ext uri="{FF2B5EF4-FFF2-40B4-BE49-F238E27FC236}">
                  <a16:creationId xmlns:a16="http://schemas.microsoft.com/office/drawing/2014/main" id="{A381D419-F4A9-1512-9AEF-5DB8E95A1890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3568;p71">
              <a:extLst>
                <a:ext uri="{FF2B5EF4-FFF2-40B4-BE49-F238E27FC236}">
                  <a16:creationId xmlns:a16="http://schemas.microsoft.com/office/drawing/2014/main" id="{0B30043D-9BC3-C4BF-6C82-713AF210D9BD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3569;p71">
              <a:extLst>
                <a:ext uri="{FF2B5EF4-FFF2-40B4-BE49-F238E27FC236}">
                  <a16:creationId xmlns:a16="http://schemas.microsoft.com/office/drawing/2014/main" id="{05A55479-81AC-0113-C32F-CEB45A0642E9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3570;p71">
              <a:extLst>
                <a:ext uri="{FF2B5EF4-FFF2-40B4-BE49-F238E27FC236}">
                  <a16:creationId xmlns:a16="http://schemas.microsoft.com/office/drawing/2014/main" id="{4CFDC6E3-14BE-98A4-04A1-E5EC75DFDDAD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3571;p71">
              <a:extLst>
                <a:ext uri="{FF2B5EF4-FFF2-40B4-BE49-F238E27FC236}">
                  <a16:creationId xmlns:a16="http://schemas.microsoft.com/office/drawing/2014/main" id="{B8D2D0BE-9DD1-65C1-A076-F9C6BF1DAA1A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3572;p71">
              <a:extLst>
                <a:ext uri="{FF2B5EF4-FFF2-40B4-BE49-F238E27FC236}">
                  <a16:creationId xmlns:a16="http://schemas.microsoft.com/office/drawing/2014/main" id="{E61CDCA4-BFB8-E03C-E2EB-5677AD8B9F82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3573;p71">
              <a:extLst>
                <a:ext uri="{FF2B5EF4-FFF2-40B4-BE49-F238E27FC236}">
                  <a16:creationId xmlns:a16="http://schemas.microsoft.com/office/drawing/2014/main" id="{EAF547DE-4AA1-A440-0936-25326D87D73F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3574;p71">
              <a:extLst>
                <a:ext uri="{FF2B5EF4-FFF2-40B4-BE49-F238E27FC236}">
                  <a16:creationId xmlns:a16="http://schemas.microsoft.com/office/drawing/2014/main" id="{1BB5C711-F598-389D-EA79-8AF0A7CE1743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3575;p71">
              <a:extLst>
                <a:ext uri="{FF2B5EF4-FFF2-40B4-BE49-F238E27FC236}">
                  <a16:creationId xmlns:a16="http://schemas.microsoft.com/office/drawing/2014/main" id="{31FF6C05-D80B-1CE1-B2B6-D4A003872436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3576;p71">
              <a:extLst>
                <a:ext uri="{FF2B5EF4-FFF2-40B4-BE49-F238E27FC236}">
                  <a16:creationId xmlns:a16="http://schemas.microsoft.com/office/drawing/2014/main" id="{EC439237-7A86-0FFD-37ED-C6E933B64AF0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3577;p71">
              <a:extLst>
                <a:ext uri="{FF2B5EF4-FFF2-40B4-BE49-F238E27FC236}">
                  <a16:creationId xmlns:a16="http://schemas.microsoft.com/office/drawing/2014/main" id="{919F1799-85D4-E035-4E61-8AB35A464DA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3578;p71">
              <a:extLst>
                <a:ext uri="{FF2B5EF4-FFF2-40B4-BE49-F238E27FC236}">
                  <a16:creationId xmlns:a16="http://schemas.microsoft.com/office/drawing/2014/main" id="{93840060-66AA-060A-7BD3-838B0378CF55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3579;p71">
              <a:extLst>
                <a:ext uri="{FF2B5EF4-FFF2-40B4-BE49-F238E27FC236}">
                  <a16:creationId xmlns:a16="http://schemas.microsoft.com/office/drawing/2014/main" id="{83208E3F-10B9-2D0A-F4A8-5F6910315C00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3580;p71">
              <a:extLst>
                <a:ext uri="{FF2B5EF4-FFF2-40B4-BE49-F238E27FC236}">
                  <a16:creationId xmlns:a16="http://schemas.microsoft.com/office/drawing/2014/main" id="{63E962C7-AE0E-8F5E-FF83-BD9E7AA1BE42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3581;p71">
              <a:extLst>
                <a:ext uri="{FF2B5EF4-FFF2-40B4-BE49-F238E27FC236}">
                  <a16:creationId xmlns:a16="http://schemas.microsoft.com/office/drawing/2014/main" id="{380167A2-9B7C-82FE-BB7F-C8331A91F372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3582;p71">
              <a:extLst>
                <a:ext uri="{FF2B5EF4-FFF2-40B4-BE49-F238E27FC236}">
                  <a16:creationId xmlns:a16="http://schemas.microsoft.com/office/drawing/2014/main" id="{5721232D-1586-94B2-7A18-BBE029F36B4D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3583;p71">
              <a:extLst>
                <a:ext uri="{FF2B5EF4-FFF2-40B4-BE49-F238E27FC236}">
                  <a16:creationId xmlns:a16="http://schemas.microsoft.com/office/drawing/2014/main" id="{99AA1A4E-5E06-B986-E189-7D1EF19B78A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3584;p71">
              <a:extLst>
                <a:ext uri="{FF2B5EF4-FFF2-40B4-BE49-F238E27FC236}">
                  <a16:creationId xmlns:a16="http://schemas.microsoft.com/office/drawing/2014/main" id="{B43A770D-DD85-E78F-14D0-86702A8A679B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3585;p71">
              <a:extLst>
                <a:ext uri="{FF2B5EF4-FFF2-40B4-BE49-F238E27FC236}">
                  <a16:creationId xmlns:a16="http://schemas.microsoft.com/office/drawing/2014/main" id="{F45CE692-4EC7-A132-61F4-CE299B022D2C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3586;p71">
              <a:extLst>
                <a:ext uri="{FF2B5EF4-FFF2-40B4-BE49-F238E27FC236}">
                  <a16:creationId xmlns:a16="http://schemas.microsoft.com/office/drawing/2014/main" id="{F4760A19-7951-5657-D4CC-C9683CA5024A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3587;p71">
              <a:extLst>
                <a:ext uri="{FF2B5EF4-FFF2-40B4-BE49-F238E27FC236}">
                  <a16:creationId xmlns:a16="http://schemas.microsoft.com/office/drawing/2014/main" id="{98D25E7B-5CD9-3CED-2FDE-F43876836C2D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3588;p71">
              <a:extLst>
                <a:ext uri="{FF2B5EF4-FFF2-40B4-BE49-F238E27FC236}">
                  <a16:creationId xmlns:a16="http://schemas.microsoft.com/office/drawing/2014/main" id="{D6E94BD0-C058-3B5F-7EEA-B8CC0580B64F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3589;p71">
              <a:extLst>
                <a:ext uri="{FF2B5EF4-FFF2-40B4-BE49-F238E27FC236}">
                  <a16:creationId xmlns:a16="http://schemas.microsoft.com/office/drawing/2014/main" id="{FF89EB5A-6290-8BFA-1153-861390DF23F9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3590;p71">
              <a:extLst>
                <a:ext uri="{FF2B5EF4-FFF2-40B4-BE49-F238E27FC236}">
                  <a16:creationId xmlns:a16="http://schemas.microsoft.com/office/drawing/2014/main" id="{EAEB368C-6B9F-0CF2-4340-7400C3DF7424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3591;p71">
              <a:extLst>
                <a:ext uri="{FF2B5EF4-FFF2-40B4-BE49-F238E27FC236}">
                  <a16:creationId xmlns:a16="http://schemas.microsoft.com/office/drawing/2014/main" id="{55B18479-3AF9-C7E1-D5B0-384F1E38B4DF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3592;p71">
              <a:extLst>
                <a:ext uri="{FF2B5EF4-FFF2-40B4-BE49-F238E27FC236}">
                  <a16:creationId xmlns:a16="http://schemas.microsoft.com/office/drawing/2014/main" id="{21D4A93E-6223-EC46-DB1D-2089F7D36649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3593;p71">
              <a:extLst>
                <a:ext uri="{FF2B5EF4-FFF2-40B4-BE49-F238E27FC236}">
                  <a16:creationId xmlns:a16="http://schemas.microsoft.com/office/drawing/2014/main" id="{C78D149D-CD7F-343E-7997-A3FC886A8B67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3594;p71">
              <a:extLst>
                <a:ext uri="{FF2B5EF4-FFF2-40B4-BE49-F238E27FC236}">
                  <a16:creationId xmlns:a16="http://schemas.microsoft.com/office/drawing/2014/main" id="{E57F4755-75C6-ABEB-EE66-8DC27D9F67A9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3595;p71">
              <a:extLst>
                <a:ext uri="{FF2B5EF4-FFF2-40B4-BE49-F238E27FC236}">
                  <a16:creationId xmlns:a16="http://schemas.microsoft.com/office/drawing/2014/main" id="{11763A3A-B1DD-1479-7057-0CEDC7CE7FCF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3596;p71">
              <a:extLst>
                <a:ext uri="{FF2B5EF4-FFF2-40B4-BE49-F238E27FC236}">
                  <a16:creationId xmlns:a16="http://schemas.microsoft.com/office/drawing/2014/main" id="{81C1A35E-94F3-8FBE-FAD4-6A2F734F3263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3597;p71">
              <a:extLst>
                <a:ext uri="{FF2B5EF4-FFF2-40B4-BE49-F238E27FC236}">
                  <a16:creationId xmlns:a16="http://schemas.microsoft.com/office/drawing/2014/main" id="{0FF01B9E-056F-442B-1D45-7AD82EEBC0BF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3598;p71">
              <a:extLst>
                <a:ext uri="{FF2B5EF4-FFF2-40B4-BE49-F238E27FC236}">
                  <a16:creationId xmlns:a16="http://schemas.microsoft.com/office/drawing/2014/main" id="{6BC296B8-66C8-8EAB-EBAD-9F6F10966213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3599;p71">
              <a:extLst>
                <a:ext uri="{FF2B5EF4-FFF2-40B4-BE49-F238E27FC236}">
                  <a16:creationId xmlns:a16="http://schemas.microsoft.com/office/drawing/2014/main" id="{14D50A7B-4F77-B0FE-0453-69D3DFC2C138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3600;p71">
              <a:extLst>
                <a:ext uri="{FF2B5EF4-FFF2-40B4-BE49-F238E27FC236}">
                  <a16:creationId xmlns:a16="http://schemas.microsoft.com/office/drawing/2014/main" id="{1701DFAB-B412-A457-9C69-9F27A00FCBF7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3601;p71">
              <a:extLst>
                <a:ext uri="{FF2B5EF4-FFF2-40B4-BE49-F238E27FC236}">
                  <a16:creationId xmlns:a16="http://schemas.microsoft.com/office/drawing/2014/main" id="{646F4004-28C2-003D-171F-98CEFBBD3477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3602;p71">
              <a:extLst>
                <a:ext uri="{FF2B5EF4-FFF2-40B4-BE49-F238E27FC236}">
                  <a16:creationId xmlns:a16="http://schemas.microsoft.com/office/drawing/2014/main" id="{350E7702-9A49-D9C3-D881-A2DAB0998128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3603;p71">
              <a:extLst>
                <a:ext uri="{FF2B5EF4-FFF2-40B4-BE49-F238E27FC236}">
                  <a16:creationId xmlns:a16="http://schemas.microsoft.com/office/drawing/2014/main" id="{5F393AE9-AA4B-1FD6-8993-F2A52D581F35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3604;p71">
              <a:extLst>
                <a:ext uri="{FF2B5EF4-FFF2-40B4-BE49-F238E27FC236}">
                  <a16:creationId xmlns:a16="http://schemas.microsoft.com/office/drawing/2014/main" id="{E1C03404-A96B-E562-9726-AD898E576B93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3605;p71">
              <a:extLst>
                <a:ext uri="{FF2B5EF4-FFF2-40B4-BE49-F238E27FC236}">
                  <a16:creationId xmlns:a16="http://schemas.microsoft.com/office/drawing/2014/main" id="{4FF7BF40-EA5E-94C7-B218-946A541D533F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3606;p71">
              <a:extLst>
                <a:ext uri="{FF2B5EF4-FFF2-40B4-BE49-F238E27FC236}">
                  <a16:creationId xmlns:a16="http://schemas.microsoft.com/office/drawing/2014/main" id="{9B481E8E-77A9-9269-8F25-2B9717E6671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3607;p71">
              <a:extLst>
                <a:ext uri="{FF2B5EF4-FFF2-40B4-BE49-F238E27FC236}">
                  <a16:creationId xmlns:a16="http://schemas.microsoft.com/office/drawing/2014/main" id="{C2B76983-00C4-5552-F690-D4680C679231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3608;p71">
              <a:extLst>
                <a:ext uri="{FF2B5EF4-FFF2-40B4-BE49-F238E27FC236}">
                  <a16:creationId xmlns:a16="http://schemas.microsoft.com/office/drawing/2014/main" id="{F528CC12-50D5-CE00-A94B-71550D5A10BD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3609;p71">
              <a:extLst>
                <a:ext uri="{FF2B5EF4-FFF2-40B4-BE49-F238E27FC236}">
                  <a16:creationId xmlns:a16="http://schemas.microsoft.com/office/drawing/2014/main" id="{DB2515AA-5BC3-9740-56E6-16E285150D8E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3610;p71">
              <a:extLst>
                <a:ext uri="{FF2B5EF4-FFF2-40B4-BE49-F238E27FC236}">
                  <a16:creationId xmlns:a16="http://schemas.microsoft.com/office/drawing/2014/main" id="{D3519363-CDFE-6567-708A-E1137170051B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3611;p71">
              <a:extLst>
                <a:ext uri="{FF2B5EF4-FFF2-40B4-BE49-F238E27FC236}">
                  <a16:creationId xmlns:a16="http://schemas.microsoft.com/office/drawing/2014/main" id="{C51E8E1B-1862-8BD9-1DB5-04B9BC7BB993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3612;p71">
              <a:extLst>
                <a:ext uri="{FF2B5EF4-FFF2-40B4-BE49-F238E27FC236}">
                  <a16:creationId xmlns:a16="http://schemas.microsoft.com/office/drawing/2014/main" id="{6DFA9F3D-BDB2-A06B-7A8C-8B26996B9600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3613;p71">
              <a:extLst>
                <a:ext uri="{FF2B5EF4-FFF2-40B4-BE49-F238E27FC236}">
                  <a16:creationId xmlns:a16="http://schemas.microsoft.com/office/drawing/2014/main" id="{F103E06A-893C-0D03-8F47-CFDCC4AE4C48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3614;p71">
              <a:extLst>
                <a:ext uri="{FF2B5EF4-FFF2-40B4-BE49-F238E27FC236}">
                  <a16:creationId xmlns:a16="http://schemas.microsoft.com/office/drawing/2014/main" id="{E8BABA3F-8649-BE52-12AB-A729B0E51D4F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3615;p71">
              <a:extLst>
                <a:ext uri="{FF2B5EF4-FFF2-40B4-BE49-F238E27FC236}">
                  <a16:creationId xmlns:a16="http://schemas.microsoft.com/office/drawing/2014/main" id="{A6ECC1B4-3E41-9D65-4EEB-471755FC14DE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3616;p71">
              <a:extLst>
                <a:ext uri="{FF2B5EF4-FFF2-40B4-BE49-F238E27FC236}">
                  <a16:creationId xmlns:a16="http://schemas.microsoft.com/office/drawing/2014/main" id="{D0CEB263-3A90-79F0-D54E-983D315C1BC2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3617;p71">
              <a:extLst>
                <a:ext uri="{FF2B5EF4-FFF2-40B4-BE49-F238E27FC236}">
                  <a16:creationId xmlns:a16="http://schemas.microsoft.com/office/drawing/2014/main" id="{CD8C2D02-6CE6-57B4-75DE-6D2BF008B46D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3618;p71">
              <a:extLst>
                <a:ext uri="{FF2B5EF4-FFF2-40B4-BE49-F238E27FC236}">
                  <a16:creationId xmlns:a16="http://schemas.microsoft.com/office/drawing/2014/main" id="{E89FC1BA-7ABE-9735-D34F-224B3D7278A7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3619;p71">
              <a:extLst>
                <a:ext uri="{FF2B5EF4-FFF2-40B4-BE49-F238E27FC236}">
                  <a16:creationId xmlns:a16="http://schemas.microsoft.com/office/drawing/2014/main" id="{80B56746-F3F4-5383-426F-E02F2E2B9DCC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3620;p71">
              <a:extLst>
                <a:ext uri="{FF2B5EF4-FFF2-40B4-BE49-F238E27FC236}">
                  <a16:creationId xmlns:a16="http://schemas.microsoft.com/office/drawing/2014/main" id="{422691C9-AF11-26DF-74ED-87C610DE1079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3621;p71">
              <a:extLst>
                <a:ext uri="{FF2B5EF4-FFF2-40B4-BE49-F238E27FC236}">
                  <a16:creationId xmlns:a16="http://schemas.microsoft.com/office/drawing/2014/main" id="{4DA072B3-5094-7E5C-29C6-DE74C40F3A17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3622;p71">
              <a:extLst>
                <a:ext uri="{FF2B5EF4-FFF2-40B4-BE49-F238E27FC236}">
                  <a16:creationId xmlns:a16="http://schemas.microsoft.com/office/drawing/2014/main" id="{FA78651A-CB15-EBA7-066C-B8D0A320E02E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3623;p71">
              <a:extLst>
                <a:ext uri="{FF2B5EF4-FFF2-40B4-BE49-F238E27FC236}">
                  <a16:creationId xmlns:a16="http://schemas.microsoft.com/office/drawing/2014/main" id="{A97161E4-EEE5-556A-C480-6961E4E8D3B0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3624;p71">
              <a:extLst>
                <a:ext uri="{FF2B5EF4-FFF2-40B4-BE49-F238E27FC236}">
                  <a16:creationId xmlns:a16="http://schemas.microsoft.com/office/drawing/2014/main" id="{C73BB9AC-1F80-BB6F-153F-C399C98CB6D8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3625;p71">
              <a:extLst>
                <a:ext uri="{FF2B5EF4-FFF2-40B4-BE49-F238E27FC236}">
                  <a16:creationId xmlns:a16="http://schemas.microsoft.com/office/drawing/2014/main" id="{B0C1EE5F-DD89-843D-56D9-039CB3ED0B98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3626;p71">
              <a:extLst>
                <a:ext uri="{FF2B5EF4-FFF2-40B4-BE49-F238E27FC236}">
                  <a16:creationId xmlns:a16="http://schemas.microsoft.com/office/drawing/2014/main" id="{58DB0453-EBFC-0B46-30CB-0329FC7209FA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3627;p71">
              <a:extLst>
                <a:ext uri="{FF2B5EF4-FFF2-40B4-BE49-F238E27FC236}">
                  <a16:creationId xmlns:a16="http://schemas.microsoft.com/office/drawing/2014/main" id="{4A145288-B838-64D9-E5DE-AEB3C5887B18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3628;p71">
              <a:extLst>
                <a:ext uri="{FF2B5EF4-FFF2-40B4-BE49-F238E27FC236}">
                  <a16:creationId xmlns:a16="http://schemas.microsoft.com/office/drawing/2014/main" id="{295C5AD5-8106-474F-6C2E-8B1F26AE05D6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3629;p71">
              <a:extLst>
                <a:ext uri="{FF2B5EF4-FFF2-40B4-BE49-F238E27FC236}">
                  <a16:creationId xmlns:a16="http://schemas.microsoft.com/office/drawing/2014/main" id="{5337E1EC-81BF-D00A-ACB0-64E8C515E0CA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3630;p71">
              <a:extLst>
                <a:ext uri="{FF2B5EF4-FFF2-40B4-BE49-F238E27FC236}">
                  <a16:creationId xmlns:a16="http://schemas.microsoft.com/office/drawing/2014/main" id="{BA09FECC-8B5B-E4AB-5D3A-6A80CC830EF2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3631;p71">
              <a:extLst>
                <a:ext uri="{FF2B5EF4-FFF2-40B4-BE49-F238E27FC236}">
                  <a16:creationId xmlns:a16="http://schemas.microsoft.com/office/drawing/2014/main" id="{EC9B1F1A-D695-F6F1-AE96-3CB1B3949560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3632;p71">
              <a:extLst>
                <a:ext uri="{FF2B5EF4-FFF2-40B4-BE49-F238E27FC236}">
                  <a16:creationId xmlns:a16="http://schemas.microsoft.com/office/drawing/2014/main" id="{FB6E9E26-7F0C-FED0-2267-98F333F69792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3633;p71">
              <a:extLst>
                <a:ext uri="{FF2B5EF4-FFF2-40B4-BE49-F238E27FC236}">
                  <a16:creationId xmlns:a16="http://schemas.microsoft.com/office/drawing/2014/main" id="{01FC291A-7ED2-7EA3-9BE2-19E2E29B0CBD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3634;p71">
              <a:extLst>
                <a:ext uri="{FF2B5EF4-FFF2-40B4-BE49-F238E27FC236}">
                  <a16:creationId xmlns:a16="http://schemas.microsoft.com/office/drawing/2014/main" id="{3166C538-D38F-6B08-BBA7-8EEBBD6959D1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3635;p71">
              <a:extLst>
                <a:ext uri="{FF2B5EF4-FFF2-40B4-BE49-F238E27FC236}">
                  <a16:creationId xmlns:a16="http://schemas.microsoft.com/office/drawing/2014/main" id="{B99DBC38-4EA0-E825-89E8-45B1A0EBDF58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3636;p71">
              <a:extLst>
                <a:ext uri="{FF2B5EF4-FFF2-40B4-BE49-F238E27FC236}">
                  <a16:creationId xmlns:a16="http://schemas.microsoft.com/office/drawing/2014/main" id="{8DAF2D45-3924-F374-D994-01D870528BF1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3637;p71">
              <a:extLst>
                <a:ext uri="{FF2B5EF4-FFF2-40B4-BE49-F238E27FC236}">
                  <a16:creationId xmlns:a16="http://schemas.microsoft.com/office/drawing/2014/main" id="{7633B859-AD0B-47D0-D488-2625A4C34E5C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3638;p71">
              <a:extLst>
                <a:ext uri="{FF2B5EF4-FFF2-40B4-BE49-F238E27FC236}">
                  <a16:creationId xmlns:a16="http://schemas.microsoft.com/office/drawing/2014/main" id="{3BD3D19F-DEB9-AF2E-9EE4-8C67FC778B14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3639;p71">
              <a:extLst>
                <a:ext uri="{FF2B5EF4-FFF2-40B4-BE49-F238E27FC236}">
                  <a16:creationId xmlns:a16="http://schemas.microsoft.com/office/drawing/2014/main" id="{512F8BBD-191F-AC87-E764-62048B5E70F0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3640;p71">
              <a:extLst>
                <a:ext uri="{FF2B5EF4-FFF2-40B4-BE49-F238E27FC236}">
                  <a16:creationId xmlns:a16="http://schemas.microsoft.com/office/drawing/2014/main" id="{232DC9E5-667A-F5EA-8711-B882D91AB9E8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3641;p71">
              <a:extLst>
                <a:ext uri="{FF2B5EF4-FFF2-40B4-BE49-F238E27FC236}">
                  <a16:creationId xmlns:a16="http://schemas.microsoft.com/office/drawing/2014/main" id="{4FAF3933-B6FC-8906-78D3-0BA5A02FE05D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3642;p71">
              <a:extLst>
                <a:ext uri="{FF2B5EF4-FFF2-40B4-BE49-F238E27FC236}">
                  <a16:creationId xmlns:a16="http://schemas.microsoft.com/office/drawing/2014/main" id="{F46AA90E-9F8F-5B06-6308-6EF5CCD30356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3643;p71">
              <a:extLst>
                <a:ext uri="{FF2B5EF4-FFF2-40B4-BE49-F238E27FC236}">
                  <a16:creationId xmlns:a16="http://schemas.microsoft.com/office/drawing/2014/main" id="{DD69B258-B141-A4B4-3C92-6388694A4986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3644;p71">
              <a:extLst>
                <a:ext uri="{FF2B5EF4-FFF2-40B4-BE49-F238E27FC236}">
                  <a16:creationId xmlns:a16="http://schemas.microsoft.com/office/drawing/2014/main" id="{1F6E7E11-AFB1-0685-B399-62EA88149AFB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3645;p71">
              <a:extLst>
                <a:ext uri="{FF2B5EF4-FFF2-40B4-BE49-F238E27FC236}">
                  <a16:creationId xmlns:a16="http://schemas.microsoft.com/office/drawing/2014/main" id="{0FDED6D8-27AC-CF52-BCB0-9AC98484F054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3646;p71">
              <a:extLst>
                <a:ext uri="{FF2B5EF4-FFF2-40B4-BE49-F238E27FC236}">
                  <a16:creationId xmlns:a16="http://schemas.microsoft.com/office/drawing/2014/main" id="{1E5419E3-EC5E-3252-64E1-168B282DB0D1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3647;p71">
              <a:extLst>
                <a:ext uri="{FF2B5EF4-FFF2-40B4-BE49-F238E27FC236}">
                  <a16:creationId xmlns:a16="http://schemas.microsoft.com/office/drawing/2014/main" id="{67A85EC7-762C-D169-ADA0-D57727491A67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3648;p71">
              <a:extLst>
                <a:ext uri="{FF2B5EF4-FFF2-40B4-BE49-F238E27FC236}">
                  <a16:creationId xmlns:a16="http://schemas.microsoft.com/office/drawing/2014/main" id="{8364C1F4-D6D7-484A-DD35-0B8FD2E450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3649;p71">
              <a:extLst>
                <a:ext uri="{FF2B5EF4-FFF2-40B4-BE49-F238E27FC236}">
                  <a16:creationId xmlns:a16="http://schemas.microsoft.com/office/drawing/2014/main" id="{C1462A6D-1062-1E9E-2F08-37ED49D0E27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3650;p71">
              <a:extLst>
                <a:ext uri="{FF2B5EF4-FFF2-40B4-BE49-F238E27FC236}">
                  <a16:creationId xmlns:a16="http://schemas.microsoft.com/office/drawing/2014/main" id="{2B3E2BD1-9F37-7D5E-A63A-6A5CECECD39E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3651;p71">
              <a:extLst>
                <a:ext uri="{FF2B5EF4-FFF2-40B4-BE49-F238E27FC236}">
                  <a16:creationId xmlns:a16="http://schemas.microsoft.com/office/drawing/2014/main" id="{B40587CC-6583-F731-7D0E-54F256ED645D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3652;p71">
              <a:extLst>
                <a:ext uri="{FF2B5EF4-FFF2-40B4-BE49-F238E27FC236}">
                  <a16:creationId xmlns:a16="http://schemas.microsoft.com/office/drawing/2014/main" id="{526BB9F3-7172-68AD-4100-F8520233CD69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3653;p71">
              <a:extLst>
                <a:ext uri="{FF2B5EF4-FFF2-40B4-BE49-F238E27FC236}">
                  <a16:creationId xmlns:a16="http://schemas.microsoft.com/office/drawing/2014/main" id="{E74F5AF3-EAE8-3FD2-FEB5-9390FAA76E86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3654;p71">
              <a:extLst>
                <a:ext uri="{FF2B5EF4-FFF2-40B4-BE49-F238E27FC236}">
                  <a16:creationId xmlns:a16="http://schemas.microsoft.com/office/drawing/2014/main" id="{99E32A35-289D-672D-541B-947081326A48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3655;p71">
              <a:extLst>
                <a:ext uri="{FF2B5EF4-FFF2-40B4-BE49-F238E27FC236}">
                  <a16:creationId xmlns:a16="http://schemas.microsoft.com/office/drawing/2014/main" id="{6444B7D9-7533-1FC3-0ED8-4C7A7A9A58F9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3656;p71">
              <a:extLst>
                <a:ext uri="{FF2B5EF4-FFF2-40B4-BE49-F238E27FC236}">
                  <a16:creationId xmlns:a16="http://schemas.microsoft.com/office/drawing/2014/main" id="{40686DA7-322D-51C7-45F1-9C474E811E24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3657;p71">
              <a:extLst>
                <a:ext uri="{FF2B5EF4-FFF2-40B4-BE49-F238E27FC236}">
                  <a16:creationId xmlns:a16="http://schemas.microsoft.com/office/drawing/2014/main" id="{731744E5-E600-7CBC-8D09-0C18B4A469F9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3658;p71">
              <a:extLst>
                <a:ext uri="{FF2B5EF4-FFF2-40B4-BE49-F238E27FC236}">
                  <a16:creationId xmlns:a16="http://schemas.microsoft.com/office/drawing/2014/main" id="{982ACD59-1757-78C5-9B8E-98CB87DAD72C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3659;p71">
              <a:extLst>
                <a:ext uri="{FF2B5EF4-FFF2-40B4-BE49-F238E27FC236}">
                  <a16:creationId xmlns:a16="http://schemas.microsoft.com/office/drawing/2014/main" id="{B0FFA8B9-6C22-3CDF-155A-2E355A9962C2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3660;p71">
              <a:extLst>
                <a:ext uri="{FF2B5EF4-FFF2-40B4-BE49-F238E27FC236}">
                  <a16:creationId xmlns:a16="http://schemas.microsoft.com/office/drawing/2014/main" id="{42575EE6-B5FD-33A1-742E-207DCF8133E8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3661;p71">
              <a:extLst>
                <a:ext uri="{FF2B5EF4-FFF2-40B4-BE49-F238E27FC236}">
                  <a16:creationId xmlns:a16="http://schemas.microsoft.com/office/drawing/2014/main" id="{2939D24F-558F-096F-4C29-3C695DA61FCC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3662;p71">
              <a:extLst>
                <a:ext uri="{FF2B5EF4-FFF2-40B4-BE49-F238E27FC236}">
                  <a16:creationId xmlns:a16="http://schemas.microsoft.com/office/drawing/2014/main" id="{79F2E84B-06FF-5ECC-AAE8-96BC502CFC42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3663;p71">
              <a:extLst>
                <a:ext uri="{FF2B5EF4-FFF2-40B4-BE49-F238E27FC236}">
                  <a16:creationId xmlns:a16="http://schemas.microsoft.com/office/drawing/2014/main" id="{CD018F5B-6E1E-EFBF-20D7-1D20CD5AD5EC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3664;p71">
              <a:extLst>
                <a:ext uri="{FF2B5EF4-FFF2-40B4-BE49-F238E27FC236}">
                  <a16:creationId xmlns:a16="http://schemas.microsoft.com/office/drawing/2014/main" id="{F97500B1-0ACC-282F-F4F6-481F28C6E3CF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3665;p71">
              <a:extLst>
                <a:ext uri="{FF2B5EF4-FFF2-40B4-BE49-F238E27FC236}">
                  <a16:creationId xmlns:a16="http://schemas.microsoft.com/office/drawing/2014/main" id="{E109AED7-7D05-643A-8232-CCBF3E0CC2C9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3666;p71">
              <a:extLst>
                <a:ext uri="{FF2B5EF4-FFF2-40B4-BE49-F238E27FC236}">
                  <a16:creationId xmlns:a16="http://schemas.microsoft.com/office/drawing/2014/main" id="{3855A6B3-1BEE-F3F8-3001-1D27A8E343CA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3667;p71">
              <a:extLst>
                <a:ext uri="{FF2B5EF4-FFF2-40B4-BE49-F238E27FC236}">
                  <a16:creationId xmlns:a16="http://schemas.microsoft.com/office/drawing/2014/main" id="{1084A531-4FC0-92C4-D490-0F429E1E9329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3668;p71">
              <a:extLst>
                <a:ext uri="{FF2B5EF4-FFF2-40B4-BE49-F238E27FC236}">
                  <a16:creationId xmlns:a16="http://schemas.microsoft.com/office/drawing/2014/main" id="{E2592CB5-74C6-3AD4-58DC-67A4C559AB1E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3669;p71">
              <a:extLst>
                <a:ext uri="{FF2B5EF4-FFF2-40B4-BE49-F238E27FC236}">
                  <a16:creationId xmlns:a16="http://schemas.microsoft.com/office/drawing/2014/main" id="{BD6F117C-A89D-EA87-0CB3-F04241EA6F37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3670;p71">
              <a:extLst>
                <a:ext uri="{FF2B5EF4-FFF2-40B4-BE49-F238E27FC236}">
                  <a16:creationId xmlns:a16="http://schemas.microsoft.com/office/drawing/2014/main" id="{2B59F4E7-4C16-3BC3-11EC-E57283510A77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3671;p71">
              <a:extLst>
                <a:ext uri="{FF2B5EF4-FFF2-40B4-BE49-F238E27FC236}">
                  <a16:creationId xmlns:a16="http://schemas.microsoft.com/office/drawing/2014/main" id="{8FD76D3F-2815-3C6B-EFEC-CE207A19D1AF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3672;p71">
              <a:extLst>
                <a:ext uri="{FF2B5EF4-FFF2-40B4-BE49-F238E27FC236}">
                  <a16:creationId xmlns:a16="http://schemas.microsoft.com/office/drawing/2014/main" id="{64DE26A1-CFA8-2026-9E89-3A595814AA7B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3673;p71">
              <a:extLst>
                <a:ext uri="{FF2B5EF4-FFF2-40B4-BE49-F238E27FC236}">
                  <a16:creationId xmlns:a16="http://schemas.microsoft.com/office/drawing/2014/main" id="{2FF8733C-AA6B-3E0D-3263-AF6289B77197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3674;p71">
              <a:extLst>
                <a:ext uri="{FF2B5EF4-FFF2-40B4-BE49-F238E27FC236}">
                  <a16:creationId xmlns:a16="http://schemas.microsoft.com/office/drawing/2014/main" id="{D8C64BB5-D8F4-7BEE-257F-8A02D6309D3D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3675;p71">
              <a:extLst>
                <a:ext uri="{FF2B5EF4-FFF2-40B4-BE49-F238E27FC236}">
                  <a16:creationId xmlns:a16="http://schemas.microsoft.com/office/drawing/2014/main" id="{1F72A9AF-D531-5056-7893-4647B6B627C8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3676;p71">
              <a:extLst>
                <a:ext uri="{FF2B5EF4-FFF2-40B4-BE49-F238E27FC236}">
                  <a16:creationId xmlns:a16="http://schemas.microsoft.com/office/drawing/2014/main" id="{7D2EF7FB-B8DD-5235-ECE9-7255FC42E826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3677;p71">
              <a:extLst>
                <a:ext uri="{FF2B5EF4-FFF2-40B4-BE49-F238E27FC236}">
                  <a16:creationId xmlns:a16="http://schemas.microsoft.com/office/drawing/2014/main" id="{61C873AE-C391-2783-FF54-D630F0671C9A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3678;p71">
              <a:extLst>
                <a:ext uri="{FF2B5EF4-FFF2-40B4-BE49-F238E27FC236}">
                  <a16:creationId xmlns:a16="http://schemas.microsoft.com/office/drawing/2014/main" id="{8AD264B6-279E-D983-225A-A271387D145E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3679;p71">
              <a:extLst>
                <a:ext uri="{FF2B5EF4-FFF2-40B4-BE49-F238E27FC236}">
                  <a16:creationId xmlns:a16="http://schemas.microsoft.com/office/drawing/2014/main" id="{9B311743-ECBA-934A-F916-93F5E73BCE90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3680;p71">
              <a:extLst>
                <a:ext uri="{FF2B5EF4-FFF2-40B4-BE49-F238E27FC236}">
                  <a16:creationId xmlns:a16="http://schemas.microsoft.com/office/drawing/2014/main" id="{D2068109-D8D1-2676-9016-7BD98ED32985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3681;p71">
              <a:extLst>
                <a:ext uri="{FF2B5EF4-FFF2-40B4-BE49-F238E27FC236}">
                  <a16:creationId xmlns:a16="http://schemas.microsoft.com/office/drawing/2014/main" id="{A8515154-1509-3AFD-CFCE-734D95670838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3682;p71">
              <a:extLst>
                <a:ext uri="{FF2B5EF4-FFF2-40B4-BE49-F238E27FC236}">
                  <a16:creationId xmlns:a16="http://schemas.microsoft.com/office/drawing/2014/main" id="{8D5D1F1D-0B4A-6676-C523-449065C72775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3683;p71">
              <a:extLst>
                <a:ext uri="{FF2B5EF4-FFF2-40B4-BE49-F238E27FC236}">
                  <a16:creationId xmlns:a16="http://schemas.microsoft.com/office/drawing/2014/main" id="{BC7CCBE2-DB6A-BA22-1B62-FB4CD29B9596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3684;p71">
              <a:extLst>
                <a:ext uri="{FF2B5EF4-FFF2-40B4-BE49-F238E27FC236}">
                  <a16:creationId xmlns:a16="http://schemas.microsoft.com/office/drawing/2014/main" id="{83B8B0C1-4F37-30A9-6B04-B7340A1F5FE8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3685;p71">
              <a:extLst>
                <a:ext uri="{FF2B5EF4-FFF2-40B4-BE49-F238E27FC236}">
                  <a16:creationId xmlns:a16="http://schemas.microsoft.com/office/drawing/2014/main" id="{4C90BD7E-6C77-72AC-A0C7-CEC6F510DDA9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3686;p71">
              <a:extLst>
                <a:ext uri="{FF2B5EF4-FFF2-40B4-BE49-F238E27FC236}">
                  <a16:creationId xmlns:a16="http://schemas.microsoft.com/office/drawing/2014/main" id="{09AA4343-AD56-37B2-573F-78ED3E6EE23A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3687;p71">
              <a:extLst>
                <a:ext uri="{FF2B5EF4-FFF2-40B4-BE49-F238E27FC236}">
                  <a16:creationId xmlns:a16="http://schemas.microsoft.com/office/drawing/2014/main" id="{422C2AEF-BF55-B1F7-33B6-29690079D4F6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3688;p71">
              <a:extLst>
                <a:ext uri="{FF2B5EF4-FFF2-40B4-BE49-F238E27FC236}">
                  <a16:creationId xmlns:a16="http://schemas.microsoft.com/office/drawing/2014/main" id="{3AC50555-60BC-B69A-0A87-5CD78278C437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3689;p71">
              <a:extLst>
                <a:ext uri="{FF2B5EF4-FFF2-40B4-BE49-F238E27FC236}">
                  <a16:creationId xmlns:a16="http://schemas.microsoft.com/office/drawing/2014/main" id="{FA570F5C-7804-75AD-6BC2-BE775C25952B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3690;p71">
              <a:extLst>
                <a:ext uri="{FF2B5EF4-FFF2-40B4-BE49-F238E27FC236}">
                  <a16:creationId xmlns:a16="http://schemas.microsoft.com/office/drawing/2014/main" id="{C045FCC0-9537-5C5D-61C4-3C8AAFFD78BE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3691;p71">
              <a:extLst>
                <a:ext uri="{FF2B5EF4-FFF2-40B4-BE49-F238E27FC236}">
                  <a16:creationId xmlns:a16="http://schemas.microsoft.com/office/drawing/2014/main" id="{B7F7B375-5425-BF77-30F6-B8E91B46CA49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3692;p71">
              <a:extLst>
                <a:ext uri="{FF2B5EF4-FFF2-40B4-BE49-F238E27FC236}">
                  <a16:creationId xmlns:a16="http://schemas.microsoft.com/office/drawing/2014/main" id="{A3A5425E-10A5-4DB8-25FB-CC82193D6DF8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3693;p71">
              <a:extLst>
                <a:ext uri="{FF2B5EF4-FFF2-40B4-BE49-F238E27FC236}">
                  <a16:creationId xmlns:a16="http://schemas.microsoft.com/office/drawing/2014/main" id="{73B8A1BB-AB5A-FC2E-DB12-32CFF45908EF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3694;p71">
              <a:extLst>
                <a:ext uri="{FF2B5EF4-FFF2-40B4-BE49-F238E27FC236}">
                  <a16:creationId xmlns:a16="http://schemas.microsoft.com/office/drawing/2014/main" id="{ADF8294B-37D2-1ED3-B057-E1075515C56B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3695;p71">
              <a:extLst>
                <a:ext uri="{FF2B5EF4-FFF2-40B4-BE49-F238E27FC236}">
                  <a16:creationId xmlns:a16="http://schemas.microsoft.com/office/drawing/2014/main" id="{7A3DFB11-A9CA-8687-7B89-434D46DCAE31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3696;p71">
              <a:extLst>
                <a:ext uri="{FF2B5EF4-FFF2-40B4-BE49-F238E27FC236}">
                  <a16:creationId xmlns:a16="http://schemas.microsoft.com/office/drawing/2014/main" id="{EDE0BA40-6816-2283-D10D-569C5B303D94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3697;p71">
              <a:extLst>
                <a:ext uri="{FF2B5EF4-FFF2-40B4-BE49-F238E27FC236}">
                  <a16:creationId xmlns:a16="http://schemas.microsoft.com/office/drawing/2014/main" id="{55959410-6159-6635-56CD-1A0E03079BC8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3698;p71">
              <a:extLst>
                <a:ext uri="{FF2B5EF4-FFF2-40B4-BE49-F238E27FC236}">
                  <a16:creationId xmlns:a16="http://schemas.microsoft.com/office/drawing/2014/main" id="{80E97561-6752-05AD-F671-9CD9BCBAF664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3699;p71">
              <a:extLst>
                <a:ext uri="{FF2B5EF4-FFF2-40B4-BE49-F238E27FC236}">
                  <a16:creationId xmlns:a16="http://schemas.microsoft.com/office/drawing/2014/main" id="{C5762834-8241-D5A8-2F60-CA970863C861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3700;p71">
              <a:extLst>
                <a:ext uri="{FF2B5EF4-FFF2-40B4-BE49-F238E27FC236}">
                  <a16:creationId xmlns:a16="http://schemas.microsoft.com/office/drawing/2014/main" id="{2C4B5061-5CA8-7B88-A91D-5F04D3FF410B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3701;p71">
              <a:extLst>
                <a:ext uri="{FF2B5EF4-FFF2-40B4-BE49-F238E27FC236}">
                  <a16:creationId xmlns:a16="http://schemas.microsoft.com/office/drawing/2014/main" id="{297FF746-32A2-C833-77E2-187AA9ED0210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3702;p71">
              <a:extLst>
                <a:ext uri="{FF2B5EF4-FFF2-40B4-BE49-F238E27FC236}">
                  <a16:creationId xmlns:a16="http://schemas.microsoft.com/office/drawing/2014/main" id="{F23496E4-33AC-1EA8-6C0D-B0FBCF7F2E63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3703;p71">
              <a:extLst>
                <a:ext uri="{FF2B5EF4-FFF2-40B4-BE49-F238E27FC236}">
                  <a16:creationId xmlns:a16="http://schemas.microsoft.com/office/drawing/2014/main" id="{B8F6212B-4CA6-4191-2C8E-6FD04148946F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3704;p71">
              <a:extLst>
                <a:ext uri="{FF2B5EF4-FFF2-40B4-BE49-F238E27FC236}">
                  <a16:creationId xmlns:a16="http://schemas.microsoft.com/office/drawing/2014/main" id="{99ED7AE5-46DE-79EA-C946-1EFF145560B3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3705;p71">
              <a:extLst>
                <a:ext uri="{FF2B5EF4-FFF2-40B4-BE49-F238E27FC236}">
                  <a16:creationId xmlns:a16="http://schemas.microsoft.com/office/drawing/2014/main" id="{D470EC96-2DAC-BBAE-0FE5-70BDC91A235E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3706;p71">
              <a:extLst>
                <a:ext uri="{FF2B5EF4-FFF2-40B4-BE49-F238E27FC236}">
                  <a16:creationId xmlns:a16="http://schemas.microsoft.com/office/drawing/2014/main" id="{6B478245-E5D3-B931-6537-CB9BE2596A92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3707;p71">
              <a:extLst>
                <a:ext uri="{FF2B5EF4-FFF2-40B4-BE49-F238E27FC236}">
                  <a16:creationId xmlns:a16="http://schemas.microsoft.com/office/drawing/2014/main" id="{ADB0FCDB-BCCF-B73F-B3E6-0D88B27D66C9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3708;p71">
              <a:extLst>
                <a:ext uri="{FF2B5EF4-FFF2-40B4-BE49-F238E27FC236}">
                  <a16:creationId xmlns:a16="http://schemas.microsoft.com/office/drawing/2014/main" id="{8103BC26-02BD-5AF5-02FD-D8AF1BD1F3C5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3709;p71">
              <a:extLst>
                <a:ext uri="{FF2B5EF4-FFF2-40B4-BE49-F238E27FC236}">
                  <a16:creationId xmlns:a16="http://schemas.microsoft.com/office/drawing/2014/main" id="{F5C08263-C47E-6CAE-6C2C-B5F5F36E6CBE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3710;p71">
              <a:extLst>
                <a:ext uri="{FF2B5EF4-FFF2-40B4-BE49-F238E27FC236}">
                  <a16:creationId xmlns:a16="http://schemas.microsoft.com/office/drawing/2014/main" id="{B2237C68-BE1A-E00F-6DA3-CBD6418C6FB5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3711;p71">
              <a:extLst>
                <a:ext uri="{FF2B5EF4-FFF2-40B4-BE49-F238E27FC236}">
                  <a16:creationId xmlns:a16="http://schemas.microsoft.com/office/drawing/2014/main" id="{1136B168-03FF-3B90-7536-64B2C116D342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3712;p71">
              <a:extLst>
                <a:ext uri="{FF2B5EF4-FFF2-40B4-BE49-F238E27FC236}">
                  <a16:creationId xmlns:a16="http://schemas.microsoft.com/office/drawing/2014/main" id="{435D3AE2-76C2-9E82-F838-1CEA7A1D6864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3713;p71">
              <a:extLst>
                <a:ext uri="{FF2B5EF4-FFF2-40B4-BE49-F238E27FC236}">
                  <a16:creationId xmlns:a16="http://schemas.microsoft.com/office/drawing/2014/main" id="{EF11EAD0-3734-56C7-8E82-68842C4AF321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3714;p71">
              <a:extLst>
                <a:ext uri="{FF2B5EF4-FFF2-40B4-BE49-F238E27FC236}">
                  <a16:creationId xmlns:a16="http://schemas.microsoft.com/office/drawing/2014/main" id="{D249832E-EBB5-D6D5-7BE1-D8DE5DDCBBBE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3715;p71">
              <a:extLst>
                <a:ext uri="{FF2B5EF4-FFF2-40B4-BE49-F238E27FC236}">
                  <a16:creationId xmlns:a16="http://schemas.microsoft.com/office/drawing/2014/main" id="{C9BA99C9-75DB-9EC2-B756-8C19FF0071AD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3716;p71">
              <a:extLst>
                <a:ext uri="{FF2B5EF4-FFF2-40B4-BE49-F238E27FC236}">
                  <a16:creationId xmlns:a16="http://schemas.microsoft.com/office/drawing/2014/main" id="{AC41AB51-18F0-CD5A-2595-A2333A21DCFB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3717;p71">
              <a:extLst>
                <a:ext uri="{FF2B5EF4-FFF2-40B4-BE49-F238E27FC236}">
                  <a16:creationId xmlns:a16="http://schemas.microsoft.com/office/drawing/2014/main" id="{09020C01-718F-73B8-837E-5DA27487DC52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3718;p71">
              <a:extLst>
                <a:ext uri="{FF2B5EF4-FFF2-40B4-BE49-F238E27FC236}">
                  <a16:creationId xmlns:a16="http://schemas.microsoft.com/office/drawing/2014/main" id="{E357120A-6B37-BDA2-D8EB-8A0102D2944B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3719;p71">
              <a:extLst>
                <a:ext uri="{FF2B5EF4-FFF2-40B4-BE49-F238E27FC236}">
                  <a16:creationId xmlns:a16="http://schemas.microsoft.com/office/drawing/2014/main" id="{3011481C-D2F3-0E10-295F-75876531290A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3720;p71">
              <a:extLst>
                <a:ext uri="{FF2B5EF4-FFF2-40B4-BE49-F238E27FC236}">
                  <a16:creationId xmlns:a16="http://schemas.microsoft.com/office/drawing/2014/main" id="{CBA91F81-5459-47CD-9854-712AA940FC5E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3721;p71">
              <a:extLst>
                <a:ext uri="{FF2B5EF4-FFF2-40B4-BE49-F238E27FC236}">
                  <a16:creationId xmlns:a16="http://schemas.microsoft.com/office/drawing/2014/main" id="{CDAC311C-32B9-E41B-1B7D-10A801BE81A5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3722;p71">
              <a:extLst>
                <a:ext uri="{FF2B5EF4-FFF2-40B4-BE49-F238E27FC236}">
                  <a16:creationId xmlns:a16="http://schemas.microsoft.com/office/drawing/2014/main" id="{AB203511-0E09-1C6A-8CD3-59ECA2BD9262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3723;p71">
              <a:extLst>
                <a:ext uri="{FF2B5EF4-FFF2-40B4-BE49-F238E27FC236}">
                  <a16:creationId xmlns:a16="http://schemas.microsoft.com/office/drawing/2014/main" id="{DFB18780-033E-664A-C567-40E0740FECB9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3724;p71">
              <a:extLst>
                <a:ext uri="{FF2B5EF4-FFF2-40B4-BE49-F238E27FC236}">
                  <a16:creationId xmlns:a16="http://schemas.microsoft.com/office/drawing/2014/main" id="{6F4C5A1D-E81B-2966-3FA9-9A8488613245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3725;p71">
              <a:extLst>
                <a:ext uri="{FF2B5EF4-FFF2-40B4-BE49-F238E27FC236}">
                  <a16:creationId xmlns:a16="http://schemas.microsoft.com/office/drawing/2014/main" id="{01F6E466-14EE-0C97-EB7D-5E88C4DB9AD2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3726;p71">
              <a:extLst>
                <a:ext uri="{FF2B5EF4-FFF2-40B4-BE49-F238E27FC236}">
                  <a16:creationId xmlns:a16="http://schemas.microsoft.com/office/drawing/2014/main" id="{CB68F2F9-5A4E-548E-9BC1-15EF152515FD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3727;p71">
              <a:extLst>
                <a:ext uri="{FF2B5EF4-FFF2-40B4-BE49-F238E27FC236}">
                  <a16:creationId xmlns:a16="http://schemas.microsoft.com/office/drawing/2014/main" id="{D9063B23-425E-1DF4-F552-130B38DAD4EE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3728;p71">
              <a:extLst>
                <a:ext uri="{FF2B5EF4-FFF2-40B4-BE49-F238E27FC236}">
                  <a16:creationId xmlns:a16="http://schemas.microsoft.com/office/drawing/2014/main" id="{2A660392-33D7-5C98-1E1D-8D3C09D1674C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3729;p71">
              <a:extLst>
                <a:ext uri="{FF2B5EF4-FFF2-40B4-BE49-F238E27FC236}">
                  <a16:creationId xmlns:a16="http://schemas.microsoft.com/office/drawing/2014/main" id="{5AB908C3-89FE-B3C6-E7DF-31455BD51B1C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3730;p71">
              <a:extLst>
                <a:ext uri="{FF2B5EF4-FFF2-40B4-BE49-F238E27FC236}">
                  <a16:creationId xmlns:a16="http://schemas.microsoft.com/office/drawing/2014/main" id="{DE23F5DD-D6AA-B59E-4340-9C8A7120822C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3731;p71">
              <a:extLst>
                <a:ext uri="{FF2B5EF4-FFF2-40B4-BE49-F238E27FC236}">
                  <a16:creationId xmlns:a16="http://schemas.microsoft.com/office/drawing/2014/main" id="{C87944CF-2742-5840-140B-39954013D95E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3732;p71">
              <a:extLst>
                <a:ext uri="{FF2B5EF4-FFF2-40B4-BE49-F238E27FC236}">
                  <a16:creationId xmlns:a16="http://schemas.microsoft.com/office/drawing/2014/main" id="{E6C4E2AD-6DB2-7F2D-033A-A3785350D267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3733;p71">
              <a:extLst>
                <a:ext uri="{FF2B5EF4-FFF2-40B4-BE49-F238E27FC236}">
                  <a16:creationId xmlns:a16="http://schemas.microsoft.com/office/drawing/2014/main" id="{2BB9057A-10E6-23AB-8C68-811E081ECA86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3734;p71">
              <a:extLst>
                <a:ext uri="{FF2B5EF4-FFF2-40B4-BE49-F238E27FC236}">
                  <a16:creationId xmlns:a16="http://schemas.microsoft.com/office/drawing/2014/main" id="{3804D4D5-7A69-EF32-97E8-FE93573C9120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3735;p71">
              <a:extLst>
                <a:ext uri="{FF2B5EF4-FFF2-40B4-BE49-F238E27FC236}">
                  <a16:creationId xmlns:a16="http://schemas.microsoft.com/office/drawing/2014/main" id="{A5A3BE52-63B3-E9AC-5214-3BB32639D6CA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3736;p71">
              <a:extLst>
                <a:ext uri="{FF2B5EF4-FFF2-40B4-BE49-F238E27FC236}">
                  <a16:creationId xmlns:a16="http://schemas.microsoft.com/office/drawing/2014/main" id="{ECCB538F-722D-BE13-7459-4EDA881DE425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3737;p71">
              <a:extLst>
                <a:ext uri="{FF2B5EF4-FFF2-40B4-BE49-F238E27FC236}">
                  <a16:creationId xmlns:a16="http://schemas.microsoft.com/office/drawing/2014/main" id="{092E4867-EDEC-C37F-8A46-FDBEC443CFA1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3738;p71">
              <a:extLst>
                <a:ext uri="{FF2B5EF4-FFF2-40B4-BE49-F238E27FC236}">
                  <a16:creationId xmlns:a16="http://schemas.microsoft.com/office/drawing/2014/main" id="{64E69AA4-0E38-AA8D-C083-E21A62D916F4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3739;p71">
              <a:extLst>
                <a:ext uri="{FF2B5EF4-FFF2-40B4-BE49-F238E27FC236}">
                  <a16:creationId xmlns:a16="http://schemas.microsoft.com/office/drawing/2014/main" id="{4AC38636-D9C1-7C81-E0BB-9454C4753AC6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3740;p71">
              <a:extLst>
                <a:ext uri="{FF2B5EF4-FFF2-40B4-BE49-F238E27FC236}">
                  <a16:creationId xmlns:a16="http://schemas.microsoft.com/office/drawing/2014/main" id="{5BD60D25-3803-5292-49D6-77031B96528A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3741;p71">
              <a:extLst>
                <a:ext uri="{FF2B5EF4-FFF2-40B4-BE49-F238E27FC236}">
                  <a16:creationId xmlns:a16="http://schemas.microsoft.com/office/drawing/2014/main" id="{B6BB0EF7-FC83-A6B1-146A-4B1321328D38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3742;p71">
              <a:extLst>
                <a:ext uri="{FF2B5EF4-FFF2-40B4-BE49-F238E27FC236}">
                  <a16:creationId xmlns:a16="http://schemas.microsoft.com/office/drawing/2014/main" id="{8A75A8C0-A7C9-74D2-B648-18AA1104AA57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3743;p71">
              <a:extLst>
                <a:ext uri="{FF2B5EF4-FFF2-40B4-BE49-F238E27FC236}">
                  <a16:creationId xmlns:a16="http://schemas.microsoft.com/office/drawing/2014/main" id="{8BE4E021-5C31-BB1A-52EE-AEF080789BD9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3744;p71">
              <a:extLst>
                <a:ext uri="{FF2B5EF4-FFF2-40B4-BE49-F238E27FC236}">
                  <a16:creationId xmlns:a16="http://schemas.microsoft.com/office/drawing/2014/main" id="{9A3B5D64-A166-8DA8-8A5B-ED538404025F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3745;p71">
              <a:extLst>
                <a:ext uri="{FF2B5EF4-FFF2-40B4-BE49-F238E27FC236}">
                  <a16:creationId xmlns:a16="http://schemas.microsoft.com/office/drawing/2014/main" id="{8E52D95F-0DF3-F254-95D6-71EED764E47E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3746;p71">
              <a:extLst>
                <a:ext uri="{FF2B5EF4-FFF2-40B4-BE49-F238E27FC236}">
                  <a16:creationId xmlns:a16="http://schemas.microsoft.com/office/drawing/2014/main" id="{9DE4CDC1-33AF-9754-FE1F-56E77480AE39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3747;p71">
              <a:extLst>
                <a:ext uri="{FF2B5EF4-FFF2-40B4-BE49-F238E27FC236}">
                  <a16:creationId xmlns:a16="http://schemas.microsoft.com/office/drawing/2014/main" id="{EF5AD299-F0FF-1FB9-3076-50B73C45F654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3748;p71">
              <a:extLst>
                <a:ext uri="{FF2B5EF4-FFF2-40B4-BE49-F238E27FC236}">
                  <a16:creationId xmlns:a16="http://schemas.microsoft.com/office/drawing/2014/main" id="{5FE97017-EAEB-2751-8420-4A8F3295972B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3749;p71">
              <a:extLst>
                <a:ext uri="{FF2B5EF4-FFF2-40B4-BE49-F238E27FC236}">
                  <a16:creationId xmlns:a16="http://schemas.microsoft.com/office/drawing/2014/main" id="{91C999F8-60A4-272F-D55A-94D20861C506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3750;p71">
              <a:extLst>
                <a:ext uri="{FF2B5EF4-FFF2-40B4-BE49-F238E27FC236}">
                  <a16:creationId xmlns:a16="http://schemas.microsoft.com/office/drawing/2014/main" id="{72D4BC85-07BE-A654-83F3-526297E87443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3751;p71">
              <a:extLst>
                <a:ext uri="{FF2B5EF4-FFF2-40B4-BE49-F238E27FC236}">
                  <a16:creationId xmlns:a16="http://schemas.microsoft.com/office/drawing/2014/main" id="{01E1BA98-15CD-D92C-2CF4-78E7DD73A2AA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3752;p71">
              <a:extLst>
                <a:ext uri="{FF2B5EF4-FFF2-40B4-BE49-F238E27FC236}">
                  <a16:creationId xmlns:a16="http://schemas.microsoft.com/office/drawing/2014/main" id="{F3922D5D-1C6A-15DC-3990-4A01902AAB6D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3753;p71">
              <a:extLst>
                <a:ext uri="{FF2B5EF4-FFF2-40B4-BE49-F238E27FC236}">
                  <a16:creationId xmlns:a16="http://schemas.microsoft.com/office/drawing/2014/main" id="{2C462168-12CD-4ED9-24E1-7458A3445D1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3754;p71">
              <a:extLst>
                <a:ext uri="{FF2B5EF4-FFF2-40B4-BE49-F238E27FC236}">
                  <a16:creationId xmlns:a16="http://schemas.microsoft.com/office/drawing/2014/main" id="{FCE136A7-401C-84B8-8C42-9653D5DD04BF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3755;p71">
              <a:extLst>
                <a:ext uri="{FF2B5EF4-FFF2-40B4-BE49-F238E27FC236}">
                  <a16:creationId xmlns:a16="http://schemas.microsoft.com/office/drawing/2014/main" id="{2EDF559D-4133-A89C-31DE-A8A3F252E64B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3756;p71">
              <a:extLst>
                <a:ext uri="{FF2B5EF4-FFF2-40B4-BE49-F238E27FC236}">
                  <a16:creationId xmlns:a16="http://schemas.microsoft.com/office/drawing/2014/main" id="{876775F5-404F-3D91-3D9C-D1A07A6A7CD0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3757;p71">
              <a:extLst>
                <a:ext uri="{FF2B5EF4-FFF2-40B4-BE49-F238E27FC236}">
                  <a16:creationId xmlns:a16="http://schemas.microsoft.com/office/drawing/2014/main" id="{578F9BF0-66BC-8172-2D95-6266FCA5343A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3758;p71">
              <a:extLst>
                <a:ext uri="{FF2B5EF4-FFF2-40B4-BE49-F238E27FC236}">
                  <a16:creationId xmlns:a16="http://schemas.microsoft.com/office/drawing/2014/main" id="{7A8E3ED4-6C58-50F5-F3F1-975F79B11ED1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3759;p71">
              <a:extLst>
                <a:ext uri="{FF2B5EF4-FFF2-40B4-BE49-F238E27FC236}">
                  <a16:creationId xmlns:a16="http://schemas.microsoft.com/office/drawing/2014/main" id="{BD4E5032-B740-8A74-D07E-8241F73E1DE7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3760;p71">
              <a:extLst>
                <a:ext uri="{FF2B5EF4-FFF2-40B4-BE49-F238E27FC236}">
                  <a16:creationId xmlns:a16="http://schemas.microsoft.com/office/drawing/2014/main" id="{1D72EA25-110C-8C4A-3B04-BA058F282B76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3761;p71">
              <a:extLst>
                <a:ext uri="{FF2B5EF4-FFF2-40B4-BE49-F238E27FC236}">
                  <a16:creationId xmlns:a16="http://schemas.microsoft.com/office/drawing/2014/main" id="{A07FE187-B27D-72C0-8CE8-03B29EC7CDF5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3762;p71">
              <a:extLst>
                <a:ext uri="{FF2B5EF4-FFF2-40B4-BE49-F238E27FC236}">
                  <a16:creationId xmlns:a16="http://schemas.microsoft.com/office/drawing/2014/main" id="{BD8DCB89-32C0-B862-A30E-EFB114FE9805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3763;p71">
              <a:extLst>
                <a:ext uri="{FF2B5EF4-FFF2-40B4-BE49-F238E27FC236}">
                  <a16:creationId xmlns:a16="http://schemas.microsoft.com/office/drawing/2014/main" id="{99893853-78D1-129E-8393-D0D8A9C84B28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3764;p71">
              <a:extLst>
                <a:ext uri="{FF2B5EF4-FFF2-40B4-BE49-F238E27FC236}">
                  <a16:creationId xmlns:a16="http://schemas.microsoft.com/office/drawing/2014/main" id="{66EAE05C-4D89-3ED4-F492-2519F2B76D8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3765;p71">
              <a:extLst>
                <a:ext uri="{FF2B5EF4-FFF2-40B4-BE49-F238E27FC236}">
                  <a16:creationId xmlns:a16="http://schemas.microsoft.com/office/drawing/2014/main" id="{B1A28FFF-93B8-01C8-39C8-87E2FF972CEC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3766;p71">
              <a:extLst>
                <a:ext uri="{FF2B5EF4-FFF2-40B4-BE49-F238E27FC236}">
                  <a16:creationId xmlns:a16="http://schemas.microsoft.com/office/drawing/2014/main" id="{6602A4E6-A0ED-207A-917D-2FD08B7F67DF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3767;p71">
              <a:extLst>
                <a:ext uri="{FF2B5EF4-FFF2-40B4-BE49-F238E27FC236}">
                  <a16:creationId xmlns:a16="http://schemas.microsoft.com/office/drawing/2014/main" id="{7DB1C927-8E29-77FB-EC79-2F395DEB5DC6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3768;p71">
              <a:extLst>
                <a:ext uri="{FF2B5EF4-FFF2-40B4-BE49-F238E27FC236}">
                  <a16:creationId xmlns:a16="http://schemas.microsoft.com/office/drawing/2014/main" id="{0314E556-61FC-F063-7181-664A7C2592FE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3769;p71">
              <a:extLst>
                <a:ext uri="{FF2B5EF4-FFF2-40B4-BE49-F238E27FC236}">
                  <a16:creationId xmlns:a16="http://schemas.microsoft.com/office/drawing/2014/main" id="{938AFAC4-B5F5-FE52-2131-1283CC674FFA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3770;p71">
              <a:extLst>
                <a:ext uri="{FF2B5EF4-FFF2-40B4-BE49-F238E27FC236}">
                  <a16:creationId xmlns:a16="http://schemas.microsoft.com/office/drawing/2014/main" id="{67F21C1C-6DDD-079A-F6E9-9EAA8FC8DEE5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3771;p71">
              <a:extLst>
                <a:ext uri="{FF2B5EF4-FFF2-40B4-BE49-F238E27FC236}">
                  <a16:creationId xmlns:a16="http://schemas.microsoft.com/office/drawing/2014/main" id="{B26E07FC-4B27-5F1F-CC5E-2614C2B20CBB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3772;p71">
              <a:extLst>
                <a:ext uri="{FF2B5EF4-FFF2-40B4-BE49-F238E27FC236}">
                  <a16:creationId xmlns:a16="http://schemas.microsoft.com/office/drawing/2014/main" id="{48481963-B15E-0CEA-68DD-51F31D603E6F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3773;p71">
              <a:extLst>
                <a:ext uri="{FF2B5EF4-FFF2-40B4-BE49-F238E27FC236}">
                  <a16:creationId xmlns:a16="http://schemas.microsoft.com/office/drawing/2014/main" id="{02699394-0E05-FE9C-38F2-4EBA43ECFA0E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3774;p71">
              <a:extLst>
                <a:ext uri="{FF2B5EF4-FFF2-40B4-BE49-F238E27FC236}">
                  <a16:creationId xmlns:a16="http://schemas.microsoft.com/office/drawing/2014/main" id="{71FC8F9E-3669-851F-B964-D88E299901E4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3775;p71">
              <a:extLst>
                <a:ext uri="{FF2B5EF4-FFF2-40B4-BE49-F238E27FC236}">
                  <a16:creationId xmlns:a16="http://schemas.microsoft.com/office/drawing/2014/main" id="{1C61F273-D2D2-B068-FBE1-3E7136B6DA5F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3776;p71">
              <a:extLst>
                <a:ext uri="{FF2B5EF4-FFF2-40B4-BE49-F238E27FC236}">
                  <a16:creationId xmlns:a16="http://schemas.microsoft.com/office/drawing/2014/main" id="{6AD5D757-686E-4E8A-8557-6A2C2A8E500C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3777;p71">
              <a:extLst>
                <a:ext uri="{FF2B5EF4-FFF2-40B4-BE49-F238E27FC236}">
                  <a16:creationId xmlns:a16="http://schemas.microsoft.com/office/drawing/2014/main" id="{5DE2D964-60D0-0D1D-4D61-92B5251001F6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3778;p71">
              <a:extLst>
                <a:ext uri="{FF2B5EF4-FFF2-40B4-BE49-F238E27FC236}">
                  <a16:creationId xmlns:a16="http://schemas.microsoft.com/office/drawing/2014/main" id="{D4D5B5A2-4638-D524-72AC-9855179A88D2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3779;p71">
              <a:extLst>
                <a:ext uri="{FF2B5EF4-FFF2-40B4-BE49-F238E27FC236}">
                  <a16:creationId xmlns:a16="http://schemas.microsoft.com/office/drawing/2014/main" id="{02D4E018-A895-9B3E-9D91-57144C408B65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3780;p71">
              <a:extLst>
                <a:ext uri="{FF2B5EF4-FFF2-40B4-BE49-F238E27FC236}">
                  <a16:creationId xmlns:a16="http://schemas.microsoft.com/office/drawing/2014/main" id="{E8D561D2-645A-EA35-1121-7D0BE2B1C73E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3781;p71">
              <a:extLst>
                <a:ext uri="{FF2B5EF4-FFF2-40B4-BE49-F238E27FC236}">
                  <a16:creationId xmlns:a16="http://schemas.microsoft.com/office/drawing/2014/main" id="{10D79058-EE9A-770E-D556-8F108E33B116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3782;p71">
              <a:extLst>
                <a:ext uri="{FF2B5EF4-FFF2-40B4-BE49-F238E27FC236}">
                  <a16:creationId xmlns:a16="http://schemas.microsoft.com/office/drawing/2014/main" id="{E69C109E-A702-8654-735A-1D3053718DB6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3783;p71">
              <a:extLst>
                <a:ext uri="{FF2B5EF4-FFF2-40B4-BE49-F238E27FC236}">
                  <a16:creationId xmlns:a16="http://schemas.microsoft.com/office/drawing/2014/main" id="{16E5B403-528A-4FD5-206B-04CD11D43AF3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3784;p71">
              <a:extLst>
                <a:ext uri="{FF2B5EF4-FFF2-40B4-BE49-F238E27FC236}">
                  <a16:creationId xmlns:a16="http://schemas.microsoft.com/office/drawing/2014/main" id="{57CDA02E-29D7-4826-B81E-D046A7B60D8D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3785;p71">
              <a:extLst>
                <a:ext uri="{FF2B5EF4-FFF2-40B4-BE49-F238E27FC236}">
                  <a16:creationId xmlns:a16="http://schemas.microsoft.com/office/drawing/2014/main" id="{135185D0-74A7-8983-411F-1657039EC8B1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3786;p71">
              <a:extLst>
                <a:ext uri="{FF2B5EF4-FFF2-40B4-BE49-F238E27FC236}">
                  <a16:creationId xmlns:a16="http://schemas.microsoft.com/office/drawing/2014/main" id="{29309C03-60DE-1D0C-A541-3E77A0F0B5C3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3787;p71">
              <a:extLst>
                <a:ext uri="{FF2B5EF4-FFF2-40B4-BE49-F238E27FC236}">
                  <a16:creationId xmlns:a16="http://schemas.microsoft.com/office/drawing/2014/main" id="{230FB38D-0E7A-B6EC-B594-D3D4DBA716CF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3788;p71">
              <a:extLst>
                <a:ext uri="{FF2B5EF4-FFF2-40B4-BE49-F238E27FC236}">
                  <a16:creationId xmlns:a16="http://schemas.microsoft.com/office/drawing/2014/main" id="{CAF19CA0-BD94-2A2F-783B-6A2B23997822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3789;p71">
              <a:extLst>
                <a:ext uri="{FF2B5EF4-FFF2-40B4-BE49-F238E27FC236}">
                  <a16:creationId xmlns:a16="http://schemas.microsoft.com/office/drawing/2014/main" id="{9EE49568-A02A-912E-DCA0-A550CD43AD3F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3790;p71">
              <a:extLst>
                <a:ext uri="{FF2B5EF4-FFF2-40B4-BE49-F238E27FC236}">
                  <a16:creationId xmlns:a16="http://schemas.microsoft.com/office/drawing/2014/main" id="{505ABE6F-67F8-BA1D-8D14-7A740770DC58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3791;p71">
              <a:extLst>
                <a:ext uri="{FF2B5EF4-FFF2-40B4-BE49-F238E27FC236}">
                  <a16:creationId xmlns:a16="http://schemas.microsoft.com/office/drawing/2014/main" id="{14648807-E4CF-1F9A-4F7E-43FA5370AAA1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3792;p71">
              <a:extLst>
                <a:ext uri="{FF2B5EF4-FFF2-40B4-BE49-F238E27FC236}">
                  <a16:creationId xmlns:a16="http://schemas.microsoft.com/office/drawing/2014/main" id="{EB6056EF-22A9-6E08-C3A9-747990BFCB20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3793;p71">
              <a:extLst>
                <a:ext uri="{FF2B5EF4-FFF2-40B4-BE49-F238E27FC236}">
                  <a16:creationId xmlns:a16="http://schemas.microsoft.com/office/drawing/2014/main" id="{71B4B2C9-B192-E286-6BD8-B783B5BD1720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3794;p71">
              <a:extLst>
                <a:ext uri="{FF2B5EF4-FFF2-40B4-BE49-F238E27FC236}">
                  <a16:creationId xmlns:a16="http://schemas.microsoft.com/office/drawing/2014/main" id="{1DF3BF72-1879-EBA4-76C6-398BC59BEE5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3795;p71">
              <a:extLst>
                <a:ext uri="{FF2B5EF4-FFF2-40B4-BE49-F238E27FC236}">
                  <a16:creationId xmlns:a16="http://schemas.microsoft.com/office/drawing/2014/main" id="{736E47A7-6874-063A-E4CF-CBDE5B5FE0F8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3796;p71">
              <a:extLst>
                <a:ext uri="{FF2B5EF4-FFF2-40B4-BE49-F238E27FC236}">
                  <a16:creationId xmlns:a16="http://schemas.microsoft.com/office/drawing/2014/main" id="{41B1DDDB-4F73-5EC1-FAEB-8DA0A0464385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3797;p71">
              <a:extLst>
                <a:ext uri="{FF2B5EF4-FFF2-40B4-BE49-F238E27FC236}">
                  <a16:creationId xmlns:a16="http://schemas.microsoft.com/office/drawing/2014/main" id="{CF6B104C-ABCC-D16D-E931-4013841E349C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3798;p71">
              <a:extLst>
                <a:ext uri="{FF2B5EF4-FFF2-40B4-BE49-F238E27FC236}">
                  <a16:creationId xmlns:a16="http://schemas.microsoft.com/office/drawing/2014/main" id="{7C51A7F3-D397-EF8D-DC96-333B9FEB932E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3799;p71">
              <a:extLst>
                <a:ext uri="{FF2B5EF4-FFF2-40B4-BE49-F238E27FC236}">
                  <a16:creationId xmlns:a16="http://schemas.microsoft.com/office/drawing/2014/main" id="{009440DC-47CD-69D3-EDB1-7A04A9D542AE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3800;p71">
              <a:extLst>
                <a:ext uri="{FF2B5EF4-FFF2-40B4-BE49-F238E27FC236}">
                  <a16:creationId xmlns:a16="http://schemas.microsoft.com/office/drawing/2014/main" id="{50221B88-E1D2-613E-CCDD-E9A898931E2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3801;p71">
              <a:extLst>
                <a:ext uri="{FF2B5EF4-FFF2-40B4-BE49-F238E27FC236}">
                  <a16:creationId xmlns:a16="http://schemas.microsoft.com/office/drawing/2014/main" id="{383C1CCD-971F-1C17-30B4-CE5E11931E4E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3802;p71">
              <a:extLst>
                <a:ext uri="{FF2B5EF4-FFF2-40B4-BE49-F238E27FC236}">
                  <a16:creationId xmlns:a16="http://schemas.microsoft.com/office/drawing/2014/main" id="{64B9C852-0E94-AF34-84C4-5182A87B8B43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3803;p71">
              <a:extLst>
                <a:ext uri="{FF2B5EF4-FFF2-40B4-BE49-F238E27FC236}">
                  <a16:creationId xmlns:a16="http://schemas.microsoft.com/office/drawing/2014/main" id="{56AC7578-321E-05C0-760A-86A0A55AFFDA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3804;p71">
              <a:extLst>
                <a:ext uri="{FF2B5EF4-FFF2-40B4-BE49-F238E27FC236}">
                  <a16:creationId xmlns:a16="http://schemas.microsoft.com/office/drawing/2014/main" id="{6C9AA1BA-F023-4610-8D2F-A33BF5AEFB0F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3805;p71">
              <a:extLst>
                <a:ext uri="{FF2B5EF4-FFF2-40B4-BE49-F238E27FC236}">
                  <a16:creationId xmlns:a16="http://schemas.microsoft.com/office/drawing/2014/main" id="{88B96F0F-90CE-4338-2171-87D8A0CDCD40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3806;p71">
              <a:extLst>
                <a:ext uri="{FF2B5EF4-FFF2-40B4-BE49-F238E27FC236}">
                  <a16:creationId xmlns:a16="http://schemas.microsoft.com/office/drawing/2014/main" id="{5172CAC4-C72D-BBCB-AB0A-E891E9812EB9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3807;p71">
              <a:extLst>
                <a:ext uri="{FF2B5EF4-FFF2-40B4-BE49-F238E27FC236}">
                  <a16:creationId xmlns:a16="http://schemas.microsoft.com/office/drawing/2014/main" id="{24655752-1E85-A3B5-995B-44CF9B3660A4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3808;p71">
              <a:extLst>
                <a:ext uri="{FF2B5EF4-FFF2-40B4-BE49-F238E27FC236}">
                  <a16:creationId xmlns:a16="http://schemas.microsoft.com/office/drawing/2014/main" id="{537106C9-789C-EB7A-BFE1-90BCBC818877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3809;p71">
              <a:extLst>
                <a:ext uri="{FF2B5EF4-FFF2-40B4-BE49-F238E27FC236}">
                  <a16:creationId xmlns:a16="http://schemas.microsoft.com/office/drawing/2014/main" id="{34DA96F2-4D87-416D-2AB1-AE0E4E957F9B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3810;p71">
              <a:extLst>
                <a:ext uri="{FF2B5EF4-FFF2-40B4-BE49-F238E27FC236}">
                  <a16:creationId xmlns:a16="http://schemas.microsoft.com/office/drawing/2014/main" id="{D7DC9B6D-F0C8-B016-F529-A3E87F56278D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3811;p71">
              <a:extLst>
                <a:ext uri="{FF2B5EF4-FFF2-40B4-BE49-F238E27FC236}">
                  <a16:creationId xmlns:a16="http://schemas.microsoft.com/office/drawing/2014/main" id="{7C6B239B-4750-B33B-FFFD-8CA12E70F85C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3812;p71">
              <a:extLst>
                <a:ext uri="{FF2B5EF4-FFF2-40B4-BE49-F238E27FC236}">
                  <a16:creationId xmlns:a16="http://schemas.microsoft.com/office/drawing/2014/main" id="{BEE4C43D-9D82-E53B-168B-31DDBFEE623C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3813;p71">
              <a:extLst>
                <a:ext uri="{FF2B5EF4-FFF2-40B4-BE49-F238E27FC236}">
                  <a16:creationId xmlns:a16="http://schemas.microsoft.com/office/drawing/2014/main" id="{FF4D187C-3E4A-0A2B-7632-21AB7DEC8BA0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3814;p71">
              <a:extLst>
                <a:ext uri="{FF2B5EF4-FFF2-40B4-BE49-F238E27FC236}">
                  <a16:creationId xmlns:a16="http://schemas.microsoft.com/office/drawing/2014/main" id="{1A03D653-7B22-DCCD-F69D-623AB60F54DC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3815;p71">
              <a:extLst>
                <a:ext uri="{FF2B5EF4-FFF2-40B4-BE49-F238E27FC236}">
                  <a16:creationId xmlns:a16="http://schemas.microsoft.com/office/drawing/2014/main" id="{0186A457-0969-533C-E884-6BF0B3A23AB3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3816;p71">
              <a:extLst>
                <a:ext uri="{FF2B5EF4-FFF2-40B4-BE49-F238E27FC236}">
                  <a16:creationId xmlns:a16="http://schemas.microsoft.com/office/drawing/2014/main" id="{701F515F-3727-CBA7-2175-8C91242F57AA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3817;p71">
              <a:extLst>
                <a:ext uri="{FF2B5EF4-FFF2-40B4-BE49-F238E27FC236}">
                  <a16:creationId xmlns:a16="http://schemas.microsoft.com/office/drawing/2014/main" id="{2B77B1AB-001E-ADA8-B891-AA48549A8B01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3818;p71">
              <a:extLst>
                <a:ext uri="{FF2B5EF4-FFF2-40B4-BE49-F238E27FC236}">
                  <a16:creationId xmlns:a16="http://schemas.microsoft.com/office/drawing/2014/main" id="{1A9BE304-B093-8828-76E7-66F514A954BB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3819;p71">
              <a:extLst>
                <a:ext uri="{FF2B5EF4-FFF2-40B4-BE49-F238E27FC236}">
                  <a16:creationId xmlns:a16="http://schemas.microsoft.com/office/drawing/2014/main" id="{AECC5231-ECCF-178C-83D2-275A5FE2266A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3820;p71">
              <a:extLst>
                <a:ext uri="{FF2B5EF4-FFF2-40B4-BE49-F238E27FC236}">
                  <a16:creationId xmlns:a16="http://schemas.microsoft.com/office/drawing/2014/main" id="{BD576C46-D775-7967-D07A-A79F49C39BD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3821;p71">
              <a:extLst>
                <a:ext uri="{FF2B5EF4-FFF2-40B4-BE49-F238E27FC236}">
                  <a16:creationId xmlns:a16="http://schemas.microsoft.com/office/drawing/2014/main" id="{D8BC4E92-69AC-55B0-A7E4-5482E5107897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3822;p71">
              <a:extLst>
                <a:ext uri="{FF2B5EF4-FFF2-40B4-BE49-F238E27FC236}">
                  <a16:creationId xmlns:a16="http://schemas.microsoft.com/office/drawing/2014/main" id="{624C46E6-63E9-DAC2-AB06-C93A6AE0762F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3823;p71">
              <a:extLst>
                <a:ext uri="{FF2B5EF4-FFF2-40B4-BE49-F238E27FC236}">
                  <a16:creationId xmlns:a16="http://schemas.microsoft.com/office/drawing/2014/main" id="{70DCA67A-6F7F-B1E8-1206-CE5A24B9EF48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3824;p71">
              <a:extLst>
                <a:ext uri="{FF2B5EF4-FFF2-40B4-BE49-F238E27FC236}">
                  <a16:creationId xmlns:a16="http://schemas.microsoft.com/office/drawing/2014/main" id="{6D3BCAB0-1453-D58D-6888-22EC8DB92230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3825;p71">
              <a:extLst>
                <a:ext uri="{FF2B5EF4-FFF2-40B4-BE49-F238E27FC236}">
                  <a16:creationId xmlns:a16="http://schemas.microsoft.com/office/drawing/2014/main" id="{6AA86170-BAC9-1157-58AA-343025C9C60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3826;p71">
              <a:extLst>
                <a:ext uri="{FF2B5EF4-FFF2-40B4-BE49-F238E27FC236}">
                  <a16:creationId xmlns:a16="http://schemas.microsoft.com/office/drawing/2014/main" id="{09A88083-CFC0-0005-A05A-AD08582B547A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3827;p71">
              <a:extLst>
                <a:ext uri="{FF2B5EF4-FFF2-40B4-BE49-F238E27FC236}">
                  <a16:creationId xmlns:a16="http://schemas.microsoft.com/office/drawing/2014/main" id="{70F35FC8-737E-6EA2-4184-3A4254926AFD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3828;p71">
              <a:extLst>
                <a:ext uri="{FF2B5EF4-FFF2-40B4-BE49-F238E27FC236}">
                  <a16:creationId xmlns:a16="http://schemas.microsoft.com/office/drawing/2014/main" id="{290E0398-395A-09E3-12E0-185D1787BC28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3829;p71">
              <a:extLst>
                <a:ext uri="{FF2B5EF4-FFF2-40B4-BE49-F238E27FC236}">
                  <a16:creationId xmlns:a16="http://schemas.microsoft.com/office/drawing/2014/main" id="{D69437F1-F89E-C58F-CAF6-40C3261CD543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3830;p71">
              <a:extLst>
                <a:ext uri="{FF2B5EF4-FFF2-40B4-BE49-F238E27FC236}">
                  <a16:creationId xmlns:a16="http://schemas.microsoft.com/office/drawing/2014/main" id="{D1AF1A06-73A9-E4CA-C78E-C1936480ED65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3831;p71">
              <a:extLst>
                <a:ext uri="{FF2B5EF4-FFF2-40B4-BE49-F238E27FC236}">
                  <a16:creationId xmlns:a16="http://schemas.microsoft.com/office/drawing/2014/main" id="{8EA749DB-6DD0-D5A2-CE34-3C5AB18261DB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3832;p71">
              <a:extLst>
                <a:ext uri="{FF2B5EF4-FFF2-40B4-BE49-F238E27FC236}">
                  <a16:creationId xmlns:a16="http://schemas.microsoft.com/office/drawing/2014/main" id="{8D6514D8-9D02-0783-CEEF-3B300A90B3F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3833;p71">
              <a:extLst>
                <a:ext uri="{FF2B5EF4-FFF2-40B4-BE49-F238E27FC236}">
                  <a16:creationId xmlns:a16="http://schemas.microsoft.com/office/drawing/2014/main" id="{4CCB60ED-C5F9-DC3E-EE92-929FD0F6E210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3834;p71">
              <a:extLst>
                <a:ext uri="{FF2B5EF4-FFF2-40B4-BE49-F238E27FC236}">
                  <a16:creationId xmlns:a16="http://schemas.microsoft.com/office/drawing/2014/main" id="{AEC7D3B4-79B1-06AE-3BEB-7ADC9C7BC3BF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3835;p71">
              <a:extLst>
                <a:ext uri="{FF2B5EF4-FFF2-40B4-BE49-F238E27FC236}">
                  <a16:creationId xmlns:a16="http://schemas.microsoft.com/office/drawing/2014/main" id="{34DF59CC-FD31-6C98-6C17-4CD7E4D60A62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3836;p71">
              <a:extLst>
                <a:ext uri="{FF2B5EF4-FFF2-40B4-BE49-F238E27FC236}">
                  <a16:creationId xmlns:a16="http://schemas.microsoft.com/office/drawing/2014/main" id="{2711E328-2129-5B6D-8BE5-7929B1D142A5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3837;p71">
              <a:extLst>
                <a:ext uri="{FF2B5EF4-FFF2-40B4-BE49-F238E27FC236}">
                  <a16:creationId xmlns:a16="http://schemas.microsoft.com/office/drawing/2014/main" id="{F0E67408-871A-7C1E-D00A-4D22EBE83B16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3838;p71">
              <a:extLst>
                <a:ext uri="{FF2B5EF4-FFF2-40B4-BE49-F238E27FC236}">
                  <a16:creationId xmlns:a16="http://schemas.microsoft.com/office/drawing/2014/main" id="{699DC901-BFF5-9DBD-3487-85CCA12288A3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3839;p71">
              <a:extLst>
                <a:ext uri="{FF2B5EF4-FFF2-40B4-BE49-F238E27FC236}">
                  <a16:creationId xmlns:a16="http://schemas.microsoft.com/office/drawing/2014/main" id="{7DE91316-6DD0-C397-AEA2-73B9C57EB98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3840;p71">
              <a:extLst>
                <a:ext uri="{FF2B5EF4-FFF2-40B4-BE49-F238E27FC236}">
                  <a16:creationId xmlns:a16="http://schemas.microsoft.com/office/drawing/2014/main" id="{80D1B733-4352-4FE4-7C94-D0BF0B343288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3841;p71">
              <a:extLst>
                <a:ext uri="{FF2B5EF4-FFF2-40B4-BE49-F238E27FC236}">
                  <a16:creationId xmlns:a16="http://schemas.microsoft.com/office/drawing/2014/main" id="{0486C649-1DA8-0B75-CABD-7132BC24E226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3842;p71">
              <a:extLst>
                <a:ext uri="{FF2B5EF4-FFF2-40B4-BE49-F238E27FC236}">
                  <a16:creationId xmlns:a16="http://schemas.microsoft.com/office/drawing/2014/main" id="{606503F1-A87E-7662-221A-DB359F5F3DF4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3843;p71">
              <a:extLst>
                <a:ext uri="{FF2B5EF4-FFF2-40B4-BE49-F238E27FC236}">
                  <a16:creationId xmlns:a16="http://schemas.microsoft.com/office/drawing/2014/main" id="{1B5573F0-33A0-8335-A0EB-4EFAF6254DE1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3844;p71">
              <a:extLst>
                <a:ext uri="{FF2B5EF4-FFF2-40B4-BE49-F238E27FC236}">
                  <a16:creationId xmlns:a16="http://schemas.microsoft.com/office/drawing/2014/main" id="{6B4BD5F1-61C7-9616-B622-2A545313EA3B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3845;p71">
              <a:extLst>
                <a:ext uri="{FF2B5EF4-FFF2-40B4-BE49-F238E27FC236}">
                  <a16:creationId xmlns:a16="http://schemas.microsoft.com/office/drawing/2014/main" id="{42DD4631-564C-CBE5-1711-BD12BA3F92FE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3846;p71">
              <a:extLst>
                <a:ext uri="{FF2B5EF4-FFF2-40B4-BE49-F238E27FC236}">
                  <a16:creationId xmlns:a16="http://schemas.microsoft.com/office/drawing/2014/main" id="{84CD65B3-9B7E-3D5C-0218-08D8FE70159F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3847;p71">
              <a:extLst>
                <a:ext uri="{FF2B5EF4-FFF2-40B4-BE49-F238E27FC236}">
                  <a16:creationId xmlns:a16="http://schemas.microsoft.com/office/drawing/2014/main" id="{898AD33D-7965-CB9E-5006-D28B5D858218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3848;p71">
              <a:extLst>
                <a:ext uri="{FF2B5EF4-FFF2-40B4-BE49-F238E27FC236}">
                  <a16:creationId xmlns:a16="http://schemas.microsoft.com/office/drawing/2014/main" id="{6453FF9A-42D6-C3C1-D274-D7746D6AE4F2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3849;p71">
              <a:extLst>
                <a:ext uri="{FF2B5EF4-FFF2-40B4-BE49-F238E27FC236}">
                  <a16:creationId xmlns:a16="http://schemas.microsoft.com/office/drawing/2014/main" id="{0A8CE953-FE5E-6DF0-EF16-D257E6C885CF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3850;p71">
              <a:extLst>
                <a:ext uri="{FF2B5EF4-FFF2-40B4-BE49-F238E27FC236}">
                  <a16:creationId xmlns:a16="http://schemas.microsoft.com/office/drawing/2014/main" id="{E721A19B-8A15-6AE1-D712-C029638F87AF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3851;p71">
              <a:extLst>
                <a:ext uri="{FF2B5EF4-FFF2-40B4-BE49-F238E27FC236}">
                  <a16:creationId xmlns:a16="http://schemas.microsoft.com/office/drawing/2014/main" id="{239B736B-5B85-1924-F563-AA00545FD331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3852;p71">
              <a:extLst>
                <a:ext uri="{FF2B5EF4-FFF2-40B4-BE49-F238E27FC236}">
                  <a16:creationId xmlns:a16="http://schemas.microsoft.com/office/drawing/2014/main" id="{19036659-E7FA-3B9A-539A-58B495F3152C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3853;p71">
              <a:extLst>
                <a:ext uri="{FF2B5EF4-FFF2-40B4-BE49-F238E27FC236}">
                  <a16:creationId xmlns:a16="http://schemas.microsoft.com/office/drawing/2014/main" id="{21B64F67-8F24-D681-C3D4-830CF19E8AC3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3854;p71">
              <a:extLst>
                <a:ext uri="{FF2B5EF4-FFF2-40B4-BE49-F238E27FC236}">
                  <a16:creationId xmlns:a16="http://schemas.microsoft.com/office/drawing/2014/main" id="{78559B45-F979-020A-7C31-0DB6A2F0B7E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3855;p71">
              <a:extLst>
                <a:ext uri="{FF2B5EF4-FFF2-40B4-BE49-F238E27FC236}">
                  <a16:creationId xmlns:a16="http://schemas.microsoft.com/office/drawing/2014/main" id="{FB1502AE-E6F9-ABB4-2C6C-C59128B475B0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3856;p71">
              <a:extLst>
                <a:ext uri="{FF2B5EF4-FFF2-40B4-BE49-F238E27FC236}">
                  <a16:creationId xmlns:a16="http://schemas.microsoft.com/office/drawing/2014/main" id="{842F8474-DDEC-1206-DAB0-5EED534AE23D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3857;p71">
              <a:extLst>
                <a:ext uri="{FF2B5EF4-FFF2-40B4-BE49-F238E27FC236}">
                  <a16:creationId xmlns:a16="http://schemas.microsoft.com/office/drawing/2014/main" id="{3FA1C95C-0886-7C3E-4E66-5DDD140E2707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3858;p71">
              <a:extLst>
                <a:ext uri="{FF2B5EF4-FFF2-40B4-BE49-F238E27FC236}">
                  <a16:creationId xmlns:a16="http://schemas.microsoft.com/office/drawing/2014/main" id="{540F317B-A455-16E9-2E8E-5D086EA2AC57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3859;p71">
              <a:extLst>
                <a:ext uri="{FF2B5EF4-FFF2-40B4-BE49-F238E27FC236}">
                  <a16:creationId xmlns:a16="http://schemas.microsoft.com/office/drawing/2014/main" id="{4D2543AF-144E-FDA2-B1A0-88542F71107E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3860;p71">
              <a:extLst>
                <a:ext uri="{FF2B5EF4-FFF2-40B4-BE49-F238E27FC236}">
                  <a16:creationId xmlns:a16="http://schemas.microsoft.com/office/drawing/2014/main" id="{66B3647F-F4AC-D10C-A8A7-CBB094033592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3861;p71">
              <a:extLst>
                <a:ext uri="{FF2B5EF4-FFF2-40B4-BE49-F238E27FC236}">
                  <a16:creationId xmlns:a16="http://schemas.microsoft.com/office/drawing/2014/main" id="{9E0D3C9D-B648-3AC5-FCF6-28EACD979437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3862;p71">
              <a:extLst>
                <a:ext uri="{FF2B5EF4-FFF2-40B4-BE49-F238E27FC236}">
                  <a16:creationId xmlns:a16="http://schemas.microsoft.com/office/drawing/2014/main" id="{88E49AB0-0BD6-B1C6-5C03-625DD0E6E112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3863;p71">
              <a:extLst>
                <a:ext uri="{FF2B5EF4-FFF2-40B4-BE49-F238E27FC236}">
                  <a16:creationId xmlns:a16="http://schemas.microsoft.com/office/drawing/2014/main" id="{E38EF0A6-A32A-16C6-DB03-2C4C8733BA08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3864;p71">
              <a:extLst>
                <a:ext uri="{FF2B5EF4-FFF2-40B4-BE49-F238E27FC236}">
                  <a16:creationId xmlns:a16="http://schemas.microsoft.com/office/drawing/2014/main" id="{ED9648CE-F701-31ED-FC95-8F5D252DCED0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3865;p71">
              <a:extLst>
                <a:ext uri="{FF2B5EF4-FFF2-40B4-BE49-F238E27FC236}">
                  <a16:creationId xmlns:a16="http://schemas.microsoft.com/office/drawing/2014/main" id="{5D882886-4594-28DE-1CF7-976A7DF35306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3866;p71">
              <a:extLst>
                <a:ext uri="{FF2B5EF4-FFF2-40B4-BE49-F238E27FC236}">
                  <a16:creationId xmlns:a16="http://schemas.microsoft.com/office/drawing/2014/main" id="{F80FF041-C528-3C4B-30DF-6938EAAD8E3E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3867;p71">
              <a:extLst>
                <a:ext uri="{FF2B5EF4-FFF2-40B4-BE49-F238E27FC236}">
                  <a16:creationId xmlns:a16="http://schemas.microsoft.com/office/drawing/2014/main" id="{A51FC2F2-C2C4-CCDF-3A4F-ABED5FA68360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3868;p71">
              <a:extLst>
                <a:ext uri="{FF2B5EF4-FFF2-40B4-BE49-F238E27FC236}">
                  <a16:creationId xmlns:a16="http://schemas.microsoft.com/office/drawing/2014/main" id="{6824238F-172B-2402-2995-0F4B2D4E3C6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3869;p71">
              <a:extLst>
                <a:ext uri="{FF2B5EF4-FFF2-40B4-BE49-F238E27FC236}">
                  <a16:creationId xmlns:a16="http://schemas.microsoft.com/office/drawing/2014/main" id="{A12D1366-8244-56C4-C976-EB82D72555FF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3870;p71">
              <a:extLst>
                <a:ext uri="{FF2B5EF4-FFF2-40B4-BE49-F238E27FC236}">
                  <a16:creationId xmlns:a16="http://schemas.microsoft.com/office/drawing/2014/main" id="{E4018F48-1F2B-219F-9C67-E18CC19B7E06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3871;p71">
              <a:extLst>
                <a:ext uri="{FF2B5EF4-FFF2-40B4-BE49-F238E27FC236}">
                  <a16:creationId xmlns:a16="http://schemas.microsoft.com/office/drawing/2014/main" id="{072B89EF-7958-5568-B9C9-6D2E049BEEA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3872;p71">
              <a:extLst>
                <a:ext uri="{FF2B5EF4-FFF2-40B4-BE49-F238E27FC236}">
                  <a16:creationId xmlns:a16="http://schemas.microsoft.com/office/drawing/2014/main" id="{0A8D5E1C-BAD0-0A4C-2BEB-22D9366F7F9A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3873;p71">
              <a:extLst>
                <a:ext uri="{FF2B5EF4-FFF2-40B4-BE49-F238E27FC236}">
                  <a16:creationId xmlns:a16="http://schemas.microsoft.com/office/drawing/2014/main" id="{997DAA9F-FE32-891C-C166-E47865DFA37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3874;p71">
              <a:extLst>
                <a:ext uri="{FF2B5EF4-FFF2-40B4-BE49-F238E27FC236}">
                  <a16:creationId xmlns:a16="http://schemas.microsoft.com/office/drawing/2014/main" id="{AB0B8522-851B-CA1B-EE76-27A09723BDE1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3875;p71">
              <a:extLst>
                <a:ext uri="{FF2B5EF4-FFF2-40B4-BE49-F238E27FC236}">
                  <a16:creationId xmlns:a16="http://schemas.microsoft.com/office/drawing/2014/main" id="{0D8EA269-2873-C7B8-5442-8A512A52556F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3876;p71">
              <a:extLst>
                <a:ext uri="{FF2B5EF4-FFF2-40B4-BE49-F238E27FC236}">
                  <a16:creationId xmlns:a16="http://schemas.microsoft.com/office/drawing/2014/main" id="{45CB2B86-9E5B-1276-02D7-61A6A35CCE1E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3877;p71">
              <a:extLst>
                <a:ext uri="{FF2B5EF4-FFF2-40B4-BE49-F238E27FC236}">
                  <a16:creationId xmlns:a16="http://schemas.microsoft.com/office/drawing/2014/main" id="{40E79167-EA97-50EA-D08B-86E3BEE593A3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3878;p71">
              <a:extLst>
                <a:ext uri="{FF2B5EF4-FFF2-40B4-BE49-F238E27FC236}">
                  <a16:creationId xmlns:a16="http://schemas.microsoft.com/office/drawing/2014/main" id="{33F07638-E581-FC05-38EB-17502F1AC465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3879;p71">
              <a:extLst>
                <a:ext uri="{FF2B5EF4-FFF2-40B4-BE49-F238E27FC236}">
                  <a16:creationId xmlns:a16="http://schemas.microsoft.com/office/drawing/2014/main" id="{4BF61FED-DB2D-5677-6078-51FA5F66E94B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3880;p71">
              <a:extLst>
                <a:ext uri="{FF2B5EF4-FFF2-40B4-BE49-F238E27FC236}">
                  <a16:creationId xmlns:a16="http://schemas.microsoft.com/office/drawing/2014/main" id="{F2744476-EB07-C8EA-6D8E-C2493ADCF3C2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3881;p71">
              <a:extLst>
                <a:ext uri="{FF2B5EF4-FFF2-40B4-BE49-F238E27FC236}">
                  <a16:creationId xmlns:a16="http://schemas.microsoft.com/office/drawing/2014/main" id="{D921D766-8D60-64EF-EFB3-31AF223FAD74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3882;p71">
              <a:extLst>
                <a:ext uri="{FF2B5EF4-FFF2-40B4-BE49-F238E27FC236}">
                  <a16:creationId xmlns:a16="http://schemas.microsoft.com/office/drawing/2014/main" id="{6DC234D6-915A-E17F-17E0-FD97048AD099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3883;p71">
              <a:extLst>
                <a:ext uri="{FF2B5EF4-FFF2-40B4-BE49-F238E27FC236}">
                  <a16:creationId xmlns:a16="http://schemas.microsoft.com/office/drawing/2014/main" id="{8A05741F-7A05-BEC9-7E8F-043EB58926B6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3884;p71">
              <a:extLst>
                <a:ext uri="{FF2B5EF4-FFF2-40B4-BE49-F238E27FC236}">
                  <a16:creationId xmlns:a16="http://schemas.microsoft.com/office/drawing/2014/main" id="{48D1E68B-6599-C0AC-2E73-E70B72321359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3885;p71">
              <a:extLst>
                <a:ext uri="{FF2B5EF4-FFF2-40B4-BE49-F238E27FC236}">
                  <a16:creationId xmlns:a16="http://schemas.microsoft.com/office/drawing/2014/main" id="{59104DE0-077E-F653-989E-D72363AC987E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3886;p71">
              <a:extLst>
                <a:ext uri="{FF2B5EF4-FFF2-40B4-BE49-F238E27FC236}">
                  <a16:creationId xmlns:a16="http://schemas.microsoft.com/office/drawing/2014/main" id="{B1C6670B-9E79-32B0-C8A3-458B12F46957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3887;p71">
              <a:extLst>
                <a:ext uri="{FF2B5EF4-FFF2-40B4-BE49-F238E27FC236}">
                  <a16:creationId xmlns:a16="http://schemas.microsoft.com/office/drawing/2014/main" id="{1CFBCD12-6425-9192-332C-171332BABF04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3888;p71">
              <a:extLst>
                <a:ext uri="{FF2B5EF4-FFF2-40B4-BE49-F238E27FC236}">
                  <a16:creationId xmlns:a16="http://schemas.microsoft.com/office/drawing/2014/main" id="{D7478B38-1AB4-A1CD-72AA-5EDF15E5B5C7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3889;p71">
              <a:extLst>
                <a:ext uri="{FF2B5EF4-FFF2-40B4-BE49-F238E27FC236}">
                  <a16:creationId xmlns:a16="http://schemas.microsoft.com/office/drawing/2014/main" id="{98F6F01B-6303-6A5E-1B94-3DC7DFB256C1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3890;p71">
              <a:extLst>
                <a:ext uri="{FF2B5EF4-FFF2-40B4-BE49-F238E27FC236}">
                  <a16:creationId xmlns:a16="http://schemas.microsoft.com/office/drawing/2014/main" id="{EEC23A62-CAAA-8067-1F98-C4330415B6D3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3891;p71">
              <a:extLst>
                <a:ext uri="{FF2B5EF4-FFF2-40B4-BE49-F238E27FC236}">
                  <a16:creationId xmlns:a16="http://schemas.microsoft.com/office/drawing/2014/main" id="{E64273C3-C50D-53D0-AE27-01C0C31AACEA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3892;p71">
              <a:extLst>
                <a:ext uri="{FF2B5EF4-FFF2-40B4-BE49-F238E27FC236}">
                  <a16:creationId xmlns:a16="http://schemas.microsoft.com/office/drawing/2014/main" id="{C05BA893-FE46-B088-A644-9B30EA8ED18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3893;p71">
              <a:extLst>
                <a:ext uri="{FF2B5EF4-FFF2-40B4-BE49-F238E27FC236}">
                  <a16:creationId xmlns:a16="http://schemas.microsoft.com/office/drawing/2014/main" id="{F0E78D98-365F-054D-83FD-02818C20F052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3894;p71">
              <a:extLst>
                <a:ext uri="{FF2B5EF4-FFF2-40B4-BE49-F238E27FC236}">
                  <a16:creationId xmlns:a16="http://schemas.microsoft.com/office/drawing/2014/main" id="{513B64FF-6DAA-9BE0-CB29-A4CA556C464C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3895;p71">
              <a:extLst>
                <a:ext uri="{FF2B5EF4-FFF2-40B4-BE49-F238E27FC236}">
                  <a16:creationId xmlns:a16="http://schemas.microsoft.com/office/drawing/2014/main" id="{852F4761-7C7A-F88C-3D7B-A8B3C6CD376E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3896;p71">
              <a:extLst>
                <a:ext uri="{FF2B5EF4-FFF2-40B4-BE49-F238E27FC236}">
                  <a16:creationId xmlns:a16="http://schemas.microsoft.com/office/drawing/2014/main" id="{0F146CF5-3B98-FAE1-85C1-4F66FC8C90EC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3897;p71">
              <a:extLst>
                <a:ext uri="{FF2B5EF4-FFF2-40B4-BE49-F238E27FC236}">
                  <a16:creationId xmlns:a16="http://schemas.microsoft.com/office/drawing/2014/main" id="{1523952E-D005-1605-7437-ED4F1D2F4CC2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3898;p71">
              <a:extLst>
                <a:ext uri="{FF2B5EF4-FFF2-40B4-BE49-F238E27FC236}">
                  <a16:creationId xmlns:a16="http://schemas.microsoft.com/office/drawing/2014/main" id="{0CFE8419-D6E4-2D7D-A419-B3920DBFD1C5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3899;p71">
              <a:extLst>
                <a:ext uri="{FF2B5EF4-FFF2-40B4-BE49-F238E27FC236}">
                  <a16:creationId xmlns:a16="http://schemas.microsoft.com/office/drawing/2014/main" id="{D98BE54B-7A36-CF06-304D-9291994E762D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3900;p71">
              <a:extLst>
                <a:ext uri="{FF2B5EF4-FFF2-40B4-BE49-F238E27FC236}">
                  <a16:creationId xmlns:a16="http://schemas.microsoft.com/office/drawing/2014/main" id="{AA74E4D5-08C7-D4E4-2657-E86FB5BF8C60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3901;p71">
              <a:extLst>
                <a:ext uri="{FF2B5EF4-FFF2-40B4-BE49-F238E27FC236}">
                  <a16:creationId xmlns:a16="http://schemas.microsoft.com/office/drawing/2014/main" id="{4805D453-34B6-CFBA-9CE4-CAB81EE2F2EC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3902;p71">
              <a:extLst>
                <a:ext uri="{FF2B5EF4-FFF2-40B4-BE49-F238E27FC236}">
                  <a16:creationId xmlns:a16="http://schemas.microsoft.com/office/drawing/2014/main" id="{C479CDA6-18CA-73C6-F182-3F2017DAAED7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3903;p71">
              <a:extLst>
                <a:ext uri="{FF2B5EF4-FFF2-40B4-BE49-F238E27FC236}">
                  <a16:creationId xmlns:a16="http://schemas.microsoft.com/office/drawing/2014/main" id="{B68CF727-24BF-9B26-D7B6-B3352FF932EB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3904;p71">
              <a:extLst>
                <a:ext uri="{FF2B5EF4-FFF2-40B4-BE49-F238E27FC236}">
                  <a16:creationId xmlns:a16="http://schemas.microsoft.com/office/drawing/2014/main" id="{79FB453E-82A0-7A3B-B3D6-1183A894D81F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3905;p71">
              <a:extLst>
                <a:ext uri="{FF2B5EF4-FFF2-40B4-BE49-F238E27FC236}">
                  <a16:creationId xmlns:a16="http://schemas.microsoft.com/office/drawing/2014/main" id="{3464672F-2A67-C0F7-32CA-2A90530C0BB1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3906;p71">
              <a:extLst>
                <a:ext uri="{FF2B5EF4-FFF2-40B4-BE49-F238E27FC236}">
                  <a16:creationId xmlns:a16="http://schemas.microsoft.com/office/drawing/2014/main" id="{E6CFF836-5C79-7EEE-4497-06FB3A815B6B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3907;p71">
              <a:extLst>
                <a:ext uri="{FF2B5EF4-FFF2-40B4-BE49-F238E27FC236}">
                  <a16:creationId xmlns:a16="http://schemas.microsoft.com/office/drawing/2014/main" id="{39A6FA78-8E46-9E40-F9B4-DE90AD3219C5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3908;p71">
              <a:extLst>
                <a:ext uri="{FF2B5EF4-FFF2-40B4-BE49-F238E27FC236}">
                  <a16:creationId xmlns:a16="http://schemas.microsoft.com/office/drawing/2014/main" id="{338D8251-E543-F61F-C0EF-42F159B145F5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3909;p71">
              <a:extLst>
                <a:ext uri="{FF2B5EF4-FFF2-40B4-BE49-F238E27FC236}">
                  <a16:creationId xmlns:a16="http://schemas.microsoft.com/office/drawing/2014/main" id="{EC37B382-FDED-91B2-DB77-4D2AC50ADFAE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3910;p71">
              <a:extLst>
                <a:ext uri="{FF2B5EF4-FFF2-40B4-BE49-F238E27FC236}">
                  <a16:creationId xmlns:a16="http://schemas.microsoft.com/office/drawing/2014/main" id="{6609EBA1-8702-1FB9-E924-ACE5A9039194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3911;p71">
              <a:extLst>
                <a:ext uri="{FF2B5EF4-FFF2-40B4-BE49-F238E27FC236}">
                  <a16:creationId xmlns:a16="http://schemas.microsoft.com/office/drawing/2014/main" id="{10E587F2-BFAB-09E2-2A41-307F1D4780FA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3912;p71">
              <a:extLst>
                <a:ext uri="{FF2B5EF4-FFF2-40B4-BE49-F238E27FC236}">
                  <a16:creationId xmlns:a16="http://schemas.microsoft.com/office/drawing/2014/main" id="{B31131F0-4BD4-861E-E6AD-203BAD5890C7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3913;p71">
              <a:extLst>
                <a:ext uri="{FF2B5EF4-FFF2-40B4-BE49-F238E27FC236}">
                  <a16:creationId xmlns:a16="http://schemas.microsoft.com/office/drawing/2014/main" id="{BA107D79-0B01-AAC7-43D7-CB531FDC6078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3914;p71">
              <a:extLst>
                <a:ext uri="{FF2B5EF4-FFF2-40B4-BE49-F238E27FC236}">
                  <a16:creationId xmlns:a16="http://schemas.microsoft.com/office/drawing/2014/main" id="{2175C7E2-11BF-BE2A-F56F-0766C43D9E81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3915;p71">
              <a:extLst>
                <a:ext uri="{FF2B5EF4-FFF2-40B4-BE49-F238E27FC236}">
                  <a16:creationId xmlns:a16="http://schemas.microsoft.com/office/drawing/2014/main" id="{89F76E15-6146-10B0-88A7-42DD40F7EE5C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3916;p71">
              <a:extLst>
                <a:ext uri="{FF2B5EF4-FFF2-40B4-BE49-F238E27FC236}">
                  <a16:creationId xmlns:a16="http://schemas.microsoft.com/office/drawing/2014/main" id="{A2A8CC9E-659E-A01F-1E9D-C245C7B634E0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3917;p71">
              <a:extLst>
                <a:ext uri="{FF2B5EF4-FFF2-40B4-BE49-F238E27FC236}">
                  <a16:creationId xmlns:a16="http://schemas.microsoft.com/office/drawing/2014/main" id="{02B4072D-D0E9-40F0-0E6E-AAF70BB13A9F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3918;p71">
              <a:extLst>
                <a:ext uri="{FF2B5EF4-FFF2-40B4-BE49-F238E27FC236}">
                  <a16:creationId xmlns:a16="http://schemas.microsoft.com/office/drawing/2014/main" id="{87968856-A90D-2495-44AB-1C705C1A892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3919;p71">
              <a:extLst>
                <a:ext uri="{FF2B5EF4-FFF2-40B4-BE49-F238E27FC236}">
                  <a16:creationId xmlns:a16="http://schemas.microsoft.com/office/drawing/2014/main" id="{4BD92C97-5975-6632-EF54-0F7868532FF1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3920;p71">
              <a:extLst>
                <a:ext uri="{FF2B5EF4-FFF2-40B4-BE49-F238E27FC236}">
                  <a16:creationId xmlns:a16="http://schemas.microsoft.com/office/drawing/2014/main" id="{1C216C02-F363-0B32-C6B0-0C8BADD929F7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3921;p71">
              <a:extLst>
                <a:ext uri="{FF2B5EF4-FFF2-40B4-BE49-F238E27FC236}">
                  <a16:creationId xmlns:a16="http://schemas.microsoft.com/office/drawing/2014/main" id="{ADB664B4-841E-60DC-3D99-9BCA4BF6F17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3922;p71">
              <a:extLst>
                <a:ext uri="{FF2B5EF4-FFF2-40B4-BE49-F238E27FC236}">
                  <a16:creationId xmlns:a16="http://schemas.microsoft.com/office/drawing/2014/main" id="{032F4406-349E-EFE9-6365-C19F4914BF73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3923;p71">
              <a:extLst>
                <a:ext uri="{FF2B5EF4-FFF2-40B4-BE49-F238E27FC236}">
                  <a16:creationId xmlns:a16="http://schemas.microsoft.com/office/drawing/2014/main" id="{CF493FE0-BF53-F62F-1351-20571F38E227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3924;p71">
              <a:extLst>
                <a:ext uri="{FF2B5EF4-FFF2-40B4-BE49-F238E27FC236}">
                  <a16:creationId xmlns:a16="http://schemas.microsoft.com/office/drawing/2014/main" id="{B682B6DC-AC4D-2C61-889A-66C7B4E9088F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3925;p71">
              <a:extLst>
                <a:ext uri="{FF2B5EF4-FFF2-40B4-BE49-F238E27FC236}">
                  <a16:creationId xmlns:a16="http://schemas.microsoft.com/office/drawing/2014/main" id="{83FCCF2D-50BA-1ECA-376C-ED63CF8E7A57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3926;p71">
              <a:extLst>
                <a:ext uri="{FF2B5EF4-FFF2-40B4-BE49-F238E27FC236}">
                  <a16:creationId xmlns:a16="http://schemas.microsoft.com/office/drawing/2014/main" id="{12DC28F8-6D13-4A75-94CA-48ECD7D97BBC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3927;p71">
              <a:extLst>
                <a:ext uri="{FF2B5EF4-FFF2-40B4-BE49-F238E27FC236}">
                  <a16:creationId xmlns:a16="http://schemas.microsoft.com/office/drawing/2014/main" id="{F179DF61-51E8-279F-37B4-1D3B41E024F4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3928;p71">
              <a:extLst>
                <a:ext uri="{FF2B5EF4-FFF2-40B4-BE49-F238E27FC236}">
                  <a16:creationId xmlns:a16="http://schemas.microsoft.com/office/drawing/2014/main" id="{D22E00FE-48F7-B4DC-AEDA-69CB15599FC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3929;p71">
              <a:extLst>
                <a:ext uri="{FF2B5EF4-FFF2-40B4-BE49-F238E27FC236}">
                  <a16:creationId xmlns:a16="http://schemas.microsoft.com/office/drawing/2014/main" id="{69A0F8F1-DF8F-12A0-C04A-F8B88E3D115B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3930;p71">
              <a:extLst>
                <a:ext uri="{FF2B5EF4-FFF2-40B4-BE49-F238E27FC236}">
                  <a16:creationId xmlns:a16="http://schemas.microsoft.com/office/drawing/2014/main" id="{C4EE82E4-8B42-81E1-2296-D44B140344D3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3931;p71">
              <a:extLst>
                <a:ext uri="{FF2B5EF4-FFF2-40B4-BE49-F238E27FC236}">
                  <a16:creationId xmlns:a16="http://schemas.microsoft.com/office/drawing/2014/main" id="{FADDCE14-73F2-8B96-516A-F5B82F395C0B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3932;p71">
              <a:extLst>
                <a:ext uri="{FF2B5EF4-FFF2-40B4-BE49-F238E27FC236}">
                  <a16:creationId xmlns:a16="http://schemas.microsoft.com/office/drawing/2014/main" id="{E0631D74-97AB-5E07-6C00-0EABDB1E3A92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3933;p71">
              <a:extLst>
                <a:ext uri="{FF2B5EF4-FFF2-40B4-BE49-F238E27FC236}">
                  <a16:creationId xmlns:a16="http://schemas.microsoft.com/office/drawing/2014/main" id="{EB47C1D1-54A6-8EA5-5DF3-5A70D32C8B28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3934;p71">
              <a:extLst>
                <a:ext uri="{FF2B5EF4-FFF2-40B4-BE49-F238E27FC236}">
                  <a16:creationId xmlns:a16="http://schemas.microsoft.com/office/drawing/2014/main" id="{A86DD2E2-46B6-FB1C-CF74-34C103B74245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3935;p71">
              <a:extLst>
                <a:ext uri="{FF2B5EF4-FFF2-40B4-BE49-F238E27FC236}">
                  <a16:creationId xmlns:a16="http://schemas.microsoft.com/office/drawing/2014/main" id="{FBDD60D2-0E9D-7141-57B1-2955654E1307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3936;p71">
              <a:extLst>
                <a:ext uri="{FF2B5EF4-FFF2-40B4-BE49-F238E27FC236}">
                  <a16:creationId xmlns:a16="http://schemas.microsoft.com/office/drawing/2014/main" id="{C7AB0F79-C87F-5A3D-2FF1-2A605CD4B532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3937;p71">
              <a:extLst>
                <a:ext uri="{FF2B5EF4-FFF2-40B4-BE49-F238E27FC236}">
                  <a16:creationId xmlns:a16="http://schemas.microsoft.com/office/drawing/2014/main" id="{4D3732DD-8EF6-53CA-1BFE-5E74C21BDB50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3938;p71">
              <a:extLst>
                <a:ext uri="{FF2B5EF4-FFF2-40B4-BE49-F238E27FC236}">
                  <a16:creationId xmlns:a16="http://schemas.microsoft.com/office/drawing/2014/main" id="{7BFAE457-E459-2820-3E35-D6CF261E876F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3939;p71">
              <a:extLst>
                <a:ext uri="{FF2B5EF4-FFF2-40B4-BE49-F238E27FC236}">
                  <a16:creationId xmlns:a16="http://schemas.microsoft.com/office/drawing/2014/main" id="{7A3039A7-2957-2829-4636-39C99681CA29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3940;p71">
              <a:extLst>
                <a:ext uri="{FF2B5EF4-FFF2-40B4-BE49-F238E27FC236}">
                  <a16:creationId xmlns:a16="http://schemas.microsoft.com/office/drawing/2014/main" id="{F50BB31F-FF52-2E3E-5B9D-F5DF8B826F24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3941;p71">
              <a:extLst>
                <a:ext uri="{FF2B5EF4-FFF2-40B4-BE49-F238E27FC236}">
                  <a16:creationId xmlns:a16="http://schemas.microsoft.com/office/drawing/2014/main" id="{5D8E08B0-5C34-0EC2-57DA-00C8659242F6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3942;p71">
              <a:extLst>
                <a:ext uri="{FF2B5EF4-FFF2-40B4-BE49-F238E27FC236}">
                  <a16:creationId xmlns:a16="http://schemas.microsoft.com/office/drawing/2014/main" id="{B771378D-5879-D4F1-E707-5D8D25485D52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3943;p71">
              <a:extLst>
                <a:ext uri="{FF2B5EF4-FFF2-40B4-BE49-F238E27FC236}">
                  <a16:creationId xmlns:a16="http://schemas.microsoft.com/office/drawing/2014/main" id="{F1236CB8-4F6C-740C-577A-1929E97434C1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3944;p71">
              <a:extLst>
                <a:ext uri="{FF2B5EF4-FFF2-40B4-BE49-F238E27FC236}">
                  <a16:creationId xmlns:a16="http://schemas.microsoft.com/office/drawing/2014/main" id="{BDACABA3-E913-FA06-0AC2-05723B24D500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3945;p71">
              <a:extLst>
                <a:ext uri="{FF2B5EF4-FFF2-40B4-BE49-F238E27FC236}">
                  <a16:creationId xmlns:a16="http://schemas.microsoft.com/office/drawing/2014/main" id="{B68A1D4F-DCC1-3811-9AB2-B3447083D446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3946;p71">
              <a:extLst>
                <a:ext uri="{FF2B5EF4-FFF2-40B4-BE49-F238E27FC236}">
                  <a16:creationId xmlns:a16="http://schemas.microsoft.com/office/drawing/2014/main" id="{DD9115E9-A4D2-8894-0519-2F43FB4C8641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3947;p71">
              <a:extLst>
                <a:ext uri="{FF2B5EF4-FFF2-40B4-BE49-F238E27FC236}">
                  <a16:creationId xmlns:a16="http://schemas.microsoft.com/office/drawing/2014/main" id="{47A6373E-3B10-3101-4D4C-3843EAFA17BA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3948;p71">
              <a:extLst>
                <a:ext uri="{FF2B5EF4-FFF2-40B4-BE49-F238E27FC236}">
                  <a16:creationId xmlns:a16="http://schemas.microsoft.com/office/drawing/2014/main" id="{E842C543-68CB-B665-B524-AB6E8350A23C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3949;p71">
              <a:extLst>
                <a:ext uri="{FF2B5EF4-FFF2-40B4-BE49-F238E27FC236}">
                  <a16:creationId xmlns:a16="http://schemas.microsoft.com/office/drawing/2014/main" id="{114F431E-DB99-ED2F-9ACA-232B64686FA0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3950;p71">
              <a:extLst>
                <a:ext uri="{FF2B5EF4-FFF2-40B4-BE49-F238E27FC236}">
                  <a16:creationId xmlns:a16="http://schemas.microsoft.com/office/drawing/2014/main" id="{226F5FA4-47BC-A54A-64EC-9DEB1A79F2D9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3951;p71">
              <a:extLst>
                <a:ext uri="{FF2B5EF4-FFF2-40B4-BE49-F238E27FC236}">
                  <a16:creationId xmlns:a16="http://schemas.microsoft.com/office/drawing/2014/main" id="{4DDA3AC8-391A-A83C-310B-CFF63BBFB535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3952;p71">
              <a:extLst>
                <a:ext uri="{FF2B5EF4-FFF2-40B4-BE49-F238E27FC236}">
                  <a16:creationId xmlns:a16="http://schemas.microsoft.com/office/drawing/2014/main" id="{E64119C2-1052-3872-203E-53DA0BF9CE8F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3953;p71">
              <a:extLst>
                <a:ext uri="{FF2B5EF4-FFF2-40B4-BE49-F238E27FC236}">
                  <a16:creationId xmlns:a16="http://schemas.microsoft.com/office/drawing/2014/main" id="{F0972A95-755B-A381-DDE3-DFFFB72783C8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3954;p71">
              <a:extLst>
                <a:ext uri="{FF2B5EF4-FFF2-40B4-BE49-F238E27FC236}">
                  <a16:creationId xmlns:a16="http://schemas.microsoft.com/office/drawing/2014/main" id="{1EC1B58C-C5D6-E613-C8DB-C8D5CBEE645B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3955;p71">
              <a:extLst>
                <a:ext uri="{FF2B5EF4-FFF2-40B4-BE49-F238E27FC236}">
                  <a16:creationId xmlns:a16="http://schemas.microsoft.com/office/drawing/2014/main" id="{7D0E9D1B-C62F-AF8E-EC62-3C2EC2E1D63A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3956;p71">
              <a:extLst>
                <a:ext uri="{FF2B5EF4-FFF2-40B4-BE49-F238E27FC236}">
                  <a16:creationId xmlns:a16="http://schemas.microsoft.com/office/drawing/2014/main" id="{150875F6-4CD7-D4A5-BB8B-3E6CE8944DAE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3957;p71">
              <a:extLst>
                <a:ext uri="{FF2B5EF4-FFF2-40B4-BE49-F238E27FC236}">
                  <a16:creationId xmlns:a16="http://schemas.microsoft.com/office/drawing/2014/main" id="{356994FD-4FF6-501E-42BC-8B81580CE197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3958;p71">
              <a:extLst>
                <a:ext uri="{FF2B5EF4-FFF2-40B4-BE49-F238E27FC236}">
                  <a16:creationId xmlns:a16="http://schemas.microsoft.com/office/drawing/2014/main" id="{0B311F02-DDE9-FB05-D7DC-DE2B9A787165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3959;p71">
              <a:extLst>
                <a:ext uri="{FF2B5EF4-FFF2-40B4-BE49-F238E27FC236}">
                  <a16:creationId xmlns:a16="http://schemas.microsoft.com/office/drawing/2014/main" id="{AB6255DF-A503-2D2A-B3C6-895688176FC5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3960;p71">
              <a:extLst>
                <a:ext uri="{FF2B5EF4-FFF2-40B4-BE49-F238E27FC236}">
                  <a16:creationId xmlns:a16="http://schemas.microsoft.com/office/drawing/2014/main" id="{4FAEA51E-D822-F33B-E737-B4EC9841BCF0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3961;p71">
              <a:extLst>
                <a:ext uri="{FF2B5EF4-FFF2-40B4-BE49-F238E27FC236}">
                  <a16:creationId xmlns:a16="http://schemas.microsoft.com/office/drawing/2014/main" id="{5319874E-38EC-64B4-84A8-89BD6D302E2A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3962;p71">
              <a:extLst>
                <a:ext uri="{FF2B5EF4-FFF2-40B4-BE49-F238E27FC236}">
                  <a16:creationId xmlns:a16="http://schemas.microsoft.com/office/drawing/2014/main" id="{4C6ED2A2-D0C0-D473-9F66-CD203928920C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963;p71">
              <a:extLst>
                <a:ext uri="{FF2B5EF4-FFF2-40B4-BE49-F238E27FC236}">
                  <a16:creationId xmlns:a16="http://schemas.microsoft.com/office/drawing/2014/main" id="{75E1FD49-D1CE-B1E3-42E1-D9C88235B27D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964;p71">
              <a:extLst>
                <a:ext uri="{FF2B5EF4-FFF2-40B4-BE49-F238E27FC236}">
                  <a16:creationId xmlns:a16="http://schemas.microsoft.com/office/drawing/2014/main" id="{85212205-CA24-2684-1E28-D28864864C10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965;p71">
              <a:extLst>
                <a:ext uri="{FF2B5EF4-FFF2-40B4-BE49-F238E27FC236}">
                  <a16:creationId xmlns:a16="http://schemas.microsoft.com/office/drawing/2014/main" id="{70BC82DD-8FB6-64A8-5839-2D2D3EAF7568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966;p71">
              <a:extLst>
                <a:ext uri="{FF2B5EF4-FFF2-40B4-BE49-F238E27FC236}">
                  <a16:creationId xmlns:a16="http://schemas.microsoft.com/office/drawing/2014/main" id="{D9AA4E47-29BC-EEB3-3CBE-0A38315C96C9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967;p71">
              <a:extLst>
                <a:ext uri="{FF2B5EF4-FFF2-40B4-BE49-F238E27FC236}">
                  <a16:creationId xmlns:a16="http://schemas.microsoft.com/office/drawing/2014/main" id="{56F6E570-0D3D-019A-F6AF-8C66CE08E1AC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968;p71">
              <a:extLst>
                <a:ext uri="{FF2B5EF4-FFF2-40B4-BE49-F238E27FC236}">
                  <a16:creationId xmlns:a16="http://schemas.microsoft.com/office/drawing/2014/main" id="{0DBCCE9B-360A-9E38-FBEC-4375672634C2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969;p71">
              <a:extLst>
                <a:ext uri="{FF2B5EF4-FFF2-40B4-BE49-F238E27FC236}">
                  <a16:creationId xmlns:a16="http://schemas.microsoft.com/office/drawing/2014/main" id="{DB951ED2-541A-29A3-A2A5-5EB2F0813BC4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970;p71">
              <a:extLst>
                <a:ext uri="{FF2B5EF4-FFF2-40B4-BE49-F238E27FC236}">
                  <a16:creationId xmlns:a16="http://schemas.microsoft.com/office/drawing/2014/main" id="{63D66320-9B85-893E-D439-142B2E2BF007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971;p71">
              <a:extLst>
                <a:ext uri="{FF2B5EF4-FFF2-40B4-BE49-F238E27FC236}">
                  <a16:creationId xmlns:a16="http://schemas.microsoft.com/office/drawing/2014/main" id="{183D1D5B-3E30-277A-B3AD-7793C2C5F2CD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972;p71">
              <a:extLst>
                <a:ext uri="{FF2B5EF4-FFF2-40B4-BE49-F238E27FC236}">
                  <a16:creationId xmlns:a16="http://schemas.microsoft.com/office/drawing/2014/main" id="{59FE17BB-813C-702F-A352-DFF0B97ED46D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973;p71">
              <a:extLst>
                <a:ext uri="{FF2B5EF4-FFF2-40B4-BE49-F238E27FC236}">
                  <a16:creationId xmlns:a16="http://schemas.microsoft.com/office/drawing/2014/main" id="{9AA40A67-8E1C-B519-9022-25F7FDFB7DCF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974;p71">
              <a:extLst>
                <a:ext uri="{FF2B5EF4-FFF2-40B4-BE49-F238E27FC236}">
                  <a16:creationId xmlns:a16="http://schemas.microsoft.com/office/drawing/2014/main" id="{B4292DFE-11FB-2FD8-F26C-D01F16E132C3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975;p71">
              <a:extLst>
                <a:ext uri="{FF2B5EF4-FFF2-40B4-BE49-F238E27FC236}">
                  <a16:creationId xmlns:a16="http://schemas.microsoft.com/office/drawing/2014/main" id="{1DE93C8B-75E1-CBE2-2925-CFDCC48C17B6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976;p71">
              <a:extLst>
                <a:ext uri="{FF2B5EF4-FFF2-40B4-BE49-F238E27FC236}">
                  <a16:creationId xmlns:a16="http://schemas.microsoft.com/office/drawing/2014/main" id="{5F0F425A-F1FB-D8B8-7892-938073417C6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977;p71">
              <a:extLst>
                <a:ext uri="{FF2B5EF4-FFF2-40B4-BE49-F238E27FC236}">
                  <a16:creationId xmlns:a16="http://schemas.microsoft.com/office/drawing/2014/main" id="{8B90F37D-865E-0668-542E-86EE79D4BE8A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978;p71">
              <a:extLst>
                <a:ext uri="{FF2B5EF4-FFF2-40B4-BE49-F238E27FC236}">
                  <a16:creationId xmlns:a16="http://schemas.microsoft.com/office/drawing/2014/main" id="{63A1659E-A5E6-701C-12A5-A7DF679218A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979;p71">
              <a:extLst>
                <a:ext uri="{FF2B5EF4-FFF2-40B4-BE49-F238E27FC236}">
                  <a16:creationId xmlns:a16="http://schemas.microsoft.com/office/drawing/2014/main" id="{54AA5F52-D6F2-7EB9-75EF-FBF2DC6C30AD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980;p71">
              <a:extLst>
                <a:ext uri="{FF2B5EF4-FFF2-40B4-BE49-F238E27FC236}">
                  <a16:creationId xmlns:a16="http://schemas.microsoft.com/office/drawing/2014/main" id="{4619E23E-FA28-A2C0-6774-28710681F2C0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981;p71">
              <a:extLst>
                <a:ext uri="{FF2B5EF4-FFF2-40B4-BE49-F238E27FC236}">
                  <a16:creationId xmlns:a16="http://schemas.microsoft.com/office/drawing/2014/main" id="{C2D1A798-1203-2414-9CD3-9A4C56BA0498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982;p71">
              <a:extLst>
                <a:ext uri="{FF2B5EF4-FFF2-40B4-BE49-F238E27FC236}">
                  <a16:creationId xmlns:a16="http://schemas.microsoft.com/office/drawing/2014/main" id="{EE969DEB-D6DB-A460-1C2B-C942B47C7132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983;p71">
              <a:extLst>
                <a:ext uri="{FF2B5EF4-FFF2-40B4-BE49-F238E27FC236}">
                  <a16:creationId xmlns:a16="http://schemas.microsoft.com/office/drawing/2014/main" id="{FB4C273A-3176-1E8A-B19D-962B27620A58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984;p71">
              <a:extLst>
                <a:ext uri="{FF2B5EF4-FFF2-40B4-BE49-F238E27FC236}">
                  <a16:creationId xmlns:a16="http://schemas.microsoft.com/office/drawing/2014/main" id="{8C9E37A3-B622-1C7B-454E-E7DBE083EE3E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985;p71">
              <a:extLst>
                <a:ext uri="{FF2B5EF4-FFF2-40B4-BE49-F238E27FC236}">
                  <a16:creationId xmlns:a16="http://schemas.microsoft.com/office/drawing/2014/main" id="{63D9EA90-774E-ACCE-BDFA-F93F5C963401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986;p71">
              <a:extLst>
                <a:ext uri="{FF2B5EF4-FFF2-40B4-BE49-F238E27FC236}">
                  <a16:creationId xmlns:a16="http://schemas.microsoft.com/office/drawing/2014/main" id="{2D8D7407-8C46-4F4A-2FF7-768EB4C59354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987;p71">
              <a:extLst>
                <a:ext uri="{FF2B5EF4-FFF2-40B4-BE49-F238E27FC236}">
                  <a16:creationId xmlns:a16="http://schemas.microsoft.com/office/drawing/2014/main" id="{47C4B098-8102-48E5-88FD-7B52B0F0DECF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988;p71">
              <a:extLst>
                <a:ext uri="{FF2B5EF4-FFF2-40B4-BE49-F238E27FC236}">
                  <a16:creationId xmlns:a16="http://schemas.microsoft.com/office/drawing/2014/main" id="{AFE60BF0-86F1-1B2F-060E-70E8EF5A4759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989;p71">
              <a:extLst>
                <a:ext uri="{FF2B5EF4-FFF2-40B4-BE49-F238E27FC236}">
                  <a16:creationId xmlns:a16="http://schemas.microsoft.com/office/drawing/2014/main" id="{F40250C1-113D-BF2F-B2DB-A5FF1C7249D9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990;p71">
              <a:extLst>
                <a:ext uri="{FF2B5EF4-FFF2-40B4-BE49-F238E27FC236}">
                  <a16:creationId xmlns:a16="http://schemas.microsoft.com/office/drawing/2014/main" id="{F5CB6402-A698-DE3D-BB81-E7ED8AB18D92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991;p71">
              <a:extLst>
                <a:ext uri="{FF2B5EF4-FFF2-40B4-BE49-F238E27FC236}">
                  <a16:creationId xmlns:a16="http://schemas.microsoft.com/office/drawing/2014/main" id="{AFFECC9B-1D4E-1929-229E-60A1EA956FCC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992;p71">
              <a:extLst>
                <a:ext uri="{FF2B5EF4-FFF2-40B4-BE49-F238E27FC236}">
                  <a16:creationId xmlns:a16="http://schemas.microsoft.com/office/drawing/2014/main" id="{C3450BAA-2638-7F5D-A1B5-4019D0B41064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993;p71">
              <a:extLst>
                <a:ext uri="{FF2B5EF4-FFF2-40B4-BE49-F238E27FC236}">
                  <a16:creationId xmlns:a16="http://schemas.microsoft.com/office/drawing/2014/main" id="{64334AD6-36CB-9AE7-B452-6528E9B5518B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994;p71">
              <a:extLst>
                <a:ext uri="{FF2B5EF4-FFF2-40B4-BE49-F238E27FC236}">
                  <a16:creationId xmlns:a16="http://schemas.microsoft.com/office/drawing/2014/main" id="{85A027DC-1579-EC1E-4036-CE956C5464BC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995;p71">
              <a:extLst>
                <a:ext uri="{FF2B5EF4-FFF2-40B4-BE49-F238E27FC236}">
                  <a16:creationId xmlns:a16="http://schemas.microsoft.com/office/drawing/2014/main" id="{7713EC7C-DA7D-7A1B-0065-1EA613D3825C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996;p71">
              <a:extLst>
                <a:ext uri="{FF2B5EF4-FFF2-40B4-BE49-F238E27FC236}">
                  <a16:creationId xmlns:a16="http://schemas.microsoft.com/office/drawing/2014/main" id="{D0C44E40-79CA-C948-EF35-21FB8D898F2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997;p71">
              <a:extLst>
                <a:ext uri="{FF2B5EF4-FFF2-40B4-BE49-F238E27FC236}">
                  <a16:creationId xmlns:a16="http://schemas.microsoft.com/office/drawing/2014/main" id="{8B95A0EA-C070-C838-AE0C-DCCC896AC2C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998;p71">
              <a:extLst>
                <a:ext uri="{FF2B5EF4-FFF2-40B4-BE49-F238E27FC236}">
                  <a16:creationId xmlns:a16="http://schemas.microsoft.com/office/drawing/2014/main" id="{39B818D0-F44C-FC53-9550-E585F6806BCD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999;p71">
              <a:extLst>
                <a:ext uri="{FF2B5EF4-FFF2-40B4-BE49-F238E27FC236}">
                  <a16:creationId xmlns:a16="http://schemas.microsoft.com/office/drawing/2014/main" id="{898FAEFB-9905-EDC7-69C6-81D13CACD99D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4000;p71">
              <a:extLst>
                <a:ext uri="{FF2B5EF4-FFF2-40B4-BE49-F238E27FC236}">
                  <a16:creationId xmlns:a16="http://schemas.microsoft.com/office/drawing/2014/main" id="{91A10262-74F8-5D21-A346-ECD97BE0C8B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4001;p71">
              <a:extLst>
                <a:ext uri="{FF2B5EF4-FFF2-40B4-BE49-F238E27FC236}">
                  <a16:creationId xmlns:a16="http://schemas.microsoft.com/office/drawing/2014/main" id="{F75AC4B0-6983-8921-1062-3D3F962289C3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4002;p71">
              <a:extLst>
                <a:ext uri="{FF2B5EF4-FFF2-40B4-BE49-F238E27FC236}">
                  <a16:creationId xmlns:a16="http://schemas.microsoft.com/office/drawing/2014/main" id="{6251F1B5-5DD3-CCEF-E933-8ABCF4E58F5D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4003;p71">
              <a:extLst>
                <a:ext uri="{FF2B5EF4-FFF2-40B4-BE49-F238E27FC236}">
                  <a16:creationId xmlns:a16="http://schemas.microsoft.com/office/drawing/2014/main" id="{9FEDA477-78FD-1161-D855-1621E029812E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4004;p71">
              <a:extLst>
                <a:ext uri="{FF2B5EF4-FFF2-40B4-BE49-F238E27FC236}">
                  <a16:creationId xmlns:a16="http://schemas.microsoft.com/office/drawing/2014/main" id="{BF346985-1209-2C98-3ED0-46C39A3C51EB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4005;p71">
              <a:extLst>
                <a:ext uri="{FF2B5EF4-FFF2-40B4-BE49-F238E27FC236}">
                  <a16:creationId xmlns:a16="http://schemas.microsoft.com/office/drawing/2014/main" id="{9A25C540-D87A-E940-9FAC-9EC77A94ADC9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4006;p71">
              <a:extLst>
                <a:ext uri="{FF2B5EF4-FFF2-40B4-BE49-F238E27FC236}">
                  <a16:creationId xmlns:a16="http://schemas.microsoft.com/office/drawing/2014/main" id="{3C10D7DF-1D78-AD7E-23B7-5A9943E0852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4007;p71">
              <a:extLst>
                <a:ext uri="{FF2B5EF4-FFF2-40B4-BE49-F238E27FC236}">
                  <a16:creationId xmlns:a16="http://schemas.microsoft.com/office/drawing/2014/main" id="{1D9E5EFC-E4A9-BCC2-3459-BE68ABA7CFF0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4008;p71">
              <a:extLst>
                <a:ext uri="{FF2B5EF4-FFF2-40B4-BE49-F238E27FC236}">
                  <a16:creationId xmlns:a16="http://schemas.microsoft.com/office/drawing/2014/main" id="{3BCCC1C9-BA78-AC44-3137-CB28AF6AB2C1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4009;p71">
              <a:extLst>
                <a:ext uri="{FF2B5EF4-FFF2-40B4-BE49-F238E27FC236}">
                  <a16:creationId xmlns:a16="http://schemas.microsoft.com/office/drawing/2014/main" id="{3BB2677A-5110-D332-EE4B-5CF62B8488BE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4010;p71">
              <a:extLst>
                <a:ext uri="{FF2B5EF4-FFF2-40B4-BE49-F238E27FC236}">
                  <a16:creationId xmlns:a16="http://schemas.microsoft.com/office/drawing/2014/main" id="{66014918-DE4D-A8D9-4445-0794838275F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4011;p71">
              <a:extLst>
                <a:ext uri="{FF2B5EF4-FFF2-40B4-BE49-F238E27FC236}">
                  <a16:creationId xmlns:a16="http://schemas.microsoft.com/office/drawing/2014/main" id="{D7CD34EE-5EF9-07D7-5EF1-C769D03A1B5F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4012;p71">
              <a:extLst>
                <a:ext uri="{FF2B5EF4-FFF2-40B4-BE49-F238E27FC236}">
                  <a16:creationId xmlns:a16="http://schemas.microsoft.com/office/drawing/2014/main" id="{12CFC5D8-DA58-60E8-5180-3101575F0C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4013;p71">
              <a:extLst>
                <a:ext uri="{FF2B5EF4-FFF2-40B4-BE49-F238E27FC236}">
                  <a16:creationId xmlns:a16="http://schemas.microsoft.com/office/drawing/2014/main" id="{2B4C33CE-4A0D-11F0-6C1E-A0C53751E476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4014;p71">
              <a:extLst>
                <a:ext uri="{FF2B5EF4-FFF2-40B4-BE49-F238E27FC236}">
                  <a16:creationId xmlns:a16="http://schemas.microsoft.com/office/drawing/2014/main" id="{FAB87D77-D1C3-A030-03FD-C0909F7C5453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4015;p71">
              <a:extLst>
                <a:ext uri="{FF2B5EF4-FFF2-40B4-BE49-F238E27FC236}">
                  <a16:creationId xmlns:a16="http://schemas.microsoft.com/office/drawing/2014/main" id="{AC4E6201-1E6E-454E-1260-63A39A0B07EB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4016;p71">
              <a:extLst>
                <a:ext uri="{FF2B5EF4-FFF2-40B4-BE49-F238E27FC236}">
                  <a16:creationId xmlns:a16="http://schemas.microsoft.com/office/drawing/2014/main" id="{5DFE5BD4-A44D-7C00-997C-26A2389BB561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4017;p71">
              <a:extLst>
                <a:ext uri="{FF2B5EF4-FFF2-40B4-BE49-F238E27FC236}">
                  <a16:creationId xmlns:a16="http://schemas.microsoft.com/office/drawing/2014/main" id="{DC69FE84-8088-F5CC-E94A-6304EB1A2203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4018;p71">
              <a:extLst>
                <a:ext uri="{FF2B5EF4-FFF2-40B4-BE49-F238E27FC236}">
                  <a16:creationId xmlns:a16="http://schemas.microsoft.com/office/drawing/2014/main" id="{867D3AC4-975A-302F-B956-4B8F6D19D9AD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4019;p71">
              <a:extLst>
                <a:ext uri="{FF2B5EF4-FFF2-40B4-BE49-F238E27FC236}">
                  <a16:creationId xmlns:a16="http://schemas.microsoft.com/office/drawing/2014/main" id="{33BD8E84-647B-B7B4-4A9F-76D70773E964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4020;p71">
              <a:extLst>
                <a:ext uri="{FF2B5EF4-FFF2-40B4-BE49-F238E27FC236}">
                  <a16:creationId xmlns:a16="http://schemas.microsoft.com/office/drawing/2014/main" id="{ACAD066E-5F52-6FC5-6054-6750CAA89F3E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4021;p71">
              <a:extLst>
                <a:ext uri="{FF2B5EF4-FFF2-40B4-BE49-F238E27FC236}">
                  <a16:creationId xmlns:a16="http://schemas.microsoft.com/office/drawing/2014/main" id="{90D524CE-A66C-F3D4-470E-C56C16F62C98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4022;p71">
              <a:extLst>
                <a:ext uri="{FF2B5EF4-FFF2-40B4-BE49-F238E27FC236}">
                  <a16:creationId xmlns:a16="http://schemas.microsoft.com/office/drawing/2014/main" id="{9874CE56-B476-5639-60FD-DEEA58585329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4023;p71">
              <a:extLst>
                <a:ext uri="{FF2B5EF4-FFF2-40B4-BE49-F238E27FC236}">
                  <a16:creationId xmlns:a16="http://schemas.microsoft.com/office/drawing/2014/main" id="{BF962E04-6795-8A96-8BDC-0F8D9D532D7E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4024;p71">
              <a:extLst>
                <a:ext uri="{FF2B5EF4-FFF2-40B4-BE49-F238E27FC236}">
                  <a16:creationId xmlns:a16="http://schemas.microsoft.com/office/drawing/2014/main" id="{6863F41F-2C3B-87B1-1C58-DA9A21309448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4025;p71">
              <a:extLst>
                <a:ext uri="{FF2B5EF4-FFF2-40B4-BE49-F238E27FC236}">
                  <a16:creationId xmlns:a16="http://schemas.microsoft.com/office/drawing/2014/main" id="{DE883EE6-9359-E37A-B283-35439E3A04A8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4026;p71">
              <a:extLst>
                <a:ext uri="{FF2B5EF4-FFF2-40B4-BE49-F238E27FC236}">
                  <a16:creationId xmlns:a16="http://schemas.microsoft.com/office/drawing/2014/main" id="{BEA3102C-1B4D-FDAD-04BD-E15538EA9749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4027;p71">
              <a:extLst>
                <a:ext uri="{FF2B5EF4-FFF2-40B4-BE49-F238E27FC236}">
                  <a16:creationId xmlns:a16="http://schemas.microsoft.com/office/drawing/2014/main" id="{C50E10D5-8ABF-8762-0F24-90F646C01491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4028;p71">
              <a:extLst>
                <a:ext uri="{FF2B5EF4-FFF2-40B4-BE49-F238E27FC236}">
                  <a16:creationId xmlns:a16="http://schemas.microsoft.com/office/drawing/2014/main" id="{DAF53B74-50A3-F932-101F-7B475897D3ED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4029;p71">
              <a:extLst>
                <a:ext uri="{FF2B5EF4-FFF2-40B4-BE49-F238E27FC236}">
                  <a16:creationId xmlns:a16="http://schemas.microsoft.com/office/drawing/2014/main" id="{3F1C8DDF-85C2-EF34-F9C6-3F059EB50068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4030;p71">
              <a:extLst>
                <a:ext uri="{FF2B5EF4-FFF2-40B4-BE49-F238E27FC236}">
                  <a16:creationId xmlns:a16="http://schemas.microsoft.com/office/drawing/2014/main" id="{80CAC640-3AE3-725A-A37E-2394DF5FEF54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4031;p71">
              <a:extLst>
                <a:ext uri="{FF2B5EF4-FFF2-40B4-BE49-F238E27FC236}">
                  <a16:creationId xmlns:a16="http://schemas.microsoft.com/office/drawing/2014/main" id="{8BFCE392-02CA-AAC1-F569-1DA21E104B74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4032;p71">
              <a:extLst>
                <a:ext uri="{FF2B5EF4-FFF2-40B4-BE49-F238E27FC236}">
                  <a16:creationId xmlns:a16="http://schemas.microsoft.com/office/drawing/2014/main" id="{E5CA6AB1-1B85-93A6-AA95-9F9152BB27C5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4033;p71">
              <a:extLst>
                <a:ext uri="{FF2B5EF4-FFF2-40B4-BE49-F238E27FC236}">
                  <a16:creationId xmlns:a16="http://schemas.microsoft.com/office/drawing/2014/main" id="{6B624FB3-D123-4792-1099-3CC84E6096A3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4034;p71">
              <a:extLst>
                <a:ext uri="{FF2B5EF4-FFF2-40B4-BE49-F238E27FC236}">
                  <a16:creationId xmlns:a16="http://schemas.microsoft.com/office/drawing/2014/main" id="{B8BDEE2C-34AE-E1F3-B0FF-BD20CD3887F1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4035;p71">
              <a:extLst>
                <a:ext uri="{FF2B5EF4-FFF2-40B4-BE49-F238E27FC236}">
                  <a16:creationId xmlns:a16="http://schemas.microsoft.com/office/drawing/2014/main" id="{3D6F3FDC-CC74-F2A8-745B-F578F7ECF2F2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4036;p71">
              <a:extLst>
                <a:ext uri="{FF2B5EF4-FFF2-40B4-BE49-F238E27FC236}">
                  <a16:creationId xmlns:a16="http://schemas.microsoft.com/office/drawing/2014/main" id="{E7C571A3-F767-5673-89EC-4F899893FD94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4037;p71">
              <a:extLst>
                <a:ext uri="{FF2B5EF4-FFF2-40B4-BE49-F238E27FC236}">
                  <a16:creationId xmlns:a16="http://schemas.microsoft.com/office/drawing/2014/main" id="{EB8DDCFF-A260-43E4-D9A6-8B22515BB01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4038;p71">
              <a:extLst>
                <a:ext uri="{FF2B5EF4-FFF2-40B4-BE49-F238E27FC236}">
                  <a16:creationId xmlns:a16="http://schemas.microsoft.com/office/drawing/2014/main" id="{9E54378B-8F1F-4127-309F-0E6807F031D3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4039;p71">
              <a:extLst>
                <a:ext uri="{FF2B5EF4-FFF2-40B4-BE49-F238E27FC236}">
                  <a16:creationId xmlns:a16="http://schemas.microsoft.com/office/drawing/2014/main" id="{6899D075-8141-D8DB-86AA-B45BA6D80EB4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4040;p71">
              <a:extLst>
                <a:ext uri="{FF2B5EF4-FFF2-40B4-BE49-F238E27FC236}">
                  <a16:creationId xmlns:a16="http://schemas.microsoft.com/office/drawing/2014/main" id="{F2EC3C03-DDA4-4C63-2534-D9067A59FBCB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4041;p71">
              <a:extLst>
                <a:ext uri="{FF2B5EF4-FFF2-40B4-BE49-F238E27FC236}">
                  <a16:creationId xmlns:a16="http://schemas.microsoft.com/office/drawing/2014/main" id="{2B891FE2-E3E3-8DD5-DB2D-FF383580DC5C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4042;p71">
              <a:extLst>
                <a:ext uri="{FF2B5EF4-FFF2-40B4-BE49-F238E27FC236}">
                  <a16:creationId xmlns:a16="http://schemas.microsoft.com/office/drawing/2014/main" id="{FBEB7C09-3ACB-633F-4EEA-034A6B9CB0F0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4043;p71">
              <a:extLst>
                <a:ext uri="{FF2B5EF4-FFF2-40B4-BE49-F238E27FC236}">
                  <a16:creationId xmlns:a16="http://schemas.microsoft.com/office/drawing/2014/main" id="{DCD5F54E-FE1E-BA23-D689-74D5FA73F3ED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4044;p71">
              <a:extLst>
                <a:ext uri="{FF2B5EF4-FFF2-40B4-BE49-F238E27FC236}">
                  <a16:creationId xmlns:a16="http://schemas.microsoft.com/office/drawing/2014/main" id="{FFFA2BB0-1F57-267A-8339-698D75241FF3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4045;p71">
              <a:extLst>
                <a:ext uri="{FF2B5EF4-FFF2-40B4-BE49-F238E27FC236}">
                  <a16:creationId xmlns:a16="http://schemas.microsoft.com/office/drawing/2014/main" id="{13798F32-3E53-81F8-AECC-F4C7ABB95854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4046;p71">
              <a:extLst>
                <a:ext uri="{FF2B5EF4-FFF2-40B4-BE49-F238E27FC236}">
                  <a16:creationId xmlns:a16="http://schemas.microsoft.com/office/drawing/2014/main" id="{72FE7409-4603-6A1C-6283-77A63729AA68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4047;p71">
              <a:extLst>
                <a:ext uri="{FF2B5EF4-FFF2-40B4-BE49-F238E27FC236}">
                  <a16:creationId xmlns:a16="http://schemas.microsoft.com/office/drawing/2014/main" id="{6BF1289E-B384-350B-4980-B5C801E21BC2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4048;p71">
              <a:extLst>
                <a:ext uri="{FF2B5EF4-FFF2-40B4-BE49-F238E27FC236}">
                  <a16:creationId xmlns:a16="http://schemas.microsoft.com/office/drawing/2014/main" id="{A3F42EB3-B134-D739-3523-8012CA6B15CB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4049;p71">
              <a:extLst>
                <a:ext uri="{FF2B5EF4-FFF2-40B4-BE49-F238E27FC236}">
                  <a16:creationId xmlns:a16="http://schemas.microsoft.com/office/drawing/2014/main" id="{9F032C28-0004-CA18-8050-F1F400CF39EA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4050;p71">
              <a:extLst>
                <a:ext uri="{FF2B5EF4-FFF2-40B4-BE49-F238E27FC236}">
                  <a16:creationId xmlns:a16="http://schemas.microsoft.com/office/drawing/2014/main" id="{94407548-138D-AD78-D0BF-01D9F97B2F5E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4051;p71">
              <a:extLst>
                <a:ext uri="{FF2B5EF4-FFF2-40B4-BE49-F238E27FC236}">
                  <a16:creationId xmlns:a16="http://schemas.microsoft.com/office/drawing/2014/main" id="{858E9130-C481-18C1-45EF-4D760034598B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4052;p71">
              <a:extLst>
                <a:ext uri="{FF2B5EF4-FFF2-40B4-BE49-F238E27FC236}">
                  <a16:creationId xmlns:a16="http://schemas.microsoft.com/office/drawing/2014/main" id="{A340D8F4-14B9-84EE-0925-083962C1948A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4053;p71">
              <a:extLst>
                <a:ext uri="{FF2B5EF4-FFF2-40B4-BE49-F238E27FC236}">
                  <a16:creationId xmlns:a16="http://schemas.microsoft.com/office/drawing/2014/main" id="{90C61B46-A7EC-953C-7FE7-5BA280E2918C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4054;p71">
              <a:extLst>
                <a:ext uri="{FF2B5EF4-FFF2-40B4-BE49-F238E27FC236}">
                  <a16:creationId xmlns:a16="http://schemas.microsoft.com/office/drawing/2014/main" id="{2798243F-CDC6-2466-E4F7-2DCD2C8525D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4055;p71">
              <a:extLst>
                <a:ext uri="{FF2B5EF4-FFF2-40B4-BE49-F238E27FC236}">
                  <a16:creationId xmlns:a16="http://schemas.microsoft.com/office/drawing/2014/main" id="{557C9DA2-47F8-22B8-D37B-AE890035054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4056;p71">
              <a:extLst>
                <a:ext uri="{FF2B5EF4-FFF2-40B4-BE49-F238E27FC236}">
                  <a16:creationId xmlns:a16="http://schemas.microsoft.com/office/drawing/2014/main" id="{EA412479-BCBB-0E69-579E-2E4C473FF8C1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4057;p71">
              <a:extLst>
                <a:ext uri="{FF2B5EF4-FFF2-40B4-BE49-F238E27FC236}">
                  <a16:creationId xmlns:a16="http://schemas.microsoft.com/office/drawing/2014/main" id="{2B39EBF9-DA98-4874-AD01-484D96C10188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4058;p71">
              <a:extLst>
                <a:ext uri="{FF2B5EF4-FFF2-40B4-BE49-F238E27FC236}">
                  <a16:creationId xmlns:a16="http://schemas.microsoft.com/office/drawing/2014/main" id="{C46B75B9-BF09-5645-5627-0E216BE64F9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4059;p71">
              <a:extLst>
                <a:ext uri="{FF2B5EF4-FFF2-40B4-BE49-F238E27FC236}">
                  <a16:creationId xmlns:a16="http://schemas.microsoft.com/office/drawing/2014/main" id="{6B374E5A-EB52-95E1-74C4-40A2592DE46D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4060;p71">
              <a:extLst>
                <a:ext uri="{FF2B5EF4-FFF2-40B4-BE49-F238E27FC236}">
                  <a16:creationId xmlns:a16="http://schemas.microsoft.com/office/drawing/2014/main" id="{6C699019-61E8-EB70-EA0D-661771A22B87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4061;p71">
              <a:extLst>
                <a:ext uri="{FF2B5EF4-FFF2-40B4-BE49-F238E27FC236}">
                  <a16:creationId xmlns:a16="http://schemas.microsoft.com/office/drawing/2014/main" id="{FD3F3223-7DD8-76BF-BBE1-CF3AF3A54E81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4062;p71">
              <a:extLst>
                <a:ext uri="{FF2B5EF4-FFF2-40B4-BE49-F238E27FC236}">
                  <a16:creationId xmlns:a16="http://schemas.microsoft.com/office/drawing/2014/main" id="{9E7A545A-2B9A-3770-B7A7-66752198A748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4063;p71">
              <a:extLst>
                <a:ext uri="{FF2B5EF4-FFF2-40B4-BE49-F238E27FC236}">
                  <a16:creationId xmlns:a16="http://schemas.microsoft.com/office/drawing/2014/main" id="{8D942BC5-14F9-3555-F947-E9AD6236EFA4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4064;p71">
              <a:extLst>
                <a:ext uri="{FF2B5EF4-FFF2-40B4-BE49-F238E27FC236}">
                  <a16:creationId xmlns:a16="http://schemas.microsoft.com/office/drawing/2014/main" id="{910DF3C4-7B75-F80A-E1F4-5A1D4A161BDB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4065;p71">
              <a:extLst>
                <a:ext uri="{FF2B5EF4-FFF2-40B4-BE49-F238E27FC236}">
                  <a16:creationId xmlns:a16="http://schemas.microsoft.com/office/drawing/2014/main" id="{86A98571-FC1A-21E7-8997-91812FC29BA3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4066;p71">
              <a:extLst>
                <a:ext uri="{FF2B5EF4-FFF2-40B4-BE49-F238E27FC236}">
                  <a16:creationId xmlns:a16="http://schemas.microsoft.com/office/drawing/2014/main" id="{4D17128F-FA64-1E34-D09E-52CB429FF433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4067;p71">
              <a:extLst>
                <a:ext uri="{FF2B5EF4-FFF2-40B4-BE49-F238E27FC236}">
                  <a16:creationId xmlns:a16="http://schemas.microsoft.com/office/drawing/2014/main" id="{654CAA7C-CACB-CA6A-35EE-B3BF9FD857CC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4068;p71">
              <a:extLst>
                <a:ext uri="{FF2B5EF4-FFF2-40B4-BE49-F238E27FC236}">
                  <a16:creationId xmlns:a16="http://schemas.microsoft.com/office/drawing/2014/main" id="{D65531A9-1423-7177-6B7C-00E2CC60082A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4069;p71">
              <a:extLst>
                <a:ext uri="{FF2B5EF4-FFF2-40B4-BE49-F238E27FC236}">
                  <a16:creationId xmlns:a16="http://schemas.microsoft.com/office/drawing/2014/main" id="{37CBE4C6-6FD4-572D-C563-A946BED5C646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4070;p71">
              <a:extLst>
                <a:ext uri="{FF2B5EF4-FFF2-40B4-BE49-F238E27FC236}">
                  <a16:creationId xmlns:a16="http://schemas.microsoft.com/office/drawing/2014/main" id="{53DA9436-ADD5-565D-D563-D7FB837CF6BE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4071;p71">
              <a:extLst>
                <a:ext uri="{FF2B5EF4-FFF2-40B4-BE49-F238E27FC236}">
                  <a16:creationId xmlns:a16="http://schemas.microsoft.com/office/drawing/2014/main" id="{DAAED75F-91F9-4184-5730-C3D9E31821FB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4072;p71">
              <a:extLst>
                <a:ext uri="{FF2B5EF4-FFF2-40B4-BE49-F238E27FC236}">
                  <a16:creationId xmlns:a16="http://schemas.microsoft.com/office/drawing/2014/main" id="{6057C275-3766-C208-76B8-FF03DDA9108F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4073;p71">
              <a:extLst>
                <a:ext uri="{FF2B5EF4-FFF2-40B4-BE49-F238E27FC236}">
                  <a16:creationId xmlns:a16="http://schemas.microsoft.com/office/drawing/2014/main" id="{3AE503F6-92C7-0F55-5D5D-C5743D0E3E6C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4074;p71">
              <a:extLst>
                <a:ext uri="{FF2B5EF4-FFF2-40B4-BE49-F238E27FC236}">
                  <a16:creationId xmlns:a16="http://schemas.microsoft.com/office/drawing/2014/main" id="{CBA01ECD-8BE1-6776-0B00-813954EB38AD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4075;p71">
              <a:extLst>
                <a:ext uri="{FF2B5EF4-FFF2-40B4-BE49-F238E27FC236}">
                  <a16:creationId xmlns:a16="http://schemas.microsoft.com/office/drawing/2014/main" id="{CFF122E2-B6C5-3A77-B597-48CB2B0CD661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4076;p71">
              <a:extLst>
                <a:ext uri="{FF2B5EF4-FFF2-40B4-BE49-F238E27FC236}">
                  <a16:creationId xmlns:a16="http://schemas.microsoft.com/office/drawing/2014/main" id="{A58C6BF3-507E-AFEC-5243-CC87C0DE2936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4077;p71">
              <a:extLst>
                <a:ext uri="{FF2B5EF4-FFF2-40B4-BE49-F238E27FC236}">
                  <a16:creationId xmlns:a16="http://schemas.microsoft.com/office/drawing/2014/main" id="{38EEA949-E21B-E810-B652-2A4C949D0A7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4078;p71">
              <a:extLst>
                <a:ext uri="{FF2B5EF4-FFF2-40B4-BE49-F238E27FC236}">
                  <a16:creationId xmlns:a16="http://schemas.microsoft.com/office/drawing/2014/main" id="{3ED2A446-E909-77C6-6AF4-7FC3D779ADF9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4079;p71">
              <a:extLst>
                <a:ext uri="{FF2B5EF4-FFF2-40B4-BE49-F238E27FC236}">
                  <a16:creationId xmlns:a16="http://schemas.microsoft.com/office/drawing/2014/main" id="{176C83F1-B67A-CFB9-D291-E02D7883F00D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4080;p71">
              <a:extLst>
                <a:ext uri="{FF2B5EF4-FFF2-40B4-BE49-F238E27FC236}">
                  <a16:creationId xmlns:a16="http://schemas.microsoft.com/office/drawing/2014/main" id="{655787FE-91F3-ACB1-AE89-A75892D7BE59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4081;p71">
              <a:extLst>
                <a:ext uri="{FF2B5EF4-FFF2-40B4-BE49-F238E27FC236}">
                  <a16:creationId xmlns:a16="http://schemas.microsoft.com/office/drawing/2014/main" id="{7149F88E-58FA-BE54-20F6-358A84393CC7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4082;p71">
              <a:extLst>
                <a:ext uri="{FF2B5EF4-FFF2-40B4-BE49-F238E27FC236}">
                  <a16:creationId xmlns:a16="http://schemas.microsoft.com/office/drawing/2014/main" id="{848C0B50-80B1-4390-1938-EE6E4BC5A5C2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4083;p71">
              <a:extLst>
                <a:ext uri="{FF2B5EF4-FFF2-40B4-BE49-F238E27FC236}">
                  <a16:creationId xmlns:a16="http://schemas.microsoft.com/office/drawing/2014/main" id="{6A610100-0064-BA05-E5CF-86421A4F6775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4084;p71">
              <a:extLst>
                <a:ext uri="{FF2B5EF4-FFF2-40B4-BE49-F238E27FC236}">
                  <a16:creationId xmlns:a16="http://schemas.microsoft.com/office/drawing/2014/main" id="{F4CC73A3-8C84-A0CB-3F01-22E3AFE0C6FF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4085;p71">
              <a:extLst>
                <a:ext uri="{FF2B5EF4-FFF2-40B4-BE49-F238E27FC236}">
                  <a16:creationId xmlns:a16="http://schemas.microsoft.com/office/drawing/2014/main" id="{9E17BCA0-7FB4-D098-B37D-91E05655D04E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4086;p71">
              <a:extLst>
                <a:ext uri="{FF2B5EF4-FFF2-40B4-BE49-F238E27FC236}">
                  <a16:creationId xmlns:a16="http://schemas.microsoft.com/office/drawing/2014/main" id="{04EE3876-72E1-5035-3C07-AC875B0E40F8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4087;p71">
              <a:extLst>
                <a:ext uri="{FF2B5EF4-FFF2-40B4-BE49-F238E27FC236}">
                  <a16:creationId xmlns:a16="http://schemas.microsoft.com/office/drawing/2014/main" id="{1C7E6090-8E3F-ABAB-5052-6A4BF037068D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4088;p71">
              <a:extLst>
                <a:ext uri="{FF2B5EF4-FFF2-40B4-BE49-F238E27FC236}">
                  <a16:creationId xmlns:a16="http://schemas.microsoft.com/office/drawing/2014/main" id="{95743F79-3286-B2BC-6056-B1BF0DDF8548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4089;p71">
              <a:extLst>
                <a:ext uri="{FF2B5EF4-FFF2-40B4-BE49-F238E27FC236}">
                  <a16:creationId xmlns:a16="http://schemas.microsoft.com/office/drawing/2014/main" id="{2B35DED7-4689-8DE9-20B6-605195E17132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4090;p71">
              <a:extLst>
                <a:ext uri="{FF2B5EF4-FFF2-40B4-BE49-F238E27FC236}">
                  <a16:creationId xmlns:a16="http://schemas.microsoft.com/office/drawing/2014/main" id="{64FAD343-5A1C-06D0-CA61-6B3729CBD81A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4091;p71">
              <a:extLst>
                <a:ext uri="{FF2B5EF4-FFF2-40B4-BE49-F238E27FC236}">
                  <a16:creationId xmlns:a16="http://schemas.microsoft.com/office/drawing/2014/main" id="{5B488897-EAC2-0B80-5F32-6AC2FE8E41F5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4092;p71">
              <a:extLst>
                <a:ext uri="{FF2B5EF4-FFF2-40B4-BE49-F238E27FC236}">
                  <a16:creationId xmlns:a16="http://schemas.microsoft.com/office/drawing/2014/main" id="{576CC6EE-C0E0-EBA6-8E2A-0FB88021BC4B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4093;p71">
              <a:extLst>
                <a:ext uri="{FF2B5EF4-FFF2-40B4-BE49-F238E27FC236}">
                  <a16:creationId xmlns:a16="http://schemas.microsoft.com/office/drawing/2014/main" id="{B77D29A7-8272-47BD-CCC3-AD58ABC5D690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4094;p71">
              <a:extLst>
                <a:ext uri="{FF2B5EF4-FFF2-40B4-BE49-F238E27FC236}">
                  <a16:creationId xmlns:a16="http://schemas.microsoft.com/office/drawing/2014/main" id="{CD3E67A5-3C66-1B72-DA42-5F1A7C15CCC6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4095;p71">
              <a:extLst>
                <a:ext uri="{FF2B5EF4-FFF2-40B4-BE49-F238E27FC236}">
                  <a16:creationId xmlns:a16="http://schemas.microsoft.com/office/drawing/2014/main" id="{A334D0EC-BA15-A81F-E091-B08512CF8AF7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4096;p71">
              <a:extLst>
                <a:ext uri="{FF2B5EF4-FFF2-40B4-BE49-F238E27FC236}">
                  <a16:creationId xmlns:a16="http://schemas.microsoft.com/office/drawing/2014/main" id="{DC44DD27-23CB-9F5C-AB70-CBBE5982AEEE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4097;p71">
              <a:extLst>
                <a:ext uri="{FF2B5EF4-FFF2-40B4-BE49-F238E27FC236}">
                  <a16:creationId xmlns:a16="http://schemas.microsoft.com/office/drawing/2014/main" id="{E07C041A-5E49-DB9B-EEB6-D478DF315A0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4098;p71">
              <a:extLst>
                <a:ext uri="{FF2B5EF4-FFF2-40B4-BE49-F238E27FC236}">
                  <a16:creationId xmlns:a16="http://schemas.microsoft.com/office/drawing/2014/main" id="{7220C945-5EAD-5BBF-74DD-0F71026B31E5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4099;p71">
              <a:extLst>
                <a:ext uri="{FF2B5EF4-FFF2-40B4-BE49-F238E27FC236}">
                  <a16:creationId xmlns:a16="http://schemas.microsoft.com/office/drawing/2014/main" id="{CE63511C-08D0-E46E-ED5E-AA39BD91214F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4100;p71">
              <a:extLst>
                <a:ext uri="{FF2B5EF4-FFF2-40B4-BE49-F238E27FC236}">
                  <a16:creationId xmlns:a16="http://schemas.microsoft.com/office/drawing/2014/main" id="{D8A76F4C-F5D2-D858-7A04-D928AF793ADE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4101;p71">
              <a:extLst>
                <a:ext uri="{FF2B5EF4-FFF2-40B4-BE49-F238E27FC236}">
                  <a16:creationId xmlns:a16="http://schemas.microsoft.com/office/drawing/2014/main" id="{13857DCA-0DFF-1207-5C13-290C14363A89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4102;p71">
              <a:extLst>
                <a:ext uri="{FF2B5EF4-FFF2-40B4-BE49-F238E27FC236}">
                  <a16:creationId xmlns:a16="http://schemas.microsoft.com/office/drawing/2014/main" id="{B8144691-96F4-A6C1-933C-A10B5582E961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4103;p71">
              <a:extLst>
                <a:ext uri="{FF2B5EF4-FFF2-40B4-BE49-F238E27FC236}">
                  <a16:creationId xmlns:a16="http://schemas.microsoft.com/office/drawing/2014/main" id="{07A600D3-DEDB-AEC0-E256-4BF235878094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4104;p71">
              <a:extLst>
                <a:ext uri="{FF2B5EF4-FFF2-40B4-BE49-F238E27FC236}">
                  <a16:creationId xmlns:a16="http://schemas.microsoft.com/office/drawing/2014/main" id="{D49E2023-9C65-69AD-78E8-DCEC49E1DC0A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4105;p71">
              <a:extLst>
                <a:ext uri="{FF2B5EF4-FFF2-40B4-BE49-F238E27FC236}">
                  <a16:creationId xmlns:a16="http://schemas.microsoft.com/office/drawing/2014/main" id="{B21FB4E4-3BF8-B28F-E5CF-3ED7304678F0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4106;p71">
              <a:extLst>
                <a:ext uri="{FF2B5EF4-FFF2-40B4-BE49-F238E27FC236}">
                  <a16:creationId xmlns:a16="http://schemas.microsoft.com/office/drawing/2014/main" id="{86724161-A390-1A82-1207-3EEE54210D76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4107;p71">
              <a:extLst>
                <a:ext uri="{FF2B5EF4-FFF2-40B4-BE49-F238E27FC236}">
                  <a16:creationId xmlns:a16="http://schemas.microsoft.com/office/drawing/2014/main" id="{D0F861F8-A246-5CB4-FA44-F03DC71299F1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4108;p71">
              <a:extLst>
                <a:ext uri="{FF2B5EF4-FFF2-40B4-BE49-F238E27FC236}">
                  <a16:creationId xmlns:a16="http://schemas.microsoft.com/office/drawing/2014/main" id="{29F3358C-AD14-8E2A-9BBE-DA2B5858B892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4109;p71">
              <a:extLst>
                <a:ext uri="{FF2B5EF4-FFF2-40B4-BE49-F238E27FC236}">
                  <a16:creationId xmlns:a16="http://schemas.microsoft.com/office/drawing/2014/main" id="{545AB229-97A3-F450-2050-C347CFA76502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4110;p71">
              <a:extLst>
                <a:ext uri="{FF2B5EF4-FFF2-40B4-BE49-F238E27FC236}">
                  <a16:creationId xmlns:a16="http://schemas.microsoft.com/office/drawing/2014/main" id="{8F48DDCB-0E22-3C22-9BEB-24D213BF65C6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4111;p71">
              <a:extLst>
                <a:ext uri="{FF2B5EF4-FFF2-40B4-BE49-F238E27FC236}">
                  <a16:creationId xmlns:a16="http://schemas.microsoft.com/office/drawing/2014/main" id="{B41DAC1F-8061-FA7F-AF00-1C9A0B45D32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4112;p71">
              <a:extLst>
                <a:ext uri="{FF2B5EF4-FFF2-40B4-BE49-F238E27FC236}">
                  <a16:creationId xmlns:a16="http://schemas.microsoft.com/office/drawing/2014/main" id="{113245B5-14E4-9CDC-AF2F-46674390C93D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4113;p71">
              <a:extLst>
                <a:ext uri="{FF2B5EF4-FFF2-40B4-BE49-F238E27FC236}">
                  <a16:creationId xmlns:a16="http://schemas.microsoft.com/office/drawing/2014/main" id="{BC206C70-58D9-4176-43C2-7B9D07821945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4114;p71">
              <a:extLst>
                <a:ext uri="{FF2B5EF4-FFF2-40B4-BE49-F238E27FC236}">
                  <a16:creationId xmlns:a16="http://schemas.microsoft.com/office/drawing/2014/main" id="{24C3FF51-F7E0-0240-2095-22CF7CE56E69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4115;p71">
              <a:extLst>
                <a:ext uri="{FF2B5EF4-FFF2-40B4-BE49-F238E27FC236}">
                  <a16:creationId xmlns:a16="http://schemas.microsoft.com/office/drawing/2014/main" id="{5EEE8050-D228-2648-F22F-7F115726E17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4116;p71">
              <a:extLst>
                <a:ext uri="{FF2B5EF4-FFF2-40B4-BE49-F238E27FC236}">
                  <a16:creationId xmlns:a16="http://schemas.microsoft.com/office/drawing/2014/main" id="{987061F3-4268-981F-0CC0-A1D92011CC7E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4117;p71">
              <a:extLst>
                <a:ext uri="{FF2B5EF4-FFF2-40B4-BE49-F238E27FC236}">
                  <a16:creationId xmlns:a16="http://schemas.microsoft.com/office/drawing/2014/main" id="{6A1818C5-8C02-4272-26CC-4FC9449048A4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4118;p71">
              <a:extLst>
                <a:ext uri="{FF2B5EF4-FFF2-40B4-BE49-F238E27FC236}">
                  <a16:creationId xmlns:a16="http://schemas.microsoft.com/office/drawing/2014/main" id="{19706780-D6D0-C03E-A611-D6184CB7704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4119;p71">
              <a:extLst>
                <a:ext uri="{FF2B5EF4-FFF2-40B4-BE49-F238E27FC236}">
                  <a16:creationId xmlns:a16="http://schemas.microsoft.com/office/drawing/2014/main" id="{B95C56FF-2431-34B5-B665-A27CB7D76A65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4120;p71">
              <a:extLst>
                <a:ext uri="{FF2B5EF4-FFF2-40B4-BE49-F238E27FC236}">
                  <a16:creationId xmlns:a16="http://schemas.microsoft.com/office/drawing/2014/main" id="{7AD0F5CD-1F82-81C1-8B89-76F8E888825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4121;p71">
              <a:extLst>
                <a:ext uri="{FF2B5EF4-FFF2-40B4-BE49-F238E27FC236}">
                  <a16:creationId xmlns:a16="http://schemas.microsoft.com/office/drawing/2014/main" id="{F5D78FF7-7FEE-CB8E-F29C-0E4858BCF497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4122;p71">
              <a:extLst>
                <a:ext uri="{FF2B5EF4-FFF2-40B4-BE49-F238E27FC236}">
                  <a16:creationId xmlns:a16="http://schemas.microsoft.com/office/drawing/2014/main" id="{8E4B0B1C-F4F3-D450-DD10-F7DEFB57F3A2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4123;p71">
              <a:extLst>
                <a:ext uri="{FF2B5EF4-FFF2-40B4-BE49-F238E27FC236}">
                  <a16:creationId xmlns:a16="http://schemas.microsoft.com/office/drawing/2014/main" id="{9D6CA8B9-27A3-6D21-016D-DF14A1B65259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4124;p71">
              <a:extLst>
                <a:ext uri="{FF2B5EF4-FFF2-40B4-BE49-F238E27FC236}">
                  <a16:creationId xmlns:a16="http://schemas.microsoft.com/office/drawing/2014/main" id="{62650802-6F64-C1AE-9793-37312BC2C1FF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4125;p71">
              <a:extLst>
                <a:ext uri="{FF2B5EF4-FFF2-40B4-BE49-F238E27FC236}">
                  <a16:creationId xmlns:a16="http://schemas.microsoft.com/office/drawing/2014/main" id="{90DE3C14-A96C-13A1-ADDC-C60D15B755A9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4126;p71">
              <a:extLst>
                <a:ext uri="{FF2B5EF4-FFF2-40B4-BE49-F238E27FC236}">
                  <a16:creationId xmlns:a16="http://schemas.microsoft.com/office/drawing/2014/main" id="{7DC407B9-B1D4-03C6-B318-F8213AE36EC3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4127;p71">
              <a:extLst>
                <a:ext uri="{FF2B5EF4-FFF2-40B4-BE49-F238E27FC236}">
                  <a16:creationId xmlns:a16="http://schemas.microsoft.com/office/drawing/2014/main" id="{C137D2C0-85C5-3BA6-5FC5-CEE5B82E17D8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4128;p71">
              <a:extLst>
                <a:ext uri="{FF2B5EF4-FFF2-40B4-BE49-F238E27FC236}">
                  <a16:creationId xmlns:a16="http://schemas.microsoft.com/office/drawing/2014/main" id="{E863A618-EBA4-564B-4FD5-D82459121439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4129;p71">
              <a:extLst>
                <a:ext uri="{FF2B5EF4-FFF2-40B4-BE49-F238E27FC236}">
                  <a16:creationId xmlns:a16="http://schemas.microsoft.com/office/drawing/2014/main" id="{F61EA6F6-F110-8A13-547E-845A14FB0138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4130;p71">
              <a:extLst>
                <a:ext uri="{FF2B5EF4-FFF2-40B4-BE49-F238E27FC236}">
                  <a16:creationId xmlns:a16="http://schemas.microsoft.com/office/drawing/2014/main" id="{756F83B6-F993-616C-979A-EC171B771F72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4131;p71">
              <a:extLst>
                <a:ext uri="{FF2B5EF4-FFF2-40B4-BE49-F238E27FC236}">
                  <a16:creationId xmlns:a16="http://schemas.microsoft.com/office/drawing/2014/main" id="{CA5B648A-7798-B9A4-05CD-81519B6F1EF5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4132;p71">
              <a:extLst>
                <a:ext uri="{FF2B5EF4-FFF2-40B4-BE49-F238E27FC236}">
                  <a16:creationId xmlns:a16="http://schemas.microsoft.com/office/drawing/2014/main" id="{19650D8F-95FD-1B88-D9DB-F4DE6142C9FF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4133;p71">
              <a:extLst>
                <a:ext uri="{FF2B5EF4-FFF2-40B4-BE49-F238E27FC236}">
                  <a16:creationId xmlns:a16="http://schemas.microsoft.com/office/drawing/2014/main" id="{D6E00D9E-334C-929C-6895-355D5CADA71A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4134;p71">
              <a:extLst>
                <a:ext uri="{FF2B5EF4-FFF2-40B4-BE49-F238E27FC236}">
                  <a16:creationId xmlns:a16="http://schemas.microsoft.com/office/drawing/2014/main" id="{CD236FB9-2C72-6CD0-FFBF-1B785020BEE6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4135;p71">
              <a:extLst>
                <a:ext uri="{FF2B5EF4-FFF2-40B4-BE49-F238E27FC236}">
                  <a16:creationId xmlns:a16="http://schemas.microsoft.com/office/drawing/2014/main" id="{77CC2E86-16AB-5A2E-81AA-E9F463782BE5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4136;p71">
              <a:extLst>
                <a:ext uri="{FF2B5EF4-FFF2-40B4-BE49-F238E27FC236}">
                  <a16:creationId xmlns:a16="http://schemas.microsoft.com/office/drawing/2014/main" id="{F0EB17B3-612A-263D-04D6-6A32893AB06E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4137;p71">
              <a:extLst>
                <a:ext uri="{FF2B5EF4-FFF2-40B4-BE49-F238E27FC236}">
                  <a16:creationId xmlns:a16="http://schemas.microsoft.com/office/drawing/2014/main" id="{A4AB6A2B-7175-7DC2-EE85-B3526F71641A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4138;p71">
              <a:extLst>
                <a:ext uri="{FF2B5EF4-FFF2-40B4-BE49-F238E27FC236}">
                  <a16:creationId xmlns:a16="http://schemas.microsoft.com/office/drawing/2014/main" id="{E56E2850-D7E3-4287-43C0-82B69F76BB81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4139;p71">
              <a:extLst>
                <a:ext uri="{FF2B5EF4-FFF2-40B4-BE49-F238E27FC236}">
                  <a16:creationId xmlns:a16="http://schemas.microsoft.com/office/drawing/2014/main" id="{3BECC2E9-02CD-DE42-C1AE-6DAFB3900019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4140;p71">
              <a:extLst>
                <a:ext uri="{FF2B5EF4-FFF2-40B4-BE49-F238E27FC236}">
                  <a16:creationId xmlns:a16="http://schemas.microsoft.com/office/drawing/2014/main" id="{78F591F3-04B3-3623-FA58-D70D280A6E3C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4141;p71">
              <a:extLst>
                <a:ext uri="{FF2B5EF4-FFF2-40B4-BE49-F238E27FC236}">
                  <a16:creationId xmlns:a16="http://schemas.microsoft.com/office/drawing/2014/main" id="{4FE53485-54F2-F8CB-B6BC-FE6508A14E3F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4142;p71">
              <a:extLst>
                <a:ext uri="{FF2B5EF4-FFF2-40B4-BE49-F238E27FC236}">
                  <a16:creationId xmlns:a16="http://schemas.microsoft.com/office/drawing/2014/main" id="{1E0B41E3-3FA0-86EE-002B-378D50478C7B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4143;p71">
              <a:extLst>
                <a:ext uri="{FF2B5EF4-FFF2-40B4-BE49-F238E27FC236}">
                  <a16:creationId xmlns:a16="http://schemas.microsoft.com/office/drawing/2014/main" id="{3681D2FC-347E-2C29-BFFD-8FEE28FBD90B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4144;p71">
              <a:extLst>
                <a:ext uri="{FF2B5EF4-FFF2-40B4-BE49-F238E27FC236}">
                  <a16:creationId xmlns:a16="http://schemas.microsoft.com/office/drawing/2014/main" id="{E9A93A16-0708-DF60-3CA2-11F60A504B95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4145;p71">
              <a:extLst>
                <a:ext uri="{FF2B5EF4-FFF2-40B4-BE49-F238E27FC236}">
                  <a16:creationId xmlns:a16="http://schemas.microsoft.com/office/drawing/2014/main" id="{FEE0DD1B-4D31-453F-147C-D8F8165C83EF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4146;p71">
              <a:extLst>
                <a:ext uri="{FF2B5EF4-FFF2-40B4-BE49-F238E27FC236}">
                  <a16:creationId xmlns:a16="http://schemas.microsoft.com/office/drawing/2014/main" id="{0B94BEDF-26AA-4993-FA6C-BB354F2BC90E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4147;p71">
              <a:extLst>
                <a:ext uri="{FF2B5EF4-FFF2-40B4-BE49-F238E27FC236}">
                  <a16:creationId xmlns:a16="http://schemas.microsoft.com/office/drawing/2014/main" id="{2BA97FBC-5E58-E410-B5A7-02741F01DB7C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4148;p71">
              <a:extLst>
                <a:ext uri="{FF2B5EF4-FFF2-40B4-BE49-F238E27FC236}">
                  <a16:creationId xmlns:a16="http://schemas.microsoft.com/office/drawing/2014/main" id="{AC87FDFD-DA3B-95C4-9C2C-D824A0E6D6E9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4149;p71">
              <a:extLst>
                <a:ext uri="{FF2B5EF4-FFF2-40B4-BE49-F238E27FC236}">
                  <a16:creationId xmlns:a16="http://schemas.microsoft.com/office/drawing/2014/main" id="{2D24FAAA-8E6B-1BDC-73FC-7F38F8EF1F28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4150;p71">
              <a:extLst>
                <a:ext uri="{FF2B5EF4-FFF2-40B4-BE49-F238E27FC236}">
                  <a16:creationId xmlns:a16="http://schemas.microsoft.com/office/drawing/2014/main" id="{07194F4A-6B29-70F6-5499-1E22C022D003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4151;p71">
              <a:extLst>
                <a:ext uri="{FF2B5EF4-FFF2-40B4-BE49-F238E27FC236}">
                  <a16:creationId xmlns:a16="http://schemas.microsoft.com/office/drawing/2014/main" id="{3CF11C89-C678-2AB4-B0E0-58B34937AAC3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4152;p71">
              <a:extLst>
                <a:ext uri="{FF2B5EF4-FFF2-40B4-BE49-F238E27FC236}">
                  <a16:creationId xmlns:a16="http://schemas.microsoft.com/office/drawing/2014/main" id="{69C3197E-4B6D-CA6F-A754-D025581E7670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4153;p71">
              <a:extLst>
                <a:ext uri="{FF2B5EF4-FFF2-40B4-BE49-F238E27FC236}">
                  <a16:creationId xmlns:a16="http://schemas.microsoft.com/office/drawing/2014/main" id="{733C99C0-C1A4-4126-BFDF-A41E2968A244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4154;p71">
              <a:extLst>
                <a:ext uri="{FF2B5EF4-FFF2-40B4-BE49-F238E27FC236}">
                  <a16:creationId xmlns:a16="http://schemas.microsoft.com/office/drawing/2014/main" id="{3B642DCF-60E0-7CD4-C502-539A0B719BBA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4155;p71">
              <a:extLst>
                <a:ext uri="{FF2B5EF4-FFF2-40B4-BE49-F238E27FC236}">
                  <a16:creationId xmlns:a16="http://schemas.microsoft.com/office/drawing/2014/main" id="{AD03308A-478A-5BC2-5696-7E78BF0EE895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4156;p71">
              <a:extLst>
                <a:ext uri="{FF2B5EF4-FFF2-40B4-BE49-F238E27FC236}">
                  <a16:creationId xmlns:a16="http://schemas.microsoft.com/office/drawing/2014/main" id="{5C59C24E-F694-527A-A64D-FC12C4545E4D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4157;p71">
              <a:extLst>
                <a:ext uri="{FF2B5EF4-FFF2-40B4-BE49-F238E27FC236}">
                  <a16:creationId xmlns:a16="http://schemas.microsoft.com/office/drawing/2014/main" id="{63395473-C8C9-125B-606F-0C23B98627E6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4158;p71">
              <a:extLst>
                <a:ext uri="{FF2B5EF4-FFF2-40B4-BE49-F238E27FC236}">
                  <a16:creationId xmlns:a16="http://schemas.microsoft.com/office/drawing/2014/main" id="{1FEE759D-D4AC-CD11-B987-69EA923B27B9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4159;p71">
              <a:extLst>
                <a:ext uri="{FF2B5EF4-FFF2-40B4-BE49-F238E27FC236}">
                  <a16:creationId xmlns:a16="http://schemas.microsoft.com/office/drawing/2014/main" id="{F7A49DCD-A51E-BC46-F82B-D59A6517E074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4160;p71">
              <a:extLst>
                <a:ext uri="{FF2B5EF4-FFF2-40B4-BE49-F238E27FC236}">
                  <a16:creationId xmlns:a16="http://schemas.microsoft.com/office/drawing/2014/main" id="{38C5BABD-5163-77D3-701D-22C4E0820C82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4161;p71">
              <a:extLst>
                <a:ext uri="{FF2B5EF4-FFF2-40B4-BE49-F238E27FC236}">
                  <a16:creationId xmlns:a16="http://schemas.microsoft.com/office/drawing/2014/main" id="{8C2FFD86-5802-AE15-6930-FFA75AFE146A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4162;p71">
              <a:extLst>
                <a:ext uri="{FF2B5EF4-FFF2-40B4-BE49-F238E27FC236}">
                  <a16:creationId xmlns:a16="http://schemas.microsoft.com/office/drawing/2014/main" id="{00CC4254-ECFF-2DD8-8052-577426E5C97C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4163;p71">
              <a:extLst>
                <a:ext uri="{FF2B5EF4-FFF2-40B4-BE49-F238E27FC236}">
                  <a16:creationId xmlns:a16="http://schemas.microsoft.com/office/drawing/2014/main" id="{4CC8041D-89DE-89A3-3B66-C3BE6E94B60A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4164;p71">
              <a:extLst>
                <a:ext uri="{FF2B5EF4-FFF2-40B4-BE49-F238E27FC236}">
                  <a16:creationId xmlns:a16="http://schemas.microsoft.com/office/drawing/2014/main" id="{C1AF6978-7777-84D1-8B4B-7D3A991E72A2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4165;p71">
              <a:extLst>
                <a:ext uri="{FF2B5EF4-FFF2-40B4-BE49-F238E27FC236}">
                  <a16:creationId xmlns:a16="http://schemas.microsoft.com/office/drawing/2014/main" id="{1EEFB100-3A1E-764A-B2D5-9F7D2157AA75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4166;p71">
              <a:extLst>
                <a:ext uri="{FF2B5EF4-FFF2-40B4-BE49-F238E27FC236}">
                  <a16:creationId xmlns:a16="http://schemas.microsoft.com/office/drawing/2014/main" id="{5254D6D9-667E-A489-CE4E-2D9A8C701E40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4167;p71">
              <a:extLst>
                <a:ext uri="{FF2B5EF4-FFF2-40B4-BE49-F238E27FC236}">
                  <a16:creationId xmlns:a16="http://schemas.microsoft.com/office/drawing/2014/main" id="{1BC1914C-28B4-DCF8-2F23-0BF384C2CF09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4168;p71">
              <a:extLst>
                <a:ext uri="{FF2B5EF4-FFF2-40B4-BE49-F238E27FC236}">
                  <a16:creationId xmlns:a16="http://schemas.microsoft.com/office/drawing/2014/main" id="{5B554F1C-C461-E8ED-B0B4-11EE9F9958BD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4169;p71">
              <a:extLst>
                <a:ext uri="{FF2B5EF4-FFF2-40B4-BE49-F238E27FC236}">
                  <a16:creationId xmlns:a16="http://schemas.microsoft.com/office/drawing/2014/main" id="{3BBF7078-5BAB-F651-FA07-93DA4043F173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4170;p71">
              <a:extLst>
                <a:ext uri="{FF2B5EF4-FFF2-40B4-BE49-F238E27FC236}">
                  <a16:creationId xmlns:a16="http://schemas.microsoft.com/office/drawing/2014/main" id="{DF5E1BC6-106C-DDC9-ED1E-B4FA64577A04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4171;p71">
              <a:extLst>
                <a:ext uri="{FF2B5EF4-FFF2-40B4-BE49-F238E27FC236}">
                  <a16:creationId xmlns:a16="http://schemas.microsoft.com/office/drawing/2014/main" id="{B1DC7F7B-6006-0A09-642D-4C7580A8E41A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4172;p71">
              <a:extLst>
                <a:ext uri="{FF2B5EF4-FFF2-40B4-BE49-F238E27FC236}">
                  <a16:creationId xmlns:a16="http://schemas.microsoft.com/office/drawing/2014/main" id="{32FCFC73-23F6-AF68-7FC9-F25FEBC13B5B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4173;p71">
              <a:extLst>
                <a:ext uri="{FF2B5EF4-FFF2-40B4-BE49-F238E27FC236}">
                  <a16:creationId xmlns:a16="http://schemas.microsoft.com/office/drawing/2014/main" id="{66B6204B-C27F-1A06-3ABB-E43949E2F990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4174;p71">
              <a:extLst>
                <a:ext uri="{FF2B5EF4-FFF2-40B4-BE49-F238E27FC236}">
                  <a16:creationId xmlns:a16="http://schemas.microsoft.com/office/drawing/2014/main" id="{E123B68A-36A3-2338-B34F-46FD8C409BA2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4175;p71">
              <a:extLst>
                <a:ext uri="{FF2B5EF4-FFF2-40B4-BE49-F238E27FC236}">
                  <a16:creationId xmlns:a16="http://schemas.microsoft.com/office/drawing/2014/main" id="{92677FA1-A3E0-DA62-AC9A-37087B21434A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4176;p71">
              <a:extLst>
                <a:ext uri="{FF2B5EF4-FFF2-40B4-BE49-F238E27FC236}">
                  <a16:creationId xmlns:a16="http://schemas.microsoft.com/office/drawing/2014/main" id="{702FDADB-84D4-8AD7-677E-510F8021980D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4177;p71">
              <a:extLst>
                <a:ext uri="{FF2B5EF4-FFF2-40B4-BE49-F238E27FC236}">
                  <a16:creationId xmlns:a16="http://schemas.microsoft.com/office/drawing/2014/main" id="{D547B5AB-3E70-F48D-DA10-2E6097114506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4178;p71">
              <a:extLst>
                <a:ext uri="{FF2B5EF4-FFF2-40B4-BE49-F238E27FC236}">
                  <a16:creationId xmlns:a16="http://schemas.microsoft.com/office/drawing/2014/main" id="{E5C6AB4A-392A-E0B9-B162-ECABFE8DF577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4179;p71">
              <a:extLst>
                <a:ext uri="{FF2B5EF4-FFF2-40B4-BE49-F238E27FC236}">
                  <a16:creationId xmlns:a16="http://schemas.microsoft.com/office/drawing/2014/main" id="{FE2A094E-612B-CA05-EC67-160EB854BF28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4180;p71">
              <a:extLst>
                <a:ext uri="{FF2B5EF4-FFF2-40B4-BE49-F238E27FC236}">
                  <a16:creationId xmlns:a16="http://schemas.microsoft.com/office/drawing/2014/main" id="{5D54038A-741D-E4D5-3720-83AD0148E299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4181;p71">
              <a:extLst>
                <a:ext uri="{FF2B5EF4-FFF2-40B4-BE49-F238E27FC236}">
                  <a16:creationId xmlns:a16="http://schemas.microsoft.com/office/drawing/2014/main" id="{AC99367F-3E05-732E-6BFB-10A02EBF8833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4182;p71">
              <a:extLst>
                <a:ext uri="{FF2B5EF4-FFF2-40B4-BE49-F238E27FC236}">
                  <a16:creationId xmlns:a16="http://schemas.microsoft.com/office/drawing/2014/main" id="{7118D471-4BD7-4A61-6E45-666EBD43D8D7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4183;p71">
              <a:extLst>
                <a:ext uri="{FF2B5EF4-FFF2-40B4-BE49-F238E27FC236}">
                  <a16:creationId xmlns:a16="http://schemas.microsoft.com/office/drawing/2014/main" id="{75C593E4-90EE-400F-4CB7-10490F6EDAC6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4184;p71">
              <a:extLst>
                <a:ext uri="{FF2B5EF4-FFF2-40B4-BE49-F238E27FC236}">
                  <a16:creationId xmlns:a16="http://schemas.microsoft.com/office/drawing/2014/main" id="{D4382466-FE8C-C999-ADC3-D3582DAC29DD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4185;p71">
              <a:extLst>
                <a:ext uri="{FF2B5EF4-FFF2-40B4-BE49-F238E27FC236}">
                  <a16:creationId xmlns:a16="http://schemas.microsoft.com/office/drawing/2014/main" id="{FBD971A5-0C9E-D131-3BFC-F453057924F9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4186;p71">
              <a:extLst>
                <a:ext uri="{FF2B5EF4-FFF2-40B4-BE49-F238E27FC236}">
                  <a16:creationId xmlns:a16="http://schemas.microsoft.com/office/drawing/2014/main" id="{36DABA27-98FC-2F3F-3C53-4B72C530FCBB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4187;p71">
              <a:extLst>
                <a:ext uri="{FF2B5EF4-FFF2-40B4-BE49-F238E27FC236}">
                  <a16:creationId xmlns:a16="http://schemas.microsoft.com/office/drawing/2014/main" id="{FAD07672-03B6-CD2D-DF8F-89C4032BC3F0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4188;p71">
              <a:extLst>
                <a:ext uri="{FF2B5EF4-FFF2-40B4-BE49-F238E27FC236}">
                  <a16:creationId xmlns:a16="http://schemas.microsoft.com/office/drawing/2014/main" id="{5A217998-36DF-4668-068C-F9117A924CBB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4189;p71">
              <a:extLst>
                <a:ext uri="{FF2B5EF4-FFF2-40B4-BE49-F238E27FC236}">
                  <a16:creationId xmlns:a16="http://schemas.microsoft.com/office/drawing/2014/main" id="{F4BD2625-BD0B-AA6B-946F-6DD740F32376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4190;p71">
              <a:extLst>
                <a:ext uri="{FF2B5EF4-FFF2-40B4-BE49-F238E27FC236}">
                  <a16:creationId xmlns:a16="http://schemas.microsoft.com/office/drawing/2014/main" id="{FE51C33A-6D8C-BCAD-005E-630EF714319A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4191;p71">
              <a:extLst>
                <a:ext uri="{FF2B5EF4-FFF2-40B4-BE49-F238E27FC236}">
                  <a16:creationId xmlns:a16="http://schemas.microsoft.com/office/drawing/2014/main" id="{7CA258C8-E11E-619A-141F-35D9935F9754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4192;p71">
              <a:extLst>
                <a:ext uri="{FF2B5EF4-FFF2-40B4-BE49-F238E27FC236}">
                  <a16:creationId xmlns:a16="http://schemas.microsoft.com/office/drawing/2014/main" id="{8D5882A0-86B1-1478-B38D-FF160C15FB6B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4193;p71">
              <a:extLst>
                <a:ext uri="{FF2B5EF4-FFF2-40B4-BE49-F238E27FC236}">
                  <a16:creationId xmlns:a16="http://schemas.microsoft.com/office/drawing/2014/main" id="{11148954-0E81-E9E9-77FE-CF23F2775E9F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4194;p71">
              <a:extLst>
                <a:ext uri="{FF2B5EF4-FFF2-40B4-BE49-F238E27FC236}">
                  <a16:creationId xmlns:a16="http://schemas.microsoft.com/office/drawing/2014/main" id="{31E49F11-5840-CF7F-936D-C5B20973657C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4195;p71">
              <a:extLst>
                <a:ext uri="{FF2B5EF4-FFF2-40B4-BE49-F238E27FC236}">
                  <a16:creationId xmlns:a16="http://schemas.microsoft.com/office/drawing/2014/main" id="{46BC29F3-B2B8-EC9E-E658-87C8880AEE54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4196;p71">
              <a:extLst>
                <a:ext uri="{FF2B5EF4-FFF2-40B4-BE49-F238E27FC236}">
                  <a16:creationId xmlns:a16="http://schemas.microsoft.com/office/drawing/2014/main" id="{F2F126FE-4F32-F69F-8389-F4F62B104353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4197;p71">
              <a:extLst>
                <a:ext uri="{FF2B5EF4-FFF2-40B4-BE49-F238E27FC236}">
                  <a16:creationId xmlns:a16="http://schemas.microsoft.com/office/drawing/2014/main" id="{369B835C-4C0D-9BD6-0817-912DF6FCFC38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4198;p71">
              <a:extLst>
                <a:ext uri="{FF2B5EF4-FFF2-40B4-BE49-F238E27FC236}">
                  <a16:creationId xmlns:a16="http://schemas.microsoft.com/office/drawing/2014/main" id="{B6B06455-6211-481F-FF86-BD8E1B384C99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4199;p71">
              <a:extLst>
                <a:ext uri="{FF2B5EF4-FFF2-40B4-BE49-F238E27FC236}">
                  <a16:creationId xmlns:a16="http://schemas.microsoft.com/office/drawing/2014/main" id="{8C98A583-9568-9B54-70DA-107AC33F91BC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4200;p71">
              <a:extLst>
                <a:ext uri="{FF2B5EF4-FFF2-40B4-BE49-F238E27FC236}">
                  <a16:creationId xmlns:a16="http://schemas.microsoft.com/office/drawing/2014/main" id="{B604B141-8754-DFA9-BE58-8C314B13E1D1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4201;p71">
              <a:extLst>
                <a:ext uri="{FF2B5EF4-FFF2-40B4-BE49-F238E27FC236}">
                  <a16:creationId xmlns:a16="http://schemas.microsoft.com/office/drawing/2014/main" id="{33A34423-42D7-DAF3-1217-25E9A42261CF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4202;p71">
              <a:extLst>
                <a:ext uri="{FF2B5EF4-FFF2-40B4-BE49-F238E27FC236}">
                  <a16:creationId xmlns:a16="http://schemas.microsoft.com/office/drawing/2014/main" id="{23258AF3-827A-382A-9DFA-2F676DF286AB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4203;p71">
              <a:extLst>
                <a:ext uri="{FF2B5EF4-FFF2-40B4-BE49-F238E27FC236}">
                  <a16:creationId xmlns:a16="http://schemas.microsoft.com/office/drawing/2014/main" id="{F02BA87C-38A1-2BDD-6483-20B4780BA416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4204;p71">
              <a:extLst>
                <a:ext uri="{FF2B5EF4-FFF2-40B4-BE49-F238E27FC236}">
                  <a16:creationId xmlns:a16="http://schemas.microsoft.com/office/drawing/2014/main" id="{CC98CA21-5FD8-58FD-A66B-2E555282A8B6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4205;p71">
              <a:extLst>
                <a:ext uri="{FF2B5EF4-FFF2-40B4-BE49-F238E27FC236}">
                  <a16:creationId xmlns:a16="http://schemas.microsoft.com/office/drawing/2014/main" id="{B09DC784-6473-D673-CFFA-0D5D52FE62B5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4206;p71">
              <a:extLst>
                <a:ext uri="{FF2B5EF4-FFF2-40B4-BE49-F238E27FC236}">
                  <a16:creationId xmlns:a16="http://schemas.microsoft.com/office/drawing/2014/main" id="{A3161DB9-EA7A-1487-027E-B23189D4E20D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4207;p71">
              <a:extLst>
                <a:ext uri="{FF2B5EF4-FFF2-40B4-BE49-F238E27FC236}">
                  <a16:creationId xmlns:a16="http://schemas.microsoft.com/office/drawing/2014/main" id="{0CAD4F99-E602-2831-A65C-9A67E02C39B3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4208;p71">
              <a:extLst>
                <a:ext uri="{FF2B5EF4-FFF2-40B4-BE49-F238E27FC236}">
                  <a16:creationId xmlns:a16="http://schemas.microsoft.com/office/drawing/2014/main" id="{ABCB0C5B-0E9F-DFAD-BC25-BB4B2B72CF02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4209;p71">
              <a:extLst>
                <a:ext uri="{FF2B5EF4-FFF2-40B4-BE49-F238E27FC236}">
                  <a16:creationId xmlns:a16="http://schemas.microsoft.com/office/drawing/2014/main" id="{01557FBD-ED6F-1CE6-936C-775EE125AD62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4210;p71">
              <a:extLst>
                <a:ext uri="{FF2B5EF4-FFF2-40B4-BE49-F238E27FC236}">
                  <a16:creationId xmlns:a16="http://schemas.microsoft.com/office/drawing/2014/main" id="{7D8FA84A-9A38-AC58-5832-71072D126B30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4211;p71">
              <a:extLst>
                <a:ext uri="{FF2B5EF4-FFF2-40B4-BE49-F238E27FC236}">
                  <a16:creationId xmlns:a16="http://schemas.microsoft.com/office/drawing/2014/main" id="{BF184AAD-523E-9C83-7DD5-7CE96D892CC0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4212;p71">
              <a:extLst>
                <a:ext uri="{FF2B5EF4-FFF2-40B4-BE49-F238E27FC236}">
                  <a16:creationId xmlns:a16="http://schemas.microsoft.com/office/drawing/2014/main" id="{C15B375D-5698-DCFD-733B-FAFB9B78F9A2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4213;p71">
              <a:extLst>
                <a:ext uri="{FF2B5EF4-FFF2-40B4-BE49-F238E27FC236}">
                  <a16:creationId xmlns:a16="http://schemas.microsoft.com/office/drawing/2014/main" id="{026687C1-3788-83F4-1574-01E7F84EDD3C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4214;p71">
              <a:extLst>
                <a:ext uri="{FF2B5EF4-FFF2-40B4-BE49-F238E27FC236}">
                  <a16:creationId xmlns:a16="http://schemas.microsoft.com/office/drawing/2014/main" id="{976AA6DE-E29A-938A-8470-ED915A7272B7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4215;p71">
              <a:extLst>
                <a:ext uri="{FF2B5EF4-FFF2-40B4-BE49-F238E27FC236}">
                  <a16:creationId xmlns:a16="http://schemas.microsoft.com/office/drawing/2014/main" id="{F6FA3AFE-1D59-D48B-3488-242A9590F326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4216;p71">
              <a:extLst>
                <a:ext uri="{FF2B5EF4-FFF2-40B4-BE49-F238E27FC236}">
                  <a16:creationId xmlns:a16="http://schemas.microsoft.com/office/drawing/2014/main" id="{6EF5198A-103D-CC31-BBB6-54672B690CD2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4217;p71">
              <a:extLst>
                <a:ext uri="{FF2B5EF4-FFF2-40B4-BE49-F238E27FC236}">
                  <a16:creationId xmlns:a16="http://schemas.microsoft.com/office/drawing/2014/main" id="{3889C4EB-4A1A-8B6B-716E-3F3BC315A52C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4218;p71">
              <a:extLst>
                <a:ext uri="{FF2B5EF4-FFF2-40B4-BE49-F238E27FC236}">
                  <a16:creationId xmlns:a16="http://schemas.microsoft.com/office/drawing/2014/main" id="{2E2935A2-5540-BE52-C78E-9402D9226A44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4219;p71">
              <a:extLst>
                <a:ext uri="{FF2B5EF4-FFF2-40B4-BE49-F238E27FC236}">
                  <a16:creationId xmlns:a16="http://schemas.microsoft.com/office/drawing/2014/main" id="{B13B0F39-695E-18C3-E737-4F00ABB0DA1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4220;p71">
              <a:extLst>
                <a:ext uri="{FF2B5EF4-FFF2-40B4-BE49-F238E27FC236}">
                  <a16:creationId xmlns:a16="http://schemas.microsoft.com/office/drawing/2014/main" id="{ADD800F5-BBF4-4D48-AAB2-AE3A82ED074E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4221;p71">
              <a:extLst>
                <a:ext uri="{FF2B5EF4-FFF2-40B4-BE49-F238E27FC236}">
                  <a16:creationId xmlns:a16="http://schemas.microsoft.com/office/drawing/2014/main" id="{E19ADE70-BD04-2107-DF71-D9AAD78B0277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4222;p71">
              <a:extLst>
                <a:ext uri="{FF2B5EF4-FFF2-40B4-BE49-F238E27FC236}">
                  <a16:creationId xmlns:a16="http://schemas.microsoft.com/office/drawing/2014/main" id="{12FEFCF0-14A5-AB68-BB29-E7642B2C4387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4223;p71">
              <a:extLst>
                <a:ext uri="{FF2B5EF4-FFF2-40B4-BE49-F238E27FC236}">
                  <a16:creationId xmlns:a16="http://schemas.microsoft.com/office/drawing/2014/main" id="{D3BA1B92-DA64-F3E1-B2F4-BD3943759A6D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4224;p71">
              <a:extLst>
                <a:ext uri="{FF2B5EF4-FFF2-40B4-BE49-F238E27FC236}">
                  <a16:creationId xmlns:a16="http://schemas.microsoft.com/office/drawing/2014/main" id="{AFCEE1CC-DC60-4C18-7EE6-20DF5522F235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4225;p71">
              <a:extLst>
                <a:ext uri="{FF2B5EF4-FFF2-40B4-BE49-F238E27FC236}">
                  <a16:creationId xmlns:a16="http://schemas.microsoft.com/office/drawing/2014/main" id="{BC5D68D0-28D7-9FD1-1165-C235076AF270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4226;p71">
              <a:extLst>
                <a:ext uri="{FF2B5EF4-FFF2-40B4-BE49-F238E27FC236}">
                  <a16:creationId xmlns:a16="http://schemas.microsoft.com/office/drawing/2014/main" id="{59EABF6B-77BD-A82A-BD41-8426BB67F7DF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4227;p71">
              <a:extLst>
                <a:ext uri="{FF2B5EF4-FFF2-40B4-BE49-F238E27FC236}">
                  <a16:creationId xmlns:a16="http://schemas.microsoft.com/office/drawing/2014/main" id="{F03F6978-D025-C232-39C7-1AB0413B8E30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4228;p71">
              <a:extLst>
                <a:ext uri="{FF2B5EF4-FFF2-40B4-BE49-F238E27FC236}">
                  <a16:creationId xmlns:a16="http://schemas.microsoft.com/office/drawing/2014/main" id="{8092AAF1-A42B-F2CF-0DCC-71E5AF38DCF3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4229;p71">
              <a:extLst>
                <a:ext uri="{FF2B5EF4-FFF2-40B4-BE49-F238E27FC236}">
                  <a16:creationId xmlns:a16="http://schemas.microsoft.com/office/drawing/2014/main" id="{7FCDA297-D26C-D266-35B6-0677C5DE7FE2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4230;p71">
              <a:extLst>
                <a:ext uri="{FF2B5EF4-FFF2-40B4-BE49-F238E27FC236}">
                  <a16:creationId xmlns:a16="http://schemas.microsoft.com/office/drawing/2014/main" id="{1E573D3C-3BAE-5A5F-EA37-1DD0351A1D3D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4231;p71">
              <a:extLst>
                <a:ext uri="{FF2B5EF4-FFF2-40B4-BE49-F238E27FC236}">
                  <a16:creationId xmlns:a16="http://schemas.microsoft.com/office/drawing/2014/main" id="{1DD3C3D1-5123-8955-E9C2-14DA1CC50905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4232;p71">
              <a:extLst>
                <a:ext uri="{FF2B5EF4-FFF2-40B4-BE49-F238E27FC236}">
                  <a16:creationId xmlns:a16="http://schemas.microsoft.com/office/drawing/2014/main" id="{E6ED4969-8175-51DC-DD7E-D068250C5218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4233;p71">
              <a:extLst>
                <a:ext uri="{FF2B5EF4-FFF2-40B4-BE49-F238E27FC236}">
                  <a16:creationId xmlns:a16="http://schemas.microsoft.com/office/drawing/2014/main" id="{C237D7D5-154C-57F7-CD5E-9FBDB437D6E8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4234;p71">
              <a:extLst>
                <a:ext uri="{FF2B5EF4-FFF2-40B4-BE49-F238E27FC236}">
                  <a16:creationId xmlns:a16="http://schemas.microsoft.com/office/drawing/2014/main" id="{0AE52405-423F-BEB2-8B57-795259A1506A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4235;p71">
              <a:extLst>
                <a:ext uri="{FF2B5EF4-FFF2-40B4-BE49-F238E27FC236}">
                  <a16:creationId xmlns:a16="http://schemas.microsoft.com/office/drawing/2014/main" id="{07B1FCDD-4FF6-3E8A-0D02-D33FA63EAA28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4236;p71">
              <a:extLst>
                <a:ext uri="{FF2B5EF4-FFF2-40B4-BE49-F238E27FC236}">
                  <a16:creationId xmlns:a16="http://schemas.microsoft.com/office/drawing/2014/main" id="{531287DA-4210-1AE6-82EE-C91BA64088C0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4237;p71">
              <a:extLst>
                <a:ext uri="{FF2B5EF4-FFF2-40B4-BE49-F238E27FC236}">
                  <a16:creationId xmlns:a16="http://schemas.microsoft.com/office/drawing/2014/main" id="{EC503241-D4A2-268F-80E1-DC7513DEB7F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4238;p71">
              <a:extLst>
                <a:ext uri="{FF2B5EF4-FFF2-40B4-BE49-F238E27FC236}">
                  <a16:creationId xmlns:a16="http://schemas.microsoft.com/office/drawing/2014/main" id="{E50EE2B8-FE1B-4E27-CD85-F804F32A1F27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4239;p71">
              <a:extLst>
                <a:ext uri="{FF2B5EF4-FFF2-40B4-BE49-F238E27FC236}">
                  <a16:creationId xmlns:a16="http://schemas.microsoft.com/office/drawing/2014/main" id="{56122AAC-EF5A-9D5B-58DB-5830450910B3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4240;p71">
              <a:extLst>
                <a:ext uri="{FF2B5EF4-FFF2-40B4-BE49-F238E27FC236}">
                  <a16:creationId xmlns:a16="http://schemas.microsoft.com/office/drawing/2014/main" id="{321BBCCC-FC4B-006D-7DE7-7F5E3B44F72F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4241;p71">
              <a:extLst>
                <a:ext uri="{FF2B5EF4-FFF2-40B4-BE49-F238E27FC236}">
                  <a16:creationId xmlns:a16="http://schemas.microsoft.com/office/drawing/2014/main" id="{B88594E4-01E9-F34F-2F68-5BD8659D627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4242;p71">
              <a:extLst>
                <a:ext uri="{FF2B5EF4-FFF2-40B4-BE49-F238E27FC236}">
                  <a16:creationId xmlns:a16="http://schemas.microsoft.com/office/drawing/2014/main" id="{869EAB7E-C1CB-C6FD-B252-71F316A9D65C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4243;p71">
              <a:extLst>
                <a:ext uri="{FF2B5EF4-FFF2-40B4-BE49-F238E27FC236}">
                  <a16:creationId xmlns:a16="http://schemas.microsoft.com/office/drawing/2014/main" id="{DECD60F7-145E-996A-1108-E8DFA35E1840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4244;p71">
              <a:extLst>
                <a:ext uri="{FF2B5EF4-FFF2-40B4-BE49-F238E27FC236}">
                  <a16:creationId xmlns:a16="http://schemas.microsoft.com/office/drawing/2014/main" id="{12F20F8D-757B-174C-59A4-B4CF248852A7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4245;p71">
              <a:extLst>
                <a:ext uri="{FF2B5EF4-FFF2-40B4-BE49-F238E27FC236}">
                  <a16:creationId xmlns:a16="http://schemas.microsoft.com/office/drawing/2014/main" id="{33CCA385-0270-0089-8163-D6C8215DC4EE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4246;p71">
              <a:extLst>
                <a:ext uri="{FF2B5EF4-FFF2-40B4-BE49-F238E27FC236}">
                  <a16:creationId xmlns:a16="http://schemas.microsoft.com/office/drawing/2014/main" id="{9D1339D4-422C-6CA7-403B-100AFA519D30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4247;p71">
              <a:extLst>
                <a:ext uri="{FF2B5EF4-FFF2-40B4-BE49-F238E27FC236}">
                  <a16:creationId xmlns:a16="http://schemas.microsoft.com/office/drawing/2014/main" id="{302B155D-4DD9-E795-A129-8983968CA21F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4248;p71">
              <a:extLst>
                <a:ext uri="{FF2B5EF4-FFF2-40B4-BE49-F238E27FC236}">
                  <a16:creationId xmlns:a16="http://schemas.microsoft.com/office/drawing/2014/main" id="{5B7CF8B1-37B6-E9FE-33B9-9BA82BCD39EF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4249;p71">
              <a:extLst>
                <a:ext uri="{FF2B5EF4-FFF2-40B4-BE49-F238E27FC236}">
                  <a16:creationId xmlns:a16="http://schemas.microsoft.com/office/drawing/2014/main" id="{707CD976-70CE-898A-6351-59CCEB2ACF56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4250;p71">
              <a:extLst>
                <a:ext uri="{FF2B5EF4-FFF2-40B4-BE49-F238E27FC236}">
                  <a16:creationId xmlns:a16="http://schemas.microsoft.com/office/drawing/2014/main" id="{DB64056B-3159-1190-E99A-1A8EC5D92453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4251;p71">
              <a:extLst>
                <a:ext uri="{FF2B5EF4-FFF2-40B4-BE49-F238E27FC236}">
                  <a16:creationId xmlns:a16="http://schemas.microsoft.com/office/drawing/2014/main" id="{9B4E575D-12C2-00F7-DB0D-63FA4C3239E1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4252;p71">
              <a:extLst>
                <a:ext uri="{FF2B5EF4-FFF2-40B4-BE49-F238E27FC236}">
                  <a16:creationId xmlns:a16="http://schemas.microsoft.com/office/drawing/2014/main" id="{753681FA-120C-D9B3-D81B-C4F4137F1916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4253;p71">
              <a:extLst>
                <a:ext uri="{FF2B5EF4-FFF2-40B4-BE49-F238E27FC236}">
                  <a16:creationId xmlns:a16="http://schemas.microsoft.com/office/drawing/2014/main" id="{B2174359-0808-EB94-3782-D776451CD0D7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4254;p71">
              <a:extLst>
                <a:ext uri="{FF2B5EF4-FFF2-40B4-BE49-F238E27FC236}">
                  <a16:creationId xmlns:a16="http://schemas.microsoft.com/office/drawing/2014/main" id="{EE4DCB13-952B-938A-FAC6-25495436CE9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4255;p71">
              <a:extLst>
                <a:ext uri="{FF2B5EF4-FFF2-40B4-BE49-F238E27FC236}">
                  <a16:creationId xmlns:a16="http://schemas.microsoft.com/office/drawing/2014/main" id="{79977611-93AF-6B4D-EDE3-B47FC988E668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4256;p71">
              <a:extLst>
                <a:ext uri="{FF2B5EF4-FFF2-40B4-BE49-F238E27FC236}">
                  <a16:creationId xmlns:a16="http://schemas.microsoft.com/office/drawing/2014/main" id="{B86D79A0-D2DA-4C64-2DB3-A9428D9C6609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4257;p71">
              <a:extLst>
                <a:ext uri="{FF2B5EF4-FFF2-40B4-BE49-F238E27FC236}">
                  <a16:creationId xmlns:a16="http://schemas.microsoft.com/office/drawing/2014/main" id="{A0010E54-88A0-940C-FFF2-2D9F39C10448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4258;p71">
              <a:extLst>
                <a:ext uri="{FF2B5EF4-FFF2-40B4-BE49-F238E27FC236}">
                  <a16:creationId xmlns:a16="http://schemas.microsoft.com/office/drawing/2014/main" id="{4F5594CC-F30A-C6BE-7F5B-7E7EF73659F1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4259;p71">
              <a:extLst>
                <a:ext uri="{FF2B5EF4-FFF2-40B4-BE49-F238E27FC236}">
                  <a16:creationId xmlns:a16="http://schemas.microsoft.com/office/drawing/2014/main" id="{1FC06AEE-9676-608F-4636-75C73058815C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4260;p71">
              <a:extLst>
                <a:ext uri="{FF2B5EF4-FFF2-40B4-BE49-F238E27FC236}">
                  <a16:creationId xmlns:a16="http://schemas.microsoft.com/office/drawing/2014/main" id="{053D6E23-B225-A7D1-046F-77007A38B7DA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4261;p71">
              <a:extLst>
                <a:ext uri="{FF2B5EF4-FFF2-40B4-BE49-F238E27FC236}">
                  <a16:creationId xmlns:a16="http://schemas.microsoft.com/office/drawing/2014/main" id="{F9371AED-CED1-B02C-6AF9-33F3EFAA1463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4262;p71">
              <a:extLst>
                <a:ext uri="{FF2B5EF4-FFF2-40B4-BE49-F238E27FC236}">
                  <a16:creationId xmlns:a16="http://schemas.microsoft.com/office/drawing/2014/main" id="{FBD2380A-D042-4089-7FEE-907E914E4C8E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4263;p71">
              <a:extLst>
                <a:ext uri="{FF2B5EF4-FFF2-40B4-BE49-F238E27FC236}">
                  <a16:creationId xmlns:a16="http://schemas.microsoft.com/office/drawing/2014/main" id="{D9F8B63B-99F1-32A5-CF26-29F24B346F09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4264;p71">
              <a:extLst>
                <a:ext uri="{FF2B5EF4-FFF2-40B4-BE49-F238E27FC236}">
                  <a16:creationId xmlns:a16="http://schemas.microsoft.com/office/drawing/2014/main" id="{7291A35F-FC5B-6D11-281B-26D8BC1015DD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4265;p71">
              <a:extLst>
                <a:ext uri="{FF2B5EF4-FFF2-40B4-BE49-F238E27FC236}">
                  <a16:creationId xmlns:a16="http://schemas.microsoft.com/office/drawing/2014/main" id="{D542F183-3FEF-128D-BF18-D0856BE5EF6F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4266;p71">
              <a:extLst>
                <a:ext uri="{FF2B5EF4-FFF2-40B4-BE49-F238E27FC236}">
                  <a16:creationId xmlns:a16="http://schemas.microsoft.com/office/drawing/2014/main" id="{650F781C-5D13-C1A3-724F-C32D49173B21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4267;p71">
              <a:extLst>
                <a:ext uri="{FF2B5EF4-FFF2-40B4-BE49-F238E27FC236}">
                  <a16:creationId xmlns:a16="http://schemas.microsoft.com/office/drawing/2014/main" id="{22F21E9F-0F0B-E7EA-ACDB-5D656A9F4A81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4268;p71">
              <a:extLst>
                <a:ext uri="{FF2B5EF4-FFF2-40B4-BE49-F238E27FC236}">
                  <a16:creationId xmlns:a16="http://schemas.microsoft.com/office/drawing/2014/main" id="{23A6264C-EC96-76E9-74E7-EFC6D7DE6299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4269;p71">
              <a:extLst>
                <a:ext uri="{FF2B5EF4-FFF2-40B4-BE49-F238E27FC236}">
                  <a16:creationId xmlns:a16="http://schemas.microsoft.com/office/drawing/2014/main" id="{E3A8C385-71DD-3C36-E264-DB2C0444DA1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4270;p71">
              <a:extLst>
                <a:ext uri="{FF2B5EF4-FFF2-40B4-BE49-F238E27FC236}">
                  <a16:creationId xmlns:a16="http://schemas.microsoft.com/office/drawing/2014/main" id="{CF3955CD-60BC-BF88-381B-3BA857B92A57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4271;p71">
              <a:extLst>
                <a:ext uri="{FF2B5EF4-FFF2-40B4-BE49-F238E27FC236}">
                  <a16:creationId xmlns:a16="http://schemas.microsoft.com/office/drawing/2014/main" id="{E44A5EAC-D6A9-A6B3-B1BF-AACEAA8CE47A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4272;p71">
              <a:extLst>
                <a:ext uri="{FF2B5EF4-FFF2-40B4-BE49-F238E27FC236}">
                  <a16:creationId xmlns:a16="http://schemas.microsoft.com/office/drawing/2014/main" id="{17F6C8EE-50E5-8D49-2EB9-F7AADA95BA1A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4273;p71">
              <a:extLst>
                <a:ext uri="{FF2B5EF4-FFF2-40B4-BE49-F238E27FC236}">
                  <a16:creationId xmlns:a16="http://schemas.microsoft.com/office/drawing/2014/main" id="{2A08F458-9FEA-8D43-CB92-F878C2A284F2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4274;p71">
              <a:extLst>
                <a:ext uri="{FF2B5EF4-FFF2-40B4-BE49-F238E27FC236}">
                  <a16:creationId xmlns:a16="http://schemas.microsoft.com/office/drawing/2014/main" id="{266EAB75-FF53-ABEC-E7EE-67F56C441D6F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4275;p71">
              <a:extLst>
                <a:ext uri="{FF2B5EF4-FFF2-40B4-BE49-F238E27FC236}">
                  <a16:creationId xmlns:a16="http://schemas.microsoft.com/office/drawing/2014/main" id="{5C85E116-548F-3594-2EAF-AE359F4F0294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4276;p71">
              <a:extLst>
                <a:ext uri="{FF2B5EF4-FFF2-40B4-BE49-F238E27FC236}">
                  <a16:creationId xmlns:a16="http://schemas.microsoft.com/office/drawing/2014/main" id="{6D9AA6CD-65D9-1B26-0D96-443E4CEE7B7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4277;p71">
              <a:extLst>
                <a:ext uri="{FF2B5EF4-FFF2-40B4-BE49-F238E27FC236}">
                  <a16:creationId xmlns:a16="http://schemas.microsoft.com/office/drawing/2014/main" id="{01E7EA40-F959-CF28-246D-7ECE7A865514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4278;p71">
              <a:extLst>
                <a:ext uri="{FF2B5EF4-FFF2-40B4-BE49-F238E27FC236}">
                  <a16:creationId xmlns:a16="http://schemas.microsoft.com/office/drawing/2014/main" id="{B432C410-364D-5DAC-3FD1-3CECE38F6BDD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4279;p71">
              <a:extLst>
                <a:ext uri="{FF2B5EF4-FFF2-40B4-BE49-F238E27FC236}">
                  <a16:creationId xmlns:a16="http://schemas.microsoft.com/office/drawing/2014/main" id="{52B065A9-7D57-20F4-C7B1-85F4566C71E4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4280;p71">
              <a:extLst>
                <a:ext uri="{FF2B5EF4-FFF2-40B4-BE49-F238E27FC236}">
                  <a16:creationId xmlns:a16="http://schemas.microsoft.com/office/drawing/2014/main" id="{E972A09B-78F3-EF61-F4F5-2CB9EF58616E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4281;p71">
              <a:extLst>
                <a:ext uri="{FF2B5EF4-FFF2-40B4-BE49-F238E27FC236}">
                  <a16:creationId xmlns:a16="http://schemas.microsoft.com/office/drawing/2014/main" id="{C8157E9D-FA2C-E33A-B095-1903818D143D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4282;p71">
              <a:extLst>
                <a:ext uri="{FF2B5EF4-FFF2-40B4-BE49-F238E27FC236}">
                  <a16:creationId xmlns:a16="http://schemas.microsoft.com/office/drawing/2014/main" id="{7037110B-2C1C-D05B-A753-21A71AB551A5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4283;p71">
              <a:extLst>
                <a:ext uri="{FF2B5EF4-FFF2-40B4-BE49-F238E27FC236}">
                  <a16:creationId xmlns:a16="http://schemas.microsoft.com/office/drawing/2014/main" id="{DB0AB36B-6F85-C074-174C-F2159D20C372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4284;p71">
              <a:extLst>
                <a:ext uri="{FF2B5EF4-FFF2-40B4-BE49-F238E27FC236}">
                  <a16:creationId xmlns:a16="http://schemas.microsoft.com/office/drawing/2014/main" id="{0583456C-81B5-5473-0640-79AA5B951F87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4285;p71">
              <a:extLst>
                <a:ext uri="{FF2B5EF4-FFF2-40B4-BE49-F238E27FC236}">
                  <a16:creationId xmlns:a16="http://schemas.microsoft.com/office/drawing/2014/main" id="{122315D6-1B04-15BA-3840-8ABF521AA415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4286;p71">
              <a:extLst>
                <a:ext uri="{FF2B5EF4-FFF2-40B4-BE49-F238E27FC236}">
                  <a16:creationId xmlns:a16="http://schemas.microsoft.com/office/drawing/2014/main" id="{FCE9DE0D-B95A-5C65-E23B-65640A8E1D82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4287;p71">
              <a:extLst>
                <a:ext uri="{FF2B5EF4-FFF2-40B4-BE49-F238E27FC236}">
                  <a16:creationId xmlns:a16="http://schemas.microsoft.com/office/drawing/2014/main" id="{0C181656-540B-474F-1CCA-33273CDD6F7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4288;p71">
              <a:extLst>
                <a:ext uri="{FF2B5EF4-FFF2-40B4-BE49-F238E27FC236}">
                  <a16:creationId xmlns:a16="http://schemas.microsoft.com/office/drawing/2014/main" id="{AE9DD270-C304-ED8A-01BF-F3173EF61C32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4289;p71">
              <a:extLst>
                <a:ext uri="{FF2B5EF4-FFF2-40B4-BE49-F238E27FC236}">
                  <a16:creationId xmlns:a16="http://schemas.microsoft.com/office/drawing/2014/main" id="{F735B345-4E1F-A3FE-6EA4-F9AC58103A36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4290;p71">
              <a:extLst>
                <a:ext uri="{FF2B5EF4-FFF2-40B4-BE49-F238E27FC236}">
                  <a16:creationId xmlns:a16="http://schemas.microsoft.com/office/drawing/2014/main" id="{8EDB2913-38F7-F599-C013-4A4EA2FBC626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4291;p71">
              <a:extLst>
                <a:ext uri="{FF2B5EF4-FFF2-40B4-BE49-F238E27FC236}">
                  <a16:creationId xmlns:a16="http://schemas.microsoft.com/office/drawing/2014/main" id="{FF89E381-F3C6-1255-0469-035D7B5B9764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4292;p71">
              <a:extLst>
                <a:ext uri="{FF2B5EF4-FFF2-40B4-BE49-F238E27FC236}">
                  <a16:creationId xmlns:a16="http://schemas.microsoft.com/office/drawing/2014/main" id="{08FF824E-B193-B5E3-CD24-E8AC299D41FE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4293;p71">
              <a:extLst>
                <a:ext uri="{FF2B5EF4-FFF2-40B4-BE49-F238E27FC236}">
                  <a16:creationId xmlns:a16="http://schemas.microsoft.com/office/drawing/2014/main" id="{3CA46F3F-DCD1-207F-2141-588DFEC5AE6A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4294;p71">
              <a:extLst>
                <a:ext uri="{FF2B5EF4-FFF2-40B4-BE49-F238E27FC236}">
                  <a16:creationId xmlns:a16="http://schemas.microsoft.com/office/drawing/2014/main" id="{6ECE8D89-C15C-D3C9-E55C-351182B91E17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4295;p71">
              <a:extLst>
                <a:ext uri="{FF2B5EF4-FFF2-40B4-BE49-F238E27FC236}">
                  <a16:creationId xmlns:a16="http://schemas.microsoft.com/office/drawing/2014/main" id="{19856902-E301-61C5-0BF6-AFBD74B598CD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4296;p71">
              <a:extLst>
                <a:ext uri="{FF2B5EF4-FFF2-40B4-BE49-F238E27FC236}">
                  <a16:creationId xmlns:a16="http://schemas.microsoft.com/office/drawing/2014/main" id="{9E267848-41F2-10A0-503B-3DA522CE623B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4297;p71">
              <a:extLst>
                <a:ext uri="{FF2B5EF4-FFF2-40B4-BE49-F238E27FC236}">
                  <a16:creationId xmlns:a16="http://schemas.microsoft.com/office/drawing/2014/main" id="{4E409449-59AA-C2AA-A0B5-034F054879E3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4298;p71">
              <a:extLst>
                <a:ext uri="{FF2B5EF4-FFF2-40B4-BE49-F238E27FC236}">
                  <a16:creationId xmlns:a16="http://schemas.microsoft.com/office/drawing/2014/main" id="{11345CBC-74E1-892F-2039-4CEF57AB5E2F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4299;p71">
              <a:extLst>
                <a:ext uri="{FF2B5EF4-FFF2-40B4-BE49-F238E27FC236}">
                  <a16:creationId xmlns:a16="http://schemas.microsoft.com/office/drawing/2014/main" id="{554EF5F1-0013-B38B-9B09-B90D6DFDF0E2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4300;p71">
              <a:extLst>
                <a:ext uri="{FF2B5EF4-FFF2-40B4-BE49-F238E27FC236}">
                  <a16:creationId xmlns:a16="http://schemas.microsoft.com/office/drawing/2014/main" id="{CF8E5275-B697-A544-6A5A-F317B07E3E5E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4301;p71">
              <a:extLst>
                <a:ext uri="{FF2B5EF4-FFF2-40B4-BE49-F238E27FC236}">
                  <a16:creationId xmlns:a16="http://schemas.microsoft.com/office/drawing/2014/main" id="{D302EEEE-42C6-546B-CDE0-874756AB2DF6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4302;p71">
              <a:extLst>
                <a:ext uri="{FF2B5EF4-FFF2-40B4-BE49-F238E27FC236}">
                  <a16:creationId xmlns:a16="http://schemas.microsoft.com/office/drawing/2014/main" id="{AEB9018D-4377-BA06-E122-68F4738F6B10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4303;p71">
              <a:extLst>
                <a:ext uri="{FF2B5EF4-FFF2-40B4-BE49-F238E27FC236}">
                  <a16:creationId xmlns:a16="http://schemas.microsoft.com/office/drawing/2014/main" id="{92C01863-0523-0712-41C8-C5A4021501F2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4304;p71">
              <a:extLst>
                <a:ext uri="{FF2B5EF4-FFF2-40B4-BE49-F238E27FC236}">
                  <a16:creationId xmlns:a16="http://schemas.microsoft.com/office/drawing/2014/main" id="{1687C50B-A7FC-2E76-F3F9-0D32B853E23F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4305;p71">
              <a:extLst>
                <a:ext uri="{FF2B5EF4-FFF2-40B4-BE49-F238E27FC236}">
                  <a16:creationId xmlns:a16="http://schemas.microsoft.com/office/drawing/2014/main" id="{46D007D2-F018-2122-94A1-1EF9259B19FA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4306;p71">
              <a:extLst>
                <a:ext uri="{FF2B5EF4-FFF2-40B4-BE49-F238E27FC236}">
                  <a16:creationId xmlns:a16="http://schemas.microsoft.com/office/drawing/2014/main" id="{42B4F970-DBA3-1F15-C65C-E11351C44BFE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4307;p71">
              <a:extLst>
                <a:ext uri="{FF2B5EF4-FFF2-40B4-BE49-F238E27FC236}">
                  <a16:creationId xmlns:a16="http://schemas.microsoft.com/office/drawing/2014/main" id="{15AB6746-2FD0-2B88-D4BD-E75533709B47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4308;p71">
              <a:extLst>
                <a:ext uri="{FF2B5EF4-FFF2-40B4-BE49-F238E27FC236}">
                  <a16:creationId xmlns:a16="http://schemas.microsoft.com/office/drawing/2014/main" id="{FE6BABD3-3E28-8C16-4C6B-4D0C5D15AD6A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4309;p71">
              <a:extLst>
                <a:ext uri="{FF2B5EF4-FFF2-40B4-BE49-F238E27FC236}">
                  <a16:creationId xmlns:a16="http://schemas.microsoft.com/office/drawing/2014/main" id="{44AA1011-4EF3-0453-D8A6-891C5C282F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4310;p71">
              <a:extLst>
                <a:ext uri="{FF2B5EF4-FFF2-40B4-BE49-F238E27FC236}">
                  <a16:creationId xmlns:a16="http://schemas.microsoft.com/office/drawing/2014/main" id="{47642CEB-2F3B-B0AB-49A8-9B3EDDC521DD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4311;p71">
              <a:extLst>
                <a:ext uri="{FF2B5EF4-FFF2-40B4-BE49-F238E27FC236}">
                  <a16:creationId xmlns:a16="http://schemas.microsoft.com/office/drawing/2014/main" id="{3D6B396E-B459-0FC9-56C8-ED1458FED285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4312;p71">
              <a:extLst>
                <a:ext uri="{FF2B5EF4-FFF2-40B4-BE49-F238E27FC236}">
                  <a16:creationId xmlns:a16="http://schemas.microsoft.com/office/drawing/2014/main" id="{FECEBB92-9A9B-AE85-E204-32A7CB5D3DD9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4313;p71">
              <a:extLst>
                <a:ext uri="{FF2B5EF4-FFF2-40B4-BE49-F238E27FC236}">
                  <a16:creationId xmlns:a16="http://schemas.microsoft.com/office/drawing/2014/main" id="{1AFD1C66-168B-3E17-EBD1-FC59A0B30A7B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4314;p71">
              <a:extLst>
                <a:ext uri="{FF2B5EF4-FFF2-40B4-BE49-F238E27FC236}">
                  <a16:creationId xmlns:a16="http://schemas.microsoft.com/office/drawing/2014/main" id="{B345758F-25E4-479D-37DE-4D46A0D69BFB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4315;p71">
              <a:extLst>
                <a:ext uri="{FF2B5EF4-FFF2-40B4-BE49-F238E27FC236}">
                  <a16:creationId xmlns:a16="http://schemas.microsoft.com/office/drawing/2014/main" id="{871223BC-FD24-C89E-EF61-A7A04239F678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4316;p71">
              <a:extLst>
                <a:ext uri="{FF2B5EF4-FFF2-40B4-BE49-F238E27FC236}">
                  <a16:creationId xmlns:a16="http://schemas.microsoft.com/office/drawing/2014/main" id="{5CBA07DE-999F-7DFA-B077-C98316C2894F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4317;p71">
              <a:extLst>
                <a:ext uri="{FF2B5EF4-FFF2-40B4-BE49-F238E27FC236}">
                  <a16:creationId xmlns:a16="http://schemas.microsoft.com/office/drawing/2014/main" id="{D7BF2851-044B-2083-5816-5FF729106A4C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4318;p71">
              <a:extLst>
                <a:ext uri="{FF2B5EF4-FFF2-40B4-BE49-F238E27FC236}">
                  <a16:creationId xmlns:a16="http://schemas.microsoft.com/office/drawing/2014/main" id="{E008116D-71FC-EB62-53A5-CD658A8A6089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4319;p71">
              <a:extLst>
                <a:ext uri="{FF2B5EF4-FFF2-40B4-BE49-F238E27FC236}">
                  <a16:creationId xmlns:a16="http://schemas.microsoft.com/office/drawing/2014/main" id="{26E563EE-FFED-24AC-01F1-925AAB07C399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4320;p71">
              <a:extLst>
                <a:ext uri="{FF2B5EF4-FFF2-40B4-BE49-F238E27FC236}">
                  <a16:creationId xmlns:a16="http://schemas.microsoft.com/office/drawing/2014/main" id="{73D6CC7B-538B-AFA7-C8CD-215E3DF223A4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4321;p71">
              <a:extLst>
                <a:ext uri="{FF2B5EF4-FFF2-40B4-BE49-F238E27FC236}">
                  <a16:creationId xmlns:a16="http://schemas.microsoft.com/office/drawing/2014/main" id="{5A49BF40-5D9C-97E8-7AEA-BA1228897DA7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4322;p71">
              <a:extLst>
                <a:ext uri="{FF2B5EF4-FFF2-40B4-BE49-F238E27FC236}">
                  <a16:creationId xmlns:a16="http://schemas.microsoft.com/office/drawing/2014/main" id="{3308C93E-6C42-7842-E1DA-EBBEC1A276CF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4323;p71">
              <a:extLst>
                <a:ext uri="{FF2B5EF4-FFF2-40B4-BE49-F238E27FC236}">
                  <a16:creationId xmlns:a16="http://schemas.microsoft.com/office/drawing/2014/main" id="{CFE227BC-B29A-7BC9-9EE3-6780973BB076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4324;p71">
              <a:extLst>
                <a:ext uri="{FF2B5EF4-FFF2-40B4-BE49-F238E27FC236}">
                  <a16:creationId xmlns:a16="http://schemas.microsoft.com/office/drawing/2014/main" id="{CA0E257E-69F6-DC9E-2D87-5E88F45DD5E8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4325;p71">
              <a:extLst>
                <a:ext uri="{FF2B5EF4-FFF2-40B4-BE49-F238E27FC236}">
                  <a16:creationId xmlns:a16="http://schemas.microsoft.com/office/drawing/2014/main" id="{D5B3C4FC-F578-2F48-5F91-DEDD9CB98AAE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4326;p71">
              <a:extLst>
                <a:ext uri="{FF2B5EF4-FFF2-40B4-BE49-F238E27FC236}">
                  <a16:creationId xmlns:a16="http://schemas.microsoft.com/office/drawing/2014/main" id="{ECA7EEC1-9DA6-98C2-D621-FA5A1DF0D569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4327;p71">
              <a:extLst>
                <a:ext uri="{FF2B5EF4-FFF2-40B4-BE49-F238E27FC236}">
                  <a16:creationId xmlns:a16="http://schemas.microsoft.com/office/drawing/2014/main" id="{44243485-A65E-8B16-026A-42930484479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4328;p71">
              <a:extLst>
                <a:ext uri="{FF2B5EF4-FFF2-40B4-BE49-F238E27FC236}">
                  <a16:creationId xmlns:a16="http://schemas.microsoft.com/office/drawing/2014/main" id="{CF5A3D94-7957-9232-00BA-16B14716A642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4329;p71">
              <a:extLst>
                <a:ext uri="{FF2B5EF4-FFF2-40B4-BE49-F238E27FC236}">
                  <a16:creationId xmlns:a16="http://schemas.microsoft.com/office/drawing/2014/main" id="{A52F8298-9380-6AFA-EB9D-D25C099E0C36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4330;p71">
              <a:extLst>
                <a:ext uri="{FF2B5EF4-FFF2-40B4-BE49-F238E27FC236}">
                  <a16:creationId xmlns:a16="http://schemas.microsoft.com/office/drawing/2014/main" id="{1AD25A17-5ED1-C110-1289-3684534D52C1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4331;p71">
              <a:extLst>
                <a:ext uri="{FF2B5EF4-FFF2-40B4-BE49-F238E27FC236}">
                  <a16:creationId xmlns:a16="http://schemas.microsoft.com/office/drawing/2014/main" id="{63E8C701-AFC8-0641-6172-513D5D5F4CAE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4332;p71">
              <a:extLst>
                <a:ext uri="{FF2B5EF4-FFF2-40B4-BE49-F238E27FC236}">
                  <a16:creationId xmlns:a16="http://schemas.microsoft.com/office/drawing/2014/main" id="{FABB1CF5-AF04-FA88-95F1-48FF08E0B169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4333;p71">
              <a:extLst>
                <a:ext uri="{FF2B5EF4-FFF2-40B4-BE49-F238E27FC236}">
                  <a16:creationId xmlns:a16="http://schemas.microsoft.com/office/drawing/2014/main" id="{2F1EC504-159F-9170-CBBE-73A92C28594F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4334;p71">
              <a:extLst>
                <a:ext uri="{FF2B5EF4-FFF2-40B4-BE49-F238E27FC236}">
                  <a16:creationId xmlns:a16="http://schemas.microsoft.com/office/drawing/2014/main" id="{B28F5834-5F68-9F5E-A6F8-3B31EA9266D8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4335;p71">
              <a:extLst>
                <a:ext uri="{FF2B5EF4-FFF2-40B4-BE49-F238E27FC236}">
                  <a16:creationId xmlns:a16="http://schemas.microsoft.com/office/drawing/2014/main" id="{B216CBC3-11E0-060A-6729-96A3719E4125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4336;p71">
              <a:extLst>
                <a:ext uri="{FF2B5EF4-FFF2-40B4-BE49-F238E27FC236}">
                  <a16:creationId xmlns:a16="http://schemas.microsoft.com/office/drawing/2014/main" id="{609BFF28-84E6-CF87-7911-88143C9B2466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4337;p71">
              <a:extLst>
                <a:ext uri="{FF2B5EF4-FFF2-40B4-BE49-F238E27FC236}">
                  <a16:creationId xmlns:a16="http://schemas.microsoft.com/office/drawing/2014/main" id="{ACF28D8A-29D1-33D4-9DC6-F65DCC2E7B13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4338;p71">
              <a:extLst>
                <a:ext uri="{FF2B5EF4-FFF2-40B4-BE49-F238E27FC236}">
                  <a16:creationId xmlns:a16="http://schemas.microsoft.com/office/drawing/2014/main" id="{AF37FC13-6C9A-887E-4C54-0D5925E458BA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4339;p71">
              <a:extLst>
                <a:ext uri="{FF2B5EF4-FFF2-40B4-BE49-F238E27FC236}">
                  <a16:creationId xmlns:a16="http://schemas.microsoft.com/office/drawing/2014/main" id="{B72F9836-2A59-342B-1AD7-8B9D3D9E8DD7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4340;p71">
              <a:extLst>
                <a:ext uri="{FF2B5EF4-FFF2-40B4-BE49-F238E27FC236}">
                  <a16:creationId xmlns:a16="http://schemas.microsoft.com/office/drawing/2014/main" id="{4B7154A0-4468-32C1-8856-A736E5A067D5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4341;p71">
              <a:extLst>
                <a:ext uri="{FF2B5EF4-FFF2-40B4-BE49-F238E27FC236}">
                  <a16:creationId xmlns:a16="http://schemas.microsoft.com/office/drawing/2014/main" id="{807A4491-FDF3-F81C-4D65-7DFFBA44AFEF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4342;p71">
              <a:extLst>
                <a:ext uri="{FF2B5EF4-FFF2-40B4-BE49-F238E27FC236}">
                  <a16:creationId xmlns:a16="http://schemas.microsoft.com/office/drawing/2014/main" id="{21EB3210-350A-1721-031A-FCB165809EE3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4343;p71">
              <a:extLst>
                <a:ext uri="{FF2B5EF4-FFF2-40B4-BE49-F238E27FC236}">
                  <a16:creationId xmlns:a16="http://schemas.microsoft.com/office/drawing/2014/main" id="{50D228C2-F984-70D1-8333-80CDDB1A9F87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4344;p71">
              <a:extLst>
                <a:ext uri="{FF2B5EF4-FFF2-40B4-BE49-F238E27FC236}">
                  <a16:creationId xmlns:a16="http://schemas.microsoft.com/office/drawing/2014/main" id="{DE4F8990-8B62-09EE-6856-FC94F7CFA3CD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4345;p71">
              <a:extLst>
                <a:ext uri="{FF2B5EF4-FFF2-40B4-BE49-F238E27FC236}">
                  <a16:creationId xmlns:a16="http://schemas.microsoft.com/office/drawing/2014/main" id="{F7FC6286-1C46-0028-9BC8-A2468F766A5B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4346;p71">
              <a:extLst>
                <a:ext uri="{FF2B5EF4-FFF2-40B4-BE49-F238E27FC236}">
                  <a16:creationId xmlns:a16="http://schemas.microsoft.com/office/drawing/2014/main" id="{717C39EA-C845-E3E4-2A26-DBECCADFF5D7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4347;p71">
              <a:extLst>
                <a:ext uri="{FF2B5EF4-FFF2-40B4-BE49-F238E27FC236}">
                  <a16:creationId xmlns:a16="http://schemas.microsoft.com/office/drawing/2014/main" id="{F587D663-0460-1052-E072-B4938A523072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4348;p71">
              <a:extLst>
                <a:ext uri="{FF2B5EF4-FFF2-40B4-BE49-F238E27FC236}">
                  <a16:creationId xmlns:a16="http://schemas.microsoft.com/office/drawing/2014/main" id="{BEFA588E-7E2E-32D7-15BB-F9B27CF00ECB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4349;p71">
              <a:extLst>
                <a:ext uri="{FF2B5EF4-FFF2-40B4-BE49-F238E27FC236}">
                  <a16:creationId xmlns:a16="http://schemas.microsoft.com/office/drawing/2014/main" id="{1A5B664B-8BAE-D6C5-7013-376E5CB751DF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4350;p71">
              <a:extLst>
                <a:ext uri="{FF2B5EF4-FFF2-40B4-BE49-F238E27FC236}">
                  <a16:creationId xmlns:a16="http://schemas.microsoft.com/office/drawing/2014/main" id="{0D93D5DA-58FF-132D-B99E-B462C5030DDC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4351;p71">
              <a:extLst>
                <a:ext uri="{FF2B5EF4-FFF2-40B4-BE49-F238E27FC236}">
                  <a16:creationId xmlns:a16="http://schemas.microsoft.com/office/drawing/2014/main" id="{4BA6D5E0-9923-B1A2-62C8-19EFB5287733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4352;p71">
              <a:extLst>
                <a:ext uri="{FF2B5EF4-FFF2-40B4-BE49-F238E27FC236}">
                  <a16:creationId xmlns:a16="http://schemas.microsoft.com/office/drawing/2014/main" id="{DE4DED55-9814-EE1A-F887-AD9FD4337A0F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4353;p71">
              <a:extLst>
                <a:ext uri="{FF2B5EF4-FFF2-40B4-BE49-F238E27FC236}">
                  <a16:creationId xmlns:a16="http://schemas.microsoft.com/office/drawing/2014/main" id="{F99BA1C9-2556-A173-8963-9F4108DAAFBF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4354;p71">
              <a:extLst>
                <a:ext uri="{FF2B5EF4-FFF2-40B4-BE49-F238E27FC236}">
                  <a16:creationId xmlns:a16="http://schemas.microsoft.com/office/drawing/2014/main" id="{50D9D225-59C4-4694-428E-80229C7873FC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4355;p71">
              <a:extLst>
                <a:ext uri="{FF2B5EF4-FFF2-40B4-BE49-F238E27FC236}">
                  <a16:creationId xmlns:a16="http://schemas.microsoft.com/office/drawing/2014/main" id="{C701F277-D232-C712-7B4F-FB07C922D7F0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4356;p71">
              <a:extLst>
                <a:ext uri="{FF2B5EF4-FFF2-40B4-BE49-F238E27FC236}">
                  <a16:creationId xmlns:a16="http://schemas.microsoft.com/office/drawing/2014/main" id="{FC209E7C-1D10-A8C1-FCD2-3F1FBA2840F0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4357;p71">
              <a:extLst>
                <a:ext uri="{FF2B5EF4-FFF2-40B4-BE49-F238E27FC236}">
                  <a16:creationId xmlns:a16="http://schemas.microsoft.com/office/drawing/2014/main" id="{44B5BD13-ABD7-42D8-6CDB-C0A8833E7E53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4358;p71">
              <a:extLst>
                <a:ext uri="{FF2B5EF4-FFF2-40B4-BE49-F238E27FC236}">
                  <a16:creationId xmlns:a16="http://schemas.microsoft.com/office/drawing/2014/main" id="{625C5E76-F9A0-D87E-22D5-E7127B0540DA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4359;p71">
              <a:extLst>
                <a:ext uri="{FF2B5EF4-FFF2-40B4-BE49-F238E27FC236}">
                  <a16:creationId xmlns:a16="http://schemas.microsoft.com/office/drawing/2014/main" id="{9DC26F29-96A3-32E3-E372-9EE296132B6E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4360;p71">
              <a:extLst>
                <a:ext uri="{FF2B5EF4-FFF2-40B4-BE49-F238E27FC236}">
                  <a16:creationId xmlns:a16="http://schemas.microsoft.com/office/drawing/2014/main" id="{43052C54-F3E2-C02E-526A-2409CBC45EA1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4361;p71">
              <a:extLst>
                <a:ext uri="{FF2B5EF4-FFF2-40B4-BE49-F238E27FC236}">
                  <a16:creationId xmlns:a16="http://schemas.microsoft.com/office/drawing/2014/main" id="{E0BCC836-E6C2-0F1F-8A38-7668032F5D72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4362;p71">
              <a:extLst>
                <a:ext uri="{FF2B5EF4-FFF2-40B4-BE49-F238E27FC236}">
                  <a16:creationId xmlns:a16="http://schemas.microsoft.com/office/drawing/2014/main" id="{44D01CE9-8AFF-4764-4B1A-40C6E15BC48F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4363;p71">
              <a:extLst>
                <a:ext uri="{FF2B5EF4-FFF2-40B4-BE49-F238E27FC236}">
                  <a16:creationId xmlns:a16="http://schemas.microsoft.com/office/drawing/2014/main" id="{C6DDF5E7-516D-FEDD-ACA5-44DB096A0404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4364;p71">
              <a:extLst>
                <a:ext uri="{FF2B5EF4-FFF2-40B4-BE49-F238E27FC236}">
                  <a16:creationId xmlns:a16="http://schemas.microsoft.com/office/drawing/2014/main" id="{EC48DB33-3677-ECA9-3494-341F522FF7F3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4365;p71">
              <a:extLst>
                <a:ext uri="{FF2B5EF4-FFF2-40B4-BE49-F238E27FC236}">
                  <a16:creationId xmlns:a16="http://schemas.microsoft.com/office/drawing/2014/main" id="{1B7EDE93-7425-045B-FB1E-4343268D2B81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4366;p71">
              <a:extLst>
                <a:ext uri="{FF2B5EF4-FFF2-40B4-BE49-F238E27FC236}">
                  <a16:creationId xmlns:a16="http://schemas.microsoft.com/office/drawing/2014/main" id="{CFC69F5B-5585-18F2-B1BB-BD2788C2123D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4367;p71">
              <a:extLst>
                <a:ext uri="{FF2B5EF4-FFF2-40B4-BE49-F238E27FC236}">
                  <a16:creationId xmlns:a16="http://schemas.microsoft.com/office/drawing/2014/main" id="{E933D4A2-45B7-8D1B-B419-AE5F22BD8D63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4368;p71">
              <a:extLst>
                <a:ext uri="{FF2B5EF4-FFF2-40B4-BE49-F238E27FC236}">
                  <a16:creationId xmlns:a16="http://schemas.microsoft.com/office/drawing/2014/main" id="{61926B24-2AAA-44C2-6C33-7462717F3351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4369;p71">
              <a:extLst>
                <a:ext uri="{FF2B5EF4-FFF2-40B4-BE49-F238E27FC236}">
                  <a16:creationId xmlns:a16="http://schemas.microsoft.com/office/drawing/2014/main" id="{1D0D0108-F24E-EAE5-6024-744A4D8013E7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4370;p71">
              <a:extLst>
                <a:ext uri="{FF2B5EF4-FFF2-40B4-BE49-F238E27FC236}">
                  <a16:creationId xmlns:a16="http://schemas.microsoft.com/office/drawing/2014/main" id="{E0DA0D3D-C440-61B8-6BE7-D7448CC0A45F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4371;p71">
              <a:extLst>
                <a:ext uri="{FF2B5EF4-FFF2-40B4-BE49-F238E27FC236}">
                  <a16:creationId xmlns:a16="http://schemas.microsoft.com/office/drawing/2014/main" id="{7095E018-933A-E317-CC78-65440FFA12D9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4372;p71">
              <a:extLst>
                <a:ext uri="{FF2B5EF4-FFF2-40B4-BE49-F238E27FC236}">
                  <a16:creationId xmlns:a16="http://schemas.microsoft.com/office/drawing/2014/main" id="{B42D2A71-3A98-2EB0-1F0F-50C6C977A716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4373;p71">
              <a:extLst>
                <a:ext uri="{FF2B5EF4-FFF2-40B4-BE49-F238E27FC236}">
                  <a16:creationId xmlns:a16="http://schemas.microsoft.com/office/drawing/2014/main" id="{08DFB636-D3A9-8A70-D2E4-20FDFB15BA6C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4374;p71">
              <a:extLst>
                <a:ext uri="{FF2B5EF4-FFF2-40B4-BE49-F238E27FC236}">
                  <a16:creationId xmlns:a16="http://schemas.microsoft.com/office/drawing/2014/main" id="{636D12F6-3CBE-2E02-9B4B-3CE912B38E17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4375;p71">
              <a:extLst>
                <a:ext uri="{FF2B5EF4-FFF2-40B4-BE49-F238E27FC236}">
                  <a16:creationId xmlns:a16="http://schemas.microsoft.com/office/drawing/2014/main" id="{C68C7EC5-D375-5067-66EE-419959070655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4376;p71">
              <a:extLst>
                <a:ext uri="{FF2B5EF4-FFF2-40B4-BE49-F238E27FC236}">
                  <a16:creationId xmlns:a16="http://schemas.microsoft.com/office/drawing/2014/main" id="{8E7E9AB3-C1D1-9D79-C877-F98BB658E38D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4377;p71">
              <a:extLst>
                <a:ext uri="{FF2B5EF4-FFF2-40B4-BE49-F238E27FC236}">
                  <a16:creationId xmlns:a16="http://schemas.microsoft.com/office/drawing/2014/main" id="{C71F5B53-25FE-B5E5-2604-B1144F8E4B60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4378;p71">
              <a:extLst>
                <a:ext uri="{FF2B5EF4-FFF2-40B4-BE49-F238E27FC236}">
                  <a16:creationId xmlns:a16="http://schemas.microsoft.com/office/drawing/2014/main" id="{3411EF27-5E4F-8E8E-7E37-578DE0447817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4379;p71">
              <a:extLst>
                <a:ext uri="{FF2B5EF4-FFF2-40B4-BE49-F238E27FC236}">
                  <a16:creationId xmlns:a16="http://schemas.microsoft.com/office/drawing/2014/main" id="{625BC5B0-7E69-93FA-B8CA-CD467EA6DE8F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4380;p71">
              <a:extLst>
                <a:ext uri="{FF2B5EF4-FFF2-40B4-BE49-F238E27FC236}">
                  <a16:creationId xmlns:a16="http://schemas.microsoft.com/office/drawing/2014/main" id="{24587ACF-FC11-37FD-FC7A-00CC5B3CDEF9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4381;p71">
              <a:extLst>
                <a:ext uri="{FF2B5EF4-FFF2-40B4-BE49-F238E27FC236}">
                  <a16:creationId xmlns:a16="http://schemas.microsoft.com/office/drawing/2014/main" id="{59D6F621-F4A9-ADC6-DAAF-26BCB779ADB7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4382;p71">
              <a:extLst>
                <a:ext uri="{FF2B5EF4-FFF2-40B4-BE49-F238E27FC236}">
                  <a16:creationId xmlns:a16="http://schemas.microsoft.com/office/drawing/2014/main" id="{7D9F167C-4888-8DDB-8E02-D619B86B8978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4383;p71">
              <a:extLst>
                <a:ext uri="{FF2B5EF4-FFF2-40B4-BE49-F238E27FC236}">
                  <a16:creationId xmlns:a16="http://schemas.microsoft.com/office/drawing/2014/main" id="{966A0CE5-0B6C-C77C-86A3-4E60B78AEB15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4384;p71">
              <a:extLst>
                <a:ext uri="{FF2B5EF4-FFF2-40B4-BE49-F238E27FC236}">
                  <a16:creationId xmlns:a16="http://schemas.microsoft.com/office/drawing/2014/main" id="{92DA0B79-D989-3E4C-25DA-ED032A1DFDCE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4385;p71">
              <a:extLst>
                <a:ext uri="{FF2B5EF4-FFF2-40B4-BE49-F238E27FC236}">
                  <a16:creationId xmlns:a16="http://schemas.microsoft.com/office/drawing/2014/main" id="{33C475A6-F6EC-22DF-BFBA-F1CA1FC5B66E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4386;p71">
              <a:extLst>
                <a:ext uri="{FF2B5EF4-FFF2-40B4-BE49-F238E27FC236}">
                  <a16:creationId xmlns:a16="http://schemas.microsoft.com/office/drawing/2014/main" id="{A6CFC41B-171F-8688-FB06-D93689CF2F45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4387;p71">
              <a:extLst>
                <a:ext uri="{FF2B5EF4-FFF2-40B4-BE49-F238E27FC236}">
                  <a16:creationId xmlns:a16="http://schemas.microsoft.com/office/drawing/2014/main" id="{0412C75F-76FD-C8EE-C482-3797E2B2E43F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4388;p71">
              <a:extLst>
                <a:ext uri="{FF2B5EF4-FFF2-40B4-BE49-F238E27FC236}">
                  <a16:creationId xmlns:a16="http://schemas.microsoft.com/office/drawing/2014/main" id="{95C2E7D3-E982-042E-5489-AAD55236C1DA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4389;p71">
              <a:extLst>
                <a:ext uri="{FF2B5EF4-FFF2-40B4-BE49-F238E27FC236}">
                  <a16:creationId xmlns:a16="http://schemas.microsoft.com/office/drawing/2014/main" id="{3D88B8BC-B70C-502A-B4DC-B1F242D911D2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4390;p71">
              <a:extLst>
                <a:ext uri="{FF2B5EF4-FFF2-40B4-BE49-F238E27FC236}">
                  <a16:creationId xmlns:a16="http://schemas.microsoft.com/office/drawing/2014/main" id="{AA790553-687F-4557-1AA7-E70886F96855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4391;p71">
              <a:extLst>
                <a:ext uri="{FF2B5EF4-FFF2-40B4-BE49-F238E27FC236}">
                  <a16:creationId xmlns:a16="http://schemas.microsoft.com/office/drawing/2014/main" id="{3F8EE8A6-2674-09AA-85E8-96DB47710146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4392;p71">
              <a:extLst>
                <a:ext uri="{FF2B5EF4-FFF2-40B4-BE49-F238E27FC236}">
                  <a16:creationId xmlns:a16="http://schemas.microsoft.com/office/drawing/2014/main" id="{61D5A2C3-F537-8CFE-8F98-4A1377EC6E26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4393;p71">
              <a:extLst>
                <a:ext uri="{FF2B5EF4-FFF2-40B4-BE49-F238E27FC236}">
                  <a16:creationId xmlns:a16="http://schemas.microsoft.com/office/drawing/2014/main" id="{4979D822-2A74-6DF3-3D87-166E1B4AB420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4394;p71">
              <a:extLst>
                <a:ext uri="{FF2B5EF4-FFF2-40B4-BE49-F238E27FC236}">
                  <a16:creationId xmlns:a16="http://schemas.microsoft.com/office/drawing/2014/main" id="{670777B7-48D8-B528-6A56-BB236B296AF3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4395;p71">
              <a:extLst>
                <a:ext uri="{FF2B5EF4-FFF2-40B4-BE49-F238E27FC236}">
                  <a16:creationId xmlns:a16="http://schemas.microsoft.com/office/drawing/2014/main" id="{A4D09921-B3F0-8CF5-61BA-D5D6A39A060E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4396;p71">
              <a:extLst>
                <a:ext uri="{FF2B5EF4-FFF2-40B4-BE49-F238E27FC236}">
                  <a16:creationId xmlns:a16="http://schemas.microsoft.com/office/drawing/2014/main" id="{38089DFF-451B-0B50-6620-B259BA939E05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4397;p71">
              <a:extLst>
                <a:ext uri="{FF2B5EF4-FFF2-40B4-BE49-F238E27FC236}">
                  <a16:creationId xmlns:a16="http://schemas.microsoft.com/office/drawing/2014/main" id="{76BADFC2-D07D-C135-FCE2-2C63AEDDE8AC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4398;p71">
              <a:extLst>
                <a:ext uri="{FF2B5EF4-FFF2-40B4-BE49-F238E27FC236}">
                  <a16:creationId xmlns:a16="http://schemas.microsoft.com/office/drawing/2014/main" id="{857CEB32-C88C-66F2-107F-8590DF6FBFB0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4399;p71">
              <a:extLst>
                <a:ext uri="{FF2B5EF4-FFF2-40B4-BE49-F238E27FC236}">
                  <a16:creationId xmlns:a16="http://schemas.microsoft.com/office/drawing/2014/main" id="{465C64FD-D0BB-C500-92CA-98720D505E94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4400;p71">
              <a:extLst>
                <a:ext uri="{FF2B5EF4-FFF2-40B4-BE49-F238E27FC236}">
                  <a16:creationId xmlns:a16="http://schemas.microsoft.com/office/drawing/2014/main" id="{BFF27780-DBA5-4A1C-9E9D-8FA16FAF760D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4401;p71">
              <a:extLst>
                <a:ext uri="{FF2B5EF4-FFF2-40B4-BE49-F238E27FC236}">
                  <a16:creationId xmlns:a16="http://schemas.microsoft.com/office/drawing/2014/main" id="{435227DD-27DF-9C25-D9EE-BA1F1DF4E78A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4402;p71">
              <a:extLst>
                <a:ext uri="{FF2B5EF4-FFF2-40B4-BE49-F238E27FC236}">
                  <a16:creationId xmlns:a16="http://schemas.microsoft.com/office/drawing/2014/main" id="{5BFD36D2-8E75-E39D-E73D-1671F32368B4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4403;p71">
              <a:extLst>
                <a:ext uri="{FF2B5EF4-FFF2-40B4-BE49-F238E27FC236}">
                  <a16:creationId xmlns:a16="http://schemas.microsoft.com/office/drawing/2014/main" id="{DBF68EF4-1B5B-4811-1F5B-0A65C34CD64C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4404;p71">
              <a:extLst>
                <a:ext uri="{FF2B5EF4-FFF2-40B4-BE49-F238E27FC236}">
                  <a16:creationId xmlns:a16="http://schemas.microsoft.com/office/drawing/2014/main" id="{23CF589A-B816-A08B-C69E-9C3EC5138CDF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4405;p71">
              <a:extLst>
                <a:ext uri="{FF2B5EF4-FFF2-40B4-BE49-F238E27FC236}">
                  <a16:creationId xmlns:a16="http://schemas.microsoft.com/office/drawing/2014/main" id="{D8DDCD65-3BDA-DDED-29F1-7FE0D0E59106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4406;p71">
              <a:extLst>
                <a:ext uri="{FF2B5EF4-FFF2-40B4-BE49-F238E27FC236}">
                  <a16:creationId xmlns:a16="http://schemas.microsoft.com/office/drawing/2014/main" id="{24183479-FD2D-1578-E797-D191F8AF7F32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4407;p71">
              <a:extLst>
                <a:ext uri="{FF2B5EF4-FFF2-40B4-BE49-F238E27FC236}">
                  <a16:creationId xmlns:a16="http://schemas.microsoft.com/office/drawing/2014/main" id="{51352492-50A3-77D4-97B1-BD8D95A8FB6C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4408;p71">
              <a:extLst>
                <a:ext uri="{FF2B5EF4-FFF2-40B4-BE49-F238E27FC236}">
                  <a16:creationId xmlns:a16="http://schemas.microsoft.com/office/drawing/2014/main" id="{D83F94CC-70EA-3859-7920-4D0A2B509151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4409;p71">
              <a:extLst>
                <a:ext uri="{FF2B5EF4-FFF2-40B4-BE49-F238E27FC236}">
                  <a16:creationId xmlns:a16="http://schemas.microsoft.com/office/drawing/2014/main" id="{0AF22185-68BF-37AD-FA31-BA3EEA3E23C2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4410;p71">
              <a:extLst>
                <a:ext uri="{FF2B5EF4-FFF2-40B4-BE49-F238E27FC236}">
                  <a16:creationId xmlns:a16="http://schemas.microsoft.com/office/drawing/2014/main" id="{31989E0A-8433-4039-E016-3BCE10A3978C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4411;p71">
              <a:extLst>
                <a:ext uri="{FF2B5EF4-FFF2-40B4-BE49-F238E27FC236}">
                  <a16:creationId xmlns:a16="http://schemas.microsoft.com/office/drawing/2014/main" id="{B51851EB-D450-434C-C3E1-35B59983C940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4412;p71">
              <a:extLst>
                <a:ext uri="{FF2B5EF4-FFF2-40B4-BE49-F238E27FC236}">
                  <a16:creationId xmlns:a16="http://schemas.microsoft.com/office/drawing/2014/main" id="{B5F62E3B-6443-936B-81B7-FA84D1CB6D05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4413;p71">
              <a:extLst>
                <a:ext uri="{FF2B5EF4-FFF2-40B4-BE49-F238E27FC236}">
                  <a16:creationId xmlns:a16="http://schemas.microsoft.com/office/drawing/2014/main" id="{23EC1D0E-EB0B-C8C5-E260-2E8DC0F6378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4414;p71">
              <a:extLst>
                <a:ext uri="{FF2B5EF4-FFF2-40B4-BE49-F238E27FC236}">
                  <a16:creationId xmlns:a16="http://schemas.microsoft.com/office/drawing/2014/main" id="{E887D859-7C7C-9DD8-A39E-1200A15AA627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4415;p71">
              <a:extLst>
                <a:ext uri="{FF2B5EF4-FFF2-40B4-BE49-F238E27FC236}">
                  <a16:creationId xmlns:a16="http://schemas.microsoft.com/office/drawing/2014/main" id="{D77D6A4D-5FAE-43AF-72E8-A89F23652E60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4416;p71">
              <a:extLst>
                <a:ext uri="{FF2B5EF4-FFF2-40B4-BE49-F238E27FC236}">
                  <a16:creationId xmlns:a16="http://schemas.microsoft.com/office/drawing/2014/main" id="{97B07EC9-D1C8-A5DA-92C1-928195DA82CF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4417;p71">
              <a:extLst>
                <a:ext uri="{FF2B5EF4-FFF2-40B4-BE49-F238E27FC236}">
                  <a16:creationId xmlns:a16="http://schemas.microsoft.com/office/drawing/2014/main" id="{6674A15B-92A3-4551-E350-596FD97C262F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4418;p71">
              <a:extLst>
                <a:ext uri="{FF2B5EF4-FFF2-40B4-BE49-F238E27FC236}">
                  <a16:creationId xmlns:a16="http://schemas.microsoft.com/office/drawing/2014/main" id="{403C0260-BAE1-1425-2D00-C71D80ED08FA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4419;p71">
              <a:extLst>
                <a:ext uri="{FF2B5EF4-FFF2-40B4-BE49-F238E27FC236}">
                  <a16:creationId xmlns:a16="http://schemas.microsoft.com/office/drawing/2014/main" id="{BA564472-CB8D-4FA9-8368-2746C7B054C9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4420;p71">
              <a:extLst>
                <a:ext uri="{FF2B5EF4-FFF2-40B4-BE49-F238E27FC236}">
                  <a16:creationId xmlns:a16="http://schemas.microsoft.com/office/drawing/2014/main" id="{55B26FE5-5580-6E4F-1B1F-F0F51B9E97C5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4421;p71">
              <a:extLst>
                <a:ext uri="{FF2B5EF4-FFF2-40B4-BE49-F238E27FC236}">
                  <a16:creationId xmlns:a16="http://schemas.microsoft.com/office/drawing/2014/main" id="{091DF320-9888-8D47-9044-0EA1D249F22B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4422;p71">
              <a:extLst>
                <a:ext uri="{FF2B5EF4-FFF2-40B4-BE49-F238E27FC236}">
                  <a16:creationId xmlns:a16="http://schemas.microsoft.com/office/drawing/2014/main" id="{FDE0D3CF-7CEB-8871-4C15-92D0DACEC57C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4423;p71">
              <a:extLst>
                <a:ext uri="{FF2B5EF4-FFF2-40B4-BE49-F238E27FC236}">
                  <a16:creationId xmlns:a16="http://schemas.microsoft.com/office/drawing/2014/main" id="{476D1A49-0BAB-1C87-4564-DC235595A344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4424;p71">
              <a:extLst>
                <a:ext uri="{FF2B5EF4-FFF2-40B4-BE49-F238E27FC236}">
                  <a16:creationId xmlns:a16="http://schemas.microsoft.com/office/drawing/2014/main" id="{A3EB320F-8F1A-1A16-9E90-74435AD7C0FC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4425;p71">
              <a:extLst>
                <a:ext uri="{FF2B5EF4-FFF2-40B4-BE49-F238E27FC236}">
                  <a16:creationId xmlns:a16="http://schemas.microsoft.com/office/drawing/2014/main" id="{15F701D8-1302-4B73-DB6E-260ED8827184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4426;p71">
              <a:extLst>
                <a:ext uri="{FF2B5EF4-FFF2-40B4-BE49-F238E27FC236}">
                  <a16:creationId xmlns:a16="http://schemas.microsoft.com/office/drawing/2014/main" id="{6205FF61-6555-4069-6FC2-29F92DAE40FE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4427;p71">
              <a:extLst>
                <a:ext uri="{FF2B5EF4-FFF2-40B4-BE49-F238E27FC236}">
                  <a16:creationId xmlns:a16="http://schemas.microsoft.com/office/drawing/2014/main" id="{CB5906D2-C13D-0991-23D8-58B842F9CB61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4428;p71">
              <a:extLst>
                <a:ext uri="{FF2B5EF4-FFF2-40B4-BE49-F238E27FC236}">
                  <a16:creationId xmlns:a16="http://schemas.microsoft.com/office/drawing/2014/main" id="{C5FBBA7C-9C63-B338-991A-582AC8EE1C8A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4429;p71">
              <a:extLst>
                <a:ext uri="{FF2B5EF4-FFF2-40B4-BE49-F238E27FC236}">
                  <a16:creationId xmlns:a16="http://schemas.microsoft.com/office/drawing/2014/main" id="{5D46A0F5-7966-FA1B-8D1F-4B266F68AA05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4430;p71">
              <a:extLst>
                <a:ext uri="{FF2B5EF4-FFF2-40B4-BE49-F238E27FC236}">
                  <a16:creationId xmlns:a16="http://schemas.microsoft.com/office/drawing/2014/main" id="{5A7CF674-B6CE-34D3-683D-07514A830BDD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4431;p71">
              <a:extLst>
                <a:ext uri="{FF2B5EF4-FFF2-40B4-BE49-F238E27FC236}">
                  <a16:creationId xmlns:a16="http://schemas.microsoft.com/office/drawing/2014/main" id="{0F7BFAF0-D4DF-BF46-B184-90458DFEEC89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4432;p71">
              <a:extLst>
                <a:ext uri="{FF2B5EF4-FFF2-40B4-BE49-F238E27FC236}">
                  <a16:creationId xmlns:a16="http://schemas.microsoft.com/office/drawing/2014/main" id="{602BEB16-807A-7030-F527-75BD229B2DBB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4433;p71">
              <a:extLst>
                <a:ext uri="{FF2B5EF4-FFF2-40B4-BE49-F238E27FC236}">
                  <a16:creationId xmlns:a16="http://schemas.microsoft.com/office/drawing/2014/main" id="{BFFDB733-AA77-4097-BB86-A5FFA3BA7836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4434;p71">
              <a:extLst>
                <a:ext uri="{FF2B5EF4-FFF2-40B4-BE49-F238E27FC236}">
                  <a16:creationId xmlns:a16="http://schemas.microsoft.com/office/drawing/2014/main" id="{944BC6FD-3C2F-3E6E-D09B-E29326F10559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4435;p71">
              <a:extLst>
                <a:ext uri="{FF2B5EF4-FFF2-40B4-BE49-F238E27FC236}">
                  <a16:creationId xmlns:a16="http://schemas.microsoft.com/office/drawing/2014/main" id="{3A5F721B-7054-1485-44F7-57B36C646F15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4436;p71">
              <a:extLst>
                <a:ext uri="{FF2B5EF4-FFF2-40B4-BE49-F238E27FC236}">
                  <a16:creationId xmlns:a16="http://schemas.microsoft.com/office/drawing/2014/main" id="{4141DF45-9206-D416-9496-7F50491E04C0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4437;p71">
              <a:extLst>
                <a:ext uri="{FF2B5EF4-FFF2-40B4-BE49-F238E27FC236}">
                  <a16:creationId xmlns:a16="http://schemas.microsoft.com/office/drawing/2014/main" id="{069A5D49-578C-821B-5F7C-6E708651E4D5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4438;p71">
              <a:extLst>
                <a:ext uri="{FF2B5EF4-FFF2-40B4-BE49-F238E27FC236}">
                  <a16:creationId xmlns:a16="http://schemas.microsoft.com/office/drawing/2014/main" id="{D0C37AC9-CFA6-A80B-BCB8-BAAEE0A870DF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4439;p71">
              <a:extLst>
                <a:ext uri="{FF2B5EF4-FFF2-40B4-BE49-F238E27FC236}">
                  <a16:creationId xmlns:a16="http://schemas.microsoft.com/office/drawing/2014/main" id="{68B4E011-D5C9-3E82-1F53-D59A4E8F7DFB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4440;p71">
              <a:extLst>
                <a:ext uri="{FF2B5EF4-FFF2-40B4-BE49-F238E27FC236}">
                  <a16:creationId xmlns:a16="http://schemas.microsoft.com/office/drawing/2014/main" id="{A46A0141-22A0-EA61-45F5-39E32D3A5E8A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4441;p71">
              <a:extLst>
                <a:ext uri="{FF2B5EF4-FFF2-40B4-BE49-F238E27FC236}">
                  <a16:creationId xmlns:a16="http://schemas.microsoft.com/office/drawing/2014/main" id="{D70CF2C4-1614-C15E-DFF7-2128D89CA2A2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4442;p71">
              <a:extLst>
                <a:ext uri="{FF2B5EF4-FFF2-40B4-BE49-F238E27FC236}">
                  <a16:creationId xmlns:a16="http://schemas.microsoft.com/office/drawing/2014/main" id="{CABB1FBF-3B15-C730-2F79-73134CD9C2EC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4443;p71">
              <a:extLst>
                <a:ext uri="{FF2B5EF4-FFF2-40B4-BE49-F238E27FC236}">
                  <a16:creationId xmlns:a16="http://schemas.microsoft.com/office/drawing/2014/main" id="{08671221-936F-E1FD-3257-A7DBDA2E6E9A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4444;p71">
              <a:extLst>
                <a:ext uri="{FF2B5EF4-FFF2-40B4-BE49-F238E27FC236}">
                  <a16:creationId xmlns:a16="http://schemas.microsoft.com/office/drawing/2014/main" id="{2584B19A-5F85-F59C-C02B-DEC0FC5FBC74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4445;p71">
              <a:extLst>
                <a:ext uri="{FF2B5EF4-FFF2-40B4-BE49-F238E27FC236}">
                  <a16:creationId xmlns:a16="http://schemas.microsoft.com/office/drawing/2014/main" id="{37474F86-B17A-4156-D74D-C853FB4123C7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4446;p71">
              <a:extLst>
                <a:ext uri="{FF2B5EF4-FFF2-40B4-BE49-F238E27FC236}">
                  <a16:creationId xmlns:a16="http://schemas.microsoft.com/office/drawing/2014/main" id="{6A9EAF22-6B80-1392-309F-0FC0C3E76D7F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4447;p71">
              <a:extLst>
                <a:ext uri="{FF2B5EF4-FFF2-40B4-BE49-F238E27FC236}">
                  <a16:creationId xmlns:a16="http://schemas.microsoft.com/office/drawing/2014/main" id="{F477F0F8-C4FD-7510-EED6-F81BF91E6424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4448;p71">
              <a:extLst>
                <a:ext uri="{FF2B5EF4-FFF2-40B4-BE49-F238E27FC236}">
                  <a16:creationId xmlns:a16="http://schemas.microsoft.com/office/drawing/2014/main" id="{AADC5769-4871-84C0-394D-9D59594AA83E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4449;p71">
              <a:extLst>
                <a:ext uri="{FF2B5EF4-FFF2-40B4-BE49-F238E27FC236}">
                  <a16:creationId xmlns:a16="http://schemas.microsoft.com/office/drawing/2014/main" id="{8A6A3833-1500-17FE-0BCC-A06959B8C276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4450;p71">
              <a:extLst>
                <a:ext uri="{FF2B5EF4-FFF2-40B4-BE49-F238E27FC236}">
                  <a16:creationId xmlns:a16="http://schemas.microsoft.com/office/drawing/2014/main" id="{480E44DC-D5FD-168D-2288-FA931D767BD7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4451;p71">
              <a:extLst>
                <a:ext uri="{FF2B5EF4-FFF2-40B4-BE49-F238E27FC236}">
                  <a16:creationId xmlns:a16="http://schemas.microsoft.com/office/drawing/2014/main" id="{9EFF7200-B37D-9B16-AB25-4237F66B7A07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4452;p71">
              <a:extLst>
                <a:ext uri="{FF2B5EF4-FFF2-40B4-BE49-F238E27FC236}">
                  <a16:creationId xmlns:a16="http://schemas.microsoft.com/office/drawing/2014/main" id="{4982DF02-9965-6106-E7B0-A83AB665A8B4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4453;p71">
              <a:extLst>
                <a:ext uri="{FF2B5EF4-FFF2-40B4-BE49-F238E27FC236}">
                  <a16:creationId xmlns:a16="http://schemas.microsoft.com/office/drawing/2014/main" id="{DB7DB3B8-ECDB-1CF0-3F02-AFC75C9E9820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4454;p71">
              <a:extLst>
                <a:ext uri="{FF2B5EF4-FFF2-40B4-BE49-F238E27FC236}">
                  <a16:creationId xmlns:a16="http://schemas.microsoft.com/office/drawing/2014/main" id="{36190E98-2A8B-BE9D-F7E2-AC7053016E8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4455;p71">
              <a:extLst>
                <a:ext uri="{FF2B5EF4-FFF2-40B4-BE49-F238E27FC236}">
                  <a16:creationId xmlns:a16="http://schemas.microsoft.com/office/drawing/2014/main" id="{5B6A3D6C-078F-60EF-294D-33DFDD4C6C77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4456;p71">
              <a:extLst>
                <a:ext uri="{FF2B5EF4-FFF2-40B4-BE49-F238E27FC236}">
                  <a16:creationId xmlns:a16="http://schemas.microsoft.com/office/drawing/2014/main" id="{AE10C246-F217-2A97-A4A2-5B017E72208C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4457;p71">
              <a:extLst>
                <a:ext uri="{FF2B5EF4-FFF2-40B4-BE49-F238E27FC236}">
                  <a16:creationId xmlns:a16="http://schemas.microsoft.com/office/drawing/2014/main" id="{5272B01A-D686-030B-33FC-DE57B6919D34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4458;p71">
              <a:extLst>
                <a:ext uri="{FF2B5EF4-FFF2-40B4-BE49-F238E27FC236}">
                  <a16:creationId xmlns:a16="http://schemas.microsoft.com/office/drawing/2014/main" id="{33728AC5-587B-59BC-23A2-4AA936608E78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4459;p71">
              <a:extLst>
                <a:ext uri="{FF2B5EF4-FFF2-40B4-BE49-F238E27FC236}">
                  <a16:creationId xmlns:a16="http://schemas.microsoft.com/office/drawing/2014/main" id="{66A12361-2241-6742-10AB-789FAC5D56DF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4460;p71">
              <a:extLst>
                <a:ext uri="{FF2B5EF4-FFF2-40B4-BE49-F238E27FC236}">
                  <a16:creationId xmlns:a16="http://schemas.microsoft.com/office/drawing/2014/main" id="{89F7AF5F-078D-5DA2-731E-6B0636571952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4461;p71">
              <a:extLst>
                <a:ext uri="{FF2B5EF4-FFF2-40B4-BE49-F238E27FC236}">
                  <a16:creationId xmlns:a16="http://schemas.microsoft.com/office/drawing/2014/main" id="{26D97B78-E999-A50B-8D11-D468C7F53232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4462;p71">
              <a:extLst>
                <a:ext uri="{FF2B5EF4-FFF2-40B4-BE49-F238E27FC236}">
                  <a16:creationId xmlns:a16="http://schemas.microsoft.com/office/drawing/2014/main" id="{618E5F08-4844-FDD4-F67E-AEF63EC754EF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4463;p71">
              <a:extLst>
                <a:ext uri="{FF2B5EF4-FFF2-40B4-BE49-F238E27FC236}">
                  <a16:creationId xmlns:a16="http://schemas.microsoft.com/office/drawing/2014/main" id="{0D1DADA6-10C1-ED08-3172-B4509ED79C5E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4464;p71">
              <a:extLst>
                <a:ext uri="{FF2B5EF4-FFF2-40B4-BE49-F238E27FC236}">
                  <a16:creationId xmlns:a16="http://schemas.microsoft.com/office/drawing/2014/main" id="{6ECD28CF-CE78-D416-DA4A-97764B2EA9E5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4465;p71">
              <a:extLst>
                <a:ext uri="{FF2B5EF4-FFF2-40B4-BE49-F238E27FC236}">
                  <a16:creationId xmlns:a16="http://schemas.microsoft.com/office/drawing/2014/main" id="{942FAE02-E628-C2C7-5264-B610FBE75A33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4466;p71">
              <a:extLst>
                <a:ext uri="{FF2B5EF4-FFF2-40B4-BE49-F238E27FC236}">
                  <a16:creationId xmlns:a16="http://schemas.microsoft.com/office/drawing/2014/main" id="{AEFB1C3B-1296-A3CE-8A29-762DC500C300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4467;p71">
              <a:extLst>
                <a:ext uri="{FF2B5EF4-FFF2-40B4-BE49-F238E27FC236}">
                  <a16:creationId xmlns:a16="http://schemas.microsoft.com/office/drawing/2014/main" id="{410BF7F5-E0A5-DAE7-71C0-EF2ADCE0EEC7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4468;p71">
              <a:extLst>
                <a:ext uri="{FF2B5EF4-FFF2-40B4-BE49-F238E27FC236}">
                  <a16:creationId xmlns:a16="http://schemas.microsoft.com/office/drawing/2014/main" id="{D3CD1F9E-2CB2-6B9A-4E0F-64273EE54B35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4469;p71">
              <a:extLst>
                <a:ext uri="{FF2B5EF4-FFF2-40B4-BE49-F238E27FC236}">
                  <a16:creationId xmlns:a16="http://schemas.microsoft.com/office/drawing/2014/main" id="{C098A25C-B25B-F57E-5DD5-1B77A373ECBF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4470;p71">
              <a:extLst>
                <a:ext uri="{FF2B5EF4-FFF2-40B4-BE49-F238E27FC236}">
                  <a16:creationId xmlns:a16="http://schemas.microsoft.com/office/drawing/2014/main" id="{1246210F-B58C-70E0-9941-21BFEE294D38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4471;p71">
              <a:extLst>
                <a:ext uri="{FF2B5EF4-FFF2-40B4-BE49-F238E27FC236}">
                  <a16:creationId xmlns:a16="http://schemas.microsoft.com/office/drawing/2014/main" id="{6CC75677-E674-6852-C494-63434A287C45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4472;p71">
              <a:extLst>
                <a:ext uri="{FF2B5EF4-FFF2-40B4-BE49-F238E27FC236}">
                  <a16:creationId xmlns:a16="http://schemas.microsoft.com/office/drawing/2014/main" id="{DAEA12F7-8065-1363-5CF2-45DED308CE82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4473;p71">
              <a:extLst>
                <a:ext uri="{FF2B5EF4-FFF2-40B4-BE49-F238E27FC236}">
                  <a16:creationId xmlns:a16="http://schemas.microsoft.com/office/drawing/2014/main" id="{F6AC537D-8A49-19EE-6CBA-141D841A260A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4474;p71">
              <a:extLst>
                <a:ext uri="{FF2B5EF4-FFF2-40B4-BE49-F238E27FC236}">
                  <a16:creationId xmlns:a16="http://schemas.microsoft.com/office/drawing/2014/main" id="{E4AE2658-7D37-8B8F-94A8-0ACB85A2D7D5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4475;p71">
              <a:extLst>
                <a:ext uri="{FF2B5EF4-FFF2-40B4-BE49-F238E27FC236}">
                  <a16:creationId xmlns:a16="http://schemas.microsoft.com/office/drawing/2014/main" id="{538A0102-1735-E782-4002-32D1B541758F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4476;p71">
              <a:extLst>
                <a:ext uri="{FF2B5EF4-FFF2-40B4-BE49-F238E27FC236}">
                  <a16:creationId xmlns:a16="http://schemas.microsoft.com/office/drawing/2014/main" id="{ECC2728A-AE4D-D521-51A9-A336058E54AA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4477;p71">
              <a:extLst>
                <a:ext uri="{FF2B5EF4-FFF2-40B4-BE49-F238E27FC236}">
                  <a16:creationId xmlns:a16="http://schemas.microsoft.com/office/drawing/2014/main" id="{B34A800A-D020-117F-4853-FFB45C65182B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4478;p71">
              <a:extLst>
                <a:ext uri="{FF2B5EF4-FFF2-40B4-BE49-F238E27FC236}">
                  <a16:creationId xmlns:a16="http://schemas.microsoft.com/office/drawing/2014/main" id="{A8E6236A-54EB-B7FD-D3B1-212C6CD6C0BF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4479;p71">
              <a:extLst>
                <a:ext uri="{FF2B5EF4-FFF2-40B4-BE49-F238E27FC236}">
                  <a16:creationId xmlns:a16="http://schemas.microsoft.com/office/drawing/2014/main" id="{7CBE23DC-1FF5-5A86-309E-EDBBDA358272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4480;p71">
              <a:extLst>
                <a:ext uri="{FF2B5EF4-FFF2-40B4-BE49-F238E27FC236}">
                  <a16:creationId xmlns:a16="http://schemas.microsoft.com/office/drawing/2014/main" id="{4D8EEA89-44C5-71BF-4D90-0507496C763A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4481;p71">
              <a:extLst>
                <a:ext uri="{FF2B5EF4-FFF2-40B4-BE49-F238E27FC236}">
                  <a16:creationId xmlns:a16="http://schemas.microsoft.com/office/drawing/2014/main" id="{6459389C-6AAA-B088-214E-EBCBDE0420D3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4482;p71">
              <a:extLst>
                <a:ext uri="{FF2B5EF4-FFF2-40B4-BE49-F238E27FC236}">
                  <a16:creationId xmlns:a16="http://schemas.microsoft.com/office/drawing/2014/main" id="{0C6E6C4D-134C-FED1-57D9-D9BA29DB5BAB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4483;p71">
              <a:extLst>
                <a:ext uri="{FF2B5EF4-FFF2-40B4-BE49-F238E27FC236}">
                  <a16:creationId xmlns:a16="http://schemas.microsoft.com/office/drawing/2014/main" id="{0024FDE1-9F01-3D65-99DD-834E470A58E2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4484;p71">
              <a:extLst>
                <a:ext uri="{FF2B5EF4-FFF2-40B4-BE49-F238E27FC236}">
                  <a16:creationId xmlns:a16="http://schemas.microsoft.com/office/drawing/2014/main" id="{7D26F0C9-8F7E-E009-B39A-1734080AFEC3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4485;p71">
              <a:extLst>
                <a:ext uri="{FF2B5EF4-FFF2-40B4-BE49-F238E27FC236}">
                  <a16:creationId xmlns:a16="http://schemas.microsoft.com/office/drawing/2014/main" id="{C191464D-90DE-1D16-F356-B267FA08212C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4486;p71">
              <a:extLst>
                <a:ext uri="{FF2B5EF4-FFF2-40B4-BE49-F238E27FC236}">
                  <a16:creationId xmlns:a16="http://schemas.microsoft.com/office/drawing/2014/main" id="{F3E45537-BEF9-A88E-21AA-4AE649E00C47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4487;p71">
              <a:extLst>
                <a:ext uri="{FF2B5EF4-FFF2-40B4-BE49-F238E27FC236}">
                  <a16:creationId xmlns:a16="http://schemas.microsoft.com/office/drawing/2014/main" id="{3662FD48-AA85-0884-59A4-288CDF5F7423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4488;p71">
              <a:extLst>
                <a:ext uri="{FF2B5EF4-FFF2-40B4-BE49-F238E27FC236}">
                  <a16:creationId xmlns:a16="http://schemas.microsoft.com/office/drawing/2014/main" id="{39C4B0F4-1C92-65C7-59D8-E374BEDE9234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4489;p71">
              <a:extLst>
                <a:ext uri="{FF2B5EF4-FFF2-40B4-BE49-F238E27FC236}">
                  <a16:creationId xmlns:a16="http://schemas.microsoft.com/office/drawing/2014/main" id="{95BD7D10-7376-D61D-A8BB-10777481A63F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4490;p71">
              <a:extLst>
                <a:ext uri="{FF2B5EF4-FFF2-40B4-BE49-F238E27FC236}">
                  <a16:creationId xmlns:a16="http://schemas.microsoft.com/office/drawing/2014/main" id="{6C247DD6-D506-CF37-A2C2-55BD41C8A7B0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4491;p71">
              <a:extLst>
                <a:ext uri="{FF2B5EF4-FFF2-40B4-BE49-F238E27FC236}">
                  <a16:creationId xmlns:a16="http://schemas.microsoft.com/office/drawing/2014/main" id="{4B94014D-5578-8835-3F9C-18394CFAC14C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4492;p71">
              <a:extLst>
                <a:ext uri="{FF2B5EF4-FFF2-40B4-BE49-F238E27FC236}">
                  <a16:creationId xmlns:a16="http://schemas.microsoft.com/office/drawing/2014/main" id="{29FB1092-A203-26B4-5A28-D06EA7CF68D3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4493;p71">
              <a:extLst>
                <a:ext uri="{FF2B5EF4-FFF2-40B4-BE49-F238E27FC236}">
                  <a16:creationId xmlns:a16="http://schemas.microsoft.com/office/drawing/2014/main" id="{61E09066-71AE-42DC-5E0F-B9DFCFC8BCBB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4494;p71">
              <a:extLst>
                <a:ext uri="{FF2B5EF4-FFF2-40B4-BE49-F238E27FC236}">
                  <a16:creationId xmlns:a16="http://schemas.microsoft.com/office/drawing/2014/main" id="{33E67EB8-87B6-6C24-4EBA-B0D22B458F6B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4495;p71">
              <a:extLst>
                <a:ext uri="{FF2B5EF4-FFF2-40B4-BE49-F238E27FC236}">
                  <a16:creationId xmlns:a16="http://schemas.microsoft.com/office/drawing/2014/main" id="{2D25A758-AFAD-56E3-9616-F47C22A7F248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4496;p71">
              <a:extLst>
                <a:ext uri="{FF2B5EF4-FFF2-40B4-BE49-F238E27FC236}">
                  <a16:creationId xmlns:a16="http://schemas.microsoft.com/office/drawing/2014/main" id="{CF7AF156-F541-E341-6606-F07F6C4C9353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4497;p71">
              <a:extLst>
                <a:ext uri="{FF2B5EF4-FFF2-40B4-BE49-F238E27FC236}">
                  <a16:creationId xmlns:a16="http://schemas.microsoft.com/office/drawing/2014/main" id="{762DCD69-6BCA-C410-6B33-6A0BB14144F2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4498;p71">
              <a:extLst>
                <a:ext uri="{FF2B5EF4-FFF2-40B4-BE49-F238E27FC236}">
                  <a16:creationId xmlns:a16="http://schemas.microsoft.com/office/drawing/2014/main" id="{952256FA-ABA2-CE16-E26A-A5D59C382BDE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4499;p71">
              <a:extLst>
                <a:ext uri="{FF2B5EF4-FFF2-40B4-BE49-F238E27FC236}">
                  <a16:creationId xmlns:a16="http://schemas.microsoft.com/office/drawing/2014/main" id="{D09F39AD-F7D7-7B70-DE32-F6011635DE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4500;p71">
              <a:extLst>
                <a:ext uri="{FF2B5EF4-FFF2-40B4-BE49-F238E27FC236}">
                  <a16:creationId xmlns:a16="http://schemas.microsoft.com/office/drawing/2014/main" id="{0F59ABDF-DE07-88A5-94AF-C4215CE6C3A7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4501;p71">
              <a:extLst>
                <a:ext uri="{FF2B5EF4-FFF2-40B4-BE49-F238E27FC236}">
                  <a16:creationId xmlns:a16="http://schemas.microsoft.com/office/drawing/2014/main" id="{FF80092B-4FCE-AD9D-C67B-B46894EF664C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4502;p71">
              <a:extLst>
                <a:ext uri="{FF2B5EF4-FFF2-40B4-BE49-F238E27FC236}">
                  <a16:creationId xmlns:a16="http://schemas.microsoft.com/office/drawing/2014/main" id="{921171CC-BFAD-39BD-305B-409A6FEE18BE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4503;p71">
              <a:extLst>
                <a:ext uri="{FF2B5EF4-FFF2-40B4-BE49-F238E27FC236}">
                  <a16:creationId xmlns:a16="http://schemas.microsoft.com/office/drawing/2014/main" id="{A8295B0D-07BB-A2B2-FEAD-D83FDA705E01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4504;p71">
              <a:extLst>
                <a:ext uri="{FF2B5EF4-FFF2-40B4-BE49-F238E27FC236}">
                  <a16:creationId xmlns:a16="http://schemas.microsoft.com/office/drawing/2014/main" id="{474967C7-3C0E-C38C-BF4E-D3F1D79600AA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4505;p71">
              <a:extLst>
                <a:ext uri="{FF2B5EF4-FFF2-40B4-BE49-F238E27FC236}">
                  <a16:creationId xmlns:a16="http://schemas.microsoft.com/office/drawing/2014/main" id="{5B29E43F-CB55-AE15-D963-9AB8C3888482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4506;p71">
              <a:extLst>
                <a:ext uri="{FF2B5EF4-FFF2-40B4-BE49-F238E27FC236}">
                  <a16:creationId xmlns:a16="http://schemas.microsoft.com/office/drawing/2014/main" id="{19BF4FE4-73DA-D0AE-EB17-FACF2072A7A5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4507;p71">
              <a:extLst>
                <a:ext uri="{FF2B5EF4-FFF2-40B4-BE49-F238E27FC236}">
                  <a16:creationId xmlns:a16="http://schemas.microsoft.com/office/drawing/2014/main" id="{8F10FD48-D2F7-B8B1-B392-A5A8C8555FB1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4508;p71">
              <a:extLst>
                <a:ext uri="{FF2B5EF4-FFF2-40B4-BE49-F238E27FC236}">
                  <a16:creationId xmlns:a16="http://schemas.microsoft.com/office/drawing/2014/main" id="{E096E931-6AC2-9712-9F26-71B26749C373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4509;p71">
              <a:extLst>
                <a:ext uri="{FF2B5EF4-FFF2-40B4-BE49-F238E27FC236}">
                  <a16:creationId xmlns:a16="http://schemas.microsoft.com/office/drawing/2014/main" id="{C5EED85E-1256-D701-1BCF-D59D62DE21AC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4510;p71">
              <a:extLst>
                <a:ext uri="{FF2B5EF4-FFF2-40B4-BE49-F238E27FC236}">
                  <a16:creationId xmlns:a16="http://schemas.microsoft.com/office/drawing/2014/main" id="{5CD55E45-D7F0-4E30-696C-4A93A23E55ED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4511;p71">
              <a:extLst>
                <a:ext uri="{FF2B5EF4-FFF2-40B4-BE49-F238E27FC236}">
                  <a16:creationId xmlns:a16="http://schemas.microsoft.com/office/drawing/2014/main" id="{92ABD6AE-4CCB-AB06-F3EE-44299FA927A5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4512;p71">
              <a:extLst>
                <a:ext uri="{FF2B5EF4-FFF2-40B4-BE49-F238E27FC236}">
                  <a16:creationId xmlns:a16="http://schemas.microsoft.com/office/drawing/2014/main" id="{30811C44-CA1C-DD82-F433-18F452391DF6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4513;p71">
              <a:extLst>
                <a:ext uri="{FF2B5EF4-FFF2-40B4-BE49-F238E27FC236}">
                  <a16:creationId xmlns:a16="http://schemas.microsoft.com/office/drawing/2014/main" id="{6817E00C-8AC6-C278-B972-E7ADF3411A7E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4514;p71">
              <a:extLst>
                <a:ext uri="{FF2B5EF4-FFF2-40B4-BE49-F238E27FC236}">
                  <a16:creationId xmlns:a16="http://schemas.microsoft.com/office/drawing/2014/main" id="{1C064E6D-B09B-1A3A-C0B4-10FE9E9EECD5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4515;p71">
              <a:extLst>
                <a:ext uri="{FF2B5EF4-FFF2-40B4-BE49-F238E27FC236}">
                  <a16:creationId xmlns:a16="http://schemas.microsoft.com/office/drawing/2014/main" id="{C77A8721-7A71-1D9C-B9FC-153DC570E1C4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4516;p71">
              <a:extLst>
                <a:ext uri="{FF2B5EF4-FFF2-40B4-BE49-F238E27FC236}">
                  <a16:creationId xmlns:a16="http://schemas.microsoft.com/office/drawing/2014/main" id="{FAA874A8-E231-C323-0B1F-103C655A1218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4517;p71">
              <a:extLst>
                <a:ext uri="{FF2B5EF4-FFF2-40B4-BE49-F238E27FC236}">
                  <a16:creationId xmlns:a16="http://schemas.microsoft.com/office/drawing/2014/main" id="{5A1F84D3-0E14-7CAA-8396-16D01E6587C4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4518;p71">
              <a:extLst>
                <a:ext uri="{FF2B5EF4-FFF2-40B4-BE49-F238E27FC236}">
                  <a16:creationId xmlns:a16="http://schemas.microsoft.com/office/drawing/2014/main" id="{E63C0607-59F0-45E6-258D-1E7F501DDEAE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4519;p71">
              <a:extLst>
                <a:ext uri="{FF2B5EF4-FFF2-40B4-BE49-F238E27FC236}">
                  <a16:creationId xmlns:a16="http://schemas.microsoft.com/office/drawing/2014/main" id="{DBBC10B9-C327-C2F6-5F33-F5AF3F1221A1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4520;p71">
              <a:extLst>
                <a:ext uri="{FF2B5EF4-FFF2-40B4-BE49-F238E27FC236}">
                  <a16:creationId xmlns:a16="http://schemas.microsoft.com/office/drawing/2014/main" id="{9418FC45-89EC-060B-A5DF-293E31F913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4521;p71">
              <a:extLst>
                <a:ext uri="{FF2B5EF4-FFF2-40B4-BE49-F238E27FC236}">
                  <a16:creationId xmlns:a16="http://schemas.microsoft.com/office/drawing/2014/main" id="{08A47C72-DBD9-17A3-E40E-20F2DB7318F4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4522;p71">
              <a:extLst>
                <a:ext uri="{FF2B5EF4-FFF2-40B4-BE49-F238E27FC236}">
                  <a16:creationId xmlns:a16="http://schemas.microsoft.com/office/drawing/2014/main" id="{EED985C5-69EC-D643-B95E-BD96068EB4D1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4523;p71">
              <a:extLst>
                <a:ext uri="{FF2B5EF4-FFF2-40B4-BE49-F238E27FC236}">
                  <a16:creationId xmlns:a16="http://schemas.microsoft.com/office/drawing/2014/main" id="{E053F971-0202-CD36-B385-CAF50018049E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4524;p71">
              <a:extLst>
                <a:ext uri="{FF2B5EF4-FFF2-40B4-BE49-F238E27FC236}">
                  <a16:creationId xmlns:a16="http://schemas.microsoft.com/office/drawing/2014/main" id="{B0D23D3F-4C24-FB9A-0D91-7241B98E4E1D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4525;p71">
              <a:extLst>
                <a:ext uri="{FF2B5EF4-FFF2-40B4-BE49-F238E27FC236}">
                  <a16:creationId xmlns:a16="http://schemas.microsoft.com/office/drawing/2014/main" id="{2C8F6A63-1C07-BB9D-0965-A71A419379EE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4526;p71">
              <a:extLst>
                <a:ext uri="{FF2B5EF4-FFF2-40B4-BE49-F238E27FC236}">
                  <a16:creationId xmlns:a16="http://schemas.microsoft.com/office/drawing/2014/main" id="{A43C6234-762D-CCDF-8CB6-349B9A4152DD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4527;p71">
              <a:extLst>
                <a:ext uri="{FF2B5EF4-FFF2-40B4-BE49-F238E27FC236}">
                  <a16:creationId xmlns:a16="http://schemas.microsoft.com/office/drawing/2014/main" id="{F68444DF-57B3-501D-525D-32C5ED763AF8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4528;p71">
              <a:extLst>
                <a:ext uri="{FF2B5EF4-FFF2-40B4-BE49-F238E27FC236}">
                  <a16:creationId xmlns:a16="http://schemas.microsoft.com/office/drawing/2014/main" id="{1DF6C869-3ADB-A8A1-1505-788665432E45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4529;p71">
              <a:extLst>
                <a:ext uri="{FF2B5EF4-FFF2-40B4-BE49-F238E27FC236}">
                  <a16:creationId xmlns:a16="http://schemas.microsoft.com/office/drawing/2014/main" id="{AFE1FC23-0600-E5E6-9428-CA66B4F9C9FF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4530;p71">
              <a:extLst>
                <a:ext uri="{FF2B5EF4-FFF2-40B4-BE49-F238E27FC236}">
                  <a16:creationId xmlns:a16="http://schemas.microsoft.com/office/drawing/2014/main" id="{D707D8A4-480D-05B3-B779-2ABD2EE8344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4531;p71">
              <a:extLst>
                <a:ext uri="{FF2B5EF4-FFF2-40B4-BE49-F238E27FC236}">
                  <a16:creationId xmlns:a16="http://schemas.microsoft.com/office/drawing/2014/main" id="{35AC2CEB-AF77-D6FA-D1DD-E5DA33AFC33D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4532;p71">
              <a:extLst>
                <a:ext uri="{FF2B5EF4-FFF2-40B4-BE49-F238E27FC236}">
                  <a16:creationId xmlns:a16="http://schemas.microsoft.com/office/drawing/2014/main" id="{F46AD79B-AA17-A02E-A1A7-7B2CADA62F38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4533;p71">
              <a:extLst>
                <a:ext uri="{FF2B5EF4-FFF2-40B4-BE49-F238E27FC236}">
                  <a16:creationId xmlns:a16="http://schemas.microsoft.com/office/drawing/2014/main" id="{D02E7DAF-5767-703F-DC11-4331DD8B7B86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4534;p71">
              <a:extLst>
                <a:ext uri="{FF2B5EF4-FFF2-40B4-BE49-F238E27FC236}">
                  <a16:creationId xmlns:a16="http://schemas.microsoft.com/office/drawing/2014/main" id="{1A78D1EC-4686-6EEA-6805-EE00D349B73E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4535;p71">
              <a:extLst>
                <a:ext uri="{FF2B5EF4-FFF2-40B4-BE49-F238E27FC236}">
                  <a16:creationId xmlns:a16="http://schemas.microsoft.com/office/drawing/2014/main" id="{F3478ECB-4BBE-C7C4-64A0-B8D0CAA74B3D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4536;p71">
              <a:extLst>
                <a:ext uri="{FF2B5EF4-FFF2-40B4-BE49-F238E27FC236}">
                  <a16:creationId xmlns:a16="http://schemas.microsoft.com/office/drawing/2014/main" id="{C689BAFF-DEB8-F76C-64D3-C94B1D1C4151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4537;p71">
              <a:extLst>
                <a:ext uri="{FF2B5EF4-FFF2-40B4-BE49-F238E27FC236}">
                  <a16:creationId xmlns:a16="http://schemas.microsoft.com/office/drawing/2014/main" id="{BC8903F6-249F-A544-1A24-41DCFF5EB46D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4538;p71">
              <a:extLst>
                <a:ext uri="{FF2B5EF4-FFF2-40B4-BE49-F238E27FC236}">
                  <a16:creationId xmlns:a16="http://schemas.microsoft.com/office/drawing/2014/main" id="{B6D1D460-DE3E-9A8D-88CF-A25FD8FBFC46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4539;p71">
              <a:extLst>
                <a:ext uri="{FF2B5EF4-FFF2-40B4-BE49-F238E27FC236}">
                  <a16:creationId xmlns:a16="http://schemas.microsoft.com/office/drawing/2014/main" id="{A3D00F36-B546-735A-BF77-EB4E53230174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4540;p71">
              <a:extLst>
                <a:ext uri="{FF2B5EF4-FFF2-40B4-BE49-F238E27FC236}">
                  <a16:creationId xmlns:a16="http://schemas.microsoft.com/office/drawing/2014/main" id="{10A2DBA2-F556-9208-A2DB-3A0DD225BC56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4541;p71">
              <a:extLst>
                <a:ext uri="{FF2B5EF4-FFF2-40B4-BE49-F238E27FC236}">
                  <a16:creationId xmlns:a16="http://schemas.microsoft.com/office/drawing/2014/main" id="{35FD6C60-9EA5-7655-0A23-D905B1554FF1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4542;p71">
              <a:extLst>
                <a:ext uri="{FF2B5EF4-FFF2-40B4-BE49-F238E27FC236}">
                  <a16:creationId xmlns:a16="http://schemas.microsoft.com/office/drawing/2014/main" id="{6D0ACFD3-C41D-FF8C-D134-BFB94F66BDA1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4543;p71">
              <a:extLst>
                <a:ext uri="{FF2B5EF4-FFF2-40B4-BE49-F238E27FC236}">
                  <a16:creationId xmlns:a16="http://schemas.microsoft.com/office/drawing/2014/main" id="{B5DA6CA8-C500-F234-ED5F-05CA97B58AB2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4544;p71">
              <a:extLst>
                <a:ext uri="{FF2B5EF4-FFF2-40B4-BE49-F238E27FC236}">
                  <a16:creationId xmlns:a16="http://schemas.microsoft.com/office/drawing/2014/main" id="{EEB6F6AB-3053-1F1E-598C-3CB768E92B67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4545;p71">
              <a:extLst>
                <a:ext uri="{FF2B5EF4-FFF2-40B4-BE49-F238E27FC236}">
                  <a16:creationId xmlns:a16="http://schemas.microsoft.com/office/drawing/2014/main" id="{32CFFDCA-4C3D-F1EF-2BD6-ED9297A96A4F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4546;p71">
              <a:extLst>
                <a:ext uri="{FF2B5EF4-FFF2-40B4-BE49-F238E27FC236}">
                  <a16:creationId xmlns:a16="http://schemas.microsoft.com/office/drawing/2014/main" id="{ADEE02D7-FFAD-EA4C-FB3C-DAFD54B54BC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4547;p71">
              <a:extLst>
                <a:ext uri="{FF2B5EF4-FFF2-40B4-BE49-F238E27FC236}">
                  <a16:creationId xmlns:a16="http://schemas.microsoft.com/office/drawing/2014/main" id="{49786685-E64D-FF67-9E8D-68B1FFD236DD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4548;p71">
              <a:extLst>
                <a:ext uri="{FF2B5EF4-FFF2-40B4-BE49-F238E27FC236}">
                  <a16:creationId xmlns:a16="http://schemas.microsoft.com/office/drawing/2014/main" id="{1B1F33ED-236B-325B-C208-BDE81A45468E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4549;p71">
              <a:extLst>
                <a:ext uri="{FF2B5EF4-FFF2-40B4-BE49-F238E27FC236}">
                  <a16:creationId xmlns:a16="http://schemas.microsoft.com/office/drawing/2014/main" id="{1B95DBAB-DDFB-9C63-5836-43A5E4259582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4550;p71">
              <a:extLst>
                <a:ext uri="{FF2B5EF4-FFF2-40B4-BE49-F238E27FC236}">
                  <a16:creationId xmlns:a16="http://schemas.microsoft.com/office/drawing/2014/main" id="{ED3AF467-9BFF-A3A8-24B6-4F74FE4DBB8C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4551;p71">
              <a:extLst>
                <a:ext uri="{FF2B5EF4-FFF2-40B4-BE49-F238E27FC236}">
                  <a16:creationId xmlns:a16="http://schemas.microsoft.com/office/drawing/2014/main" id="{A57BF033-06F1-9CFE-B657-BEA2E8447ACB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4552;p71">
              <a:extLst>
                <a:ext uri="{FF2B5EF4-FFF2-40B4-BE49-F238E27FC236}">
                  <a16:creationId xmlns:a16="http://schemas.microsoft.com/office/drawing/2014/main" id="{447827FB-99EC-6A85-207B-53F81E6E8F5D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4553;p71">
              <a:extLst>
                <a:ext uri="{FF2B5EF4-FFF2-40B4-BE49-F238E27FC236}">
                  <a16:creationId xmlns:a16="http://schemas.microsoft.com/office/drawing/2014/main" id="{EFED2A10-A2A2-4E21-CC2F-BEF2A4E7263B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4554;p71">
              <a:extLst>
                <a:ext uri="{FF2B5EF4-FFF2-40B4-BE49-F238E27FC236}">
                  <a16:creationId xmlns:a16="http://schemas.microsoft.com/office/drawing/2014/main" id="{D7238264-1C82-2C2F-972F-B8127F40F141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4555;p71">
              <a:extLst>
                <a:ext uri="{FF2B5EF4-FFF2-40B4-BE49-F238E27FC236}">
                  <a16:creationId xmlns:a16="http://schemas.microsoft.com/office/drawing/2014/main" id="{7411432C-7F87-0247-354B-F46118C3693E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4556;p71">
              <a:extLst>
                <a:ext uri="{FF2B5EF4-FFF2-40B4-BE49-F238E27FC236}">
                  <a16:creationId xmlns:a16="http://schemas.microsoft.com/office/drawing/2014/main" id="{67A0248D-71C2-2B82-57CC-619893018EED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4557;p71">
              <a:extLst>
                <a:ext uri="{FF2B5EF4-FFF2-40B4-BE49-F238E27FC236}">
                  <a16:creationId xmlns:a16="http://schemas.microsoft.com/office/drawing/2014/main" id="{2DDC5BFD-D657-2678-7198-4AE87C5A964C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4558;p71">
              <a:extLst>
                <a:ext uri="{FF2B5EF4-FFF2-40B4-BE49-F238E27FC236}">
                  <a16:creationId xmlns:a16="http://schemas.microsoft.com/office/drawing/2014/main" id="{D3FB27E7-BDBF-4BFC-E9E0-A99B1AA62AB4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4559;p71">
              <a:extLst>
                <a:ext uri="{FF2B5EF4-FFF2-40B4-BE49-F238E27FC236}">
                  <a16:creationId xmlns:a16="http://schemas.microsoft.com/office/drawing/2014/main" id="{0EECCEBB-C217-2715-47C7-A3B88AA01C8E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4560;p71">
              <a:extLst>
                <a:ext uri="{FF2B5EF4-FFF2-40B4-BE49-F238E27FC236}">
                  <a16:creationId xmlns:a16="http://schemas.microsoft.com/office/drawing/2014/main" id="{ED84F720-212F-DB32-C434-10E6B2A3A04D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4561;p71">
              <a:extLst>
                <a:ext uri="{FF2B5EF4-FFF2-40B4-BE49-F238E27FC236}">
                  <a16:creationId xmlns:a16="http://schemas.microsoft.com/office/drawing/2014/main" id="{F8FAEC2C-78CE-F7D8-D31D-E3E4BEE1B518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4562;p71">
              <a:extLst>
                <a:ext uri="{FF2B5EF4-FFF2-40B4-BE49-F238E27FC236}">
                  <a16:creationId xmlns:a16="http://schemas.microsoft.com/office/drawing/2014/main" id="{CE133F6D-A024-02EC-90C6-ED156E6D69AA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4563;p71">
              <a:extLst>
                <a:ext uri="{FF2B5EF4-FFF2-40B4-BE49-F238E27FC236}">
                  <a16:creationId xmlns:a16="http://schemas.microsoft.com/office/drawing/2014/main" id="{8B74F206-359C-EA6C-B791-FFA53E16BD56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4564;p71">
              <a:extLst>
                <a:ext uri="{FF2B5EF4-FFF2-40B4-BE49-F238E27FC236}">
                  <a16:creationId xmlns:a16="http://schemas.microsoft.com/office/drawing/2014/main" id="{E846AFD1-0B59-8893-A0B6-D90D993F4497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4565;p71">
              <a:extLst>
                <a:ext uri="{FF2B5EF4-FFF2-40B4-BE49-F238E27FC236}">
                  <a16:creationId xmlns:a16="http://schemas.microsoft.com/office/drawing/2014/main" id="{D86C8651-E865-3753-9F67-7EAB1D984134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4566;p71">
              <a:extLst>
                <a:ext uri="{FF2B5EF4-FFF2-40B4-BE49-F238E27FC236}">
                  <a16:creationId xmlns:a16="http://schemas.microsoft.com/office/drawing/2014/main" id="{C58C0750-77DF-D4B6-3BB2-17766E7EB0C6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4567;p71">
              <a:extLst>
                <a:ext uri="{FF2B5EF4-FFF2-40B4-BE49-F238E27FC236}">
                  <a16:creationId xmlns:a16="http://schemas.microsoft.com/office/drawing/2014/main" id="{5D3B3927-07B4-1F25-4B7A-EBF7E448B43B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4568;p71">
              <a:extLst>
                <a:ext uri="{FF2B5EF4-FFF2-40B4-BE49-F238E27FC236}">
                  <a16:creationId xmlns:a16="http://schemas.microsoft.com/office/drawing/2014/main" id="{8FCBED29-88CA-F02B-DDFD-C969538715EB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4569;p71">
              <a:extLst>
                <a:ext uri="{FF2B5EF4-FFF2-40B4-BE49-F238E27FC236}">
                  <a16:creationId xmlns:a16="http://schemas.microsoft.com/office/drawing/2014/main" id="{21D606B0-E6F6-A614-7DEC-CBC310F81B0B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4570;p71">
              <a:extLst>
                <a:ext uri="{FF2B5EF4-FFF2-40B4-BE49-F238E27FC236}">
                  <a16:creationId xmlns:a16="http://schemas.microsoft.com/office/drawing/2014/main" id="{0FC410AE-1AD7-A328-64BB-14832D3B184C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4571;p71">
              <a:extLst>
                <a:ext uri="{FF2B5EF4-FFF2-40B4-BE49-F238E27FC236}">
                  <a16:creationId xmlns:a16="http://schemas.microsoft.com/office/drawing/2014/main" id="{6C950529-05EA-3DE6-6FCE-BE1B9D70A50B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4572;p71">
              <a:extLst>
                <a:ext uri="{FF2B5EF4-FFF2-40B4-BE49-F238E27FC236}">
                  <a16:creationId xmlns:a16="http://schemas.microsoft.com/office/drawing/2014/main" id="{71ADEBBD-86BB-E58F-4A27-736011249FCB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4573;p71">
              <a:extLst>
                <a:ext uri="{FF2B5EF4-FFF2-40B4-BE49-F238E27FC236}">
                  <a16:creationId xmlns:a16="http://schemas.microsoft.com/office/drawing/2014/main" id="{A9EA075D-ACA7-1101-0E32-813EDCFD7887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4574;p71">
              <a:extLst>
                <a:ext uri="{FF2B5EF4-FFF2-40B4-BE49-F238E27FC236}">
                  <a16:creationId xmlns:a16="http://schemas.microsoft.com/office/drawing/2014/main" id="{39AA59C6-F455-DC42-F663-1754D133B768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4575;p71">
              <a:extLst>
                <a:ext uri="{FF2B5EF4-FFF2-40B4-BE49-F238E27FC236}">
                  <a16:creationId xmlns:a16="http://schemas.microsoft.com/office/drawing/2014/main" id="{B4D528DA-312D-480E-A2CE-87BAD016F31C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4576;p71">
              <a:extLst>
                <a:ext uri="{FF2B5EF4-FFF2-40B4-BE49-F238E27FC236}">
                  <a16:creationId xmlns:a16="http://schemas.microsoft.com/office/drawing/2014/main" id="{73493363-E663-596E-93EB-2625D5052DCE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4577;p71">
              <a:extLst>
                <a:ext uri="{FF2B5EF4-FFF2-40B4-BE49-F238E27FC236}">
                  <a16:creationId xmlns:a16="http://schemas.microsoft.com/office/drawing/2014/main" id="{2F33C767-AC8C-EC31-4DF5-30EF308978F2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4578;p71">
              <a:extLst>
                <a:ext uri="{FF2B5EF4-FFF2-40B4-BE49-F238E27FC236}">
                  <a16:creationId xmlns:a16="http://schemas.microsoft.com/office/drawing/2014/main" id="{5A189CBE-DF17-660E-6988-21B4FE21E0DD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4579;p71">
              <a:extLst>
                <a:ext uri="{FF2B5EF4-FFF2-40B4-BE49-F238E27FC236}">
                  <a16:creationId xmlns:a16="http://schemas.microsoft.com/office/drawing/2014/main" id="{3DE1EAB6-7691-B655-43BF-5C3474B4CC67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4580;p71">
              <a:extLst>
                <a:ext uri="{FF2B5EF4-FFF2-40B4-BE49-F238E27FC236}">
                  <a16:creationId xmlns:a16="http://schemas.microsoft.com/office/drawing/2014/main" id="{7C3D762E-F9D6-F9A5-517D-3DAE8AACE77A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4581;p71">
              <a:extLst>
                <a:ext uri="{FF2B5EF4-FFF2-40B4-BE49-F238E27FC236}">
                  <a16:creationId xmlns:a16="http://schemas.microsoft.com/office/drawing/2014/main" id="{E3607EB8-7D6F-4693-5071-8FFBFA01A2C6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4582;p71">
              <a:extLst>
                <a:ext uri="{FF2B5EF4-FFF2-40B4-BE49-F238E27FC236}">
                  <a16:creationId xmlns:a16="http://schemas.microsoft.com/office/drawing/2014/main" id="{B9726D28-16E0-EFA1-ECB2-5A559CA8FAAC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4583;p71">
              <a:extLst>
                <a:ext uri="{FF2B5EF4-FFF2-40B4-BE49-F238E27FC236}">
                  <a16:creationId xmlns:a16="http://schemas.microsoft.com/office/drawing/2014/main" id="{8A8743E6-DE4A-FC6E-6F8C-743C0C9D5344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4584;p71">
              <a:extLst>
                <a:ext uri="{FF2B5EF4-FFF2-40B4-BE49-F238E27FC236}">
                  <a16:creationId xmlns:a16="http://schemas.microsoft.com/office/drawing/2014/main" id="{1C5D620E-E28A-1DE6-592B-42AEA50A6F0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4585;p71">
              <a:extLst>
                <a:ext uri="{FF2B5EF4-FFF2-40B4-BE49-F238E27FC236}">
                  <a16:creationId xmlns:a16="http://schemas.microsoft.com/office/drawing/2014/main" id="{56C881C2-82D9-87FC-AD14-D9209F5D9A13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4586;p71">
              <a:extLst>
                <a:ext uri="{FF2B5EF4-FFF2-40B4-BE49-F238E27FC236}">
                  <a16:creationId xmlns:a16="http://schemas.microsoft.com/office/drawing/2014/main" id="{6283195C-EB4A-BFAA-C1FD-3EED8EBC84B5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4587;p71">
              <a:extLst>
                <a:ext uri="{FF2B5EF4-FFF2-40B4-BE49-F238E27FC236}">
                  <a16:creationId xmlns:a16="http://schemas.microsoft.com/office/drawing/2014/main" id="{A5CCE674-A088-6B87-EAA8-180FB649E03C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4588;p71">
              <a:extLst>
                <a:ext uri="{FF2B5EF4-FFF2-40B4-BE49-F238E27FC236}">
                  <a16:creationId xmlns:a16="http://schemas.microsoft.com/office/drawing/2014/main" id="{375768DA-B4B5-5293-336D-C2E906D5E98F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4589;p71">
              <a:extLst>
                <a:ext uri="{FF2B5EF4-FFF2-40B4-BE49-F238E27FC236}">
                  <a16:creationId xmlns:a16="http://schemas.microsoft.com/office/drawing/2014/main" id="{EDA1BDA7-4307-D954-B1F2-085984EBEAEE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4590;p71">
              <a:extLst>
                <a:ext uri="{FF2B5EF4-FFF2-40B4-BE49-F238E27FC236}">
                  <a16:creationId xmlns:a16="http://schemas.microsoft.com/office/drawing/2014/main" id="{CBCE6D16-86E6-08E2-BB15-E70F4CA0E0F6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4591;p71">
              <a:extLst>
                <a:ext uri="{FF2B5EF4-FFF2-40B4-BE49-F238E27FC236}">
                  <a16:creationId xmlns:a16="http://schemas.microsoft.com/office/drawing/2014/main" id="{EDF9813F-0E89-039A-05B9-A80C5E3CD792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4592;p71">
              <a:extLst>
                <a:ext uri="{FF2B5EF4-FFF2-40B4-BE49-F238E27FC236}">
                  <a16:creationId xmlns:a16="http://schemas.microsoft.com/office/drawing/2014/main" id="{FA5D0206-0138-2149-2F73-8C987BEEBDAB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4593;p71">
              <a:extLst>
                <a:ext uri="{FF2B5EF4-FFF2-40B4-BE49-F238E27FC236}">
                  <a16:creationId xmlns:a16="http://schemas.microsoft.com/office/drawing/2014/main" id="{DE719714-4831-B426-D37E-250EC97067FF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4594;p71">
              <a:extLst>
                <a:ext uri="{FF2B5EF4-FFF2-40B4-BE49-F238E27FC236}">
                  <a16:creationId xmlns:a16="http://schemas.microsoft.com/office/drawing/2014/main" id="{392A18DF-7E20-4A03-85DB-91124CA75DC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4595;p71">
              <a:extLst>
                <a:ext uri="{FF2B5EF4-FFF2-40B4-BE49-F238E27FC236}">
                  <a16:creationId xmlns:a16="http://schemas.microsoft.com/office/drawing/2014/main" id="{A61B802E-9E17-A0A0-253D-1EAE5AA3AE4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4596;p71">
              <a:extLst>
                <a:ext uri="{FF2B5EF4-FFF2-40B4-BE49-F238E27FC236}">
                  <a16:creationId xmlns:a16="http://schemas.microsoft.com/office/drawing/2014/main" id="{BB79D197-ACD7-3936-6B3B-378C86279165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4597;p71">
              <a:extLst>
                <a:ext uri="{FF2B5EF4-FFF2-40B4-BE49-F238E27FC236}">
                  <a16:creationId xmlns:a16="http://schemas.microsoft.com/office/drawing/2014/main" id="{6DCFC85A-9BA2-A74E-3DE6-E90E3D4AE669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4598;p71">
              <a:extLst>
                <a:ext uri="{FF2B5EF4-FFF2-40B4-BE49-F238E27FC236}">
                  <a16:creationId xmlns:a16="http://schemas.microsoft.com/office/drawing/2014/main" id="{E6D4E91B-AC10-0832-7645-47A156594704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4599;p71">
              <a:extLst>
                <a:ext uri="{FF2B5EF4-FFF2-40B4-BE49-F238E27FC236}">
                  <a16:creationId xmlns:a16="http://schemas.microsoft.com/office/drawing/2014/main" id="{E8350635-B3C2-E911-E73F-7D05009E263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4600;p71">
              <a:extLst>
                <a:ext uri="{FF2B5EF4-FFF2-40B4-BE49-F238E27FC236}">
                  <a16:creationId xmlns:a16="http://schemas.microsoft.com/office/drawing/2014/main" id="{16B2CE2E-AAD3-F36F-9254-D34AF1B85821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4601;p71">
              <a:extLst>
                <a:ext uri="{FF2B5EF4-FFF2-40B4-BE49-F238E27FC236}">
                  <a16:creationId xmlns:a16="http://schemas.microsoft.com/office/drawing/2014/main" id="{88031E87-B16E-603B-5AB0-935901F8310E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4602;p71">
              <a:extLst>
                <a:ext uri="{FF2B5EF4-FFF2-40B4-BE49-F238E27FC236}">
                  <a16:creationId xmlns:a16="http://schemas.microsoft.com/office/drawing/2014/main" id="{4ECFAF91-7088-9CB0-A436-5296553B9EC0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4603;p71">
              <a:extLst>
                <a:ext uri="{FF2B5EF4-FFF2-40B4-BE49-F238E27FC236}">
                  <a16:creationId xmlns:a16="http://schemas.microsoft.com/office/drawing/2014/main" id="{75B59C6B-E761-3BDE-2F4E-46C3F4606EE5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4604;p71">
              <a:extLst>
                <a:ext uri="{FF2B5EF4-FFF2-40B4-BE49-F238E27FC236}">
                  <a16:creationId xmlns:a16="http://schemas.microsoft.com/office/drawing/2014/main" id="{1827F930-6FDA-3FE3-74C5-7145D97FB463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4605;p71">
              <a:extLst>
                <a:ext uri="{FF2B5EF4-FFF2-40B4-BE49-F238E27FC236}">
                  <a16:creationId xmlns:a16="http://schemas.microsoft.com/office/drawing/2014/main" id="{6D0CC25C-44C7-9D3F-851D-C0798FCF7B9F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4606;p71">
              <a:extLst>
                <a:ext uri="{FF2B5EF4-FFF2-40B4-BE49-F238E27FC236}">
                  <a16:creationId xmlns:a16="http://schemas.microsoft.com/office/drawing/2014/main" id="{BF53FBE1-8892-5DE8-9668-C11B0EDAFCFF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4607;p71">
              <a:extLst>
                <a:ext uri="{FF2B5EF4-FFF2-40B4-BE49-F238E27FC236}">
                  <a16:creationId xmlns:a16="http://schemas.microsoft.com/office/drawing/2014/main" id="{C8E76C74-B21B-AB05-B20A-6B7D6CA974E5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4608;p71">
              <a:extLst>
                <a:ext uri="{FF2B5EF4-FFF2-40B4-BE49-F238E27FC236}">
                  <a16:creationId xmlns:a16="http://schemas.microsoft.com/office/drawing/2014/main" id="{58A68F91-34E9-5065-9EBE-F49AF4D96CF2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4609;p71">
              <a:extLst>
                <a:ext uri="{FF2B5EF4-FFF2-40B4-BE49-F238E27FC236}">
                  <a16:creationId xmlns:a16="http://schemas.microsoft.com/office/drawing/2014/main" id="{ACEDE362-D891-D8C0-2713-332D13EC2224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4610;p71">
              <a:extLst>
                <a:ext uri="{FF2B5EF4-FFF2-40B4-BE49-F238E27FC236}">
                  <a16:creationId xmlns:a16="http://schemas.microsoft.com/office/drawing/2014/main" id="{02DD1449-9CC9-EB91-3A61-66CCC586BCA7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4611;p71">
              <a:extLst>
                <a:ext uri="{FF2B5EF4-FFF2-40B4-BE49-F238E27FC236}">
                  <a16:creationId xmlns:a16="http://schemas.microsoft.com/office/drawing/2014/main" id="{1C826196-DC72-7464-FCCC-5D7EF90813AA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4612;p71">
              <a:extLst>
                <a:ext uri="{FF2B5EF4-FFF2-40B4-BE49-F238E27FC236}">
                  <a16:creationId xmlns:a16="http://schemas.microsoft.com/office/drawing/2014/main" id="{492448C7-71A9-AE72-2820-6E58ACF9023D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4613;p71">
              <a:extLst>
                <a:ext uri="{FF2B5EF4-FFF2-40B4-BE49-F238E27FC236}">
                  <a16:creationId xmlns:a16="http://schemas.microsoft.com/office/drawing/2014/main" id="{2383AC90-811E-3980-E3FA-6509F1374911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4614;p71">
              <a:extLst>
                <a:ext uri="{FF2B5EF4-FFF2-40B4-BE49-F238E27FC236}">
                  <a16:creationId xmlns:a16="http://schemas.microsoft.com/office/drawing/2014/main" id="{DC06072C-0835-6289-5D12-D3F0C09ABE40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4615;p71">
              <a:extLst>
                <a:ext uri="{FF2B5EF4-FFF2-40B4-BE49-F238E27FC236}">
                  <a16:creationId xmlns:a16="http://schemas.microsoft.com/office/drawing/2014/main" id="{6EE8A8CF-A2DB-5A7B-5D34-EBB25913403F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4616;p71">
              <a:extLst>
                <a:ext uri="{FF2B5EF4-FFF2-40B4-BE49-F238E27FC236}">
                  <a16:creationId xmlns:a16="http://schemas.microsoft.com/office/drawing/2014/main" id="{D21F3665-2D7F-A6D6-3ED2-5BA8D45346F2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4617;p71">
              <a:extLst>
                <a:ext uri="{FF2B5EF4-FFF2-40B4-BE49-F238E27FC236}">
                  <a16:creationId xmlns:a16="http://schemas.microsoft.com/office/drawing/2014/main" id="{1C3ED5CA-11F0-E227-407C-720211B9879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4618;p71">
              <a:extLst>
                <a:ext uri="{FF2B5EF4-FFF2-40B4-BE49-F238E27FC236}">
                  <a16:creationId xmlns:a16="http://schemas.microsoft.com/office/drawing/2014/main" id="{265CED04-D552-D547-8AEE-56B8CADFF81D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4619;p71">
              <a:extLst>
                <a:ext uri="{FF2B5EF4-FFF2-40B4-BE49-F238E27FC236}">
                  <a16:creationId xmlns:a16="http://schemas.microsoft.com/office/drawing/2014/main" id="{2E968509-6F0E-311C-C4CF-C81588956685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4620;p71">
              <a:extLst>
                <a:ext uri="{FF2B5EF4-FFF2-40B4-BE49-F238E27FC236}">
                  <a16:creationId xmlns:a16="http://schemas.microsoft.com/office/drawing/2014/main" id="{E7153985-A76C-FE27-1FFF-9EC7928EF178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4621;p71">
              <a:extLst>
                <a:ext uri="{FF2B5EF4-FFF2-40B4-BE49-F238E27FC236}">
                  <a16:creationId xmlns:a16="http://schemas.microsoft.com/office/drawing/2014/main" id="{F4B5FD89-3F2C-1CD8-89B2-7ABBB07CCEA0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4622;p71">
              <a:extLst>
                <a:ext uri="{FF2B5EF4-FFF2-40B4-BE49-F238E27FC236}">
                  <a16:creationId xmlns:a16="http://schemas.microsoft.com/office/drawing/2014/main" id="{3DEC3C72-31C2-F28B-7B1C-76BE6343B9EA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4623;p71">
              <a:extLst>
                <a:ext uri="{FF2B5EF4-FFF2-40B4-BE49-F238E27FC236}">
                  <a16:creationId xmlns:a16="http://schemas.microsoft.com/office/drawing/2014/main" id="{4AA1EB1C-069C-645A-41D3-7666CC64607B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4624;p71">
              <a:extLst>
                <a:ext uri="{FF2B5EF4-FFF2-40B4-BE49-F238E27FC236}">
                  <a16:creationId xmlns:a16="http://schemas.microsoft.com/office/drawing/2014/main" id="{F94F0280-B169-E82B-BF7E-E11BC6150F0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4625;p71">
              <a:extLst>
                <a:ext uri="{FF2B5EF4-FFF2-40B4-BE49-F238E27FC236}">
                  <a16:creationId xmlns:a16="http://schemas.microsoft.com/office/drawing/2014/main" id="{213AC13D-FA1F-963B-C03E-EF1BC4C7623D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4626;p71">
              <a:extLst>
                <a:ext uri="{FF2B5EF4-FFF2-40B4-BE49-F238E27FC236}">
                  <a16:creationId xmlns:a16="http://schemas.microsoft.com/office/drawing/2014/main" id="{B7E2A0AD-E96B-C592-7297-4F6104E18436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4627;p71">
              <a:extLst>
                <a:ext uri="{FF2B5EF4-FFF2-40B4-BE49-F238E27FC236}">
                  <a16:creationId xmlns:a16="http://schemas.microsoft.com/office/drawing/2014/main" id="{D031CF67-904D-A2DC-AE3D-38A9BE85601A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4628;p71">
              <a:extLst>
                <a:ext uri="{FF2B5EF4-FFF2-40B4-BE49-F238E27FC236}">
                  <a16:creationId xmlns:a16="http://schemas.microsoft.com/office/drawing/2014/main" id="{1509A1A8-7445-D1AA-04E1-B56D3DBAE6F0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4629;p71">
              <a:extLst>
                <a:ext uri="{FF2B5EF4-FFF2-40B4-BE49-F238E27FC236}">
                  <a16:creationId xmlns:a16="http://schemas.microsoft.com/office/drawing/2014/main" id="{2EE1CBD4-0E5A-F00F-2C9B-38FBDC6E041D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4630;p71">
              <a:extLst>
                <a:ext uri="{FF2B5EF4-FFF2-40B4-BE49-F238E27FC236}">
                  <a16:creationId xmlns:a16="http://schemas.microsoft.com/office/drawing/2014/main" id="{A029F23A-D041-9AE2-035F-70786BC46CB0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4631;p71">
              <a:extLst>
                <a:ext uri="{FF2B5EF4-FFF2-40B4-BE49-F238E27FC236}">
                  <a16:creationId xmlns:a16="http://schemas.microsoft.com/office/drawing/2014/main" id="{11A03FDB-2899-87A0-7DC8-A81835D20238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4632;p71">
              <a:extLst>
                <a:ext uri="{FF2B5EF4-FFF2-40B4-BE49-F238E27FC236}">
                  <a16:creationId xmlns:a16="http://schemas.microsoft.com/office/drawing/2014/main" id="{DF724A94-BE7A-3655-1C60-62ACC244FCD6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4633;p71">
              <a:extLst>
                <a:ext uri="{FF2B5EF4-FFF2-40B4-BE49-F238E27FC236}">
                  <a16:creationId xmlns:a16="http://schemas.microsoft.com/office/drawing/2014/main" id="{45037FBA-06F5-DEF4-8E30-12E5034C5F82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4634;p71">
              <a:extLst>
                <a:ext uri="{FF2B5EF4-FFF2-40B4-BE49-F238E27FC236}">
                  <a16:creationId xmlns:a16="http://schemas.microsoft.com/office/drawing/2014/main" id="{91B1B661-CCF2-88CE-AD45-BD56B5FE470D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4635;p71">
              <a:extLst>
                <a:ext uri="{FF2B5EF4-FFF2-40B4-BE49-F238E27FC236}">
                  <a16:creationId xmlns:a16="http://schemas.microsoft.com/office/drawing/2014/main" id="{485A2BF3-82D4-E709-C2AF-53D215EE7A0B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4636;p71">
              <a:extLst>
                <a:ext uri="{FF2B5EF4-FFF2-40B4-BE49-F238E27FC236}">
                  <a16:creationId xmlns:a16="http://schemas.microsoft.com/office/drawing/2014/main" id="{7499FB14-58D3-941C-D8BD-046DEBA44DB1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4637;p71">
              <a:extLst>
                <a:ext uri="{FF2B5EF4-FFF2-40B4-BE49-F238E27FC236}">
                  <a16:creationId xmlns:a16="http://schemas.microsoft.com/office/drawing/2014/main" id="{C9630E4A-74AC-9B5A-30F6-D2F0342E0B09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4638;p71">
              <a:extLst>
                <a:ext uri="{FF2B5EF4-FFF2-40B4-BE49-F238E27FC236}">
                  <a16:creationId xmlns:a16="http://schemas.microsoft.com/office/drawing/2014/main" id="{2B065C5E-3F24-E5A8-A9E4-283AEDA569ED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4639;p71">
              <a:extLst>
                <a:ext uri="{FF2B5EF4-FFF2-40B4-BE49-F238E27FC236}">
                  <a16:creationId xmlns:a16="http://schemas.microsoft.com/office/drawing/2014/main" id="{2DCE31DF-A02E-C214-0EB0-A3BFAF1DEE66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4640;p71">
              <a:extLst>
                <a:ext uri="{FF2B5EF4-FFF2-40B4-BE49-F238E27FC236}">
                  <a16:creationId xmlns:a16="http://schemas.microsoft.com/office/drawing/2014/main" id="{38DB346D-2C6A-2A24-FAA6-E7AF6FBFB185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4641;p71">
              <a:extLst>
                <a:ext uri="{FF2B5EF4-FFF2-40B4-BE49-F238E27FC236}">
                  <a16:creationId xmlns:a16="http://schemas.microsoft.com/office/drawing/2014/main" id="{41AB7268-1301-BB4A-68EE-8EF18638FBE2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4642;p71">
              <a:extLst>
                <a:ext uri="{FF2B5EF4-FFF2-40B4-BE49-F238E27FC236}">
                  <a16:creationId xmlns:a16="http://schemas.microsoft.com/office/drawing/2014/main" id="{90E90F36-2990-22AF-D5E3-ECFBA456D69E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4643;p71">
              <a:extLst>
                <a:ext uri="{FF2B5EF4-FFF2-40B4-BE49-F238E27FC236}">
                  <a16:creationId xmlns:a16="http://schemas.microsoft.com/office/drawing/2014/main" id="{4B2DAFC2-328F-D3B2-DED1-D19EB17BB818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4644;p71">
              <a:extLst>
                <a:ext uri="{FF2B5EF4-FFF2-40B4-BE49-F238E27FC236}">
                  <a16:creationId xmlns:a16="http://schemas.microsoft.com/office/drawing/2014/main" id="{F076D78F-0C0A-12AA-9740-43E2E2A10BB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4645;p71">
              <a:extLst>
                <a:ext uri="{FF2B5EF4-FFF2-40B4-BE49-F238E27FC236}">
                  <a16:creationId xmlns:a16="http://schemas.microsoft.com/office/drawing/2014/main" id="{188BFA4E-2A79-421B-B222-A4C82967F2BB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4646;p71">
              <a:extLst>
                <a:ext uri="{FF2B5EF4-FFF2-40B4-BE49-F238E27FC236}">
                  <a16:creationId xmlns:a16="http://schemas.microsoft.com/office/drawing/2014/main" id="{4B9CAB50-A31F-CA02-6ACF-F21BF5536778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4647;p71">
              <a:extLst>
                <a:ext uri="{FF2B5EF4-FFF2-40B4-BE49-F238E27FC236}">
                  <a16:creationId xmlns:a16="http://schemas.microsoft.com/office/drawing/2014/main" id="{7D033B7F-14BA-237E-0EBF-4D756DFF419E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4648;p71">
              <a:extLst>
                <a:ext uri="{FF2B5EF4-FFF2-40B4-BE49-F238E27FC236}">
                  <a16:creationId xmlns:a16="http://schemas.microsoft.com/office/drawing/2014/main" id="{5F597EEA-09D0-96E4-7416-EF472B522D84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4649;p71">
              <a:extLst>
                <a:ext uri="{FF2B5EF4-FFF2-40B4-BE49-F238E27FC236}">
                  <a16:creationId xmlns:a16="http://schemas.microsoft.com/office/drawing/2014/main" id="{635902A5-F7B6-1959-5FCF-1AFE2C283FD8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4650;p71">
              <a:extLst>
                <a:ext uri="{FF2B5EF4-FFF2-40B4-BE49-F238E27FC236}">
                  <a16:creationId xmlns:a16="http://schemas.microsoft.com/office/drawing/2014/main" id="{24D3A9EB-5D78-2996-3828-070434660C6B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4651;p71">
              <a:extLst>
                <a:ext uri="{FF2B5EF4-FFF2-40B4-BE49-F238E27FC236}">
                  <a16:creationId xmlns:a16="http://schemas.microsoft.com/office/drawing/2014/main" id="{951405D4-5E73-C153-76D4-250AA17CF4F4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4652;p71">
              <a:extLst>
                <a:ext uri="{FF2B5EF4-FFF2-40B4-BE49-F238E27FC236}">
                  <a16:creationId xmlns:a16="http://schemas.microsoft.com/office/drawing/2014/main" id="{872CD6D1-60F2-BDC7-5F84-0237BE310556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4653;p71">
              <a:extLst>
                <a:ext uri="{FF2B5EF4-FFF2-40B4-BE49-F238E27FC236}">
                  <a16:creationId xmlns:a16="http://schemas.microsoft.com/office/drawing/2014/main" id="{7A54207D-F503-D8D7-066E-ACDD0B0CB48D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4654;p71">
              <a:extLst>
                <a:ext uri="{FF2B5EF4-FFF2-40B4-BE49-F238E27FC236}">
                  <a16:creationId xmlns:a16="http://schemas.microsoft.com/office/drawing/2014/main" id="{E9D92BBF-E582-6888-E8CE-620B9FCD1CA5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4655;p71">
              <a:extLst>
                <a:ext uri="{FF2B5EF4-FFF2-40B4-BE49-F238E27FC236}">
                  <a16:creationId xmlns:a16="http://schemas.microsoft.com/office/drawing/2014/main" id="{E80C5CF7-3391-004C-B508-E07D12C8076C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4656;p71">
              <a:extLst>
                <a:ext uri="{FF2B5EF4-FFF2-40B4-BE49-F238E27FC236}">
                  <a16:creationId xmlns:a16="http://schemas.microsoft.com/office/drawing/2014/main" id="{03FD929D-D7D9-D61F-E930-D90A7F726B0C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4657;p71">
              <a:extLst>
                <a:ext uri="{FF2B5EF4-FFF2-40B4-BE49-F238E27FC236}">
                  <a16:creationId xmlns:a16="http://schemas.microsoft.com/office/drawing/2014/main" id="{B8B926EA-99FA-53BE-6F35-B9E3B02DA05E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4658;p71">
              <a:extLst>
                <a:ext uri="{FF2B5EF4-FFF2-40B4-BE49-F238E27FC236}">
                  <a16:creationId xmlns:a16="http://schemas.microsoft.com/office/drawing/2014/main" id="{B4585F98-C27B-3229-5D3A-685EE2E5560E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4659;p71">
              <a:extLst>
                <a:ext uri="{FF2B5EF4-FFF2-40B4-BE49-F238E27FC236}">
                  <a16:creationId xmlns:a16="http://schemas.microsoft.com/office/drawing/2014/main" id="{509638A8-AA0A-D2F2-4191-518617E41BC3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4660;p71">
              <a:extLst>
                <a:ext uri="{FF2B5EF4-FFF2-40B4-BE49-F238E27FC236}">
                  <a16:creationId xmlns:a16="http://schemas.microsoft.com/office/drawing/2014/main" id="{A33CD87D-EB11-B4D8-44E4-B4C513EA93D2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4661;p71">
              <a:extLst>
                <a:ext uri="{FF2B5EF4-FFF2-40B4-BE49-F238E27FC236}">
                  <a16:creationId xmlns:a16="http://schemas.microsoft.com/office/drawing/2014/main" id="{EF5EE7F8-81EB-159B-91F9-9EFF72FA9520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4662;p71">
              <a:extLst>
                <a:ext uri="{FF2B5EF4-FFF2-40B4-BE49-F238E27FC236}">
                  <a16:creationId xmlns:a16="http://schemas.microsoft.com/office/drawing/2014/main" id="{14DF4898-EF75-2A76-EA07-28867D172E96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4663;p71">
              <a:extLst>
                <a:ext uri="{FF2B5EF4-FFF2-40B4-BE49-F238E27FC236}">
                  <a16:creationId xmlns:a16="http://schemas.microsoft.com/office/drawing/2014/main" id="{45E623D7-32EF-0456-7463-F16ABE31A22C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4664;p71">
              <a:extLst>
                <a:ext uri="{FF2B5EF4-FFF2-40B4-BE49-F238E27FC236}">
                  <a16:creationId xmlns:a16="http://schemas.microsoft.com/office/drawing/2014/main" id="{89B32FD3-E2DA-4E66-3753-71BE1FD81DC7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4665;p71">
              <a:extLst>
                <a:ext uri="{FF2B5EF4-FFF2-40B4-BE49-F238E27FC236}">
                  <a16:creationId xmlns:a16="http://schemas.microsoft.com/office/drawing/2014/main" id="{2D6170EF-CD3E-92B6-64AE-07F1E7BA0D3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4666;p71">
              <a:extLst>
                <a:ext uri="{FF2B5EF4-FFF2-40B4-BE49-F238E27FC236}">
                  <a16:creationId xmlns:a16="http://schemas.microsoft.com/office/drawing/2014/main" id="{8E082FAD-A6A8-5812-270A-1602EBE8ABF3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4667;p71">
              <a:extLst>
                <a:ext uri="{FF2B5EF4-FFF2-40B4-BE49-F238E27FC236}">
                  <a16:creationId xmlns:a16="http://schemas.microsoft.com/office/drawing/2014/main" id="{6A3317C3-5CB6-77AA-79B6-519A41CC15ED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4668;p71">
              <a:extLst>
                <a:ext uri="{FF2B5EF4-FFF2-40B4-BE49-F238E27FC236}">
                  <a16:creationId xmlns:a16="http://schemas.microsoft.com/office/drawing/2014/main" id="{A1268179-F7EB-EC46-05DE-59CBD9CF46C7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4669;p71">
              <a:extLst>
                <a:ext uri="{FF2B5EF4-FFF2-40B4-BE49-F238E27FC236}">
                  <a16:creationId xmlns:a16="http://schemas.microsoft.com/office/drawing/2014/main" id="{1D1E2836-236A-C9D8-6305-F5A3DA86D7A2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4670;p71">
              <a:extLst>
                <a:ext uri="{FF2B5EF4-FFF2-40B4-BE49-F238E27FC236}">
                  <a16:creationId xmlns:a16="http://schemas.microsoft.com/office/drawing/2014/main" id="{DB70FD35-DD48-8573-B2E9-66D7EA2FFB79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4671;p71">
              <a:extLst>
                <a:ext uri="{FF2B5EF4-FFF2-40B4-BE49-F238E27FC236}">
                  <a16:creationId xmlns:a16="http://schemas.microsoft.com/office/drawing/2014/main" id="{7BC9CF8C-B06C-08A3-8737-55A6091AD664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4672;p71">
              <a:extLst>
                <a:ext uri="{FF2B5EF4-FFF2-40B4-BE49-F238E27FC236}">
                  <a16:creationId xmlns:a16="http://schemas.microsoft.com/office/drawing/2014/main" id="{B3F67AD4-9F52-5ECF-DD21-9CBBD25374A4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4673;p71">
              <a:extLst>
                <a:ext uri="{FF2B5EF4-FFF2-40B4-BE49-F238E27FC236}">
                  <a16:creationId xmlns:a16="http://schemas.microsoft.com/office/drawing/2014/main" id="{D479A2E5-E49B-AB0E-A0E7-39093B7E5BBC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4674;p71">
              <a:extLst>
                <a:ext uri="{FF2B5EF4-FFF2-40B4-BE49-F238E27FC236}">
                  <a16:creationId xmlns:a16="http://schemas.microsoft.com/office/drawing/2014/main" id="{4A19EBDB-423A-2640-CF30-C0072C32CA7E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4675;p71">
              <a:extLst>
                <a:ext uri="{FF2B5EF4-FFF2-40B4-BE49-F238E27FC236}">
                  <a16:creationId xmlns:a16="http://schemas.microsoft.com/office/drawing/2014/main" id="{3D21AB1F-5B59-DC89-CF90-6D63AAB07FB8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4676;p71">
              <a:extLst>
                <a:ext uri="{FF2B5EF4-FFF2-40B4-BE49-F238E27FC236}">
                  <a16:creationId xmlns:a16="http://schemas.microsoft.com/office/drawing/2014/main" id="{9629626F-8A44-7394-24D9-F8BB8C5AB2DB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4677;p71">
              <a:extLst>
                <a:ext uri="{FF2B5EF4-FFF2-40B4-BE49-F238E27FC236}">
                  <a16:creationId xmlns:a16="http://schemas.microsoft.com/office/drawing/2014/main" id="{23AC51B5-21DF-6263-4733-F2F76370BFA0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4678;p71">
              <a:extLst>
                <a:ext uri="{FF2B5EF4-FFF2-40B4-BE49-F238E27FC236}">
                  <a16:creationId xmlns:a16="http://schemas.microsoft.com/office/drawing/2014/main" id="{6B80DF05-1A63-56F2-DFAC-4F55EA7F2B35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4679;p71">
              <a:extLst>
                <a:ext uri="{FF2B5EF4-FFF2-40B4-BE49-F238E27FC236}">
                  <a16:creationId xmlns:a16="http://schemas.microsoft.com/office/drawing/2014/main" id="{E548A712-2E51-70FA-4903-6E01FE54C0ED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4680;p71">
              <a:extLst>
                <a:ext uri="{FF2B5EF4-FFF2-40B4-BE49-F238E27FC236}">
                  <a16:creationId xmlns:a16="http://schemas.microsoft.com/office/drawing/2014/main" id="{A464FC31-91DC-31D7-22B7-B12B6C817015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4681;p71">
              <a:extLst>
                <a:ext uri="{FF2B5EF4-FFF2-40B4-BE49-F238E27FC236}">
                  <a16:creationId xmlns:a16="http://schemas.microsoft.com/office/drawing/2014/main" id="{7FA57DE6-A26A-EBC1-4B59-E6DEBA9ABE02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4682;p71">
              <a:extLst>
                <a:ext uri="{FF2B5EF4-FFF2-40B4-BE49-F238E27FC236}">
                  <a16:creationId xmlns:a16="http://schemas.microsoft.com/office/drawing/2014/main" id="{8D7812EB-A3D6-D313-7E7C-B8FB4B537FAC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4683;p71">
              <a:extLst>
                <a:ext uri="{FF2B5EF4-FFF2-40B4-BE49-F238E27FC236}">
                  <a16:creationId xmlns:a16="http://schemas.microsoft.com/office/drawing/2014/main" id="{BFC316B2-36AA-2AC2-8728-D986662E2563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4684;p71">
              <a:extLst>
                <a:ext uri="{FF2B5EF4-FFF2-40B4-BE49-F238E27FC236}">
                  <a16:creationId xmlns:a16="http://schemas.microsoft.com/office/drawing/2014/main" id="{0F0226CB-6D7A-B1D2-C87E-330559454D91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4685;p71">
              <a:extLst>
                <a:ext uri="{FF2B5EF4-FFF2-40B4-BE49-F238E27FC236}">
                  <a16:creationId xmlns:a16="http://schemas.microsoft.com/office/drawing/2014/main" id="{D3EFB0B4-CA5D-FEBA-725C-D3C81F168B52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4686;p71">
              <a:extLst>
                <a:ext uri="{FF2B5EF4-FFF2-40B4-BE49-F238E27FC236}">
                  <a16:creationId xmlns:a16="http://schemas.microsoft.com/office/drawing/2014/main" id="{F744DCB4-2F47-2C7A-5982-25A6098B012D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4687;p71">
              <a:extLst>
                <a:ext uri="{FF2B5EF4-FFF2-40B4-BE49-F238E27FC236}">
                  <a16:creationId xmlns:a16="http://schemas.microsoft.com/office/drawing/2014/main" id="{9CD3F6B9-E032-4389-37C0-07E850B379D4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4688;p71">
              <a:extLst>
                <a:ext uri="{FF2B5EF4-FFF2-40B4-BE49-F238E27FC236}">
                  <a16:creationId xmlns:a16="http://schemas.microsoft.com/office/drawing/2014/main" id="{372DD432-0760-0632-438D-888D43B0AA93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4689;p71">
              <a:extLst>
                <a:ext uri="{FF2B5EF4-FFF2-40B4-BE49-F238E27FC236}">
                  <a16:creationId xmlns:a16="http://schemas.microsoft.com/office/drawing/2014/main" id="{EDBF2C1D-AF68-C111-C984-9A411F2ACA9D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4690;p71">
              <a:extLst>
                <a:ext uri="{FF2B5EF4-FFF2-40B4-BE49-F238E27FC236}">
                  <a16:creationId xmlns:a16="http://schemas.microsoft.com/office/drawing/2014/main" id="{564CE24F-C57E-28E4-427D-7229F5F0EEC8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4691;p71">
              <a:extLst>
                <a:ext uri="{FF2B5EF4-FFF2-40B4-BE49-F238E27FC236}">
                  <a16:creationId xmlns:a16="http://schemas.microsoft.com/office/drawing/2014/main" id="{3456A6BD-C229-7C3D-F268-522C68C1726E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4692;p71">
              <a:extLst>
                <a:ext uri="{FF2B5EF4-FFF2-40B4-BE49-F238E27FC236}">
                  <a16:creationId xmlns:a16="http://schemas.microsoft.com/office/drawing/2014/main" id="{A9500A3A-1B11-39C5-1114-ED97CEECA622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4693;p71">
              <a:extLst>
                <a:ext uri="{FF2B5EF4-FFF2-40B4-BE49-F238E27FC236}">
                  <a16:creationId xmlns:a16="http://schemas.microsoft.com/office/drawing/2014/main" id="{F9BBDBDB-E7F1-0BB2-1ECF-5B0DED15BF7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4694;p71">
              <a:extLst>
                <a:ext uri="{FF2B5EF4-FFF2-40B4-BE49-F238E27FC236}">
                  <a16:creationId xmlns:a16="http://schemas.microsoft.com/office/drawing/2014/main" id="{0E71887E-0B24-AB02-997C-AD60F717F5D8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4695;p71">
              <a:extLst>
                <a:ext uri="{FF2B5EF4-FFF2-40B4-BE49-F238E27FC236}">
                  <a16:creationId xmlns:a16="http://schemas.microsoft.com/office/drawing/2014/main" id="{E680C27D-9658-0AAF-F84E-93D19206B63F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4696;p71">
              <a:extLst>
                <a:ext uri="{FF2B5EF4-FFF2-40B4-BE49-F238E27FC236}">
                  <a16:creationId xmlns:a16="http://schemas.microsoft.com/office/drawing/2014/main" id="{6D061081-60EC-AA4A-29F9-830CD1BF623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4697;p71">
              <a:extLst>
                <a:ext uri="{FF2B5EF4-FFF2-40B4-BE49-F238E27FC236}">
                  <a16:creationId xmlns:a16="http://schemas.microsoft.com/office/drawing/2014/main" id="{0F6478E1-A43B-BBD1-0F13-4EC9B5FFA99B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4698;p71">
              <a:extLst>
                <a:ext uri="{FF2B5EF4-FFF2-40B4-BE49-F238E27FC236}">
                  <a16:creationId xmlns:a16="http://schemas.microsoft.com/office/drawing/2014/main" id="{E8F86C96-B3C5-798D-7184-80516951906A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4699;p71">
              <a:extLst>
                <a:ext uri="{FF2B5EF4-FFF2-40B4-BE49-F238E27FC236}">
                  <a16:creationId xmlns:a16="http://schemas.microsoft.com/office/drawing/2014/main" id="{C04AF705-5880-8C33-435B-9961DEACC7AF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4700;p71">
              <a:extLst>
                <a:ext uri="{FF2B5EF4-FFF2-40B4-BE49-F238E27FC236}">
                  <a16:creationId xmlns:a16="http://schemas.microsoft.com/office/drawing/2014/main" id="{BDCA097F-6065-5B9D-5185-7108F9FC776E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4701;p71">
              <a:extLst>
                <a:ext uri="{FF2B5EF4-FFF2-40B4-BE49-F238E27FC236}">
                  <a16:creationId xmlns:a16="http://schemas.microsoft.com/office/drawing/2014/main" id="{A06FCB41-ECE1-110A-DC99-7AEE466DA10A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4702;p71">
              <a:extLst>
                <a:ext uri="{FF2B5EF4-FFF2-40B4-BE49-F238E27FC236}">
                  <a16:creationId xmlns:a16="http://schemas.microsoft.com/office/drawing/2014/main" id="{F540CACE-A72A-73F8-D272-64FD71947720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4703;p71">
              <a:extLst>
                <a:ext uri="{FF2B5EF4-FFF2-40B4-BE49-F238E27FC236}">
                  <a16:creationId xmlns:a16="http://schemas.microsoft.com/office/drawing/2014/main" id="{6E961834-D3C1-71FE-4073-6C841C9AC55B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4704;p71">
              <a:extLst>
                <a:ext uri="{FF2B5EF4-FFF2-40B4-BE49-F238E27FC236}">
                  <a16:creationId xmlns:a16="http://schemas.microsoft.com/office/drawing/2014/main" id="{63BE0811-C421-90E2-DB23-B423C45AE345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4705;p71">
              <a:extLst>
                <a:ext uri="{FF2B5EF4-FFF2-40B4-BE49-F238E27FC236}">
                  <a16:creationId xmlns:a16="http://schemas.microsoft.com/office/drawing/2014/main" id="{F68FFF32-2225-BB30-052B-89DB4806D709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4706;p71">
              <a:extLst>
                <a:ext uri="{FF2B5EF4-FFF2-40B4-BE49-F238E27FC236}">
                  <a16:creationId xmlns:a16="http://schemas.microsoft.com/office/drawing/2014/main" id="{6EC3A3DD-26C4-DC6B-7B06-3F32491CAE61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4707;p71">
              <a:extLst>
                <a:ext uri="{FF2B5EF4-FFF2-40B4-BE49-F238E27FC236}">
                  <a16:creationId xmlns:a16="http://schemas.microsoft.com/office/drawing/2014/main" id="{3DC2634D-E9EF-876D-9941-B79A1B60D8AB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4708;p71">
              <a:extLst>
                <a:ext uri="{FF2B5EF4-FFF2-40B4-BE49-F238E27FC236}">
                  <a16:creationId xmlns:a16="http://schemas.microsoft.com/office/drawing/2014/main" id="{3FAC665A-8283-6A05-DF2D-7CED88139995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4709;p71">
              <a:extLst>
                <a:ext uri="{FF2B5EF4-FFF2-40B4-BE49-F238E27FC236}">
                  <a16:creationId xmlns:a16="http://schemas.microsoft.com/office/drawing/2014/main" id="{EFBAA79F-F515-1A5D-872A-831A71C8362B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4710;p71">
              <a:extLst>
                <a:ext uri="{FF2B5EF4-FFF2-40B4-BE49-F238E27FC236}">
                  <a16:creationId xmlns:a16="http://schemas.microsoft.com/office/drawing/2014/main" id="{E21360B5-E820-753A-8168-1B13690390FB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4711;p71">
              <a:extLst>
                <a:ext uri="{FF2B5EF4-FFF2-40B4-BE49-F238E27FC236}">
                  <a16:creationId xmlns:a16="http://schemas.microsoft.com/office/drawing/2014/main" id="{3699DEFA-A9F5-9807-BA98-DB739DF09C5B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4712;p71">
              <a:extLst>
                <a:ext uri="{FF2B5EF4-FFF2-40B4-BE49-F238E27FC236}">
                  <a16:creationId xmlns:a16="http://schemas.microsoft.com/office/drawing/2014/main" id="{565A3034-67A2-B441-5F8C-273A57053989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4713;p71">
              <a:extLst>
                <a:ext uri="{FF2B5EF4-FFF2-40B4-BE49-F238E27FC236}">
                  <a16:creationId xmlns:a16="http://schemas.microsoft.com/office/drawing/2014/main" id="{B71DDF66-DAC9-B5F3-33ED-D43F66C7CC4D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4714;p71">
              <a:extLst>
                <a:ext uri="{FF2B5EF4-FFF2-40B4-BE49-F238E27FC236}">
                  <a16:creationId xmlns:a16="http://schemas.microsoft.com/office/drawing/2014/main" id="{09DEB1B6-179D-A3DE-017E-95A508EE3C9E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4715;p71">
              <a:extLst>
                <a:ext uri="{FF2B5EF4-FFF2-40B4-BE49-F238E27FC236}">
                  <a16:creationId xmlns:a16="http://schemas.microsoft.com/office/drawing/2014/main" id="{4344ABEB-F761-263D-E262-A8E40A633524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4716;p71">
              <a:extLst>
                <a:ext uri="{FF2B5EF4-FFF2-40B4-BE49-F238E27FC236}">
                  <a16:creationId xmlns:a16="http://schemas.microsoft.com/office/drawing/2014/main" id="{3570EC64-FA9E-0E85-A0EF-F2CE0DEC0B46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4717;p71">
              <a:extLst>
                <a:ext uri="{FF2B5EF4-FFF2-40B4-BE49-F238E27FC236}">
                  <a16:creationId xmlns:a16="http://schemas.microsoft.com/office/drawing/2014/main" id="{574D491F-3887-14CF-5383-77F1BF0CD09D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4718;p71">
              <a:extLst>
                <a:ext uri="{FF2B5EF4-FFF2-40B4-BE49-F238E27FC236}">
                  <a16:creationId xmlns:a16="http://schemas.microsoft.com/office/drawing/2014/main" id="{3BC6AFAF-4505-E570-48E0-A92D423F174F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4719;p71">
              <a:extLst>
                <a:ext uri="{FF2B5EF4-FFF2-40B4-BE49-F238E27FC236}">
                  <a16:creationId xmlns:a16="http://schemas.microsoft.com/office/drawing/2014/main" id="{8AA64D60-4195-E340-AB63-9053F50A74BD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4720;p71">
              <a:extLst>
                <a:ext uri="{FF2B5EF4-FFF2-40B4-BE49-F238E27FC236}">
                  <a16:creationId xmlns:a16="http://schemas.microsoft.com/office/drawing/2014/main" id="{CF4D9738-D478-4F76-D915-D6E402031DFE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4721;p71">
              <a:extLst>
                <a:ext uri="{FF2B5EF4-FFF2-40B4-BE49-F238E27FC236}">
                  <a16:creationId xmlns:a16="http://schemas.microsoft.com/office/drawing/2014/main" id="{49D59D4C-66C9-44A3-D507-53C4A7CE6A2A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4722;p71">
              <a:extLst>
                <a:ext uri="{FF2B5EF4-FFF2-40B4-BE49-F238E27FC236}">
                  <a16:creationId xmlns:a16="http://schemas.microsoft.com/office/drawing/2014/main" id="{8C53F017-83DC-6487-4648-2E9BA098836A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4723;p71">
              <a:extLst>
                <a:ext uri="{FF2B5EF4-FFF2-40B4-BE49-F238E27FC236}">
                  <a16:creationId xmlns:a16="http://schemas.microsoft.com/office/drawing/2014/main" id="{AB3AE105-85E9-D587-F284-64876A7DDA5D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4724;p71">
              <a:extLst>
                <a:ext uri="{FF2B5EF4-FFF2-40B4-BE49-F238E27FC236}">
                  <a16:creationId xmlns:a16="http://schemas.microsoft.com/office/drawing/2014/main" id="{E2F1CB73-B8F0-07FD-29C3-949E2EA44FD3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4725;p71">
              <a:extLst>
                <a:ext uri="{FF2B5EF4-FFF2-40B4-BE49-F238E27FC236}">
                  <a16:creationId xmlns:a16="http://schemas.microsoft.com/office/drawing/2014/main" id="{CF5B1362-8118-D7C9-35DD-DB81A0AFC013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4726;p71">
              <a:extLst>
                <a:ext uri="{FF2B5EF4-FFF2-40B4-BE49-F238E27FC236}">
                  <a16:creationId xmlns:a16="http://schemas.microsoft.com/office/drawing/2014/main" id="{D8FD0FAD-DB20-253D-87C3-188F0B65443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4727;p71">
              <a:extLst>
                <a:ext uri="{FF2B5EF4-FFF2-40B4-BE49-F238E27FC236}">
                  <a16:creationId xmlns:a16="http://schemas.microsoft.com/office/drawing/2014/main" id="{D24F4EA5-1914-1703-C713-60840B7DDBEB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4728;p71">
              <a:extLst>
                <a:ext uri="{FF2B5EF4-FFF2-40B4-BE49-F238E27FC236}">
                  <a16:creationId xmlns:a16="http://schemas.microsoft.com/office/drawing/2014/main" id="{48C71FC8-891E-3A99-8242-CFAD1E7E1CC2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4729;p71">
              <a:extLst>
                <a:ext uri="{FF2B5EF4-FFF2-40B4-BE49-F238E27FC236}">
                  <a16:creationId xmlns:a16="http://schemas.microsoft.com/office/drawing/2014/main" id="{0923BB48-9B72-49DA-A298-E0C349D65DB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4730;p71">
              <a:extLst>
                <a:ext uri="{FF2B5EF4-FFF2-40B4-BE49-F238E27FC236}">
                  <a16:creationId xmlns:a16="http://schemas.microsoft.com/office/drawing/2014/main" id="{29D34D1E-863F-D457-E770-FE53B0B5AB9F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4731;p71">
              <a:extLst>
                <a:ext uri="{FF2B5EF4-FFF2-40B4-BE49-F238E27FC236}">
                  <a16:creationId xmlns:a16="http://schemas.microsoft.com/office/drawing/2014/main" id="{32AAC282-6B0F-FBA1-6529-049DEE9F61AD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4732;p71">
              <a:extLst>
                <a:ext uri="{FF2B5EF4-FFF2-40B4-BE49-F238E27FC236}">
                  <a16:creationId xmlns:a16="http://schemas.microsoft.com/office/drawing/2014/main" id="{3210CAFD-1845-0A24-9FD9-72602997274A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4733;p71">
              <a:extLst>
                <a:ext uri="{FF2B5EF4-FFF2-40B4-BE49-F238E27FC236}">
                  <a16:creationId xmlns:a16="http://schemas.microsoft.com/office/drawing/2014/main" id="{B2B994E6-4E6B-CEC1-9393-18F9520ADCED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4734;p71">
              <a:extLst>
                <a:ext uri="{FF2B5EF4-FFF2-40B4-BE49-F238E27FC236}">
                  <a16:creationId xmlns:a16="http://schemas.microsoft.com/office/drawing/2014/main" id="{FC8CC35A-8A50-807B-BF5D-E15E24A2B0C9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4735;p71">
              <a:extLst>
                <a:ext uri="{FF2B5EF4-FFF2-40B4-BE49-F238E27FC236}">
                  <a16:creationId xmlns:a16="http://schemas.microsoft.com/office/drawing/2014/main" id="{2AC22A18-E463-E57F-3B57-0E2D7D230F82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4736;p71">
              <a:extLst>
                <a:ext uri="{FF2B5EF4-FFF2-40B4-BE49-F238E27FC236}">
                  <a16:creationId xmlns:a16="http://schemas.microsoft.com/office/drawing/2014/main" id="{D5098EB8-0554-EF96-9F1E-7DEE20583618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4737;p71">
              <a:extLst>
                <a:ext uri="{FF2B5EF4-FFF2-40B4-BE49-F238E27FC236}">
                  <a16:creationId xmlns:a16="http://schemas.microsoft.com/office/drawing/2014/main" id="{6C4D91D3-D859-6287-9703-1EC7200D056B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4738;p71">
              <a:extLst>
                <a:ext uri="{FF2B5EF4-FFF2-40B4-BE49-F238E27FC236}">
                  <a16:creationId xmlns:a16="http://schemas.microsoft.com/office/drawing/2014/main" id="{E8BB7B3D-0878-EE81-B48E-B1C04A676292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4739;p71">
              <a:extLst>
                <a:ext uri="{FF2B5EF4-FFF2-40B4-BE49-F238E27FC236}">
                  <a16:creationId xmlns:a16="http://schemas.microsoft.com/office/drawing/2014/main" id="{D00B517B-BAAB-65B0-6A5C-710E0DF9612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4740;p71">
              <a:extLst>
                <a:ext uri="{FF2B5EF4-FFF2-40B4-BE49-F238E27FC236}">
                  <a16:creationId xmlns:a16="http://schemas.microsoft.com/office/drawing/2014/main" id="{3844647A-54A0-1E90-612B-385EE5E9DB32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4741;p71">
              <a:extLst>
                <a:ext uri="{FF2B5EF4-FFF2-40B4-BE49-F238E27FC236}">
                  <a16:creationId xmlns:a16="http://schemas.microsoft.com/office/drawing/2014/main" id="{45000DB1-6419-DE79-F0B7-31D0FDD682CD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4742;p71">
              <a:extLst>
                <a:ext uri="{FF2B5EF4-FFF2-40B4-BE49-F238E27FC236}">
                  <a16:creationId xmlns:a16="http://schemas.microsoft.com/office/drawing/2014/main" id="{F9B9ED28-09C3-0385-20BC-40DA80DBC6A5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4743;p71">
              <a:extLst>
                <a:ext uri="{FF2B5EF4-FFF2-40B4-BE49-F238E27FC236}">
                  <a16:creationId xmlns:a16="http://schemas.microsoft.com/office/drawing/2014/main" id="{00B6FEE6-4148-9614-39A7-5165B9E8F3D5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4744;p71">
              <a:extLst>
                <a:ext uri="{FF2B5EF4-FFF2-40B4-BE49-F238E27FC236}">
                  <a16:creationId xmlns:a16="http://schemas.microsoft.com/office/drawing/2014/main" id="{8FEF201A-BF9F-3A43-3DA0-E30C71688AB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4745;p71">
              <a:extLst>
                <a:ext uri="{FF2B5EF4-FFF2-40B4-BE49-F238E27FC236}">
                  <a16:creationId xmlns:a16="http://schemas.microsoft.com/office/drawing/2014/main" id="{B6B1F601-8073-87AC-A5BE-0AB491AF8138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4746;p71">
              <a:extLst>
                <a:ext uri="{FF2B5EF4-FFF2-40B4-BE49-F238E27FC236}">
                  <a16:creationId xmlns:a16="http://schemas.microsoft.com/office/drawing/2014/main" id="{EC27AAF7-7BE6-61C3-B993-1954A1EC4A69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4747;p71">
              <a:extLst>
                <a:ext uri="{FF2B5EF4-FFF2-40B4-BE49-F238E27FC236}">
                  <a16:creationId xmlns:a16="http://schemas.microsoft.com/office/drawing/2014/main" id="{1E58866D-E5D0-714E-756F-C973D8AA1224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4748;p71">
              <a:extLst>
                <a:ext uri="{FF2B5EF4-FFF2-40B4-BE49-F238E27FC236}">
                  <a16:creationId xmlns:a16="http://schemas.microsoft.com/office/drawing/2014/main" id="{4F55898D-1667-9D45-6186-DF5F8EAF3C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4749;p71">
              <a:extLst>
                <a:ext uri="{FF2B5EF4-FFF2-40B4-BE49-F238E27FC236}">
                  <a16:creationId xmlns:a16="http://schemas.microsoft.com/office/drawing/2014/main" id="{FBEF583A-1F13-D5EC-593A-6384748FB454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4750;p71">
              <a:extLst>
                <a:ext uri="{FF2B5EF4-FFF2-40B4-BE49-F238E27FC236}">
                  <a16:creationId xmlns:a16="http://schemas.microsoft.com/office/drawing/2014/main" id="{5B4332A4-2168-7B81-752E-18FB64F228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4751;p71">
              <a:extLst>
                <a:ext uri="{FF2B5EF4-FFF2-40B4-BE49-F238E27FC236}">
                  <a16:creationId xmlns:a16="http://schemas.microsoft.com/office/drawing/2014/main" id="{20DC73CD-8E0A-97E7-DF96-7F0CE1BA9096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4752;p71">
              <a:extLst>
                <a:ext uri="{FF2B5EF4-FFF2-40B4-BE49-F238E27FC236}">
                  <a16:creationId xmlns:a16="http://schemas.microsoft.com/office/drawing/2014/main" id="{42609B1F-B40F-48E2-3621-45589D2E594E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4753;p71">
              <a:extLst>
                <a:ext uri="{FF2B5EF4-FFF2-40B4-BE49-F238E27FC236}">
                  <a16:creationId xmlns:a16="http://schemas.microsoft.com/office/drawing/2014/main" id="{698EF49A-F4D7-16F6-7057-5D94DDD37C12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4754;p71">
              <a:extLst>
                <a:ext uri="{FF2B5EF4-FFF2-40B4-BE49-F238E27FC236}">
                  <a16:creationId xmlns:a16="http://schemas.microsoft.com/office/drawing/2014/main" id="{FBF79FF2-7E25-3F5D-D08C-8CD202BFE819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4755;p71">
              <a:extLst>
                <a:ext uri="{FF2B5EF4-FFF2-40B4-BE49-F238E27FC236}">
                  <a16:creationId xmlns:a16="http://schemas.microsoft.com/office/drawing/2014/main" id="{D74B9F19-0F20-C88C-F5D5-853732073A5E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4756;p71">
              <a:extLst>
                <a:ext uri="{FF2B5EF4-FFF2-40B4-BE49-F238E27FC236}">
                  <a16:creationId xmlns:a16="http://schemas.microsoft.com/office/drawing/2014/main" id="{1BDCE7A1-A2E4-6E2C-CF8B-AF1354FDCF04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4757;p71">
              <a:extLst>
                <a:ext uri="{FF2B5EF4-FFF2-40B4-BE49-F238E27FC236}">
                  <a16:creationId xmlns:a16="http://schemas.microsoft.com/office/drawing/2014/main" id="{24356BBC-2DC1-B666-80C5-6A2D40290F21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4758;p71">
              <a:extLst>
                <a:ext uri="{FF2B5EF4-FFF2-40B4-BE49-F238E27FC236}">
                  <a16:creationId xmlns:a16="http://schemas.microsoft.com/office/drawing/2014/main" id="{76ED040D-6A74-A779-A7C5-E3B1F49C217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4759;p71">
              <a:extLst>
                <a:ext uri="{FF2B5EF4-FFF2-40B4-BE49-F238E27FC236}">
                  <a16:creationId xmlns:a16="http://schemas.microsoft.com/office/drawing/2014/main" id="{31B31F3A-6404-8593-9169-8A6F3A0FF4B6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4760;p71">
              <a:extLst>
                <a:ext uri="{FF2B5EF4-FFF2-40B4-BE49-F238E27FC236}">
                  <a16:creationId xmlns:a16="http://schemas.microsoft.com/office/drawing/2014/main" id="{E7EADB9B-5252-1FA1-A39F-3E29297D33DE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4761;p71">
              <a:extLst>
                <a:ext uri="{FF2B5EF4-FFF2-40B4-BE49-F238E27FC236}">
                  <a16:creationId xmlns:a16="http://schemas.microsoft.com/office/drawing/2014/main" id="{4C1ED8CB-A274-C53A-BA37-91F74BD4A13A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4762;p71">
              <a:extLst>
                <a:ext uri="{FF2B5EF4-FFF2-40B4-BE49-F238E27FC236}">
                  <a16:creationId xmlns:a16="http://schemas.microsoft.com/office/drawing/2014/main" id="{E363D293-98AD-DEB5-4915-67D49738B02C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4763;p71">
              <a:extLst>
                <a:ext uri="{FF2B5EF4-FFF2-40B4-BE49-F238E27FC236}">
                  <a16:creationId xmlns:a16="http://schemas.microsoft.com/office/drawing/2014/main" id="{9E5E2C98-B6FB-76FA-E4C7-0F02008DB241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4764;p71">
              <a:extLst>
                <a:ext uri="{FF2B5EF4-FFF2-40B4-BE49-F238E27FC236}">
                  <a16:creationId xmlns:a16="http://schemas.microsoft.com/office/drawing/2014/main" id="{E6F0F4D2-B111-4C7B-1AF4-A58406066567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4765;p71">
              <a:extLst>
                <a:ext uri="{FF2B5EF4-FFF2-40B4-BE49-F238E27FC236}">
                  <a16:creationId xmlns:a16="http://schemas.microsoft.com/office/drawing/2014/main" id="{F9D83F18-51F1-84E7-965F-5C124F79C8DF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4766;p71">
              <a:extLst>
                <a:ext uri="{FF2B5EF4-FFF2-40B4-BE49-F238E27FC236}">
                  <a16:creationId xmlns:a16="http://schemas.microsoft.com/office/drawing/2014/main" id="{DE32AD4C-36DC-2E01-0977-45EB8824D5A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4767;p71">
              <a:extLst>
                <a:ext uri="{FF2B5EF4-FFF2-40B4-BE49-F238E27FC236}">
                  <a16:creationId xmlns:a16="http://schemas.microsoft.com/office/drawing/2014/main" id="{A5BFE8F3-1158-1B0B-694F-B50014FD6460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4768;p71">
              <a:extLst>
                <a:ext uri="{FF2B5EF4-FFF2-40B4-BE49-F238E27FC236}">
                  <a16:creationId xmlns:a16="http://schemas.microsoft.com/office/drawing/2014/main" id="{C6A506FA-2CB1-C983-FD0B-19C299401447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4769;p71">
              <a:extLst>
                <a:ext uri="{FF2B5EF4-FFF2-40B4-BE49-F238E27FC236}">
                  <a16:creationId xmlns:a16="http://schemas.microsoft.com/office/drawing/2014/main" id="{9B093285-BBE0-46EE-2DFB-B1A12471EA9E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4770;p71">
              <a:extLst>
                <a:ext uri="{FF2B5EF4-FFF2-40B4-BE49-F238E27FC236}">
                  <a16:creationId xmlns:a16="http://schemas.microsoft.com/office/drawing/2014/main" id="{E0444BE0-352C-DDB8-E9A2-094A9789CC9D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4771;p71">
              <a:extLst>
                <a:ext uri="{FF2B5EF4-FFF2-40B4-BE49-F238E27FC236}">
                  <a16:creationId xmlns:a16="http://schemas.microsoft.com/office/drawing/2014/main" id="{96146AD9-4F49-F862-07B8-713AF5AC23A4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4772;p71">
              <a:extLst>
                <a:ext uri="{FF2B5EF4-FFF2-40B4-BE49-F238E27FC236}">
                  <a16:creationId xmlns:a16="http://schemas.microsoft.com/office/drawing/2014/main" id="{F675D0F6-A469-4336-CEBB-D85C70785ECE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4773;p71">
              <a:extLst>
                <a:ext uri="{FF2B5EF4-FFF2-40B4-BE49-F238E27FC236}">
                  <a16:creationId xmlns:a16="http://schemas.microsoft.com/office/drawing/2014/main" id="{9D16CE35-201E-2205-BEA1-7FA27A33B646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4774;p71">
              <a:extLst>
                <a:ext uri="{FF2B5EF4-FFF2-40B4-BE49-F238E27FC236}">
                  <a16:creationId xmlns:a16="http://schemas.microsoft.com/office/drawing/2014/main" id="{CE665341-89E5-E7DD-7ACB-0CBF374678BA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4775;p71">
              <a:extLst>
                <a:ext uri="{FF2B5EF4-FFF2-40B4-BE49-F238E27FC236}">
                  <a16:creationId xmlns:a16="http://schemas.microsoft.com/office/drawing/2014/main" id="{A046A725-4203-982C-D1CD-D57C4CF2E15A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4776;p71">
              <a:extLst>
                <a:ext uri="{FF2B5EF4-FFF2-40B4-BE49-F238E27FC236}">
                  <a16:creationId xmlns:a16="http://schemas.microsoft.com/office/drawing/2014/main" id="{49A68634-4590-577D-8B73-18387CC2B337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4777;p71">
              <a:extLst>
                <a:ext uri="{FF2B5EF4-FFF2-40B4-BE49-F238E27FC236}">
                  <a16:creationId xmlns:a16="http://schemas.microsoft.com/office/drawing/2014/main" id="{45B2A6BB-A51B-B06C-5568-F362557A3D06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4778;p71">
              <a:extLst>
                <a:ext uri="{FF2B5EF4-FFF2-40B4-BE49-F238E27FC236}">
                  <a16:creationId xmlns:a16="http://schemas.microsoft.com/office/drawing/2014/main" id="{A097D5F8-B776-7EAF-57B9-3DBAD5BC46AD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4779;p71">
              <a:extLst>
                <a:ext uri="{FF2B5EF4-FFF2-40B4-BE49-F238E27FC236}">
                  <a16:creationId xmlns:a16="http://schemas.microsoft.com/office/drawing/2014/main" id="{398469F8-BB18-2EA5-4543-E1455C0484D7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4780;p71">
              <a:extLst>
                <a:ext uri="{FF2B5EF4-FFF2-40B4-BE49-F238E27FC236}">
                  <a16:creationId xmlns:a16="http://schemas.microsoft.com/office/drawing/2014/main" id="{E3B78299-DF23-D746-41A7-6FE4D645332E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4781;p71">
              <a:extLst>
                <a:ext uri="{FF2B5EF4-FFF2-40B4-BE49-F238E27FC236}">
                  <a16:creationId xmlns:a16="http://schemas.microsoft.com/office/drawing/2014/main" id="{382A4CF6-8CA7-DA3E-2E1E-F46C5A3B097D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4782;p71">
              <a:extLst>
                <a:ext uri="{FF2B5EF4-FFF2-40B4-BE49-F238E27FC236}">
                  <a16:creationId xmlns:a16="http://schemas.microsoft.com/office/drawing/2014/main" id="{100F84A2-02B5-5DA3-5B4D-828F7A39E2B1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4783;p71">
              <a:extLst>
                <a:ext uri="{FF2B5EF4-FFF2-40B4-BE49-F238E27FC236}">
                  <a16:creationId xmlns:a16="http://schemas.microsoft.com/office/drawing/2014/main" id="{57A0F5E2-3962-BEE4-2027-54D154D56158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4784;p71">
              <a:extLst>
                <a:ext uri="{FF2B5EF4-FFF2-40B4-BE49-F238E27FC236}">
                  <a16:creationId xmlns:a16="http://schemas.microsoft.com/office/drawing/2014/main" id="{FE8336BA-89FF-166B-07DA-B05258F57C28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4785;p71">
              <a:extLst>
                <a:ext uri="{FF2B5EF4-FFF2-40B4-BE49-F238E27FC236}">
                  <a16:creationId xmlns:a16="http://schemas.microsoft.com/office/drawing/2014/main" id="{176D02C6-6FBF-8211-5B50-D97FF5B842AC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4786;p71">
              <a:extLst>
                <a:ext uri="{FF2B5EF4-FFF2-40B4-BE49-F238E27FC236}">
                  <a16:creationId xmlns:a16="http://schemas.microsoft.com/office/drawing/2014/main" id="{486315C5-4F4F-D288-9514-B3CA98F3E373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4787;p71">
              <a:extLst>
                <a:ext uri="{FF2B5EF4-FFF2-40B4-BE49-F238E27FC236}">
                  <a16:creationId xmlns:a16="http://schemas.microsoft.com/office/drawing/2014/main" id="{DABD91A5-D98D-EFCF-88F3-912130545730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4788;p71">
              <a:extLst>
                <a:ext uri="{FF2B5EF4-FFF2-40B4-BE49-F238E27FC236}">
                  <a16:creationId xmlns:a16="http://schemas.microsoft.com/office/drawing/2014/main" id="{E2058AEE-F2EC-7498-5959-6BDEA07B48F5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4789;p71">
              <a:extLst>
                <a:ext uri="{FF2B5EF4-FFF2-40B4-BE49-F238E27FC236}">
                  <a16:creationId xmlns:a16="http://schemas.microsoft.com/office/drawing/2014/main" id="{B18052A1-7CBA-B6EA-135E-07C859594486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4790;p71">
              <a:extLst>
                <a:ext uri="{FF2B5EF4-FFF2-40B4-BE49-F238E27FC236}">
                  <a16:creationId xmlns:a16="http://schemas.microsoft.com/office/drawing/2014/main" id="{F0952C7A-6C6E-FAE7-588A-84EE7A4DADBA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4791;p71">
              <a:extLst>
                <a:ext uri="{FF2B5EF4-FFF2-40B4-BE49-F238E27FC236}">
                  <a16:creationId xmlns:a16="http://schemas.microsoft.com/office/drawing/2014/main" id="{9C1C3E1A-0B0E-01E9-B3A0-E46A9C7C3D23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4792;p71">
              <a:extLst>
                <a:ext uri="{FF2B5EF4-FFF2-40B4-BE49-F238E27FC236}">
                  <a16:creationId xmlns:a16="http://schemas.microsoft.com/office/drawing/2014/main" id="{FFB7DA31-5BCB-B32E-B7F9-1D9B309DA899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4793;p71">
              <a:extLst>
                <a:ext uri="{FF2B5EF4-FFF2-40B4-BE49-F238E27FC236}">
                  <a16:creationId xmlns:a16="http://schemas.microsoft.com/office/drawing/2014/main" id="{B7B7DFEB-2CDC-9CE8-8A0D-6545767BFB87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4794;p71">
              <a:extLst>
                <a:ext uri="{FF2B5EF4-FFF2-40B4-BE49-F238E27FC236}">
                  <a16:creationId xmlns:a16="http://schemas.microsoft.com/office/drawing/2014/main" id="{E177A2A6-A5E0-850A-5CE6-D3E9F0FB2FD3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4795;p71">
              <a:extLst>
                <a:ext uri="{FF2B5EF4-FFF2-40B4-BE49-F238E27FC236}">
                  <a16:creationId xmlns:a16="http://schemas.microsoft.com/office/drawing/2014/main" id="{388E62EB-D44F-109D-3DFD-0A2B9BD5E571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4796;p71">
              <a:extLst>
                <a:ext uri="{FF2B5EF4-FFF2-40B4-BE49-F238E27FC236}">
                  <a16:creationId xmlns:a16="http://schemas.microsoft.com/office/drawing/2014/main" id="{199823B4-05A1-0539-636C-8A1DBC4CCE9E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4797;p71">
              <a:extLst>
                <a:ext uri="{FF2B5EF4-FFF2-40B4-BE49-F238E27FC236}">
                  <a16:creationId xmlns:a16="http://schemas.microsoft.com/office/drawing/2014/main" id="{299ECC0C-D80D-B29C-4B9B-D2D168662BA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4798;p71">
              <a:extLst>
                <a:ext uri="{FF2B5EF4-FFF2-40B4-BE49-F238E27FC236}">
                  <a16:creationId xmlns:a16="http://schemas.microsoft.com/office/drawing/2014/main" id="{CCC04525-9A9A-A204-D71F-79F3FDA0599C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4799;p71">
              <a:extLst>
                <a:ext uri="{FF2B5EF4-FFF2-40B4-BE49-F238E27FC236}">
                  <a16:creationId xmlns:a16="http://schemas.microsoft.com/office/drawing/2014/main" id="{BF90C83A-2E20-30FA-6B0E-48106364C994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4800;p71">
              <a:extLst>
                <a:ext uri="{FF2B5EF4-FFF2-40B4-BE49-F238E27FC236}">
                  <a16:creationId xmlns:a16="http://schemas.microsoft.com/office/drawing/2014/main" id="{181721FA-6BF6-30E1-22E2-03BFC04BDEA5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4801;p71">
              <a:extLst>
                <a:ext uri="{FF2B5EF4-FFF2-40B4-BE49-F238E27FC236}">
                  <a16:creationId xmlns:a16="http://schemas.microsoft.com/office/drawing/2014/main" id="{1FC75B09-3DEF-DFD8-47C9-52A06E8E4815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4802;p71">
              <a:extLst>
                <a:ext uri="{FF2B5EF4-FFF2-40B4-BE49-F238E27FC236}">
                  <a16:creationId xmlns:a16="http://schemas.microsoft.com/office/drawing/2014/main" id="{5BC918F0-B416-0427-E7DE-6F0390F9CB26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4803;p71">
              <a:extLst>
                <a:ext uri="{FF2B5EF4-FFF2-40B4-BE49-F238E27FC236}">
                  <a16:creationId xmlns:a16="http://schemas.microsoft.com/office/drawing/2014/main" id="{B40E7C5A-066D-13E1-9F31-1D6251C7C982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4804;p71">
              <a:extLst>
                <a:ext uri="{FF2B5EF4-FFF2-40B4-BE49-F238E27FC236}">
                  <a16:creationId xmlns:a16="http://schemas.microsoft.com/office/drawing/2014/main" id="{66670589-6D47-C972-0713-0598B0AFF3C6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4805;p71">
              <a:extLst>
                <a:ext uri="{FF2B5EF4-FFF2-40B4-BE49-F238E27FC236}">
                  <a16:creationId xmlns:a16="http://schemas.microsoft.com/office/drawing/2014/main" id="{42539655-3C3C-54DB-BC4D-AED306EA8D45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4806;p71">
              <a:extLst>
                <a:ext uri="{FF2B5EF4-FFF2-40B4-BE49-F238E27FC236}">
                  <a16:creationId xmlns:a16="http://schemas.microsoft.com/office/drawing/2014/main" id="{ABFBA900-7BD8-6C5D-6031-10054B28A382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4807;p71">
              <a:extLst>
                <a:ext uri="{FF2B5EF4-FFF2-40B4-BE49-F238E27FC236}">
                  <a16:creationId xmlns:a16="http://schemas.microsoft.com/office/drawing/2014/main" id="{455D88F1-F62C-3E9B-EDAA-9481977008FB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4808;p71">
              <a:extLst>
                <a:ext uri="{FF2B5EF4-FFF2-40B4-BE49-F238E27FC236}">
                  <a16:creationId xmlns:a16="http://schemas.microsoft.com/office/drawing/2014/main" id="{7DEF276B-B153-2241-F585-E2AA4F2DF063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4809;p71">
              <a:extLst>
                <a:ext uri="{FF2B5EF4-FFF2-40B4-BE49-F238E27FC236}">
                  <a16:creationId xmlns:a16="http://schemas.microsoft.com/office/drawing/2014/main" id="{E68E7791-0D25-6AC8-5962-B4675AAE2FA2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4810;p71">
              <a:extLst>
                <a:ext uri="{FF2B5EF4-FFF2-40B4-BE49-F238E27FC236}">
                  <a16:creationId xmlns:a16="http://schemas.microsoft.com/office/drawing/2014/main" id="{C5A4A9BA-5611-C06E-2409-D78B740C46D2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4811;p71">
              <a:extLst>
                <a:ext uri="{FF2B5EF4-FFF2-40B4-BE49-F238E27FC236}">
                  <a16:creationId xmlns:a16="http://schemas.microsoft.com/office/drawing/2014/main" id="{60337BE7-E917-8801-E601-6B0FCB4A22D8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4812;p71">
              <a:extLst>
                <a:ext uri="{FF2B5EF4-FFF2-40B4-BE49-F238E27FC236}">
                  <a16:creationId xmlns:a16="http://schemas.microsoft.com/office/drawing/2014/main" id="{A228E1B8-DDF1-467A-DCEE-AC3FC88AC043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4813;p71">
              <a:extLst>
                <a:ext uri="{FF2B5EF4-FFF2-40B4-BE49-F238E27FC236}">
                  <a16:creationId xmlns:a16="http://schemas.microsoft.com/office/drawing/2014/main" id="{123C45CA-22B4-9CC2-9240-265DE1654A43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4814;p71">
              <a:extLst>
                <a:ext uri="{FF2B5EF4-FFF2-40B4-BE49-F238E27FC236}">
                  <a16:creationId xmlns:a16="http://schemas.microsoft.com/office/drawing/2014/main" id="{645D430E-BF03-F726-0911-9EB8D32D8257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4815;p71">
              <a:extLst>
                <a:ext uri="{FF2B5EF4-FFF2-40B4-BE49-F238E27FC236}">
                  <a16:creationId xmlns:a16="http://schemas.microsoft.com/office/drawing/2014/main" id="{969A95B2-B792-1FF6-A52D-9F017AA2219B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4816;p71">
              <a:extLst>
                <a:ext uri="{FF2B5EF4-FFF2-40B4-BE49-F238E27FC236}">
                  <a16:creationId xmlns:a16="http://schemas.microsoft.com/office/drawing/2014/main" id="{CBDFB34F-573A-8584-FDE9-EF629FB90B98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4817;p71">
              <a:extLst>
                <a:ext uri="{FF2B5EF4-FFF2-40B4-BE49-F238E27FC236}">
                  <a16:creationId xmlns:a16="http://schemas.microsoft.com/office/drawing/2014/main" id="{0142DE73-26FE-EC8E-3EC9-13BD8B7C62A0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4818;p71">
              <a:extLst>
                <a:ext uri="{FF2B5EF4-FFF2-40B4-BE49-F238E27FC236}">
                  <a16:creationId xmlns:a16="http://schemas.microsoft.com/office/drawing/2014/main" id="{134FD7BA-2147-BBF3-A72A-9B6DD35B11BE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4819;p71">
              <a:extLst>
                <a:ext uri="{FF2B5EF4-FFF2-40B4-BE49-F238E27FC236}">
                  <a16:creationId xmlns:a16="http://schemas.microsoft.com/office/drawing/2014/main" id="{0CB94EB7-3EB2-4E8C-539D-BD86F585FCCB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4820;p71">
              <a:extLst>
                <a:ext uri="{FF2B5EF4-FFF2-40B4-BE49-F238E27FC236}">
                  <a16:creationId xmlns:a16="http://schemas.microsoft.com/office/drawing/2014/main" id="{83A69632-ADD6-E6DD-BFB6-F6DAA08C2476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4821;p71">
              <a:extLst>
                <a:ext uri="{FF2B5EF4-FFF2-40B4-BE49-F238E27FC236}">
                  <a16:creationId xmlns:a16="http://schemas.microsoft.com/office/drawing/2014/main" id="{2AF7136E-2CCA-586C-BDDB-328AFF40BFCB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4822;p71">
              <a:extLst>
                <a:ext uri="{FF2B5EF4-FFF2-40B4-BE49-F238E27FC236}">
                  <a16:creationId xmlns:a16="http://schemas.microsoft.com/office/drawing/2014/main" id="{9A2F796B-6965-33BD-3484-33F71B5EC5ED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4823;p71">
              <a:extLst>
                <a:ext uri="{FF2B5EF4-FFF2-40B4-BE49-F238E27FC236}">
                  <a16:creationId xmlns:a16="http://schemas.microsoft.com/office/drawing/2014/main" id="{B6F4361D-8C9A-9BA8-A196-DDCA21309E48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4824;p71">
              <a:extLst>
                <a:ext uri="{FF2B5EF4-FFF2-40B4-BE49-F238E27FC236}">
                  <a16:creationId xmlns:a16="http://schemas.microsoft.com/office/drawing/2014/main" id="{9B51578D-CDF7-BE86-0E66-65FB9AAEDE1F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4825;p71">
              <a:extLst>
                <a:ext uri="{FF2B5EF4-FFF2-40B4-BE49-F238E27FC236}">
                  <a16:creationId xmlns:a16="http://schemas.microsoft.com/office/drawing/2014/main" id="{C86DBAE4-1D70-0129-032B-55B3B11E9D65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4826;p71">
              <a:extLst>
                <a:ext uri="{FF2B5EF4-FFF2-40B4-BE49-F238E27FC236}">
                  <a16:creationId xmlns:a16="http://schemas.microsoft.com/office/drawing/2014/main" id="{25F392B7-C378-238D-7E0F-9A782EC5F7BB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4827;p71">
              <a:extLst>
                <a:ext uri="{FF2B5EF4-FFF2-40B4-BE49-F238E27FC236}">
                  <a16:creationId xmlns:a16="http://schemas.microsoft.com/office/drawing/2014/main" id="{D50DF0D4-9EC5-70FB-EAAC-91B9A5AFBFAD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4828;p71">
              <a:extLst>
                <a:ext uri="{FF2B5EF4-FFF2-40B4-BE49-F238E27FC236}">
                  <a16:creationId xmlns:a16="http://schemas.microsoft.com/office/drawing/2014/main" id="{679277AA-704E-2D02-3D01-DC000E0EAE3C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4829;p71">
              <a:extLst>
                <a:ext uri="{FF2B5EF4-FFF2-40B4-BE49-F238E27FC236}">
                  <a16:creationId xmlns:a16="http://schemas.microsoft.com/office/drawing/2014/main" id="{64C00301-84B1-F857-5668-777774F9A39C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4830;p71">
              <a:extLst>
                <a:ext uri="{FF2B5EF4-FFF2-40B4-BE49-F238E27FC236}">
                  <a16:creationId xmlns:a16="http://schemas.microsoft.com/office/drawing/2014/main" id="{D2BCD11C-A88E-66FF-0D91-9358642F714F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4831;p71">
              <a:extLst>
                <a:ext uri="{FF2B5EF4-FFF2-40B4-BE49-F238E27FC236}">
                  <a16:creationId xmlns:a16="http://schemas.microsoft.com/office/drawing/2014/main" id="{7DCECE11-39B2-6EF6-9389-461EF442CC4C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4832;p71">
              <a:extLst>
                <a:ext uri="{FF2B5EF4-FFF2-40B4-BE49-F238E27FC236}">
                  <a16:creationId xmlns:a16="http://schemas.microsoft.com/office/drawing/2014/main" id="{B353DFB8-BEB7-4653-28A0-96AA756F7A8A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4833;p71">
              <a:extLst>
                <a:ext uri="{FF2B5EF4-FFF2-40B4-BE49-F238E27FC236}">
                  <a16:creationId xmlns:a16="http://schemas.microsoft.com/office/drawing/2014/main" id="{CC9C9826-410A-5880-73D6-3DB15266C108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4834;p71">
              <a:extLst>
                <a:ext uri="{FF2B5EF4-FFF2-40B4-BE49-F238E27FC236}">
                  <a16:creationId xmlns:a16="http://schemas.microsoft.com/office/drawing/2014/main" id="{A58802EA-A3B0-503B-BA92-A8E9934C499B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4835;p71">
              <a:extLst>
                <a:ext uri="{FF2B5EF4-FFF2-40B4-BE49-F238E27FC236}">
                  <a16:creationId xmlns:a16="http://schemas.microsoft.com/office/drawing/2014/main" id="{D5A000D8-F4BB-FBE6-A50A-76BDFE26620A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4836;p71">
              <a:extLst>
                <a:ext uri="{FF2B5EF4-FFF2-40B4-BE49-F238E27FC236}">
                  <a16:creationId xmlns:a16="http://schemas.microsoft.com/office/drawing/2014/main" id="{5D1248BA-FEA0-E696-D955-0E399FFCF847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4837;p71">
              <a:extLst>
                <a:ext uri="{FF2B5EF4-FFF2-40B4-BE49-F238E27FC236}">
                  <a16:creationId xmlns:a16="http://schemas.microsoft.com/office/drawing/2014/main" id="{137171A2-1EFD-F401-8781-ADBFB112FA37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4838;p71">
              <a:extLst>
                <a:ext uri="{FF2B5EF4-FFF2-40B4-BE49-F238E27FC236}">
                  <a16:creationId xmlns:a16="http://schemas.microsoft.com/office/drawing/2014/main" id="{8D20AFBB-62F1-71F5-EE91-E0F4AB13BBD9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4839;p71">
              <a:extLst>
                <a:ext uri="{FF2B5EF4-FFF2-40B4-BE49-F238E27FC236}">
                  <a16:creationId xmlns:a16="http://schemas.microsoft.com/office/drawing/2014/main" id="{D50CA9CC-55A4-DD3D-A6C4-6A05543DA552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4840;p71">
              <a:extLst>
                <a:ext uri="{FF2B5EF4-FFF2-40B4-BE49-F238E27FC236}">
                  <a16:creationId xmlns:a16="http://schemas.microsoft.com/office/drawing/2014/main" id="{71F316CD-7DE9-9A92-3FA0-1A8A15CB74C0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4841;p71">
              <a:extLst>
                <a:ext uri="{FF2B5EF4-FFF2-40B4-BE49-F238E27FC236}">
                  <a16:creationId xmlns:a16="http://schemas.microsoft.com/office/drawing/2014/main" id="{F00F41B3-9165-416C-90C7-83B7133A1353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4842;p71">
              <a:extLst>
                <a:ext uri="{FF2B5EF4-FFF2-40B4-BE49-F238E27FC236}">
                  <a16:creationId xmlns:a16="http://schemas.microsoft.com/office/drawing/2014/main" id="{247F4277-FD26-5D10-D50F-3D109D4011B7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4843;p71">
              <a:extLst>
                <a:ext uri="{FF2B5EF4-FFF2-40B4-BE49-F238E27FC236}">
                  <a16:creationId xmlns:a16="http://schemas.microsoft.com/office/drawing/2014/main" id="{2A97D462-70FA-7706-D638-5B97A76C371B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4844;p71">
              <a:extLst>
                <a:ext uri="{FF2B5EF4-FFF2-40B4-BE49-F238E27FC236}">
                  <a16:creationId xmlns:a16="http://schemas.microsoft.com/office/drawing/2014/main" id="{6FA27719-0D50-5C2F-4C08-38AECDAA0339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4845;p71">
              <a:extLst>
                <a:ext uri="{FF2B5EF4-FFF2-40B4-BE49-F238E27FC236}">
                  <a16:creationId xmlns:a16="http://schemas.microsoft.com/office/drawing/2014/main" id="{E2A7C107-E527-629D-793D-2F4D7BD46DFC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4846;p71">
              <a:extLst>
                <a:ext uri="{FF2B5EF4-FFF2-40B4-BE49-F238E27FC236}">
                  <a16:creationId xmlns:a16="http://schemas.microsoft.com/office/drawing/2014/main" id="{102AB28E-157E-F442-5C61-26EBAFB033D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4847;p71">
              <a:extLst>
                <a:ext uri="{FF2B5EF4-FFF2-40B4-BE49-F238E27FC236}">
                  <a16:creationId xmlns:a16="http://schemas.microsoft.com/office/drawing/2014/main" id="{E49B3E78-2B7E-AE74-027F-DCCFE6AB795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4848;p71">
              <a:extLst>
                <a:ext uri="{FF2B5EF4-FFF2-40B4-BE49-F238E27FC236}">
                  <a16:creationId xmlns:a16="http://schemas.microsoft.com/office/drawing/2014/main" id="{454FD567-6D61-AAC0-D89A-BED4991E11F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4849;p71">
              <a:extLst>
                <a:ext uri="{FF2B5EF4-FFF2-40B4-BE49-F238E27FC236}">
                  <a16:creationId xmlns:a16="http://schemas.microsoft.com/office/drawing/2014/main" id="{5074D84F-16DC-3806-C503-1B743FB12ED8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4850;p71">
              <a:extLst>
                <a:ext uri="{FF2B5EF4-FFF2-40B4-BE49-F238E27FC236}">
                  <a16:creationId xmlns:a16="http://schemas.microsoft.com/office/drawing/2014/main" id="{EF17C504-4B69-B1BE-357D-D8300490F696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4851;p71">
              <a:extLst>
                <a:ext uri="{FF2B5EF4-FFF2-40B4-BE49-F238E27FC236}">
                  <a16:creationId xmlns:a16="http://schemas.microsoft.com/office/drawing/2014/main" id="{703A101A-E6E3-38F2-E449-E584C3C8874B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4852;p71">
              <a:extLst>
                <a:ext uri="{FF2B5EF4-FFF2-40B4-BE49-F238E27FC236}">
                  <a16:creationId xmlns:a16="http://schemas.microsoft.com/office/drawing/2014/main" id="{43D13FB1-BF42-5C41-8DE6-A481C1C9487E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4853;p71">
              <a:extLst>
                <a:ext uri="{FF2B5EF4-FFF2-40B4-BE49-F238E27FC236}">
                  <a16:creationId xmlns:a16="http://schemas.microsoft.com/office/drawing/2014/main" id="{EECF0E44-9C91-767F-8A29-AAFE2455A51B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4854;p71">
              <a:extLst>
                <a:ext uri="{FF2B5EF4-FFF2-40B4-BE49-F238E27FC236}">
                  <a16:creationId xmlns:a16="http://schemas.microsoft.com/office/drawing/2014/main" id="{511872A2-9980-6EDB-A74E-AAA934B5E7A4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4855;p71">
              <a:extLst>
                <a:ext uri="{FF2B5EF4-FFF2-40B4-BE49-F238E27FC236}">
                  <a16:creationId xmlns:a16="http://schemas.microsoft.com/office/drawing/2014/main" id="{DA6C7A0E-CB9B-05BA-282C-29572B263642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4856;p71">
              <a:extLst>
                <a:ext uri="{FF2B5EF4-FFF2-40B4-BE49-F238E27FC236}">
                  <a16:creationId xmlns:a16="http://schemas.microsoft.com/office/drawing/2014/main" id="{CA55A436-E374-FF4F-EC88-0C74974AEE87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4857;p71">
              <a:extLst>
                <a:ext uri="{FF2B5EF4-FFF2-40B4-BE49-F238E27FC236}">
                  <a16:creationId xmlns:a16="http://schemas.microsoft.com/office/drawing/2014/main" id="{A83D2DAA-0CD2-5BA7-EEC8-0600206ED120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4858;p71">
              <a:extLst>
                <a:ext uri="{FF2B5EF4-FFF2-40B4-BE49-F238E27FC236}">
                  <a16:creationId xmlns:a16="http://schemas.microsoft.com/office/drawing/2014/main" id="{69727B2D-4E69-9E05-278B-850D75BBC3E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4859;p71">
              <a:extLst>
                <a:ext uri="{FF2B5EF4-FFF2-40B4-BE49-F238E27FC236}">
                  <a16:creationId xmlns:a16="http://schemas.microsoft.com/office/drawing/2014/main" id="{418AE76F-F421-535A-C26C-4870C4ED1190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4860;p71">
              <a:extLst>
                <a:ext uri="{FF2B5EF4-FFF2-40B4-BE49-F238E27FC236}">
                  <a16:creationId xmlns:a16="http://schemas.microsoft.com/office/drawing/2014/main" id="{011DBE70-4060-F95F-B335-FD84622B0F7A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4861;p71">
              <a:extLst>
                <a:ext uri="{FF2B5EF4-FFF2-40B4-BE49-F238E27FC236}">
                  <a16:creationId xmlns:a16="http://schemas.microsoft.com/office/drawing/2014/main" id="{9D1642C2-4C86-D6A1-76E9-DF2BD919FBCD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4862;p71">
              <a:extLst>
                <a:ext uri="{FF2B5EF4-FFF2-40B4-BE49-F238E27FC236}">
                  <a16:creationId xmlns:a16="http://schemas.microsoft.com/office/drawing/2014/main" id="{CDD3A087-0BC9-7232-53F8-0320BEF170E0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4863;p71">
              <a:extLst>
                <a:ext uri="{FF2B5EF4-FFF2-40B4-BE49-F238E27FC236}">
                  <a16:creationId xmlns:a16="http://schemas.microsoft.com/office/drawing/2014/main" id="{4E4225AB-866B-2DB2-A7B0-9DFB948A1E35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4864;p71">
              <a:extLst>
                <a:ext uri="{FF2B5EF4-FFF2-40B4-BE49-F238E27FC236}">
                  <a16:creationId xmlns:a16="http://schemas.microsoft.com/office/drawing/2014/main" id="{6B180EC2-2C50-6BB8-A0B7-E2B6FFB3B44D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4865;p71">
              <a:extLst>
                <a:ext uri="{FF2B5EF4-FFF2-40B4-BE49-F238E27FC236}">
                  <a16:creationId xmlns:a16="http://schemas.microsoft.com/office/drawing/2014/main" id="{AEAF5BC4-904F-4776-EA84-7E82B0BA5E81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4866;p71">
              <a:extLst>
                <a:ext uri="{FF2B5EF4-FFF2-40B4-BE49-F238E27FC236}">
                  <a16:creationId xmlns:a16="http://schemas.microsoft.com/office/drawing/2014/main" id="{E7583788-8AA9-4C39-5D98-19567DCAA019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4867;p71">
              <a:extLst>
                <a:ext uri="{FF2B5EF4-FFF2-40B4-BE49-F238E27FC236}">
                  <a16:creationId xmlns:a16="http://schemas.microsoft.com/office/drawing/2014/main" id="{A14B1C17-CC67-1A71-502C-8CD90068A546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4868;p71">
              <a:extLst>
                <a:ext uri="{FF2B5EF4-FFF2-40B4-BE49-F238E27FC236}">
                  <a16:creationId xmlns:a16="http://schemas.microsoft.com/office/drawing/2014/main" id="{5E38C88D-CFEE-2C15-CAD2-C41BC1959E85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4869;p71">
              <a:extLst>
                <a:ext uri="{FF2B5EF4-FFF2-40B4-BE49-F238E27FC236}">
                  <a16:creationId xmlns:a16="http://schemas.microsoft.com/office/drawing/2014/main" id="{EFAED21B-C614-6EFD-7D1C-5D5A0B19AB7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4870;p71">
              <a:extLst>
                <a:ext uri="{FF2B5EF4-FFF2-40B4-BE49-F238E27FC236}">
                  <a16:creationId xmlns:a16="http://schemas.microsoft.com/office/drawing/2014/main" id="{94B20824-09E9-4175-ED81-6941B32921A6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4871;p71">
              <a:extLst>
                <a:ext uri="{FF2B5EF4-FFF2-40B4-BE49-F238E27FC236}">
                  <a16:creationId xmlns:a16="http://schemas.microsoft.com/office/drawing/2014/main" id="{C3B82036-25B4-4648-A70D-FE5060BEECC2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4872;p71">
              <a:extLst>
                <a:ext uri="{FF2B5EF4-FFF2-40B4-BE49-F238E27FC236}">
                  <a16:creationId xmlns:a16="http://schemas.microsoft.com/office/drawing/2014/main" id="{7C7322DD-6F17-D022-7250-F4EC9487835B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4873;p71">
              <a:extLst>
                <a:ext uri="{FF2B5EF4-FFF2-40B4-BE49-F238E27FC236}">
                  <a16:creationId xmlns:a16="http://schemas.microsoft.com/office/drawing/2014/main" id="{CDA8E227-467C-DE09-CE71-9FB58C29958A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4874;p71">
              <a:extLst>
                <a:ext uri="{FF2B5EF4-FFF2-40B4-BE49-F238E27FC236}">
                  <a16:creationId xmlns:a16="http://schemas.microsoft.com/office/drawing/2014/main" id="{EAF889D4-D054-CB4B-019E-975B1833059F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4875;p71">
              <a:extLst>
                <a:ext uri="{FF2B5EF4-FFF2-40B4-BE49-F238E27FC236}">
                  <a16:creationId xmlns:a16="http://schemas.microsoft.com/office/drawing/2014/main" id="{7F2A31AF-85FC-B505-CF71-164904F70DB4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4876;p71">
              <a:extLst>
                <a:ext uri="{FF2B5EF4-FFF2-40B4-BE49-F238E27FC236}">
                  <a16:creationId xmlns:a16="http://schemas.microsoft.com/office/drawing/2014/main" id="{3CEE9974-2906-02F4-31C5-4074E4233A04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4877;p71">
              <a:extLst>
                <a:ext uri="{FF2B5EF4-FFF2-40B4-BE49-F238E27FC236}">
                  <a16:creationId xmlns:a16="http://schemas.microsoft.com/office/drawing/2014/main" id="{05C4354A-7ED3-5B0B-33E6-786FB1F391FA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4878;p71">
              <a:extLst>
                <a:ext uri="{FF2B5EF4-FFF2-40B4-BE49-F238E27FC236}">
                  <a16:creationId xmlns:a16="http://schemas.microsoft.com/office/drawing/2014/main" id="{DC163CF4-8A06-2B25-125C-6CE1E040CDA3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4879;p71">
              <a:extLst>
                <a:ext uri="{FF2B5EF4-FFF2-40B4-BE49-F238E27FC236}">
                  <a16:creationId xmlns:a16="http://schemas.microsoft.com/office/drawing/2014/main" id="{EB0612D1-E3D8-8115-D906-68D39E98E08B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4880;p71">
              <a:extLst>
                <a:ext uri="{FF2B5EF4-FFF2-40B4-BE49-F238E27FC236}">
                  <a16:creationId xmlns:a16="http://schemas.microsoft.com/office/drawing/2014/main" id="{93B061C6-A9AC-DB17-DD84-6F4CF92CAE5F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4881;p71">
              <a:extLst>
                <a:ext uri="{FF2B5EF4-FFF2-40B4-BE49-F238E27FC236}">
                  <a16:creationId xmlns:a16="http://schemas.microsoft.com/office/drawing/2014/main" id="{DA23D161-10DA-7944-35EB-D49EFA5B0656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4882;p71">
              <a:extLst>
                <a:ext uri="{FF2B5EF4-FFF2-40B4-BE49-F238E27FC236}">
                  <a16:creationId xmlns:a16="http://schemas.microsoft.com/office/drawing/2014/main" id="{98994EE6-AB87-8CE9-AEAD-1BFF2B6CEA20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4883;p71">
              <a:extLst>
                <a:ext uri="{FF2B5EF4-FFF2-40B4-BE49-F238E27FC236}">
                  <a16:creationId xmlns:a16="http://schemas.microsoft.com/office/drawing/2014/main" id="{117834DD-67A1-EE93-2CDA-EEFBE4017652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4884;p71">
              <a:extLst>
                <a:ext uri="{FF2B5EF4-FFF2-40B4-BE49-F238E27FC236}">
                  <a16:creationId xmlns:a16="http://schemas.microsoft.com/office/drawing/2014/main" id="{21A4E26E-20BE-0B44-CA7F-E1D4BA807B82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4885;p71">
              <a:extLst>
                <a:ext uri="{FF2B5EF4-FFF2-40B4-BE49-F238E27FC236}">
                  <a16:creationId xmlns:a16="http://schemas.microsoft.com/office/drawing/2014/main" id="{F90743C3-F5E7-FC63-3310-2EDE947D1187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4886;p71">
              <a:extLst>
                <a:ext uri="{FF2B5EF4-FFF2-40B4-BE49-F238E27FC236}">
                  <a16:creationId xmlns:a16="http://schemas.microsoft.com/office/drawing/2014/main" id="{0DCC9B43-7957-C08A-A256-18683CCEEF1D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4887;p71">
              <a:extLst>
                <a:ext uri="{FF2B5EF4-FFF2-40B4-BE49-F238E27FC236}">
                  <a16:creationId xmlns:a16="http://schemas.microsoft.com/office/drawing/2014/main" id="{9484C93F-FF6D-B83B-2F50-4727C5A420E1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4888;p71">
              <a:extLst>
                <a:ext uri="{FF2B5EF4-FFF2-40B4-BE49-F238E27FC236}">
                  <a16:creationId xmlns:a16="http://schemas.microsoft.com/office/drawing/2014/main" id="{508E4A84-5DD6-3AA2-7396-B4B4F23372EC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4889;p71">
              <a:extLst>
                <a:ext uri="{FF2B5EF4-FFF2-40B4-BE49-F238E27FC236}">
                  <a16:creationId xmlns:a16="http://schemas.microsoft.com/office/drawing/2014/main" id="{723CBA88-C68F-684C-E539-791537BFE150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4890;p71">
              <a:extLst>
                <a:ext uri="{FF2B5EF4-FFF2-40B4-BE49-F238E27FC236}">
                  <a16:creationId xmlns:a16="http://schemas.microsoft.com/office/drawing/2014/main" id="{DAC7664D-38D9-2E3E-6A6F-4AD92CE277B8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4891;p71">
              <a:extLst>
                <a:ext uri="{FF2B5EF4-FFF2-40B4-BE49-F238E27FC236}">
                  <a16:creationId xmlns:a16="http://schemas.microsoft.com/office/drawing/2014/main" id="{6DE9A7D3-BF86-5CA2-A52E-E4CC3AB125A6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4892;p71">
              <a:extLst>
                <a:ext uri="{FF2B5EF4-FFF2-40B4-BE49-F238E27FC236}">
                  <a16:creationId xmlns:a16="http://schemas.microsoft.com/office/drawing/2014/main" id="{D94C44EA-3F2C-F3B4-541D-6721B9A8E728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4893;p71">
              <a:extLst>
                <a:ext uri="{FF2B5EF4-FFF2-40B4-BE49-F238E27FC236}">
                  <a16:creationId xmlns:a16="http://schemas.microsoft.com/office/drawing/2014/main" id="{8ABAB93D-0656-7FC9-C969-2906AAF93BCD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4894;p71">
              <a:extLst>
                <a:ext uri="{FF2B5EF4-FFF2-40B4-BE49-F238E27FC236}">
                  <a16:creationId xmlns:a16="http://schemas.microsoft.com/office/drawing/2014/main" id="{EE729FC6-4169-FDF8-7772-57DBB9513ED9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4895;p71">
              <a:extLst>
                <a:ext uri="{FF2B5EF4-FFF2-40B4-BE49-F238E27FC236}">
                  <a16:creationId xmlns:a16="http://schemas.microsoft.com/office/drawing/2014/main" id="{874C1778-0463-55B1-0C1A-22E5F5492C6A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4896;p71">
              <a:extLst>
                <a:ext uri="{FF2B5EF4-FFF2-40B4-BE49-F238E27FC236}">
                  <a16:creationId xmlns:a16="http://schemas.microsoft.com/office/drawing/2014/main" id="{63E78496-A76D-DC16-CF51-F23695C22549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4897;p71">
              <a:extLst>
                <a:ext uri="{FF2B5EF4-FFF2-40B4-BE49-F238E27FC236}">
                  <a16:creationId xmlns:a16="http://schemas.microsoft.com/office/drawing/2014/main" id="{8CC4A61E-C80F-DFB2-085F-236B65C3840A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4898;p71">
              <a:extLst>
                <a:ext uri="{FF2B5EF4-FFF2-40B4-BE49-F238E27FC236}">
                  <a16:creationId xmlns:a16="http://schemas.microsoft.com/office/drawing/2014/main" id="{84D10A55-90E8-947E-AEC7-0B44CF5B305D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4899;p71">
              <a:extLst>
                <a:ext uri="{FF2B5EF4-FFF2-40B4-BE49-F238E27FC236}">
                  <a16:creationId xmlns:a16="http://schemas.microsoft.com/office/drawing/2014/main" id="{808CA98F-9805-F706-288F-43689DB94A0B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4900;p71">
              <a:extLst>
                <a:ext uri="{FF2B5EF4-FFF2-40B4-BE49-F238E27FC236}">
                  <a16:creationId xmlns:a16="http://schemas.microsoft.com/office/drawing/2014/main" id="{6D1CB90F-A62B-A303-30FA-AE23313371A9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4901;p71">
              <a:extLst>
                <a:ext uri="{FF2B5EF4-FFF2-40B4-BE49-F238E27FC236}">
                  <a16:creationId xmlns:a16="http://schemas.microsoft.com/office/drawing/2014/main" id="{A5823D9E-2B82-7E6C-E3BC-D3E0A3A80AB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4902;p71">
              <a:extLst>
                <a:ext uri="{FF2B5EF4-FFF2-40B4-BE49-F238E27FC236}">
                  <a16:creationId xmlns:a16="http://schemas.microsoft.com/office/drawing/2014/main" id="{BEF0AEC4-7CFF-915A-2A01-08846A670FE1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4903;p71">
              <a:extLst>
                <a:ext uri="{FF2B5EF4-FFF2-40B4-BE49-F238E27FC236}">
                  <a16:creationId xmlns:a16="http://schemas.microsoft.com/office/drawing/2014/main" id="{9F312B5A-9C5F-B5CB-15B4-A5EE76ECB52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4904;p71">
              <a:extLst>
                <a:ext uri="{FF2B5EF4-FFF2-40B4-BE49-F238E27FC236}">
                  <a16:creationId xmlns:a16="http://schemas.microsoft.com/office/drawing/2014/main" id="{A0ACF6DC-C5AF-A666-FF11-0824F4572D00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4905;p71">
              <a:extLst>
                <a:ext uri="{FF2B5EF4-FFF2-40B4-BE49-F238E27FC236}">
                  <a16:creationId xmlns:a16="http://schemas.microsoft.com/office/drawing/2014/main" id="{19D6A5EC-4FC6-A5A5-85CD-09A587DE0D89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4906;p71">
              <a:extLst>
                <a:ext uri="{FF2B5EF4-FFF2-40B4-BE49-F238E27FC236}">
                  <a16:creationId xmlns:a16="http://schemas.microsoft.com/office/drawing/2014/main" id="{45B58C46-06F3-15DD-0494-C56EB73E71D2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4907;p71">
              <a:extLst>
                <a:ext uri="{FF2B5EF4-FFF2-40B4-BE49-F238E27FC236}">
                  <a16:creationId xmlns:a16="http://schemas.microsoft.com/office/drawing/2014/main" id="{7C8ED4C2-A25F-7433-B57F-DF72BD8B67AF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4908;p71">
              <a:extLst>
                <a:ext uri="{FF2B5EF4-FFF2-40B4-BE49-F238E27FC236}">
                  <a16:creationId xmlns:a16="http://schemas.microsoft.com/office/drawing/2014/main" id="{52978C7A-FA7F-52FE-F1E3-16C3B7943F5B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4909;p71">
              <a:extLst>
                <a:ext uri="{FF2B5EF4-FFF2-40B4-BE49-F238E27FC236}">
                  <a16:creationId xmlns:a16="http://schemas.microsoft.com/office/drawing/2014/main" id="{8B0AD8D7-7025-02E1-061D-A71D19C097F4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4910;p71">
              <a:extLst>
                <a:ext uri="{FF2B5EF4-FFF2-40B4-BE49-F238E27FC236}">
                  <a16:creationId xmlns:a16="http://schemas.microsoft.com/office/drawing/2014/main" id="{A64E3C54-3212-50CF-7609-11E3555076A7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4911;p71">
              <a:extLst>
                <a:ext uri="{FF2B5EF4-FFF2-40B4-BE49-F238E27FC236}">
                  <a16:creationId xmlns:a16="http://schemas.microsoft.com/office/drawing/2014/main" id="{CB597B20-BCE4-7786-B295-AA3B50E9118F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4912;p71">
              <a:extLst>
                <a:ext uri="{FF2B5EF4-FFF2-40B4-BE49-F238E27FC236}">
                  <a16:creationId xmlns:a16="http://schemas.microsoft.com/office/drawing/2014/main" id="{01D8E6CA-51B8-320C-544F-F3C2E3357A8E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4913;p71">
              <a:extLst>
                <a:ext uri="{FF2B5EF4-FFF2-40B4-BE49-F238E27FC236}">
                  <a16:creationId xmlns:a16="http://schemas.microsoft.com/office/drawing/2014/main" id="{677F930A-EFA5-F3E0-684D-D7E3652B0E7D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4914;p71">
              <a:extLst>
                <a:ext uri="{FF2B5EF4-FFF2-40B4-BE49-F238E27FC236}">
                  <a16:creationId xmlns:a16="http://schemas.microsoft.com/office/drawing/2014/main" id="{3644C33D-000F-050E-F5FF-8B15EF2E8B0F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4915;p71">
              <a:extLst>
                <a:ext uri="{FF2B5EF4-FFF2-40B4-BE49-F238E27FC236}">
                  <a16:creationId xmlns:a16="http://schemas.microsoft.com/office/drawing/2014/main" id="{D68E15BC-DF37-643B-F9E4-99961BEDB1A8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4916;p71">
              <a:extLst>
                <a:ext uri="{FF2B5EF4-FFF2-40B4-BE49-F238E27FC236}">
                  <a16:creationId xmlns:a16="http://schemas.microsoft.com/office/drawing/2014/main" id="{3C5C732B-356F-479C-5A11-137D817EC0C4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4917;p71">
              <a:extLst>
                <a:ext uri="{FF2B5EF4-FFF2-40B4-BE49-F238E27FC236}">
                  <a16:creationId xmlns:a16="http://schemas.microsoft.com/office/drawing/2014/main" id="{0C9C02C1-18BB-11C1-494E-9B8B807DA9FE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4918;p71">
              <a:extLst>
                <a:ext uri="{FF2B5EF4-FFF2-40B4-BE49-F238E27FC236}">
                  <a16:creationId xmlns:a16="http://schemas.microsoft.com/office/drawing/2014/main" id="{F87C7B9C-3D92-3F31-2CFF-96BF48009A7B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4919;p71">
              <a:extLst>
                <a:ext uri="{FF2B5EF4-FFF2-40B4-BE49-F238E27FC236}">
                  <a16:creationId xmlns:a16="http://schemas.microsoft.com/office/drawing/2014/main" id="{148C4E01-C889-5964-7B9C-4EB55D542392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4920;p71">
              <a:extLst>
                <a:ext uri="{FF2B5EF4-FFF2-40B4-BE49-F238E27FC236}">
                  <a16:creationId xmlns:a16="http://schemas.microsoft.com/office/drawing/2014/main" id="{130C365D-ABD5-2F70-9198-810B77BF6A22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4921;p71">
              <a:extLst>
                <a:ext uri="{FF2B5EF4-FFF2-40B4-BE49-F238E27FC236}">
                  <a16:creationId xmlns:a16="http://schemas.microsoft.com/office/drawing/2014/main" id="{3CC69986-68FF-2B86-2600-C37CB5EAB79C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4922;p71">
              <a:extLst>
                <a:ext uri="{FF2B5EF4-FFF2-40B4-BE49-F238E27FC236}">
                  <a16:creationId xmlns:a16="http://schemas.microsoft.com/office/drawing/2014/main" id="{911FD413-56EB-EB50-BA7F-D997B4E8BFC0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4923;p71">
              <a:extLst>
                <a:ext uri="{FF2B5EF4-FFF2-40B4-BE49-F238E27FC236}">
                  <a16:creationId xmlns:a16="http://schemas.microsoft.com/office/drawing/2014/main" id="{85DEACFC-555D-53C1-1C87-73B1CA9A626C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4924;p71">
              <a:extLst>
                <a:ext uri="{FF2B5EF4-FFF2-40B4-BE49-F238E27FC236}">
                  <a16:creationId xmlns:a16="http://schemas.microsoft.com/office/drawing/2014/main" id="{1F2A72A2-329C-F508-53D3-0C8DA60EA4E1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4925;p71">
              <a:extLst>
                <a:ext uri="{FF2B5EF4-FFF2-40B4-BE49-F238E27FC236}">
                  <a16:creationId xmlns:a16="http://schemas.microsoft.com/office/drawing/2014/main" id="{F8D39870-506B-5D0F-C84C-BD59F4C5EAD7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4926;p71">
              <a:extLst>
                <a:ext uri="{FF2B5EF4-FFF2-40B4-BE49-F238E27FC236}">
                  <a16:creationId xmlns:a16="http://schemas.microsoft.com/office/drawing/2014/main" id="{B8132D7B-BBC2-0FB2-8103-00DA51D240AC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4927;p71">
              <a:extLst>
                <a:ext uri="{FF2B5EF4-FFF2-40B4-BE49-F238E27FC236}">
                  <a16:creationId xmlns:a16="http://schemas.microsoft.com/office/drawing/2014/main" id="{63904604-9FE5-0056-6F8E-285BE0A1445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4928;p71">
              <a:extLst>
                <a:ext uri="{FF2B5EF4-FFF2-40B4-BE49-F238E27FC236}">
                  <a16:creationId xmlns:a16="http://schemas.microsoft.com/office/drawing/2014/main" id="{9EAE8BB9-9925-6246-B034-6B6E7932ED8A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4929;p71">
              <a:extLst>
                <a:ext uri="{FF2B5EF4-FFF2-40B4-BE49-F238E27FC236}">
                  <a16:creationId xmlns:a16="http://schemas.microsoft.com/office/drawing/2014/main" id="{51E806CC-0169-29E7-2E6E-F3694DC10203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4930;p71">
              <a:extLst>
                <a:ext uri="{FF2B5EF4-FFF2-40B4-BE49-F238E27FC236}">
                  <a16:creationId xmlns:a16="http://schemas.microsoft.com/office/drawing/2014/main" id="{7DD0F4E3-FB29-4386-B2D2-4DEC25B1AC0B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4931;p71">
              <a:extLst>
                <a:ext uri="{FF2B5EF4-FFF2-40B4-BE49-F238E27FC236}">
                  <a16:creationId xmlns:a16="http://schemas.microsoft.com/office/drawing/2014/main" id="{CC68EB3C-1A0C-7C11-368D-A3249C843D4C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4932;p71">
              <a:extLst>
                <a:ext uri="{FF2B5EF4-FFF2-40B4-BE49-F238E27FC236}">
                  <a16:creationId xmlns:a16="http://schemas.microsoft.com/office/drawing/2014/main" id="{D4E5F96F-FC3E-D1C5-B612-EEE38EBD399F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4933;p71">
              <a:extLst>
                <a:ext uri="{FF2B5EF4-FFF2-40B4-BE49-F238E27FC236}">
                  <a16:creationId xmlns:a16="http://schemas.microsoft.com/office/drawing/2014/main" id="{BF529160-DF32-11C0-A0C3-528935424F6F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4934;p71">
              <a:extLst>
                <a:ext uri="{FF2B5EF4-FFF2-40B4-BE49-F238E27FC236}">
                  <a16:creationId xmlns:a16="http://schemas.microsoft.com/office/drawing/2014/main" id="{CE331E96-E52C-B3A5-0EB0-FD37BA274C8E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4935;p71">
              <a:extLst>
                <a:ext uri="{FF2B5EF4-FFF2-40B4-BE49-F238E27FC236}">
                  <a16:creationId xmlns:a16="http://schemas.microsoft.com/office/drawing/2014/main" id="{F83A9206-D58B-BE2E-50C7-BFDF4F93F0E8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4936;p71">
              <a:extLst>
                <a:ext uri="{FF2B5EF4-FFF2-40B4-BE49-F238E27FC236}">
                  <a16:creationId xmlns:a16="http://schemas.microsoft.com/office/drawing/2014/main" id="{FD484EB3-770B-778A-ED65-68E16D8E5728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4937;p71">
              <a:extLst>
                <a:ext uri="{FF2B5EF4-FFF2-40B4-BE49-F238E27FC236}">
                  <a16:creationId xmlns:a16="http://schemas.microsoft.com/office/drawing/2014/main" id="{1FC057A8-C5C7-C393-772D-3B6AC7B7121F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4938;p71">
              <a:extLst>
                <a:ext uri="{FF2B5EF4-FFF2-40B4-BE49-F238E27FC236}">
                  <a16:creationId xmlns:a16="http://schemas.microsoft.com/office/drawing/2014/main" id="{D547DF3B-D941-77FA-305A-B8EC9D1ED278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4939;p71">
              <a:extLst>
                <a:ext uri="{FF2B5EF4-FFF2-40B4-BE49-F238E27FC236}">
                  <a16:creationId xmlns:a16="http://schemas.microsoft.com/office/drawing/2014/main" id="{19540765-FBA7-2351-18FC-472AF31BA2C6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4940;p71">
              <a:extLst>
                <a:ext uri="{FF2B5EF4-FFF2-40B4-BE49-F238E27FC236}">
                  <a16:creationId xmlns:a16="http://schemas.microsoft.com/office/drawing/2014/main" id="{970382E2-44C9-DECD-1D79-6D1C9511D8A8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4941;p71">
              <a:extLst>
                <a:ext uri="{FF2B5EF4-FFF2-40B4-BE49-F238E27FC236}">
                  <a16:creationId xmlns:a16="http://schemas.microsoft.com/office/drawing/2014/main" id="{80215042-2EAF-EC2D-07EB-3C6C6CC1D6DE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4942;p71">
              <a:extLst>
                <a:ext uri="{FF2B5EF4-FFF2-40B4-BE49-F238E27FC236}">
                  <a16:creationId xmlns:a16="http://schemas.microsoft.com/office/drawing/2014/main" id="{33AADCBC-7158-CA6D-7EAC-B3BB8258C8C1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4943;p71">
              <a:extLst>
                <a:ext uri="{FF2B5EF4-FFF2-40B4-BE49-F238E27FC236}">
                  <a16:creationId xmlns:a16="http://schemas.microsoft.com/office/drawing/2014/main" id="{516B778B-D015-29B6-9423-AC1B343A09DB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4944;p71">
              <a:extLst>
                <a:ext uri="{FF2B5EF4-FFF2-40B4-BE49-F238E27FC236}">
                  <a16:creationId xmlns:a16="http://schemas.microsoft.com/office/drawing/2014/main" id="{BDA9D77E-6291-1DDE-0C0F-1642F977E83D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4945;p71">
              <a:extLst>
                <a:ext uri="{FF2B5EF4-FFF2-40B4-BE49-F238E27FC236}">
                  <a16:creationId xmlns:a16="http://schemas.microsoft.com/office/drawing/2014/main" id="{7CA78978-7806-E1FA-1AB3-FACCB19D7F64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4946;p71">
              <a:extLst>
                <a:ext uri="{FF2B5EF4-FFF2-40B4-BE49-F238E27FC236}">
                  <a16:creationId xmlns:a16="http://schemas.microsoft.com/office/drawing/2014/main" id="{BED87E8A-7DCE-B552-FF85-A515FC96F08C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4947;p71">
              <a:extLst>
                <a:ext uri="{FF2B5EF4-FFF2-40B4-BE49-F238E27FC236}">
                  <a16:creationId xmlns:a16="http://schemas.microsoft.com/office/drawing/2014/main" id="{9C605AF2-C89D-C3E3-AE4C-6DDDED6584A9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4948;p71">
              <a:extLst>
                <a:ext uri="{FF2B5EF4-FFF2-40B4-BE49-F238E27FC236}">
                  <a16:creationId xmlns:a16="http://schemas.microsoft.com/office/drawing/2014/main" id="{74D0922E-ED64-C5FD-91C9-7ED723ED5894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4949;p71">
              <a:extLst>
                <a:ext uri="{FF2B5EF4-FFF2-40B4-BE49-F238E27FC236}">
                  <a16:creationId xmlns:a16="http://schemas.microsoft.com/office/drawing/2014/main" id="{47AABEAD-4A4A-7389-B11E-6DD6724F528A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4950;p71">
              <a:extLst>
                <a:ext uri="{FF2B5EF4-FFF2-40B4-BE49-F238E27FC236}">
                  <a16:creationId xmlns:a16="http://schemas.microsoft.com/office/drawing/2014/main" id="{48684AE6-EF13-E93B-9EF9-1922C52C309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4951;p71">
              <a:extLst>
                <a:ext uri="{FF2B5EF4-FFF2-40B4-BE49-F238E27FC236}">
                  <a16:creationId xmlns:a16="http://schemas.microsoft.com/office/drawing/2014/main" id="{6FBC2E5D-A444-BF8A-DE93-03EEE9C4DC9B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4952;p71">
              <a:extLst>
                <a:ext uri="{FF2B5EF4-FFF2-40B4-BE49-F238E27FC236}">
                  <a16:creationId xmlns:a16="http://schemas.microsoft.com/office/drawing/2014/main" id="{777C1D82-79F4-852E-006F-B17488FC2600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4953;p71">
              <a:extLst>
                <a:ext uri="{FF2B5EF4-FFF2-40B4-BE49-F238E27FC236}">
                  <a16:creationId xmlns:a16="http://schemas.microsoft.com/office/drawing/2014/main" id="{D3312DBD-9E81-2895-FD77-C521A0323A6D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4954;p71">
              <a:extLst>
                <a:ext uri="{FF2B5EF4-FFF2-40B4-BE49-F238E27FC236}">
                  <a16:creationId xmlns:a16="http://schemas.microsoft.com/office/drawing/2014/main" id="{B1ECE501-219F-B105-1EAC-440CF784FF9E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4955;p71">
              <a:extLst>
                <a:ext uri="{FF2B5EF4-FFF2-40B4-BE49-F238E27FC236}">
                  <a16:creationId xmlns:a16="http://schemas.microsoft.com/office/drawing/2014/main" id="{E0172525-E4D0-E0D0-CA30-C4216E5F5E75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4956;p71">
              <a:extLst>
                <a:ext uri="{FF2B5EF4-FFF2-40B4-BE49-F238E27FC236}">
                  <a16:creationId xmlns:a16="http://schemas.microsoft.com/office/drawing/2014/main" id="{382A6668-D03D-D2CE-2DB1-510F4A71E34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4957;p71">
              <a:extLst>
                <a:ext uri="{FF2B5EF4-FFF2-40B4-BE49-F238E27FC236}">
                  <a16:creationId xmlns:a16="http://schemas.microsoft.com/office/drawing/2014/main" id="{FB7843EA-E748-01F1-895E-2606FEC6B1E2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4958;p71">
              <a:extLst>
                <a:ext uri="{FF2B5EF4-FFF2-40B4-BE49-F238E27FC236}">
                  <a16:creationId xmlns:a16="http://schemas.microsoft.com/office/drawing/2014/main" id="{CC4AE403-A2F1-505D-5E16-B5E6776D1378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4959;p71">
              <a:extLst>
                <a:ext uri="{FF2B5EF4-FFF2-40B4-BE49-F238E27FC236}">
                  <a16:creationId xmlns:a16="http://schemas.microsoft.com/office/drawing/2014/main" id="{F43E53CA-90C5-F723-3C94-83EF712F5666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4960;p71">
              <a:extLst>
                <a:ext uri="{FF2B5EF4-FFF2-40B4-BE49-F238E27FC236}">
                  <a16:creationId xmlns:a16="http://schemas.microsoft.com/office/drawing/2014/main" id="{B3903FE9-CF2F-6F0D-0A0A-A0B68DD947E6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4961;p71">
              <a:extLst>
                <a:ext uri="{FF2B5EF4-FFF2-40B4-BE49-F238E27FC236}">
                  <a16:creationId xmlns:a16="http://schemas.microsoft.com/office/drawing/2014/main" id="{D790F940-2A87-05DB-9737-00A08150CB4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4962;p71">
              <a:extLst>
                <a:ext uri="{FF2B5EF4-FFF2-40B4-BE49-F238E27FC236}">
                  <a16:creationId xmlns:a16="http://schemas.microsoft.com/office/drawing/2014/main" id="{DEEF6AC2-8A34-4A61-4D5B-FB841DD1602E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4963;p71">
              <a:extLst>
                <a:ext uri="{FF2B5EF4-FFF2-40B4-BE49-F238E27FC236}">
                  <a16:creationId xmlns:a16="http://schemas.microsoft.com/office/drawing/2014/main" id="{CB9B01C8-9FF4-5479-1B3C-D7376AC9F04E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4964;p71">
              <a:extLst>
                <a:ext uri="{FF2B5EF4-FFF2-40B4-BE49-F238E27FC236}">
                  <a16:creationId xmlns:a16="http://schemas.microsoft.com/office/drawing/2014/main" id="{B17C3A46-BF51-C1E9-7459-26EA7204F01C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4965;p71">
              <a:extLst>
                <a:ext uri="{FF2B5EF4-FFF2-40B4-BE49-F238E27FC236}">
                  <a16:creationId xmlns:a16="http://schemas.microsoft.com/office/drawing/2014/main" id="{55B593AA-3725-A866-5B17-7BF5A104973F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4966;p71">
              <a:extLst>
                <a:ext uri="{FF2B5EF4-FFF2-40B4-BE49-F238E27FC236}">
                  <a16:creationId xmlns:a16="http://schemas.microsoft.com/office/drawing/2014/main" id="{5CBE5481-7C78-8EED-63FF-7575C76DDF54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4967;p71">
              <a:extLst>
                <a:ext uri="{FF2B5EF4-FFF2-40B4-BE49-F238E27FC236}">
                  <a16:creationId xmlns:a16="http://schemas.microsoft.com/office/drawing/2014/main" id="{8151EEEC-8BB8-9BEA-07ED-3A024C6A9B8B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4968;p71">
              <a:extLst>
                <a:ext uri="{FF2B5EF4-FFF2-40B4-BE49-F238E27FC236}">
                  <a16:creationId xmlns:a16="http://schemas.microsoft.com/office/drawing/2014/main" id="{43FBE619-E231-F0DD-2779-1C97EDD154EB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4969;p71">
              <a:extLst>
                <a:ext uri="{FF2B5EF4-FFF2-40B4-BE49-F238E27FC236}">
                  <a16:creationId xmlns:a16="http://schemas.microsoft.com/office/drawing/2014/main" id="{A5F74BE4-D983-A2D9-224F-283FEDDA3D1D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4970;p71">
              <a:extLst>
                <a:ext uri="{FF2B5EF4-FFF2-40B4-BE49-F238E27FC236}">
                  <a16:creationId xmlns:a16="http://schemas.microsoft.com/office/drawing/2014/main" id="{C7483EC9-9070-1A8C-80E1-983806CD3DBC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4971;p71">
              <a:extLst>
                <a:ext uri="{FF2B5EF4-FFF2-40B4-BE49-F238E27FC236}">
                  <a16:creationId xmlns:a16="http://schemas.microsoft.com/office/drawing/2014/main" id="{47044A99-437D-E235-8778-F4CBBB43D1F2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4972;p71">
              <a:extLst>
                <a:ext uri="{FF2B5EF4-FFF2-40B4-BE49-F238E27FC236}">
                  <a16:creationId xmlns:a16="http://schemas.microsoft.com/office/drawing/2014/main" id="{2352243A-403A-D14C-CC58-B3BE2024B5FD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4973;p71">
              <a:extLst>
                <a:ext uri="{FF2B5EF4-FFF2-40B4-BE49-F238E27FC236}">
                  <a16:creationId xmlns:a16="http://schemas.microsoft.com/office/drawing/2014/main" id="{B7032466-8960-C204-1DB8-91ECF0551AAC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4974;p71">
              <a:extLst>
                <a:ext uri="{FF2B5EF4-FFF2-40B4-BE49-F238E27FC236}">
                  <a16:creationId xmlns:a16="http://schemas.microsoft.com/office/drawing/2014/main" id="{2EF17D5E-F3D4-3C5E-54E2-697D16C34496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4975;p71">
              <a:extLst>
                <a:ext uri="{FF2B5EF4-FFF2-40B4-BE49-F238E27FC236}">
                  <a16:creationId xmlns:a16="http://schemas.microsoft.com/office/drawing/2014/main" id="{1576CF5D-E9AE-EEC9-7416-5E3039B50113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4976;p71">
              <a:extLst>
                <a:ext uri="{FF2B5EF4-FFF2-40B4-BE49-F238E27FC236}">
                  <a16:creationId xmlns:a16="http://schemas.microsoft.com/office/drawing/2014/main" id="{6BCB251B-F4E9-FBBA-DEEC-2560C9F7B66B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4977;p71">
              <a:extLst>
                <a:ext uri="{FF2B5EF4-FFF2-40B4-BE49-F238E27FC236}">
                  <a16:creationId xmlns:a16="http://schemas.microsoft.com/office/drawing/2014/main" id="{006F26A0-EACD-6192-C764-B65E7B4A9308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4978;p71">
              <a:extLst>
                <a:ext uri="{FF2B5EF4-FFF2-40B4-BE49-F238E27FC236}">
                  <a16:creationId xmlns:a16="http://schemas.microsoft.com/office/drawing/2014/main" id="{CF197775-FCD5-F6D2-35FA-D87D2197D32E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4979;p71">
              <a:extLst>
                <a:ext uri="{FF2B5EF4-FFF2-40B4-BE49-F238E27FC236}">
                  <a16:creationId xmlns:a16="http://schemas.microsoft.com/office/drawing/2014/main" id="{169B9D50-24F7-53AB-31E0-714FF75D8C45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4980;p71">
              <a:extLst>
                <a:ext uri="{FF2B5EF4-FFF2-40B4-BE49-F238E27FC236}">
                  <a16:creationId xmlns:a16="http://schemas.microsoft.com/office/drawing/2014/main" id="{FA11BAEC-A47C-084D-3477-0053EE244458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4981;p71">
              <a:extLst>
                <a:ext uri="{FF2B5EF4-FFF2-40B4-BE49-F238E27FC236}">
                  <a16:creationId xmlns:a16="http://schemas.microsoft.com/office/drawing/2014/main" id="{5DBC72A5-4C35-CEDA-317E-D5C8FEAC547B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4982;p71">
              <a:extLst>
                <a:ext uri="{FF2B5EF4-FFF2-40B4-BE49-F238E27FC236}">
                  <a16:creationId xmlns:a16="http://schemas.microsoft.com/office/drawing/2014/main" id="{F04317E0-60B4-BA6D-B2BC-BFD79B52421B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4983;p71">
              <a:extLst>
                <a:ext uri="{FF2B5EF4-FFF2-40B4-BE49-F238E27FC236}">
                  <a16:creationId xmlns:a16="http://schemas.microsoft.com/office/drawing/2014/main" id="{8F0EE5B8-CBA7-45DB-9496-80CE54C2F564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4984;p71">
              <a:extLst>
                <a:ext uri="{FF2B5EF4-FFF2-40B4-BE49-F238E27FC236}">
                  <a16:creationId xmlns:a16="http://schemas.microsoft.com/office/drawing/2014/main" id="{C29650F4-43BA-FEF9-48F6-F496CC4CA8FF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4985;p71">
              <a:extLst>
                <a:ext uri="{FF2B5EF4-FFF2-40B4-BE49-F238E27FC236}">
                  <a16:creationId xmlns:a16="http://schemas.microsoft.com/office/drawing/2014/main" id="{19C318B3-6B2F-45DD-9067-2F4951A83FE2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4986;p71">
              <a:extLst>
                <a:ext uri="{FF2B5EF4-FFF2-40B4-BE49-F238E27FC236}">
                  <a16:creationId xmlns:a16="http://schemas.microsoft.com/office/drawing/2014/main" id="{200AA99A-5998-FE53-A89C-1A7081A38E6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4987;p71">
              <a:extLst>
                <a:ext uri="{FF2B5EF4-FFF2-40B4-BE49-F238E27FC236}">
                  <a16:creationId xmlns:a16="http://schemas.microsoft.com/office/drawing/2014/main" id="{A5C90756-0684-4D60-93B9-A8FA307C5911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4988;p71">
              <a:extLst>
                <a:ext uri="{FF2B5EF4-FFF2-40B4-BE49-F238E27FC236}">
                  <a16:creationId xmlns:a16="http://schemas.microsoft.com/office/drawing/2014/main" id="{748A86F9-72FF-FC47-A1DA-38A232D4035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4989;p71">
              <a:extLst>
                <a:ext uri="{FF2B5EF4-FFF2-40B4-BE49-F238E27FC236}">
                  <a16:creationId xmlns:a16="http://schemas.microsoft.com/office/drawing/2014/main" id="{8CEEFC22-6AC0-CE56-AAD1-2315906A4EAD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4990;p71">
              <a:extLst>
                <a:ext uri="{FF2B5EF4-FFF2-40B4-BE49-F238E27FC236}">
                  <a16:creationId xmlns:a16="http://schemas.microsoft.com/office/drawing/2014/main" id="{A77AD424-B244-2D42-7107-C976DCF8650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4991;p71">
              <a:extLst>
                <a:ext uri="{FF2B5EF4-FFF2-40B4-BE49-F238E27FC236}">
                  <a16:creationId xmlns:a16="http://schemas.microsoft.com/office/drawing/2014/main" id="{6A0EFA3E-A6BA-237D-1CB1-3D6D5B960659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4992;p71">
              <a:extLst>
                <a:ext uri="{FF2B5EF4-FFF2-40B4-BE49-F238E27FC236}">
                  <a16:creationId xmlns:a16="http://schemas.microsoft.com/office/drawing/2014/main" id="{DDEEA8B1-B629-D3A3-DCE5-E523A6C95EE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4993;p71">
              <a:extLst>
                <a:ext uri="{FF2B5EF4-FFF2-40B4-BE49-F238E27FC236}">
                  <a16:creationId xmlns:a16="http://schemas.microsoft.com/office/drawing/2014/main" id="{6966AA23-4565-C70D-D2B4-6FE6444E4478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4994;p71">
              <a:extLst>
                <a:ext uri="{FF2B5EF4-FFF2-40B4-BE49-F238E27FC236}">
                  <a16:creationId xmlns:a16="http://schemas.microsoft.com/office/drawing/2014/main" id="{7F1D110A-F8C8-394E-5AA7-C9DAA6404BEC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4995;p71">
              <a:extLst>
                <a:ext uri="{FF2B5EF4-FFF2-40B4-BE49-F238E27FC236}">
                  <a16:creationId xmlns:a16="http://schemas.microsoft.com/office/drawing/2014/main" id="{85453888-FE46-4D01-3FA2-878B7E39B72E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4996;p71">
              <a:extLst>
                <a:ext uri="{FF2B5EF4-FFF2-40B4-BE49-F238E27FC236}">
                  <a16:creationId xmlns:a16="http://schemas.microsoft.com/office/drawing/2014/main" id="{9807C5D6-2CC1-5FB6-E002-6DD1E2F6F4C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4997;p71">
              <a:extLst>
                <a:ext uri="{FF2B5EF4-FFF2-40B4-BE49-F238E27FC236}">
                  <a16:creationId xmlns:a16="http://schemas.microsoft.com/office/drawing/2014/main" id="{027D2660-FE04-5D9B-F1D7-249F90BC5D9B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4998;p71">
              <a:extLst>
                <a:ext uri="{FF2B5EF4-FFF2-40B4-BE49-F238E27FC236}">
                  <a16:creationId xmlns:a16="http://schemas.microsoft.com/office/drawing/2014/main" id="{9748F690-C45C-06E2-2CDC-6BEE485C2E71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4999;p71">
              <a:extLst>
                <a:ext uri="{FF2B5EF4-FFF2-40B4-BE49-F238E27FC236}">
                  <a16:creationId xmlns:a16="http://schemas.microsoft.com/office/drawing/2014/main" id="{7E2034C6-3E3D-CAD5-D420-E76D60DD504E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5000;p71">
              <a:extLst>
                <a:ext uri="{FF2B5EF4-FFF2-40B4-BE49-F238E27FC236}">
                  <a16:creationId xmlns:a16="http://schemas.microsoft.com/office/drawing/2014/main" id="{951BFBF8-3071-91D8-7699-22B22035E624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5001;p71">
              <a:extLst>
                <a:ext uri="{FF2B5EF4-FFF2-40B4-BE49-F238E27FC236}">
                  <a16:creationId xmlns:a16="http://schemas.microsoft.com/office/drawing/2014/main" id="{0AF8EA7C-4903-B3C6-4EA7-77DAC3331048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5002;p71">
              <a:extLst>
                <a:ext uri="{FF2B5EF4-FFF2-40B4-BE49-F238E27FC236}">
                  <a16:creationId xmlns:a16="http://schemas.microsoft.com/office/drawing/2014/main" id="{CDCA00C4-5F88-1D1F-CAD8-7B062817A31E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5003;p71">
              <a:extLst>
                <a:ext uri="{FF2B5EF4-FFF2-40B4-BE49-F238E27FC236}">
                  <a16:creationId xmlns:a16="http://schemas.microsoft.com/office/drawing/2014/main" id="{F39E5347-BBF5-BDB6-FF7B-FD0830A00F8B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5004;p71">
              <a:extLst>
                <a:ext uri="{FF2B5EF4-FFF2-40B4-BE49-F238E27FC236}">
                  <a16:creationId xmlns:a16="http://schemas.microsoft.com/office/drawing/2014/main" id="{141ACD6F-A1D1-ACE3-7D6E-BE279CD317D5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5005;p71">
              <a:extLst>
                <a:ext uri="{FF2B5EF4-FFF2-40B4-BE49-F238E27FC236}">
                  <a16:creationId xmlns:a16="http://schemas.microsoft.com/office/drawing/2014/main" id="{829662EC-81BC-4732-5D39-83691901A59D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5006;p71">
              <a:extLst>
                <a:ext uri="{FF2B5EF4-FFF2-40B4-BE49-F238E27FC236}">
                  <a16:creationId xmlns:a16="http://schemas.microsoft.com/office/drawing/2014/main" id="{4A70C09B-98CD-467F-414E-2EA59AA87618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5007;p71">
              <a:extLst>
                <a:ext uri="{FF2B5EF4-FFF2-40B4-BE49-F238E27FC236}">
                  <a16:creationId xmlns:a16="http://schemas.microsoft.com/office/drawing/2014/main" id="{F0D9123C-247B-F34A-095D-F6E18C5C445E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5008;p71">
              <a:extLst>
                <a:ext uri="{FF2B5EF4-FFF2-40B4-BE49-F238E27FC236}">
                  <a16:creationId xmlns:a16="http://schemas.microsoft.com/office/drawing/2014/main" id="{4A33A026-0B3A-E991-E00E-7D3606F01234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5009;p71">
              <a:extLst>
                <a:ext uri="{FF2B5EF4-FFF2-40B4-BE49-F238E27FC236}">
                  <a16:creationId xmlns:a16="http://schemas.microsoft.com/office/drawing/2014/main" id="{A6B4A427-D8ED-57E1-E9A0-7F7435624F03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5010;p71">
              <a:extLst>
                <a:ext uri="{FF2B5EF4-FFF2-40B4-BE49-F238E27FC236}">
                  <a16:creationId xmlns:a16="http://schemas.microsoft.com/office/drawing/2014/main" id="{EDFDC973-94BB-FB93-683E-A11F61DDFC41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5011;p71">
              <a:extLst>
                <a:ext uri="{FF2B5EF4-FFF2-40B4-BE49-F238E27FC236}">
                  <a16:creationId xmlns:a16="http://schemas.microsoft.com/office/drawing/2014/main" id="{682A01C7-8081-895B-69D9-ED347A522307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5012;p71">
              <a:extLst>
                <a:ext uri="{FF2B5EF4-FFF2-40B4-BE49-F238E27FC236}">
                  <a16:creationId xmlns:a16="http://schemas.microsoft.com/office/drawing/2014/main" id="{DAECB3E8-083F-823D-CC32-76DBAF1F38B1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5013;p71">
              <a:extLst>
                <a:ext uri="{FF2B5EF4-FFF2-40B4-BE49-F238E27FC236}">
                  <a16:creationId xmlns:a16="http://schemas.microsoft.com/office/drawing/2014/main" id="{2DF8F70C-F6D5-644C-5A54-36A8AAFD7964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5014;p71">
              <a:extLst>
                <a:ext uri="{FF2B5EF4-FFF2-40B4-BE49-F238E27FC236}">
                  <a16:creationId xmlns:a16="http://schemas.microsoft.com/office/drawing/2014/main" id="{DE51C85D-69AC-F297-5A94-CF6B186DE66F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5015;p71">
              <a:extLst>
                <a:ext uri="{FF2B5EF4-FFF2-40B4-BE49-F238E27FC236}">
                  <a16:creationId xmlns:a16="http://schemas.microsoft.com/office/drawing/2014/main" id="{4C17EBD6-D183-57AA-D41B-BDEB38BB41DC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5016;p71">
              <a:extLst>
                <a:ext uri="{FF2B5EF4-FFF2-40B4-BE49-F238E27FC236}">
                  <a16:creationId xmlns:a16="http://schemas.microsoft.com/office/drawing/2014/main" id="{E7BA9AED-58D2-1C4D-7551-755A79D489BF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5017;p71">
              <a:extLst>
                <a:ext uri="{FF2B5EF4-FFF2-40B4-BE49-F238E27FC236}">
                  <a16:creationId xmlns:a16="http://schemas.microsoft.com/office/drawing/2014/main" id="{C7031386-9BD9-F220-C364-83818B9E6F1E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5018;p71">
              <a:extLst>
                <a:ext uri="{FF2B5EF4-FFF2-40B4-BE49-F238E27FC236}">
                  <a16:creationId xmlns:a16="http://schemas.microsoft.com/office/drawing/2014/main" id="{B0AD0AC0-5068-18F5-21CE-DDE2388173FC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5019;p71">
              <a:extLst>
                <a:ext uri="{FF2B5EF4-FFF2-40B4-BE49-F238E27FC236}">
                  <a16:creationId xmlns:a16="http://schemas.microsoft.com/office/drawing/2014/main" id="{3EB5E3FF-2365-1485-F714-DDCF1F0AB6AF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5020;p71">
              <a:extLst>
                <a:ext uri="{FF2B5EF4-FFF2-40B4-BE49-F238E27FC236}">
                  <a16:creationId xmlns:a16="http://schemas.microsoft.com/office/drawing/2014/main" id="{A32F9E55-68C2-FA56-381F-FD66BC4D9C79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5021;p71">
              <a:extLst>
                <a:ext uri="{FF2B5EF4-FFF2-40B4-BE49-F238E27FC236}">
                  <a16:creationId xmlns:a16="http://schemas.microsoft.com/office/drawing/2014/main" id="{E60B8057-4638-243D-06B9-F6BBF556EFA4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5022;p71">
              <a:extLst>
                <a:ext uri="{FF2B5EF4-FFF2-40B4-BE49-F238E27FC236}">
                  <a16:creationId xmlns:a16="http://schemas.microsoft.com/office/drawing/2014/main" id="{1512F21B-BFEE-1921-4F61-3A5D3EFA73A4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5023;p71">
              <a:extLst>
                <a:ext uri="{FF2B5EF4-FFF2-40B4-BE49-F238E27FC236}">
                  <a16:creationId xmlns:a16="http://schemas.microsoft.com/office/drawing/2014/main" id="{5A84F7F8-DE75-31E1-885F-1244B8926D00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5024;p71">
              <a:extLst>
                <a:ext uri="{FF2B5EF4-FFF2-40B4-BE49-F238E27FC236}">
                  <a16:creationId xmlns:a16="http://schemas.microsoft.com/office/drawing/2014/main" id="{7DAFE745-B2FB-55DA-722C-71F4ED66C0DD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5025;p71">
              <a:extLst>
                <a:ext uri="{FF2B5EF4-FFF2-40B4-BE49-F238E27FC236}">
                  <a16:creationId xmlns:a16="http://schemas.microsoft.com/office/drawing/2014/main" id="{57E08C11-6094-9910-F1AF-05743FD2F87D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5026;p71">
              <a:extLst>
                <a:ext uri="{FF2B5EF4-FFF2-40B4-BE49-F238E27FC236}">
                  <a16:creationId xmlns:a16="http://schemas.microsoft.com/office/drawing/2014/main" id="{49846615-A739-75C2-E52D-725D997D1075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5027;p71">
              <a:extLst>
                <a:ext uri="{FF2B5EF4-FFF2-40B4-BE49-F238E27FC236}">
                  <a16:creationId xmlns:a16="http://schemas.microsoft.com/office/drawing/2014/main" id="{3AA9016C-C127-2ECF-0810-F0E9A8125739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5028;p71">
              <a:extLst>
                <a:ext uri="{FF2B5EF4-FFF2-40B4-BE49-F238E27FC236}">
                  <a16:creationId xmlns:a16="http://schemas.microsoft.com/office/drawing/2014/main" id="{90AF07BD-4BE8-57A4-E0A5-B8C26E70C87E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5029;p71">
              <a:extLst>
                <a:ext uri="{FF2B5EF4-FFF2-40B4-BE49-F238E27FC236}">
                  <a16:creationId xmlns:a16="http://schemas.microsoft.com/office/drawing/2014/main" id="{BEAE7A3F-8B4C-EC8E-F612-BFB406F0114A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5030;p71">
              <a:extLst>
                <a:ext uri="{FF2B5EF4-FFF2-40B4-BE49-F238E27FC236}">
                  <a16:creationId xmlns:a16="http://schemas.microsoft.com/office/drawing/2014/main" id="{2BC5326C-98CA-3CE7-F976-AA552401AEBB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5031;p71">
              <a:extLst>
                <a:ext uri="{FF2B5EF4-FFF2-40B4-BE49-F238E27FC236}">
                  <a16:creationId xmlns:a16="http://schemas.microsoft.com/office/drawing/2014/main" id="{7BB09A70-7506-92F9-AC9C-1B63FC86E351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5032;p71">
              <a:extLst>
                <a:ext uri="{FF2B5EF4-FFF2-40B4-BE49-F238E27FC236}">
                  <a16:creationId xmlns:a16="http://schemas.microsoft.com/office/drawing/2014/main" id="{00B825B7-FD30-296B-3637-3A85F1974D05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5033;p71">
              <a:extLst>
                <a:ext uri="{FF2B5EF4-FFF2-40B4-BE49-F238E27FC236}">
                  <a16:creationId xmlns:a16="http://schemas.microsoft.com/office/drawing/2014/main" id="{4B4419B1-F41C-FE5A-FE75-3F20743F7D20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5034;p71">
              <a:extLst>
                <a:ext uri="{FF2B5EF4-FFF2-40B4-BE49-F238E27FC236}">
                  <a16:creationId xmlns:a16="http://schemas.microsoft.com/office/drawing/2014/main" id="{B98B5814-2868-3B98-314A-E25741542FA8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5035;p71">
              <a:extLst>
                <a:ext uri="{FF2B5EF4-FFF2-40B4-BE49-F238E27FC236}">
                  <a16:creationId xmlns:a16="http://schemas.microsoft.com/office/drawing/2014/main" id="{D9E74D3D-C9C5-B7B0-A644-7D939F4CFA04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5036;p71">
              <a:extLst>
                <a:ext uri="{FF2B5EF4-FFF2-40B4-BE49-F238E27FC236}">
                  <a16:creationId xmlns:a16="http://schemas.microsoft.com/office/drawing/2014/main" id="{B4C5E9A0-58D3-09A4-AA29-A55CE5BA2300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5037;p71">
              <a:extLst>
                <a:ext uri="{FF2B5EF4-FFF2-40B4-BE49-F238E27FC236}">
                  <a16:creationId xmlns:a16="http://schemas.microsoft.com/office/drawing/2014/main" id="{6B3183E5-F460-C498-90C1-5BA019E1A500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5038;p71">
              <a:extLst>
                <a:ext uri="{FF2B5EF4-FFF2-40B4-BE49-F238E27FC236}">
                  <a16:creationId xmlns:a16="http://schemas.microsoft.com/office/drawing/2014/main" id="{6D1F7882-8C5C-4636-8977-B12A6A6957D3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5039;p71">
              <a:extLst>
                <a:ext uri="{FF2B5EF4-FFF2-40B4-BE49-F238E27FC236}">
                  <a16:creationId xmlns:a16="http://schemas.microsoft.com/office/drawing/2014/main" id="{BBF9C720-C421-42EB-915E-661232906E5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5040;p71">
              <a:extLst>
                <a:ext uri="{FF2B5EF4-FFF2-40B4-BE49-F238E27FC236}">
                  <a16:creationId xmlns:a16="http://schemas.microsoft.com/office/drawing/2014/main" id="{9DC1A078-B496-81D7-C816-50129B4E804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5041;p71">
              <a:extLst>
                <a:ext uri="{FF2B5EF4-FFF2-40B4-BE49-F238E27FC236}">
                  <a16:creationId xmlns:a16="http://schemas.microsoft.com/office/drawing/2014/main" id="{6EF57DB6-B7F1-7014-D106-2D891B5B5B93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5042;p71">
              <a:extLst>
                <a:ext uri="{FF2B5EF4-FFF2-40B4-BE49-F238E27FC236}">
                  <a16:creationId xmlns:a16="http://schemas.microsoft.com/office/drawing/2014/main" id="{8A6B3C6E-B806-AACC-09A7-8C8DD0228F81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5043;p71">
              <a:extLst>
                <a:ext uri="{FF2B5EF4-FFF2-40B4-BE49-F238E27FC236}">
                  <a16:creationId xmlns:a16="http://schemas.microsoft.com/office/drawing/2014/main" id="{9D70C806-4913-E77A-ADFE-99E25E80ACB0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5044;p71">
              <a:extLst>
                <a:ext uri="{FF2B5EF4-FFF2-40B4-BE49-F238E27FC236}">
                  <a16:creationId xmlns:a16="http://schemas.microsoft.com/office/drawing/2014/main" id="{39FE5A05-C741-1374-FD38-CEFD271C8421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5045;p71">
              <a:extLst>
                <a:ext uri="{FF2B5EF4-FFF2-40B4-BE49-F238E27FC236}">
                  <a16:creationId xmlns:a16="http://schemas.microsoft.com/office/drawing/2014/main" id="{806A06DA-00C4-ECEF-30AA-8227BB251956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5046;p71">
              <a:extLst>
                <a:ext uri="{FF2B5EF4-FFF2-40B4-BE49-F238E27FC236}">
                  <a16:creationId xmlns:a16="http://schemas.microsoft.com/office/drawing/2014/main" id="{50885B85-F6D1-A8CC-EE49-8954E04B5AEE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5047;p71">
              <a:extLst>
                <a:ext uri="{FF2B5EF4-FFF2-40B4-BE49-F238E27FC236}">
                  <a16:creationId xmlns:a16="http://schemas.microsoft.com/office/drawing/2014/main" id="{BFAA30C0-8DBF-3986-C9F3-D6063F39DF7A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5048;p71">
              <a:extLst>
                <a:ext uri="{FF2B5EF4-FFF2-40B4-BE49-F238E27FC236}">
                  <a16:creationId xmlns:a16="http://schemas.microsoft.com/office/drawing/2014/main" id="{B9CD4AF0-B43F-3EC5-FD37-9E9838F8D39A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5049;p71">
              <a:extLst>
                <a:ext uri="{FF2B5EF4-FFF2-40B4-BE49-F238E27FC236}">
                  <a16:creationId xmlns:a16="http://schemas.microsoft.com/office/drawing/2014/main" id="{61B0AE3C-FADB-5B06-A1DB-211D91A7B82E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5050;p71">
              <a:extLst>
                <a:ext uri="{FF2B5EF4-FFF2-40B4-BE49-F238E27FC236}">
                  <a16:creationId xmlns:a16="http://schemas.microsoft.com/office/drawing/2014/main" id="{D00E9A6D-DF57-0123-7E33-79492E195D0E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5051;p71">
              <a:extLst>
                <a:ext uri="{FF2B5EF4-FFF2-40B4-BE49-F238E27FC236}">
                  <a16:creationId xmlns:a16="http://schemas.microsoft.com/office/drawing/2014/main" id="{9B6C400C-4300-FB60-08D8-273E4BF83DBF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5052;p71">
              <a:extLst>
                <a:ext uri="{FF2B5EF4-FFF2-40B4-BE49-F238E27FC236}">
                  <a16:creationId xmlns:a16="http://schemas.microsoft.com/office/drawing/2014/main" id="{C93DA418-F1F6-EF17-CD78-DF64F1E9FEF3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5053;p71">
              <a:extLst>
                <a:ext uri="{FF2B5EF4-FFF2-40B4-BE49-F238E27FC236}">
                  <a16:creationId xmlns:a16="http://schemas.microsoft.com/office/drawing/2014/main" id="{58D9A1B5-AE41-D290-8819-3BCEC4B95618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5054;p71">
              <a:extLst>
                <a:ext uri="{FF2B5EF4-FFF2-40B4-BE49-F238E27FC236}">
                  <a16:creationId xmlns:a16="http://schemas.microsoft.com/office/drawing/2014/main" id="{83BB1FCC-FB16-ABE4-E89D-EC3A2CE009C1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5055;p71">
              <a:extLst>
                <a:ext uri="{FF2B5EF4-FFF2-40B4-BE49-F238E27FC236}">
                  <a16:creationId xmlns:a16="http://schemas.microsoft.com/office/drawing/2014/main" id="{05559C18-3F56-020C-51F3-33CA18E9F244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5056;p71">
              <a:extLst>
                <a:ext uri="{FF2B5EF4-FFF2-40B4-BE49-F238E27FC236}">
                  <a16:creationId xmlns:a16="http://schemas.microsoft.com/office/drawing/2014/main" id="{4B0D0AD7-FFDF-6B17-2B15-9469826993F0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5057;p71">
              <a:extLst>
                <a:ext uri="{FF2B5EF4-FFF2-40B4-BE49-F238E27FC236}">
                  <a16:creationId xmlns:a16="http://schemas.microsoft.com/office/drawing/2014/main" id="{8146B681-313A-1C31-DE9C-41122D81D639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5058;p71">
              <a:extLst>
                <a:ext uri="{FF2B5EF4-FFF2-40B4-BE49-F238E27FC236}">
                  <a16:creationId xmlns:a16="http://schemas.microsoft.com/office/drawing/2014/main" id="{8D454534-FA01-3665-4629-6B1BFEA75D30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5059;p71">
              <a:extLst>
                <a:ext uri="{FF2B5EF4-FFF2-40B4-BE49-F238E27FC236}">
                  <a16:creationId xmlns:a16="http://schemas.microsoft.com/office/drawing/2014/main" id="{6E27E857-4A07-7E76-9DF3-730A9F5AA253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5060;p71">
              <a:extLst>
                <a:ext uri="{FF2B5EF4-FFF2-40B4-BE49-F238E27FC236}">
                  <a16:creationId xmlns:a16="http://schemas.microsoft.com/office/drawing/2014/main" id="{3E67F879-D1E2-F92A-8BC0-29503A69EC1D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5061;p71">
              <a:extLst>
                <a:ext uri="{FF2B5EF4-FFF2-40B4-BE49-F238E27FC236}">
                  <a16:creationId xmlns:a16="http://schemas.microsoft.com/office/drawing/2014/main" id="{C12B6C82-6E63-9798-3460-1E006D2E57D4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5062;p71">
              <a:extLst>
                <a:ext uri="{FF2B5EF4-FFF2-40B4-BE49-F238E27FC236}">
                  <a16:creationId xmlns:a16="http://schemas.microsoft.com/office/drawing/2014/main" id="{E8711DD3-709D-9988-F310-4F31EB3E2538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5063;p71">
              <a:extLst>
                <a:ext uri="{FF2B5EF4-FFF2-40B4-BE49-F238E27FC236}">
                  <a16:creationId xmlns:a16="http://schemas.microsoft.com/office/drawing/2014/main" id="{810B326B-F0C4-8FE2-EEB0-33F9231947E6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5064;p71">
              <a:extLst>
                <a:ext uri="{FF2B5EF4-FFF2-40B4-BE49-F238E27FC236}">
                  <a16:creationId xmlns:a16="http://schemas.microsoft.com/office/drawing/2014/main" id="{069A3379-1418-AC4D-DDA3-F8D87206682F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5065;p71">
              <a:extLst>
                <a:ext uri="{FF2B5EF4-FFF2-40B4-BE49-F238E27FC236}">
                  <a16:creationId xmlns:a16="http://schemas.microsoft.com/office/drawing/2014/main" id="{6673C6F7-C18C-1E5D-7304-D50A1EB63E8F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5066;p71">
              <a:extLst>
                <a:ext uri="{FF2B5EF4-FFF2-40B4-BE49-F238E27FC236}">
                  <a16:creationId xmlns:a16="http://schemas.microsoft.com/office/drawing/2014/main" id="{E36184DD-8415-03AC-BC32-E7E0F5E8CDA4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5067;p71">
              <a:extLst>
                <a:ext uri="{FF2B5EF4-FFF2-40B4-BE49-F238E27FC236}">
                  <a16:creationId xmlns:a16="http://schemas.microsoft.com/office/drawing/2014/main" id="{F91FCCE9-54A3-A028-32E7-DDCD3E87CD63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5068;p71">
              <a:extLst>
                <a:ext uri="{FF2B5EF4-FFF2-40B4-BE49-F238E27FC236}">
                  <a16:creationId xmlns:a16="http://schemas.microsoft.com/office/drawing/2014/main" id="{7AA82BCD-5D20-1714-9AC2-F0C545244933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5069;p71">
              <a:extLst>
                <a:ext uri="{FF2B5EF4-FFF2-40B4-BE49-F238E27FC236}">
                  <a16:creationId xmlns:a16="http://schemas.microsoft.com/office/drawing/2014/main" id="{DF9551D0-FF28-736D-2855-816A41A58680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5070;p71">
              <a:extLst>
                <a:ext uri="{FF2B5EF4-FFF2-40B4-BE49-F238E27FC236}">
                  <a16:creationId xmlns:a16="http://schemas.microsoft.com/office/drawing/2014/main" id="{C34FC4CE-792F-8D0F-B9BB-505DBB547F53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5071;p71">
              <a:extLst>
                <a:ext uri="{FF2B5EF4-FFF2-40B4-BE49-F238E27FC236}">
                  <a16:creationId xmlns:a16="http://schemas.microsoft.com/office/drawing/2014/main" id="{9366BF35-52C8-4F57-4948-E88B32E6B4BE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5072;p71">
              <a:extLst>
                <a:ext uri="{FF2B5EF4-FFF2-40B4-BE49-F238E27FC236}">
                  <a16:creationId xmlns:a16="http://schemas.microsoft.com/office/drawing/2014/main" id="{4FA91E9A-8B4C-4652-736C-DD12AECC5786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5073;p71">
              <a:extLst>
                <a:ext uri="{FF2B5EF4-FFF2-40B4-BE49-F238E27FC236}">
                  <a16:creationId xmlns:a16="http://schemas.microsoft.com/office/drawing/2014/main" id="{8336F706-E10D-210E-9E15-A00AE6B4EF81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5074;p71">
              <a:extLst>
                <a:ext uri="{FF2B5EF4-FFF2-40B4-BE49-F238E27FC236}">
                  <a16:creationId xmlns:a16="http://schemas.microsoft.com/office/drawing/2014/main" id="{C71E08EB-BB3E-0BFA-4A12-8F45E41CC37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5075;p71">
              <a:extLst>
                <a:ext uri="{FF2B5EF4-FFF2-40B4-BE49-F238E27FC236}">
                  <a16:creationId xmlns:a16="http://schemas.microsoft.com/office/drawing/2014/main" id="{72C3343D-AE1C-19B0-F1F6-1FF08998EB48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5076;p71">
              <a:extLst>
                <a:ext uri="{FF2B5EF4-FFF2-40B4-BE49-F238E27FC236}">
                  <a16:creationId xmlns:a16="http://schemas.microsoft.com/office/drawing/2014/main" id="{7E9F0441-FF39-2A53-53F0-7FC31FA2FD69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5077;p71">
              <a:extLst>
                <a:ext uri="{FF2B5EF4-FFF2-40B4-BE49-F238E27FC236}">
                  <a16:creationId xmlns:a16="http://schemas.microsoft.com/office/drawing/2014/main" id="{0C004C55-7F30-B7EF-3EFF-609F479ABAB6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5078;p71">
              <a:extLst>
                <a:ext uri="{FF2B5EF4-FFF2-40B4-BE49-F238E27FC236}">
                  <a16:creationId xmlns:a16="http://schemas.microsoft.com/office/drawing/2014/main" id="{E497B7FB-8495-B23D-1B07-87829ECFF466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5079;p71">
              <a:extLst>
                <a:ext uri="{FF2B5EF4-FFF2-40B4-BE49-F238E27FC236}">
                  <a16:creationId xmlns:a16="http://schemas.microsoft.com/office/drawing/2014/main" id="{558E454A-95BC-952A-564A-1069A5D93E48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5080;p71">
              <a:extLst>
                <a:ext uri="{FF2B5EF4-FFF2-40B4-BE49-F238E27FC236}">
                  <a16:creationId xmlns:a16="http://schemas.microsoft.com/office/drawing/2014/main" id="{364E999C-AB84-D029-6F00-71D18A7D427A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5081;p71">
              <a:extLst>
                <a:ext uri="{FF2B5EF4-FFF2-40B4-BE49-F238E27FC236}">
                  <a16:creationId xmlns:a16="http://schemas.microsoft.com/office/drawing/2014/main" id="{120504FD-D623-138A-D729-D1B683D745AD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5082;p71">
              <a:extLst>
                <a:ext uri="{FF2B5EF4-FFF2-40B4-BE49-F238E27FC236}">
                  <a16:creationId xmlns:a16="http://schemas.microsoft.com/office/drawing/2014/main" id="{EED88350-DBAB-963B-E520-691CE6D01DD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5083;p71">
              <a:extLst>
                <a:ext uri="{FF2B5EF4-FFF2-40B4-BE49-F238E27FC236}">
                  <a16:creationId xmlns:a16="http://schemas.microsoft.com/office/drawing/2014/main" id="{5AD13F98-BD13-491A-2088-82A906073891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5084;p71">
              <a:extLst>
                <a:ext uri="{FF2B5EF4-FFF2-40B4-BE49-F238E27FC236}">
                  <a16:creationId xmlns:a16="http://schemas.microsoft.com/office/drawing/2014/main" id="{F75EB103-C2D0-0F0A-531C-58EBC816545D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5085;p71">
              <a:extLst>
                <a:ext uri="{FF2B5EF4-FFF2-40B4-BE49-F238E27FC236}">
                  <a16:creationId xmlns:a16="http://schemas.microsoft.com/office/drawing/2014/main" id="{1243626E-9917-130D-BF57-E20217B80384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5086;p71">
              <a:extLst>
                <a:ext uri="{FF2B5EF4-FFF2-40B4-BE49-F238E27FC236}">
                  <a16:creationId xmlns:a16="http://schemas.microsoft.com/office/drawing/2014/main" id="{D49772CE-C4C5-2903-AFA9-D83338DC3F06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5087;p71">
              <a:extLst>
                <a:ext uri="{FF2B5EF4-FFF2-40B4-BE49-F238E27FC236}">
                  <a16:creationId xmlns:a16="http://schemas.microsoft.com/office/drawing/2014/main" id="{97F0CF03-66D8-F606-C2CA-0D5C3AC07828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5088;p71">
              <a:extLst>
                <a:ext uri="{FF2B5EF4-FFF2-40B4-BE49-F238E27FC236}">
                  <a16:creationId xmlns:a16="http://schemas.microsoft.com/office/drawing/2014/main" id="{E96C4731-35A8-3CF6-22F9-DA81EE1AECB2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5089;p71">
              <a:extLst>
                <a:ext uri="{FF2B5EF4-FFF2-40B4-BE49-F238E27FC236}">
                  <a16:creationId xmlns:a16="http://schemas.microsoft.com/office/drawing/2014/main" id="{A1712BAF-87C1-3357-DDC2-61097A5BA872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5090;p71">
              <a:extLst>
                <a:ext uri="{FF2B5EF4-FFF2-40B4-BE49-F238E27FC236}">
                  <a16:creationId xmlns:a16="http://schemas.microsoft.com/office/drawing/2014/main" id="{D75A490D-9FE9-69B8-11D0-994379B27CDD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5091;p71">
              <a:extLst>
                <a:ext uri="{FF2B5EF4-FFF2-40B4-BE49-F238E27FC236}">
                  <a16:creationId xmlns:a16="http://schemas.microsoft.com/office/drawing/2014/main" id="{404AD467-8C77-59A9-BEEF-88FF8C699426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5092;p71">
              <a:extLst>
                <a:ext uri="{FF2B5EF4-FFF2-40B4-BE49-F238E27FC236}">
                  <a16:creationId xmlns:a16="http://schemas.microsoft.com/office/drawing/2014/main" id="{28FFD767-654D-A10E-13CD-D5B9CD29E428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5093;p71">
              <a:extLst>
                <a:ext uri="{FF2B5EF4-FFF2-40B4-BE49-F238E27FC236}">
                  <a16:creationId xmlns:a16="http://schemas.microsoft.com/office/drawing/2014/main" id="{43BF03F6-64F1-EFEC-A62B-FB4A0EB40954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5094;p71">
              <a:extLst>
                <a:ext uri="{FF2B5EF4-FFF2-40B4-BE49-F238E27FC236}">
                  <a16:creationId xmlns:a16="http://schemas.microsoft.com/office/drawing/2014/main" id="{ACBF7EC5-EF9D-D496-39D4-22BD062CEB4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5095;p71">
              <a:extLst>
                <a:ext uri="{FF2B5EF4-FFF2-40B4-BE49-F238E27FC236}">
                  <a16:creationId xmlns:a16="http://schemas.microsoft.com/office/drawing/2014/main" id="{B09DC003-A61F-F2F0-19E6-F2F560F4FF6B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5096;p71">
              <a:extLst>
                <a:ext uri="{FF2B5EF4-FFF2-40B4-BE49-F238E27FC236}">
                  <a16:creationId xmlns:a16="http://schemas.microsoft.com/office/drawing/2014/main" id="{354EDE32-B768-0DBA-2D78-11AD476D2A1F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5097;p71">
              <a:extLst>
                <a:ext uri="{FF2B5EF4-FFF2-40B4-BE49-F238E27FC236}">
                  <a16:creationId xmlns:a16="http://schemas.microsoft.com/office/drawing/2014/main" id="{D3E45F3B-940D-E4A9-CF3A-0C587F08C88E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5098;p71">
              <a:extLst>
                <a:ext uri="{FF2B5EF4-FFF2-40B4-BE49-F238E27FC236}">
                  <a16:creationId xmlns:a16="http://schemas.microsoft.com/office/drawing/2014/main" id="{5C05858A-3DD2-CF31-D38E-AC31152AF142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5099;p71">
              <a:extLst>
                <a:ext uri="{FF2B5EF4-FFF2-40B4-BE49-F238E27FC236}">
                  <a16:creationId xmlns:a16="http://schemas.microsoft.com/office/drawing/2014/main" id="{7BD2B4E4-473B-1244-35D5-1C38162D2984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5100;p71">
              <a:extLst>
                <a:ext uri="{FF2B5EF4-FFF2-40B4-BE49-F238E27FC236}">
                  <a16:creationId xmlns:a16="http://schemas.microsoft.com/office/drawing/2014/main" id="{D4C3754C-516F-2DA1-66BE-73ADD21BEAC6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5101;p71">
              <a:extLst>
                <a:ext uri="{FF2B5EF4-FFF2-40B4-BE49-F238E27FC236}">
                  <a16:creationId xmlns:a16="http://schemas.microsoft.com/office/drawing/2014/main" id="{5FB16527-B8ED-B11A-0E04-5B549DE406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5102;p71">
              <a:extLst>
                <a:ext uri="{FF2B5EF4-FFF2-40B4-BE49-F238E27FC236}">
                  <a16:creationId xmlns:a16="http://schemas.microsoft.com/office/drawing/2014/main" id="{56233183-0E0D-B93A-9D13-DBF494637AF1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5103;p71">
              <a:extLst>
                <a:ext uri="{FF2B5EF4-FFF2-40B4-BE49-F238E27FC236}">
                  <a16:creationId xmlns:a16="http://schemas.microsoft.com/office/drawing/2014/main" id="{4B6C8589-62A9-5EBB-75F9-4469B64CFAC1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5104;p71">
              <a:extLst>
                <a:ext uri="{FF2B5EF4-FFF2-40B4-BE49-F238E27FC236}">
                  <a16:creationId xmlns:a16="http://schemas.microsoft.com/office/drawing/2014/main" id="{B74BBDCB-0627-8B0B-8F6E-381F7BF1272E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5105;p71">
              <a:extLst>
                <a:ext uri="{FF2B5EF4-FFF2-40B4-BE49-F238E27FC236}">
                  <a16:creationId xmlns:a16="http://schemas.microsoft.com/office/drawing/2014/main" id="{A7FD132C-19C0-07F6-7C8F-16941A56CCAE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5106;p71">
              <a:extLst>
                <a:ext uri="{FF2B5EF4-FFF2-40B4-BE49-F238E27FC236}">
                  <a16:creationId xmlns:a16="http://schemas.microsoft.com/office/drawing/2014/main" id="{F59F8A7F-389E-7938-2574-8AB168FEA7B1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5107;p71">
              <a:extLst>
                <a:ext uri="{FF2B5EF4-FFF2-40B4-BE49-F238E27FC236}">
                  <a16:creationId xmlns:a16="http://schemas.microsoft.com/office/drawing/2014/main" id="{E5D1D125-E8F7-2E14-21D1-3BB5A526811E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5108;p71">
              <a:extLst>
                <a:ext uri="{FF2B5EF4-FFF2-40B4-BE49-F238E27FC236}">
                  <a16:creationId xmlns:a16="http://schemas.microsoft.com/office/drawing/2014/main" id="{0C9B7316-1105-FC37-980C-25A3661C1E92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5109;p71">
              <a:extLst>
                <a:ext uri="{FF2B5EF4-FFF2-40B4-BE49-F238E27FC236}">
                  <a16:creationId xmlns:a16="http://schemas.microsoft.com/office/drawing/2014/main" id="{8AA30027-BA5A-F88B-102C-7DFA28BD7E0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5110;p71">
              <a:extLst>
                <a:ext uri="{FF2B5EF4-FFF2-40B4-BE49-F238E27FC236}">
                  <a16:creationId xmlns:a16="http://schemas.microsoft.com/office/drawing/2014/main" id="{5B52ADAC-0482-3343-4830-2D3CE581DC9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5111;p71">
              <a:extLst>
                <a:ext uri="{FF2B5EF4-FFF2-40B4-BE49-F238E27FC236}">
                  <a16:creationId xmlns:a16="http://schemas.microsoft.com/office/drawing/2014/main" id="{861AF7A1-B5CD-37B1-13E5-AE596DAF0744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5112;p71">
              <a:extLst>
                <a:ext uri="{FF2B5EF4-FFF2-40B4-BE49-F238E27FC236}">
                  <a16:creationId xmlns:a16="http://schemas.microsoft.com/office/drawing/2014/main" id="{28EA1EA2-15CA-3372-E54F-55F0A3742249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5113;p71">
              <a:extLst>
                <a:ext uri="{FF2B5EF4-FFF2-40B4-BE49-F238E27FC236}">
                  <a16:creationId xmlns:a16="http://schemas.microsoft.com/office/drawing/2014/main" id="{2785C074-4324-5237-429D-2ABCF79FA8FB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5114;p71">
              <a:extLst>
                <a:ext uri="{FF2B5EF4-FFF2-40B4-BE49-F238E27FC236}">
                  <a16:creationId xmlns:a16="http://schemas.microsoft.com/office/drawing/2014/main" id="{57E96257-165B-0DA3-A10D-090F0E094AED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5115;p71">
              <a:extLst>
                <a:ext uri="{FF2B5EF4-FFF2-40B4-BE49-F238E27FC236}">
                  <a16:creationId xmlns:a16="http://schemas.microsoft.com/office/drawing/2014/main" id="{CB528F4D-7C93-D0DB-E4C4-08FAF63947E1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5116;p71">
              <a:extLst>
                <a:ext uri="{FF2B5EF4-FFF2-40B4-BE49-F238E27FC236}">
                  <a16:creationId xmlns:a16="http://schemas.microsoft.com/office/drawing/2014/main" id="{1C030618-01F8-EC00-6453-B1C6A1766209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5117;p71">
              <a:extLst>
                <a:ext uri="{FF2B5EF4-FFF2-40B4-BE49-F238E27FC236}">
                  <a16:creationId xmlns:a16="http://schemas.microsoft.com/office/drawing/2014/main" id="{18C1AF2C-69FF-9E1D-12EC-D2C1F8F8BBDE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5118;p71">
              <a:extLst>
                <a:ext uri="{FF2B5EF4-FFF2-40B4-BE49-F238E27FC236}">
                  <a16:creationId xmlns:a16="http://schemas.microsoft.com/office/drawing/2014/main" id="{85AEF674-9E0D-A721-E085-A0E4C747B462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5119;p71">
              <a:extLst>
                <a:ext uri="{FF2B5EF4-FFF2-40B4-BE49-F238E27FC236}">
                  <a16:creationId xmlns:a16="http://schemas.microsoft.com/office/drawing/2014/main" id="{53B1BB24-4BCA-6298-E729-C2EAA6276045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5120;p71">
              <a:extLst>
                <a:ext uri="{FF2B5EF4-FFF2-40B4-BE49-F238E27FC236}">
                  <a16:creationId xmlns:a16="http://schemas.microsoft.com/office/drawing/2014/main" id="{4307FA31-2E16-72BA-ECD7-0EEEAEF69BDC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5121;p71">
              <a:extLst>
                <a:ext uri="{FF2B5EF4-FFF2-40B4-BE49-F238E27FC236}">
                  <a16:creationId xmlns:a16="http://schemas.microsoft.com/office/drawing/2014/main" id="{B148AA5F-C59D-EE69-A656-B0C609F61851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5122;p71">
              <a:extLst>
                <a:ext uri="{FF2B5EF4-FFF2-40B4-BE49-F238E27FC236}">
                  <a16:creationId xmlns:a16="http://schemas.microsoft.com/office/drawing/2014/main" id="{3A1B036D-3BA0-3BD1-B1A7-B0CFCB6DFA0C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5123;p71">
              <a:extLst>
                <a:ext uri="{FF2B5EF4-FFF2-40B4-BE49-F238E27FC236}">
                  <a16:creationId xmlns:a16="http://schemas.microsoft.com/office/drawing/2014/main" id="{DD09D810-4298-23B8-0567-9277F2D0556B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5124;p71">
              <a:extLst>
                <a:ext uri="{FF2B5EF4-FFF2-40B4-BE49-F238E27FC236}">
                  <a16:creationId xmlns:a16="http://schemas.microsoft.com/office/drawing/2014/main" id="{DB58FE4A-B79D-DE9B-4B67-1F7BC2BCEA67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5125;p71">
              <a:extLst>
                <a:ext uri="{FF2B5EF4-FFF2-40B4-BE49-F238E27FC236}">
                  <a16:creationId xmlns:a16="http://schemas.microsoft.com/office/drawing/2014/main" id="{FF9C2F01-E3A5-256A-E028-4F257ED767EC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5126;p71">
              <a:extLst>
                <a:ext uri="{FF2B5EF4-FFF2-40B4-BE49-F238E27FC236}">
                  <a16:creationId xmlns:a16="http://schemas.microsoft.com/office/drawing/2014/main" id="{7F9808B7-4CF2-138D-D8D8-AB0F299EA80F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5127;p71">
              <a:extLst>
                <a:ext uri="{FF2B5EF4-FFF2-40B4-BE49-F238E27FC236}">
                  <a16:creationId xmlns:a16="http://schemas.microsoft.com/office/drawing/2014/main" id="{6FBB668E-F09C-1E36-AA45-1835CEFB3F92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5128;p71">
              <a:extLst>
                <a:ext uri="{FF2B5EF4-FFF2-40B4-BE49-F238E27FC236}">
                  <a16:creationId xmlns:a16="http://schemas.microsoft.com/office/drawing/2014/main" id="{9D71F7C3-107B-19D0-746E-978CD5E1A571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5129;p71">
              <a:extLst>
                <a:ext uri="{FF2B5EF4-FFF2-40B4-BE49-F238E27FC236}">
                  <a16:creationId xmlns:a16="http://schemas.microsoft.com/office/drawing/2014/main" id="{4D14D113-7981-96D3-2E1D-16A652D6A983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5130;p71">
              <a:extLst>
                <a:ext uri="{FF2B5EF4-FFF2-40B4-BE49-F238E27FC236}">
                  <a16:creationId xmlns:a16="http://schemas.microsoft.com/office/drawing/2014/main" id="{4443B6BE-DDBF-EC3F-10E2-9095A250703B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5131;p71">
              <a:extLst>
                <a:ext uri="{FF2B5EF4-FFF2-40B4-BE49-F238E27FC236}">
                  <a16:creationId xmlns:a16="http://schemas.microsoft.com/office/drawing/2014/main" id="{CB0B5D8B-15AD-0116-FF20-19519575432C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5132;p71">
              <a:extLst>
                <a:ext uri="{FF2B5EF4-FFF2-40B4-BE49-F238E27FC236}">
                  <a16:creationId xmlns:a16="http://schemas.microsoft.com/office/drawing/2014/main" id="{7A5843CB-AFC5-57FE-7922-F287F0F2B61A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5133;p71">
              <a:extLst>
                <a:ext uri="{FF2B5EF4-FFF2-40B4-BE49-F238E27FC236}">
                  <a16:creationId xmlns:a16="http://schemas.microsoft.com/office/drawing/2014/main" id="{41B04FF3-FA13-0855-B016-CD67FDD5DA24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5134;p71">
              <a:extLst>
                <a:ext uri="{FF2B5EF4-FFF2-40B4-BE49-F238E27FC236}">
                  <a16:creationId xmlns:a16="http://schemas.microsoft.com/office/drawing/2014/main" id="{486B535E-4688-FE4E-1632-E0F6903D16F6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5135;p71">
              <a:extLst>
                <a:ext uri="{FF2B5EF4-FFF2-40B4-BE49-F238E27FC236}">
                  <a16:creationId xmlns:a16="http://schemas.microsoft.com/office/drawing/2014/main" id="{CBD6560E-E8C8-3C87-033F-2F483DD6DFCB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5136;p71">
              <a:extLst>
                <a:ext uri="{FF2B5EF4-FFF2-40B4-BE49-F238E27FC236}">
                  <a16:creationId xmlns:a16="http://schemas.microsoft.com/office/drawing/2014/main" id="{ED079ADC-91C4-4705-57AC-02F330191DD1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5137;p71">
              <a:extLst>
                <a:ext uri="{FF2B5EF4-FFF2-40B4-BE49-F238E27FC236}">
                  <a16:creationId xmlns:a16="http://schemas.microsoft.com/office/drawing/2014/main" id="{C36D3788-2C31-6754-EBC9-C6A84D97B20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5138;p71">
              <a:extLst>
                <a:ext uri="{FF2B5EF4-FFF2-40B4-BE49-F238E27FC236}">
                  <a16:creationId xmlns:a16="http://schemas.microsoft.com/office/drawing/2014/main" id="{2165F321-7791-E94C-5B78-832C4FE12A2E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5139;p71">
              <a:extLst>
                <a:ext uri="{FF2B5EF4-FFF2-40B4-BE49-F238E27FC236}">
                  <a16:creationId xmlns:a16="http://schemas.microsoft.com/office/drawing/2014/main" id="{15B45D19-1D58-1618-90D0-EE03A020A4A0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5140;p71">
              <a:extLst>
                <a:ext uri="{FF2B5EF4-FFF2-40B4-BE49-F238E27FC236}">
                  <a16:creationId xmlns:a16="http://schemas.microsoft.com/office/drawing/2014/main" id="{12870FEC-8AE6-5191-024D-9D0B1BFB71E1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5141;p71">
              <a:extLst>
                <a:ext uri="{FF2B5EF4-FFF2-40B4-BE49-F238E27FC236}">
                  <a16:creationId xmlns:a16="http://schemas.microsoft.com/office/drawing/2014/main" id="{A1DD8FEE-C39D-8D78-F355-6CFD12E48A23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5142;p71">
              <a:extLst>
                <a:ext uri="{FF2B5EF4-FFF2-40B4-BE49-F238E27FC236}">
                  <a16:creationId xmlns:a16="http://schemas.microsoft.com/office/drawing/2014/main" id="{6F9A1B5A-C8CC-01A4-A39E-19F5B3186A29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5143;p71">
              <a:extLst>
                <a:ext uri="{FF2B5EF4-FFF2-40B4-BE49-F238E27FC236}">
                  <a16:creationId xmlns:a16="http://schemas.microsoft.com/office/drawing/2014/main" id="{1822F428-D6B9-4E2F-59D1-B803B324DA24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5144;p71">
              <a:extLst>
                <a:ext uri="{FF2B5EF4-FFF2-40B4-BE49-F238E27FC236}">
                  <a16:creationId xmlns:a16="http://schemas.microsoft.com/office/drawing/2014/main" id="{22444A26-B7E7-2A11-F124-431F487275E9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5145;p71">
              <a:extLst>
                <a:ext uri="{FF2B5EF4-FFF2-40B4-BE49-F238E27FC236}">
                  <a16:creationId xmlns:a16="http://schemas.microsoft.com/office/drawing/2014/main" id="{CF14E191-D2B0-D248-77E6-84F828765378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5146;p71">
              <a:extLst>
                <a:ext uri="{FF2B5EF4-FFF2-40B4-BE49-F238E27FC236}">
                  <a16:creationId xmlns:a16="http://schemas.microsoft.com/office/drawing/2014/main" id="{E8CFC29A-278E-B06A-8664-5D50473C5F8C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5147;p71">
              <a:extLst>
                <a:ext uri="{FF2B5EF4-FFF2-40B4-BE49-F238E27FC236}">
                  <a16:creationId xmlns:a16="http://schemas.microsoft.com/office/drawing/2014/main" id="{9BABFB03-C65B-AF40-8F5D-EB85B0A1CA9C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5148;p71">
              <a:extLst>
                <a:ext uri="{FF2B5EF4-FFF2-40B4-BE49-F238E27FC236}">
                  <a16:creationId xmlns:a16="http://schemas.microsoft.com/office/drawing/2014/main" id="{285D5B4A-B49A-D64B-1957-4B15F6931BCC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5149;p71">
              <a:extLst>
                <a:ext uri="{FF2B5EF4-FFF2-40B4-BE49-F238E27FC236}">
                  <a16:creationId xmlns:a16="http://schemas.microsoft.com/office/drawing/2014/main" id="{A5D69BDD-A104-02C0-33D2-090D83621B28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5150;p71">
              <a:extLst>
                <a:ext uri="{FF2B5EF4-FFF2-40B4-BE49-F238E27FC236}">
                  <a16:creationId xmlns:a16="http://schemas.microsoft.com/office/drawing/2014/main" id="{B83D2EF5-DAFA-A34A-E9C5-913127B1A1CB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5151;p71">
              <a:extLst>
                <a:ext uri="{FF2B5EF4-FFF2-40B4-BE49-F238E27FC236}">
                  <a16:creationId xmlns:a16="http://schemas.microsoft.com/office/drawing/2014/main" id="{93E71046-8ABE-F366-B78F-53C91A19EEC7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5152;p71">
              <a:extLst>
                <a:ext uri="{FF2B5EF4-FFF2-40B4-BE49-F238E27FC236}">
                  <a16:creationId xmlns:a16="http://schemas.microsoft.com/office/drawing/2014/main" id="{BBB23887-7870-253C-E8AC-777EEB1C0628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5153;p71">
              <a:extLst>
                <a:ext uri="{FF2B5EF4-FFF2-40B4-BE49-F238E27FC236}">
                  <a16:creationId xmlns:a16="http://schemas.microsoft.com/office/drawing/2014/main" id="{E5307221-1D03-6B3A-7A4E-0878755D036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5154;p71">
              <a:extLst>
                <a:ext uri="{FF2B5EF4-FFF2-40B4-BE49-F238E27FC236}">
                  <a16:creationId xmlns:a16="http://schemas.microsoft.com/office/drawing/2014/main" id="{5971EC07-4A01-F800-4537-125E15F25097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5155;p71">
              <a:extLst>
                <a:ext uri="{FF2B5EF4-FFF2-40B4-BE49-F238E27FC236}">
                  <a16:creationId xmlns:a16="http://schemas.microsoft.com/office/drawing/2014/main" id="{8A5F2BDC-40CC-57AC-2862-2989FA7AEF8E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5156;p71">
              <a:extLst>
                <a:ext uri="{FF2B5EF4-FFF2-40B4-BE49-F238E27FC236}">
                  <a16:creationId xmlns:a16="http://schemas.microsoft.com/office/drawing/2014/main" id="{4AE7F692-3DFD-B47D-EECD-50B91D2D9636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5157;p71">
              <a:extLst>
                <a:ext uri="{FF2B5EF4-FFF2-40B4-BE49-F238E27FC236}">
                  <a16:creationId xmlns:a16="http://schemas.microsoft.com/office/drawing/2014/main" id="{AAE19248-0EF4-C794-FC4E-CA69BB6D0C83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5158;p71">
              <a:extLst>
                <a:ext uri="{FF2B5EF4-FFF2-40B4-BE49-F238E27FC236}">
                  <a16:creationId xmlns:a16="http://schemas.microsoft.com/office/drawing/2014/main" id="{1326D153-1177-14FB-9E26-9B8ECB14D0C8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5159;p71">
              <a:extLst>
                <a:ext uri="{FF2B5EF4-FFF2-40B4-BE49-F238E27FC236}">
                  <a16:creationId xmlns:a16="http://schemas.microsoft.com/office/drawing/2014/main" id="{6C5395BD-CEFC-D7DD-2525-BED3B902C065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5160;p71">
              <a:extLst>
                <a:ext uri="{FF2B5EF4-FFF2-40B4-BE49-F238E27FC236}">
                  <a16:creationId xmlns:a16="http://schemas.microsoft.com/office/drawing/2014/main" id="{BCD6CC43-AF8C-1CFE-D165-2DFCE2DBC54B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5161;p71">
              <a:extLst>
                <a:ext uri="{FF2B5EF4-FFF2-40B4-BE49-F238E27FC236}">
                  <a16:creationId xmlns:a16="http://schemas.microsoft.com/office/drawing/2014/main" id="{266020EF-9F71-7493-342D-A4334A9CD06E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5162;p71">
              <a:extLst>
                <a:ext uri="{FF2B5EF4-FFF2-40B4-BE49-F238E27FC236}">
                  <a16:creationId xmlns:a16="http://schemas.microsoft.com/office/drawing/2014/main" id="{E4C5A601-F592-B5AB-B50E-5E49F147716D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5163;p71">
              <a:extLst>
                <a:ext uri="{FF2B5EF4-FFF2-40B4-BE49-F238E27FC236}">
                  <a16:creationId xmlns:a16="http://schemas.microsoft.com/office/drawing/2014/main" id="{5F8285B2-B858-DA60-2D48-D1761A17A627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5164;p71">
              <a:extLst>
                <a:ext uri="{FF2B5EF4-FFF2-40B4-BE49-F238E27FC236}">
                  <a16:creationId xmlns:a16="http://schemas.microsoft.com/office/drawing/2014/main" id="{F715D812-CB76-AAD0-4D40-2B82FDE550D8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5165;p71">
              <a:extLst>
                <a:ext uri="{FF2B5EF4-FFF2-40B4-BE49-F238E27FC236}">
                  <a16:creationId xmlns:a16="http://schemas.microsoft.com/office/drawing/2014/main" id="{5EB88F88-51BD-E05D-9F73-F11C1CD9D3AF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5166;p71">
              <a:extLst>
                <a:ext uri="{FF2B5EF4-FFF2-40B4-BE49-F238E27FC236}">
                  <a16:creationId xmlns:a16="http://schemas.microsoft.com/office/drawing/2014/main" id="{C846F713-3293-1754-06A2-FA79CAE6DAF8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5167;p71">
              <a:extLst>
                <a:ext uri="{FF2B5EF4-FFF2-40B4-BE49-F238E27FC236}">
                  <a16:creationId xmlns:a16="http://schemas.microsoft.com/office/drawing/2014/main" id="{24096F2C-92B6-ABB7-7BF0-554A04EBFF45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5168;p71">
              <a:extLst>
                <a:ext uri="{FF2B5EF4-FFF2-40B4-BE49-F238E27FC236}">
                  <a16:creationId xmlns:a16="http://schemas.microsoft.com/office/drawing/2014/main" id="{31A02F4A-A848-90B0-5FF1-2B9AC8825184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5169;p71">
              <a:extLst>
                <a:ext uri="{FF2B5EF4-FFF2-40B4-BE49-F238E27FC236}">
                  <a16:creationId xmlns:a16="http://schemas.microsoft.com/office/drawing/2014/main" id="{C84C9354-AFFA-D695-FC21-B84D79996214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5170;p71">
              <a:extLst>
                <a:ext uri="{FF2B5EF4-FFF2-40B4-BE49-F238E27FC236}">
                  <a16:creationId xmlns:a16="http://schemas.microsoft.com/office/drawing/2014/main" id="{2BD9852F-3633-8C52-2A8A-2B9AC5C14B6A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5171;p71">
              <a:extLst>
                <a:ext uri="{FF2B5EF4-FFF2-40B4-BE49-F238E27FC236}">
                  <a16:creationId xmlns:a16="http://schemas.microsoft.com/office/drawing/2014/main" id="{443DDAE1-38BB-49C3-0793-D287C024F907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5172;p71">
              <a:extLst>
                <a:ext uri="{FF2B5EF4-FFF2-40B4-BE49-F238E27FC236}">
                  <a16:creationId xmlns:a16="http://schemas.microsoft.com/office/drawing/2014/main" id="{BA7897AB-B0DD-CE7D-9E62-3A2B8A6B2767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5173;p71">
              <a:extLst>
                <a:ext uri="{FF2B5EF4-FFF2-40B4-BE49-F238E27FC236}">
                  <a16:creationId xmlns:a16="http://schemas.microsoft.com/office/drawing/2014/main" id="{403863ED-569D-118A-8852-1EE9645DC211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5174;p71">
              <a:extLst>
                <a:ext uri="{FF2B5EF4-FFF2-40B4-BE49-F238E27FC236}">
                  <a16:creationId xmlns:a16="http://schemas.microsoft.com/office/drawing/2014/main" id="{B5009A02-4848-4D2C-5289-ADD4463E4406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5175;p71">
              <a:extLst>
                <a:ext uri="{FF2B5EF4-FFF2-40B4-BE49-F238E27FC236}">
                  <a16:creationId xmlns:a16="http://schemas.microsoft.com/office/drawing/2014/main" id="{FE2DCBCF-0EF0-8A03-5BF3-96B99936116B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5176;p71">
              <a:extLst>
                <a:ext uri="{FF2B5EF4-FFF2-40B4-BE49-F238E27FC236}">
                  <a16:creationId xmlns:a16="http://schemas.microsoft.com/office/drawing/2014/main" id="{BCD5A3CD-AACE-4C23-E05B-A788B3180B0A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5177;p71">
              <a:extLst>
                <a:ext uri="{FF2B5EF4-FFF2-40B4-BE49-F238E27FC236}">
                  <a16:creationId xmlns:a16="http://schemas.microsoft.com/office/drawing/2014/main" id="{2748D7E8-19BF-14F8-0E19-E069FDB0F5D2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5178;p71">
              <a:extLst>
                <a:ext uri="{FF2B5EF4-FFF2-40B4-BE49-F238E27FC236}">
                  <a16:creationId xmlns:a16="http://schemas.microsoft.com/office/drawing/2014/main" id="{B7384156-B03A-8AF1-46FC-58F22831A7C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5179;p71">
              <a:extLst>
                <a:ext uri="{FF2B5EF4-FFF2-40B4-BE49-F238E27FC236}">
                  <a16:creationId xmlns:a16="http://schemas.microsoft.com/office/drawing/2014/main" id="{081EBB5F-76D3-D8E3-87D5-42D7CBF3074B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5180;p71">
              <a:extLst>
                <a:ext uri="{FF2B5EF4-FFF2-40B4-BE49-F238E27FC236}">
                  <a16:creationId xmlns:a16="http://schemas.microsoft.com/office/drawing/2014/main" id="{B76510E7-394B-B244-A355-E2B48816A628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5181;p71">
              <a:extLst>
                <a:ext uri="{FF2B5EF4-FFF2-40B4-BE49-F238E27FC236}">
                  <a16:creationId xmlns:a16="http://schemas.microsoft.com/office/drawing/2014/main" id="{71CC870E-9CCB-B01F-312C-5BAB4F94BB1D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5182;p71">
              <a:extLst>
                <a:ext uri="{FF2B5EF4-FFF2-40B4-BE49-F238E27FC236}">
                  <a16:creationId xmlns:a16="http://schemas.microsoft.com/office/drawing/2014/main" id="{4A95EBCE-1A97-C425-7165-2AC6C92F636E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5183;p71">
              <a:extLst>
                <a:ext uri="{FF2B5EF4-FFF2-40B4-BE49-F238E27FC236}">
                  <a16:creationId xmlns:a16="http://schemas.microsoft.com/office/drawing/2014/main" id="{22737D88-E832-0D35-52B0-968A584374BE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5184;p71">
              <a:extLst>
                <a:ext uri="{FF2B5EF4-FFF2-40B4-BE49-F238E27FC236}">
                  <a16:creationId xmlns:a16="http://schemas.microsoft.com/office/drawing/2014/main" id="{0B9B23F3-E144-C683-5408-4E66900C81F7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5185;p71">
              <a:extLst>
                <a:ext uri="{FF2B5EF4-FFF2-40B4-BE49-F238E27FC236}">
                  <a16:creationId xmlns:a16="http://schemas.microsoft.com/office/drawing/2014/main" id="{25D9D354-BA56-CD32-59E6-B7EA222810AA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5186;p71">
              <a:extLst>
                <a:ext uri="{FF2B5EF4-FFF2-40B4-BE49-F238E27FC236}">
                  <a16:creationId xmlns:a16="http://schemas.microsoft.com/office/drawing/2014/main" id="{5013880A-A805-D363-BD8D-96BEECE7197D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5187;p71">
              <a:extLst>
                <a:ext uri="{FF2B5EF4-FFF2-40B4-BE49-F238E27FC236}">
                  <a16:creationId xmlns:a16="http://schemas.microsoft.com/office/drawing/2014/main" id="{9DB1694A-E267-0D07-30AB-BC980747522E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5188;p71">
              <a:extLst>
                <a:ext uri="{FF2B5EF4-FFF2-40B4-BE49-F238E27FC236}">
                  <a16:creationId xmlns:a16="http://schemas.microsoft.com/office/drawing/2014/main" id="{F009E3DD-54C9-F593-1A4C-5F3B6E7B9A54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5189;p71">
              <a:extLst>
                <a:ext uri="{FF2B5EF4-FFF2-40B4-BE49-F238E27FC236}">
                  <a16:creationId xmlns:a16="http://schemas.microsoft.com/office/drawing/2014/main" id="{63FFF491-ED89-86E1-274B-6954CFD6BC46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5190;p71">
              <a:extLst>
                <a:ext uri="{FF2B5EF4-FFF2-40B4-BE49-F238E27FC236}">
                  <a16:creationId xmlns:a16="http://schemas.microsoft.com/office/drawing/2014/main" id="{F8FAE350-079D-FA78-9457-69BE82F53B58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5191;p71">
              <a:extLst>
                <a:ext uri="{FF2B5EF4-FFF2-40B4-BE49-F238E27FC236}">
                  <a16:creationId xmlns:a16="http://schemas.microsoft.com/office/drawing/2014/main" id="{33D09E91-A981-B1FE-2555-7C6E1611EE6D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5192;p71">
              <a:extLst>
                <a:ext uri="{FF2B5EF4-FFF2-40B4-BE49-F238E27FC236}">
                  <a16:creationId xmlns:a16="http://schemas.microsoft.com/office/drawing/2014/main" id="{4C5566AB-2E88-7D81-A16F-00E2432971C3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5193;p71">
              <a:extLst>
                <a:ext uri="{FF2B5EF4-FFF2-40B4-BE49-F238E27FC236}">
                  <a16:creationId xmlns:a16="http://schemas.microsoft.com/office/drawing/2014/main" id="{90026FCD-D21B-C94D-B881-465F79E73A6E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5194;p71">
              <a:extLst>
                <a:ext uri="{FF2B5EF4-FFF2-40B4-BE49-F238E27FC236}">
                  <a16:creationId xmlns:a16="http://schemas.microsoft.com/office/drawing/2014/main" id="{FA5F3416-28D0-BEA2-3791-18F96E5BAC8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5195;p71">
              <a:extLst>
                <a:ext uri="{FF2B5EF4-FFF2-40B4-BE49-F238E27FC236}">
                  <a16:creationId xmlns:a16="http://schemas.microsoft.com/office/drawing/2014/main" id="{CECB5E4C-212A-D6A0-08A0-B0665ACE91BF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5196;p71">
              <a:extLst>
                <a:ext uri="{FF2B5EF4-FFF2-40B4-BE49-F238E27FC236}">
                  <a16:creationId xmlns:a16="http://schemas.microsoft.com/office/drawing/2014/main" id="{C37D5406-054F-81A3-81FC-2EA9E5A911C6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5197;p71">
              <a:extLst>
                <a:ext uri="{FF2B5EF4-FFF2-40B4-BE49-F238E27FC236}">
                  <a16:creationId xmlns:a16="http://schemas.microsoft.com/office/drawing/2014/main" id="{51272605-DE83-00E6-21B7-C5B62C4A8BB4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5198;p71">
              <a:extLst>
                <a:ext uri="{FF2B5EF4-FFF2-40B4-BE49-F238E27FC236}">
                  <a16:creationId xmlns:a16="http://schemas.microsoft.com/office/drawing/2014/main" id="{4E9AA9A6-43EC-4A1E-9655-ED74D9A1ECD9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5199;p71">
              <a:extLst>
                <a:ext uri="{FF2B5EF4-FFF2-40B4-BE49-F238E27FC236}">
                  <a16:creationId xmlns:a16="http://schemas.microsoft.com/office/drawing/2014/main" id="{34EF505E-5DA3-9213-8A54-77D7C4DD73FC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5200;p71">
              <a:extLst>
                <a:ext uri="{FF2B5EF4-FFF2-40B4-BE49-F238E27FC236}">
                  <a16:creationId xmlns:a16="http://schemas.microsoft.com/office/drawing/2014/main" id="{8D2A934E-A9DA-3DB5-58D4-EA2EFFB28582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5201;p71">
              <a:extLst>
                <a:ext uri="{FF2B5EF4-FFF2-40B4-BE49-F238E27FC236}">
                  <a16:creationId xmlns:a16="http://schemas.microsoft.com/office/drawing/2014/main" id="{2CE17C95-F9A1-232E-856C-D8B17D146ED9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5202;p71">
              <a:extLst>
                <a:ext uri="{FF2B5EF4-FFF2-40B4-BE49-F238E27FC236}">
                  <a16:creationId xmlns:a16="http://schemas.microsoft.com/office/drawing/2014/main" id="{49F6A334-413B-495A-6C81-BB308962CE6E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5203;p71">
              <a:extLst>
                <a:ext uri="{FF2B5EF4-FFF2-40B4-BE49-F238E27FC236}">
                  <a16:creationId xmlns:a16="http://schemas.microsoft.com/office/drawing/2014/main" id="{FDC89B59-1082-9B9C-CF77-151E3EBD7324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5204;p71">
              <a:extLst>
                <a:ext uri="{FF2B5EF4-FFF2-40B4-BE49-F238E27FC236}">
                  <a16:creationId xmlns:a16="http://schemas.microsoft.com/office/drawing/2014/main" id="{15DE762C-90DD-FD69-2B89-0BBD12A1D811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5205;p71">
              <a:extLst>
                <a:ext uri="{FF2B5EF4-FFF2-40B4-BE49-F238E27FC236}">
                  <a16:creationId xmlns:a16="http://schemas.microsoft.com/office/drawing/2014/main" id="{03048570-A000-74F7-953B-7431573E8764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5206;p71">
              <a:extLst>
                <a:ext uri="{FF2B5EF4-FFF2-40B4-BE49-F238E27FC236}">
                  <a16:creationId xmlns:a16="http://schemas.microsoft.com/office/drawing/2014/main" id="{471A3963-C666-3927-DE8E-F9AB08FE94EA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5207;p71">
              <a:extLst>
                <a:ext uri="{FF2B5EF4-FFF2-40B4-BE49-F238E27FC236}">
                  <a16:creationId xmlns:a16="http://schemas.microsoft.com/office/drawing/2014/main" id="{7CCE1B52-B437-2485-B6D7-40205CDA45AC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5208;p71">
              <a:extLst>
                <a:ext uri="{FF2B5EF4-FFF2-40B4-BE49-F238E27FC236}">
                  <a16:creationId xmlns:a16="http://schemas.microsoft.com/office/drawing/2014/main" id="{2D9A58F7-6B19-673C-3EE2-A7F7749A8B4B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5209;p71">
              <a:extLst>
                <a:ext uri="{FF2B5EF4-FFF2-40B4-BE49-F238E27FC236}">
                  <a16:creationId xmlns:a16="http://schemas.microsoft.com/office/drawing/2014/main" id="{A4DF8E2F-820A-8D50-A6C2-4754D89CE2C4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5210;p71">
              <a:extLst>
                <a:ext uri="{FF2B5EF4-FFF2-40B4-BE49-F238E27FC236}">
                  <a16:creationId xmlns:a16="http://schemas.microsoft.com/office/drawing/2014/main" id="{29C21316-D0C5-98E1-6B30-A93B66D89511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5211;p71">
              <a:extLst>
                <a:ext uri="{FF2B5EF4-FFF2-40B4-BE49-F238E27FC236}">
                  <a16:creationId xmlns:a16="http://schemas.microsoft.com/office/drawing/2014/main" id="{6514DB1B-49EA-4C8F-C8F0-A156F1FFF62F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5212;p71">
              <a:extLst>
                <a:ext uri="{FF2B5EF4-FFF2-40B4-BE49-F238E27FC236}">
                  <a16:creationId xmlns:a16="http://schemas.microsoft.com/office/drawing/2014/main" id="{51796A87-2532-E023-146E-7CDA98511B8B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5213;p71">
              <a:extLst>
                <a:ext uri="{FF2B5EF4-FFF2-40B4-BE49-F238E27FC236}">
                  <a16:creationId xmlns:a16="http://schemas.microsoft.com/office/drawing/2014/main" id="{E6F09D07-56DE-B97F-E834-9C0E5EB71D51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5214;p71">
              <a:extLst>
                <a:ext uri="{FF2B5EF4-FFF2-40B4-BE49-F238E27FC236}">
                  <a16:creationId xmlns:a16="http://schemas.microsoft.com/office/drawing/2014/main" id="{17E2FFE0-B4E0-11A5-255B-FEC295ECDE4C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5215;p71">
              <a:extLst>
                <a:ext uri="{FF2B5EF4-FFF2-40B4-BE49-F238E27FC236}">
                  <a16:creationId xmlns:a16="http://schemas.microsoft.com/office/drawing/2014/main" id="{49EFF5BC-D80E-1E72-23C9-A3A706DBD927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5216;p71">
              <a:extLst>
                <a:ext uri="{FF2B5EF4-FFF2-40B4-BE49-F238E27FC236}">
                  <a16:creationId xmlns:a16="http://schemas.microsoft.com/office/drawing/2014/main" id="{873697F5-2EB8-478C-95D2-BF2A920511F4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5217;p71">
              <a:extLst>
                <a:ext uri="{FF2B5EF4-FFF2-40B4-BE49-F238E27FC236}">
                  <a16:creationId xmlns:a16="http://schemas.microsoft.com/office/drawing/2014/main" id="{07F6369F-CFFD-1025-74E8-D411021F5B41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5218;p71">
              <a:extLst>
                <a:ext uri="{FF2B5EF4-FFF2-40B4-BE49-F238E27FC236}">
                  <a16:creationId xmlns:a16="http://schemas.microsoft.com/office/drawing/2014/main" id="{AB4E0F83-54C5-F733-38C2-09FD2DEC2402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5219;p71">
              <a:extLst>
                <a:ext uri="{FF2B5EF4-FFF2-40B4-BE49-F238E27FC236}">
                  <a16:creationId xmlns:a16="http://schemas.microsoft.com/office/drawing/2014/main" id="{27D8C50E-439A-BF74-759B-65638FFB3B9F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5220;p71">
              <a:extLst>
                <a:ext uri="{FF2B5EF4-FFF2-40B4-BE49-F238E27FC236}">
                  <a16:creationId xmlns:a16="http://schemas.microsoft.com/office/drawing/2014/main" id="{33DC8205-CA1F-19E0-FC53-A4E96002225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5221;p71">
              <a:extLst>
                <a:ext uri="{FF2B5EF4-FFF2-40B4-BE49-F238E27FC236}">
                  <a16:creationId xmlns:a16="http://schemas.microsoft.com/office/drawing/2014/main" id="{B63EB6AE-46A5-FA19-245D-57578262796C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5222;p71">
              <a:extLst>
                <a:ext uri="{FF2B5EF4-FFF2-40B4-BE49-F238E27FC236}">
                  <a16:creationId xmlns:a16="http://schemas.microsoft.com/office/drawing/2014/main" id="{2524E1FC-BA15-E81D-D9DD-3916E45686A0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5223;p71">
              <a:extLst>
                <a:ext uri="{FF2B5EF4-FFF2-40B4-BE49-F238E27FC236}">
                  <a16:creationId xmlns:a16="http://schemas.microsoft.com/office/drawing/2014/main" id="{A97FC577-4109-77E8-5CD8-892D9DA9438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5224;p71">
              <a:extLst>
                <a:ext uri="{FF2B5EF4-FFF2-40B4-BE49-F238E27FC236}">
                  <a16:creationId xmlns:a16="http://schemas.microsoft.com/office/drawing/2014/main" id="{2E13279B-8B01-4C3D-D69F-823C9940C069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5225;p71">
              <a:extLst>
                <a:ext uri="{FF2B5EF4-FFF2-40B4-BE49-F238E27FC236}">
                  <a16:creationId xmlns:a16="http://schemas.microsoft.com/office/drawing/2014/main" id="{DB63F915-617D-CB76-B66E-E656DAB1BDC6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5226;p71">
              <a:extLst>
                <a:ext uri="{FF2B5EF4-FFF2-40B4-BE49-F238E27FC236}">
                  <a16:creationId xmlns:a16="http://schemas.microsoft.com/office/drawing/2014/main" id="{662BCFB7-2FC1-8F7F-AC89-53ED6BA0CCDF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5227;p71">
              <a:extLst>
                <a:ext uri="{FF2B5EF4-FFF2-40B4-BE49-F238E27FC236}">
                  <a16:creationId xmlns:a16="http://schemas.microsoft.com/office/drawing/2014/main" id="{278DACBF-4B7F-5B90-B656-07B1BD322F98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5228;p71">
              <a:extLst>
                <a:ext uri="{FF2B5EF4-FFF2-40B4-BE49-F238E27FC236}">
                  <a16:creationId xmlns:a16="http://schemas.microsoft.com/office/drawing/2014/main" id="{8370B736-10A8-D098-B868-766E7FB8F8B1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5229;p71">
              <a:extLst>
                <a:ext uri="{FF2B5EF4-FFF2-40B4-BE49-F238E27FC236}">
                  <a16:creationId xmlns:a16="http://schemas.microsoft.com/office/drawing/2014/main" id="{7819903A-C14F-D787-299D-D71F8935A255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5230;p71">
              <a:extLst>
                <a:ext uri="{FF2B5EF4-FFF2-40B4-BE49-F238E27FC236}">
                  <a16:creationId xmlns:a16="http://schemas.microsoft.com/office/drawing/2014/main" id="{3C04D6B1-FBBD-67F3-3A82-BEABFAEBE54D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5231;p71">
              <a:extLst>
                <a:ext uri="{FF2B5EF4-FFF2-40B4-BE49-F238E27FC236}">
                  <a16:creationId xmlns:a16="http://schemas.microsoft.com/office/drawing/2014/main" id="{35436887-A2F5-ABDD-B049-6570E133E3F5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5232;p71">
              <a:extLst>
                <a:ext uri="{FF2B5EF4-FFF2-40B4-BE49-F238E27FC236}">
                  <a16:creationId xmlns:a16="http://schemas.microsoft.com/office/drawing/2014/main" id="{230A0421-0E3C-01F6-DCE2-569A54198562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5233;p71">
              <a:extLst>
                <a:ext uri="{FF2B5EF4-FFF2-40B4-BE49-F238E27FC236}">
                  <a16:creationId xmlns:a16="http://schemas.microsoft.com/office/drawing/2014/main" id="{7C3AE70C-D2E8-06DD-4FCC-ADF023A5795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5234;p71">
              <a:extLst>
                <a:ext uri="{FF2B5EF4-FFF2-40B4-BE49-F238E27FC236}">
                  <a16:creationId xmlns:a16="http://schemas.microsoft.com/office/drawing/2014/main" id="{EA0548F8-9400-A00A-3E0D-100258FCC68B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5235;p71">
              <a:extLst>
                <a:ext uri="{FF2B5EF4-FFF2-40B4-BE49-F238E27FC236}">
                  <a16:creationId xmlns:a16="http://schemas.microsoft.com/office/drawing/2014/main" id="{92329979-089C-6E33-F3CE-E4CA628A87A7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5236;p71">
              <a:extLst>
                <a:ext uri="{FF2B5EF4-FFF2-40B4-BE49-F238E27FC236}">
                  <a16:creationId xmlns:a16="http://schemas.microsoft.com/office/drawing/2014/main" id="{E07B1B2F-5B32-F473-9728-6878FA8A1B33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5237;p71">
              <a:extLst>
                <a:ext uri="{FF2B5EF4-FFF2-40B4-BE49-F238E27FC236}">
                  <a16:creationId xmlns:a16="http://schemas.microsoft.com/office/drawing/2014/main" id="{850ABE7D-9462-CA86-76C1-BFA219840C6C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5238;p71">
              <a:extLst>
                <a:ext uri="{FF2B5EF4-FFF2-40B4-BE49-F238E27FC236}">
                  <a16:creationId xmlns:a16="http://schemas.microsoft.com/office/drawing/2014/main" id="{F5209314-DFCE-D8A9-53DC-851D44750C77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5239;p71">
              <a:extLst>
                <a:ext uri="{FF2B5EF4-FFF2-40B4-BE49-F238E27FC236}">
                  <a16:creationId xmlns:a16="http://schemas.microsoft.com/office/drawing/2014/main" id="{1A8523D5-D87D-2D9D-9E25-693DBA857C56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5240;p71">
              <a:extLst>
                <a:ext uri="{FF2B5EF4-FFF2-40B4-BE49-F238E27FC236}">
                  <a16:creationId xmlns:a16="http://schemas.microsoft.com/office/drawing/2014/main" id="{956791B8-40F4-44D7-956A-544019A9FC18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5241;p71">
              <a:extLst>
                <a:ext uri="{FF2B5EF4-FFF2-40B4-BE49-F238E27FC236}">
                  <a16:creationId xmlns:a16="http://schemas.microsoft.com/office/drawing/2014/main" id="{9CF4526A-1A8E-9352-EA6E-497186BE5CE2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5242;p71">
              <a:extLst>
                <a:ext uri="{FF2B5EF4-FFF2-40B4-BE49-F238E27FC236}">
                  <a16:creationId xmlns:a16="http://schemas.microsoft.com/office/drawing/2014/main" id="{002D1292-2458-97EC-9C4C-C20171BFE110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5243;p71">
              <a:extLst>
                <a:ext uri="{FF2B5EF4-FFF2-40B4-BE49-F238E27FC236}">
                  <a16:creationId xmlns:a16="http://schemas.microsoft.com/office/drawing/2014/main" id="{C0AC32FA-98D3-B4B7-1735-5DDCF6540D69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5244;p71">
              <a:extLst>
                <a:ext uri="{FF2B5EF4-FFF2-40B4-BE49-F238E27FC236}">
                  <a16:creationId xmlns:a16="http://schemas.microsoft.com/office/drawing/2014/main" id="{93702B56-9B05-C2C1-6094-EF644864B43C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5245;p71">
              <a:extLst>
                <a:ext uri="{FF2B5EF4-FFF2-40B4-BE49-F238E27FC236}">
                  <a16:creationId xmlns:a16="http://schemas.microsoft.com/office/drawing/2014/main" id="{759C0E28-2988-A248-7686-C2046AF2061F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5246;p71">
              <a:extLst>
                <a:ext uri="{FF2B5EF4-FFF2-40B4-BE49-F238E27FC236}">
                  <a16:creationId xmlns:a16="http://schemas.microsoft.com/office/drawing/2014/main" id="{2DC76E80-5777-4B86-A1E7-9698426CA8D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5247;p71">
              <a:extLst>
                <a:ext uri="{FF2B5EF4-FFF2-40B4-BE49-F238E27FC236}">
                  <a16:creationId xmlns:a16="http://schemas.microsoft.com/office/drawing/2014/main" id="{19A2C682-B90E-3F16-6F08-18EF434B7001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5248;p71">
              <a:extLst>
                <a:ext uri="{FF2B5EF4-FFF2-40B4-BE49-F238E27FC236}">
                  <a16:creationId xmlns:a16="http://schemas.microsoft.com/office/drawing/2014/main" id="{D83763A5-E29B-2126-2088-0DD2240479E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5249;p71">
              <a:extLst>
                <a:ext uri="{FF2B5EF4-FFF2-40B4-BE49-F238E27FC236}">
                  <a16:creationId xmlns:a16="http://schemas.microsoft.com/office/drawing/2014/main" id="{36F37BAF-6C95-8BB3-C6CD-28EBCBA797DB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5250;p71">
              <a:extLst>
                <a:ext uri="{FF2B5EF4-FFF2-40B4-BE49-F238E27FC236}">
                  <a16:creationId xmlns:a16="http://schemas.microsoft.com/office/drawing/2014/main" id="{1CB0CFEC-DFF3-4201-6FFB-8DCC7B087BD8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5251;p71">
              <a:extLst>
                <a:ext uri="{FF2B5EF4-FFF2-40B4-BE49-F238E27FC236}">
                  <a16:creationId xmlns:a16="http://schemas.microsoft.com/office/drawing/2014/main" id="{F684D599-0CCF-CE16-417F-2BC1F6A51B51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5252;p71">
              <a:extLst>
                <a:ext uri="{FF2B5EF4-FFF2-40B4-BE49-F238E27FC236}">
                  <a16:creationId xmlns:a16="http://schemas.microsoft.com/office/drawing/2014/main" id="{52906D21-C17E-8140-5DD5-40E2CE0C09BD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5253;p71">
              <a:extLst>
                <a:ext uri="{FF2B5EF4-FFF2-40B4-BE49-F238E27FC236}">
                  <a16:creationId xmlns:a16="http://schemas.microsoft.com/office/drawing/2014/main" id="{46E2BF47-7079-28C1-9BD2-7C063B11B373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5254;p71">
              <a:extLst>
                <a:ext uri="{FF2B5EF4-FFF2-40B4-BE49-F238E27FC236}">
                  <a16:creationId xmlns:a16="http://schemas.microsoft.com/office/drawing/2014/main" id="{866826A2-8E9E-6D90-C3BC-79FB50FC0342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5255;p71">
              <a:extLst>
                <a:ext uri="{FF2B5EF4-FFF2-40B4-BE49-F238E27FC236}">
                  <a16:creationId xmlns:a16="http://schemas.microsoft.com/office/drawing/2014/main" id="{200BD7DA-6AE4-84EF-BFA6-74AF29A71C1E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5256;p71">
              <a:extLst>
                <a:ext uri="{FF2B5EF4-FFF2-40B4-BE49-F238E27FC236}">
                  <a16:creationId xmlns:a16="http://schemas.microsoft.com/office/drawing/2014/main" id="{DF527ADA-2488-983A-964F-9362BECA4A77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5257;p71">
              <a:extLst>
                <a:ext uri="{FF2B5EF4-FFF2-40B4-BE49-F238E27FC236}">
                  <a16:creationId xmlns:a16="http://schemas.microsoft.com/office/drawing/2014/main" id="{74F5DBAF-457A-0E03-5F1B-26066A39DBC0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5258;p71">
              <a:extLst>
                <a:ext uri="{FF2B5EF4-FFF2-40B4-BE49-F238E27FC236}">
                  <a16:creationId xmlns:a16="http://schemas.microsoft.com/office/drawing/2014/main" id="{A26BFF6E-D9F7-6A4E-E3B0-FAECAC515824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5259;p71">
              <a:extLst>
                <a:ext uri="{FF2B5EF4-FFF2-40B4-BE49-F238E27FC236}">
                  <a16:creationId xmlns:a16="http://schemas.microsoft.com/office/drawing/2014/main" id="{75F1A527-509C-A52E-2CF4-9F1BD06C5494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5260;p71">
              <a:extLst>
                <a:ext uri="{FF2B5EF4-FFF2-40B4-BE49-F238E27FC236}">
                  <a16:creationId xmlns:a16="http://schemas.microsoft.com/office/drawing/2014/main" id="{33BBC373-B054-172A-0334-F32CDF1CEDD5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5261;p71">
              <a:extLst>
                <a:ext uri="{FF2B5EF4-FFF2-40B4-BE49-F238E27FC236}">
                  <a16:creationId xmlns:a16="http://schemas.microsoft.com/office/drawing/2014/main" id="{3AB1CE9B-1145-A015-BBB9-86B4E44230DB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5262;p71">
              <a:extLst>
                <a:ext uri="{FF2B5EF4-FFF2-40B4-BE49-F238E27FC236}">
                  <a16:creationId xmlns:a16="http://schemas.microsoft.com/office/drawing/2014/main" id="{713ED1D9-596D-37EE-9F01-16CB1A94CACB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5263;p71">
              <a:extLst>
                <a:ext uri="{FF2B5EF4-FFF2-40B4-BE49-F238E27FC236}">
                  <a16:creationId xmlns:a16="http://schemas.microsoft.com/office/drawing/2014/main" id="{57AC7808-2B72-D4C7-547F-D6825B449716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5264;p71">
              <a:extLst>
                <a:ext uri="{FF2B5EF4-FFF2-40B4-BE49-F238E27FC236}">
                  <a16:creationId xmlns:a16="http://schemas.microsoft.com/office/drawing/2014/main" id="{2C48A514-FF95-AF82-8109-E8B6D20AF01B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5265;p71">
              <a:extLst>
                <a:ext uri="{FF2B5EF4-FFF2-40B4-BE49-F238E27FC236}">
                  <a16:creationId xmlns:a16="http://schemas.microsoft.com/office/drawing/2014/main" id="{6F19519A-EB01-373D-D2A1-18BEAD7099B6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5266;p71">
              <a:extLst>
                <a:ext uri="{FF2B5EF4-FFF2-40B4-BE49-F238E27FC236}">
                  <a16:creationId xmlns:a16="http://schemas.microsoft.com/office/drawing/2014/main" id="{23C8F2E4-8A13-1165-A619-667FB3D4C851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5267;p71">
              <a:extLst>
                <a:ext uri="{FF2B5EF4-FFF2-40B4-BE49-F238E27FC236}">
                  <a16:creationId xmlns:a16="http://schemas.microsoft.com/office/drawing/2014/main" id="{5BB8A356-2194-58D2-38A6-34C6F1BCDC86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5268;p71">
              <a:extLst>
                <a:ext uri="{FF2B5EF4-FFF2-40B4-BE49-F238E27FC236}">
                  <a16:creationId xmlns:a16="http://schemas.microsoft.com/office/drawing/2014/main" id="{E7FDEEA1-0AF3-052C-BD8C-48817BBF9EC3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5269;p71">
              <a:extLst>
                <a:ext uri="{FF2B5EF4-FFF2-40B4-BE49-F238E27FC236}">
                  <a16:creationId xmlns:a16="http://schemas.microsoft.com/office/drawing/2014/main" id="{399B4CF4-D283-FD05-A027-4F8CC5BB78E2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5270;p71">
              <a:extLst>
                <a:ext uri="{FF2B5EF4-FFF2-40B4-BE49-F238E27FC236}">
                  <a16:creationId xmlns:a16="http://schemas.microsoft.com/office/drawing/2014/main" id="{FDC07AE1-A840-9451-15EA-572E4DE496DD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5271;p71">
              <a:extLst>
                <a:ext uri="{FF2B5EF4-FFF2-40B4-BE49-F238E27FC236}">
                  <a16:creationId xmlns:a16="http://schemas.microsoft.com/office/drawing/2014/main" id="{B97F9D31-0E08-58E9-3C40-DDD263E1358C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5272;p71">
              <a:extLst>
                <a:ext uri="{FF2B5EF4-FFF2-40B4-BE49-F238E27FC236}">
                  <a16:creationId xmlns:a16="http://schemas.microsoft.com/office/drawing/2014/main" id="{1E38CBF1-222D-8F5F-2213-908810A1E59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5273;p71">
              <a:extLst>
                <a:ext uri="{FF2B5EF4-FFF2-40B4-BE49-F238E27FC236}">
                  <a16:creationId xmlns:a16="http://schemas.microsoft.com/office/drawing/2014/main" id="{9F1C391A-EEA9-9726-F351-4D92AE959E61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5274;p71">
              <a:extLst>
                <a:ext uri="{FF2B5EF4-FFF2-40B4-BE49-F238E27FC236}">
                  <a16:creationId xmlns:a16="http://schemas.microsoft.com/office/drawing/2014/main" id="{4378873E-7AE9-E154-F39E-CC1A570BB8F8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5275;p71">
              <a:extLst>
                <a:ext uri="{FF2B5EF4-FFF2-40B4-BE49-F238E27FC236}">
                  <a16:creationId xmlns:a16="http://schemas.microsoft.com/office/drawing/2014/main" id="{D394867D-F43C-13F3-EB85-FA03EF218C84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5276;p71">
              <a:extLst>
                <a:ext uri="{FF2B5EF4-FFF2-40B4-BE49-F238E27FC236}">
                  <a16:creationId xmlns:a16="http://schemas.microsoft.com/office/drawing/2014/main" id="{D2CC57BD-EEF9-0DD4-E710-CB92BF96F7BC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5277;p71">
              <a:extLst>
                <a:ext uri="{FF2B5EF4-FFF2-40B4-BE49-F238E27FC236}">
                  <a16:creationId xmlns:a16="http://schemas.microsoft.com/office/drawing/2014/main" id="{221D12F7-DC76-76BD-7C8F-55EDADD5AFDD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5278;p71">
              <a:extLst>
                <a:ext uri="{FF2B5EF4-FFF2-40B4-BE49-F238E27FC236}">
                  <a16:creationId xmlns:a16="http://schemas.microsoft.com/office/drawing/2014/main" id="{26DCC21F-1CC9-E62B-FC00-D670DAAA933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5279;p71">
              <a:extLst>
                <a:ext uri="{FF2B5EF4-FFF2-40B4-BE49-F238E27FC236}">
                  <a16:creationId xmlns:a16="http://schemas.microsoft.com/office/drawing/2014/main" id="{551E3B6B-86D7-27C6-51CA-631CCAABF1F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5280;p71">
              <a:extLst>
                <a:ext uri="{FF2B5EF4-FFF2-40B4-BE49-F238E27FC236}">
                  <a16:creationId xmlns:a16="http://schemas.microsoft.com/office/drawing/2014/main" id="{F8BB7AE1-ABBD-DD92-B176-1F2D8D021664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5281;p71">
              <a:extLst>
                <a:ext uri="{FF2B5EF4-FFF2-40B4-BE49-F238E27FC236}">
                  <a16:creationId xmlns:a16="http://schemas.microsoft.com/office/drawing/2014/main" id="{02C8DBD1-11E4-44BE-8065-9149F879328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5282;p71">
              <a:extLst>
                <a:ext uri="{FF2B5EF4-FFF2-40B4-BE49-F238E27FC236}">
                  <a16:creationId xmlns:a16="http://schemas.microsoft.com/office/drawing/2014/main" id="{2F32AD66-6861-72FA-12FC-56305977D625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5283;p71">
              <a:extLst>
                <a:ext uri="{FF2B5EF4-FFF2-40B4-BE49-F238E27FC236}">
                  <a16:creationId xmlns:a16="http://schemas.microsoft.com/office/drawing/2014/main" id="{FB7D4B1C-F61C-9B36-3162-00B9EEA19F88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5284;p71">
              <a:extLst>
                <a:ext uri="{FF2B5EF4-FFF2-40B4-BE49-F238E27FC236}">
                  <a16:creationId xmlns:a16="http://schemas.microsoft.com/office/drawing/2014/main" id="{91E2DC09-9475-BC93-990C-D29CA44CF4C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5285;p71">
              <a:extLst>
                <a:ext uri="{FF2B5EF4-FFF2-40B4-BE49-F238E27FC236}">
                  <a16:creationId xmlns:a16="http://schemas.microsoft.com/office/drawing/2014/main" id="{A5B2B519-B1A7-3A87-1EE5-CE2211A18EFD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5286;p71">
              <a:extLst>
                <a:ext uri="{FF2B5EF4-FFF2-40B4-BE49-F238E27FC236}">
                  <a16:creationId xmlns:a16="http://schemas.microsoft.com/office/drawing/2014/main" id="{1855AD41-356C-7423-DC9F-8BFE22D4BE4A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5287;p71">
              <a:extLst>
                <a:ext uri="{FF2B5EF4-FFF2-40B4-BE49-F238E27FC236}">
                  <a16:creationId xmlns:a16="http://schemas.microsoft.com/office/drawing/2014/main" id="{C67B9192-EDBB-85E4-7EA6-C831FFB06F4B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5288;p71">
              <a:extLst>
                <a:ext uri="{FF2B5EF4-FFF2-40B4-BE49-F238E27FC236}">
                  <a16:creationId xmlns:a16="http://schemas.microsoft.com/office/drawing/2014/main" id="{F23326E1-FDE7-15B4-A7DC-02BDAD5CA7A9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5289;p71">
              <a:extLst>
                <a:ext uri="{FF2B5EF4-FFF2-40B4-BE49-F238E27FC236}">
                  <a16:creationId xmlns:a16="http://schemas.microsoft.com/office/drawing/2014/main" id="{6E221D8C-DDB0-DD09-0F78-00109AE3C46A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5290;p71">
              <a:extLst>
                <a:ext uri="{FF2B5EF4-FFF2-40B4-BE49-F238E27FC236}">
                  <a16:creationId xmlns:a16="http://schemas.microsoft.com/office/drawing/2014/main" id="{9229AD58-3081-0C76-E96C-D7D68672F719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5291;p71">
              <a:extLst>
                <a:ext uri="{FF2B5EF4-FFF2-40B4-BE49-F238E27FC236}">
                  <a16:creationId xmlns:a16="http://schemas.microsoft.com/office/drawing/2014/main" id="{BE54D330-BAD4-0225-B6D4-16D14392C3CF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5292;p71">
              <a:extLst>
                <a:ext uri="{FF2B5EF4-FFF2-40B4-BE49-F238E27FC236}">
                  <a16:creationId xmlns:a16="http://schemas.microsoft.com/office/drawing/2014/main" id="{60009810-B9F6-5A2C-0EDA-6C24DE8E7FF4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5293;p71">
              <a:extLst>
                <a:ext uri="{FF2B5EF4-FFF2-40B4-BE49-F238E27FC236}">
                  <a16:creationId xmlns:a16="http://schemas.microsoft.com/office/drawing/2014/main" id="{BA425D2C-6696-8FB2-0117-BF780B5D675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5294;p71">
              <a:extLst>
                <a:ext uri="{FF2B5EF4-FFF2-40B4-BE49-F238E27FC236}">
                  <a16:creationId xmlns:a16="http://schemas.microsoft.com/office/drawing/2014/main" id="{5904A74F-5A95-5E6E-2CBF-E573DC3818F0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5295;p71">
              <a:extLst>
                <a:ext uri="{FF2B5EF4-FFF2-40B4-BE49-F238E27FC236}">
                  <a16:creationId xmlns:a16="http://schemas.microsoft.com/office/drawing/2014/main" id="{3943BCD1-6158-5634-1992-BE7C2575ED03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5296;p71">
              <a:extLst>
                <a:ext uri="{FF2B5EF4-FFF2-40B4-BE49-F238E27FC236}">
                  <a16:creationId xmlns:a16="http://schemas.microsoft.com/office/drawing/2014/main" id="{DF91BF9D-CD5F-4690-1346-2551F7E57051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5297;p71">
              <a:extLst>
                <a:ext uri="{FF2B5EF4-FFF2-40B4-BE49-F238E27FC236}">
                  <a16:creationId xmlns:a16="http://schemas.microsoft.com/office/drawing/2014/main" id="{21AC25DD-9125-2990-7B58-C63E22725F4A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5298;p71">
              <a:extLst>
                <a:ext uri="{FF2B5EF4-FFF2-40B4-BE49-F238E27FC236}">
                  <a16:creationId xmlns:a16="http://schemas.microsoft.com/office/drawing/2014/main" id="{180D71E0-BDAC-555C-22D2-31418D9332F1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5299;p71">
              <a:extLst>
                <a:ext uri="{FF2B5EF4-FFF2-40B4-BE49-F238E27FC236}">
                  <a16:creationId xmlns:a16="http://schemas.microsoft.com/office/drawing/2014/main" id="{D25CEE44-566C-8B85-32F7-7A9DA3DB4FB4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5300;p71">
              <a:extLst>
                <a:ext uri="{FF2B5EF4-FFF2-40B4-BE49-F238E27FC236}">
                  <a16:creationId xmlns:a16="http://schemas.microsoft.com/office/drawing/2014/main" id="{4A160D44-323E-4532-A598-1FE669A17F83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5301;p71">
              <a:extLst>
                <a:ext uri="{FF2B5EF4-FFF2-40B4-BE49-F238E27FC236}">
                  <a16:creationId xmlns:a16="http://schemas.microsoft.com/office/drawing/2014/main" id="{E5BF6E70-579A-D0B8-AB15-14B335EB2288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5302;p71">
              <a:extLst>
                <a:ext uri="{FF2B5EF4-FFF2-40B4-BE49-F238E27FC236}">
                  <a16:creationId xmlns:a16="http://schemas.microsoft.com/office/drawing/2014/main" id="{676E0969-F423-B02E-4B3F-FD83597A97F7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5303;p71">
              <a:extLst>
                <a:ext uri="{FF2B5EF4-FFF2-40B4-BE49-F238E27FC236}">
                  <a16:creationId xmlns:a16="http://schemas.microsoft.com/office/drawing/2014/main" id="{E258AB0A-D5B2-372B-C96B-4A35B24BE841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5304;p71">
              <a:extLst>
                <a:ext uri="{FF2B5EF4-FFF2-40B4-BE49-F238E27FC236}">
                  <a16:creationId xmlns:a16="http://schemas.microsoft.com/office/drawing/2014/main" id="{43BD1358-FC4F-F8BA-5BEC-83EFC8CB57D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5305;p71">
              <a:extLst>
                <a:ext uri="{FF2B5EF4-FFF2-40B4-BE49-F238E27FC236}">
                  <a16:creationId xmlns:a16="http://schemas.microsoft.com/office/drawing/2014/main" id="{47C3CB40-4859-D7B0-22AE-4DB3EC053B90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5306;p71">
              <a:extLst>
                <a:ext uri="{FF2B5EF4-FFF2-40B4-BE49-F238E27FC236}">
                  <a16:creationId xmlns:a16="http://schemas.microsoft.com/office/drawing/2014/main" id="{7F09D5D5-345D-A1AE-1613-8002954D56BD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5307;p71">
              <a:extLst>
                <a:ext uri="{FF2B5EF4-FFF2-40B4-BE49-F238E27FC236}">
                  <a16:creationId xmlns:a16="http://schemas.microsoft.com/office/drawing/2014/main" id="{8870C9D2-737C-2EF2-E477-7B1882A44A63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5308;p71">
              <a:extLst>
                <a:ext uri="{FF2B5EF4-FFF2-40B4-BE49-F238E27FC236}">
                  <a16:creationId xmlns:a16="http://schemas.microsoft.com/office/drawing/2014/main" id="{712B703A-8B76-BFF9-AA79-EDA86E03B126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5309;p71">
              <a:extLst>
                <a:ext uri="{FF2B5EF4-FFF2-40B4-BE49-F238E27FC236}">
                  <a16:creationId xmlns:a16="http://schemas.microsoft.com/office/drawing/2014/main" id="{EC928E55-9DFE-DA02-55A6-C60DDBDE3A1F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5310;p71">
              <a:extLst>
                <a:ext uri="{FF2B5EF4-FFF2-40B4-BE49-F238E27FC236}">
                  <a16:creationId xmlns:a16="http://schemas.microsoft.com/office/drawing/2014/main" id="{E8B16266-C9B9-1125-1ED8-2D57DB8E242C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5311;p71">
              <a:extLst>
                <a:ext uri="{FF2B5EF4-FFF2-40B4-BE49-F238E27FC236}">
                  <a16:creationId xmlns:a16="http://schemas.microsoft.com/office/drawing/2014/main" id="{F38A5B09-044D-114C-D1C4-CE2B29DE6022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5312;p71">
              <a:extLst>
                <a:ext uri="{FF2B5EF4-FFF2-40B4-BE49-F238E27FC236}">
                  <a16:creationId xmlns:a16="http://schemas.microsoft.com/office/drawing/2014/main" id="{FBC01058-0912-206D-8AAB-47EDC790DDD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5313;p71">
              <a:extLst>
                <a:ext uri="{FF2B5EF4-FFF2-40B4-BE49-F238E27FC236}">
                  <a16:creationId xmlns:a16="http://schemas.microsoft.com/office/drawing/2014/main" id="{D9AEECC4-B696-01CE-28F1-E8E9F6E491AB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5314;p71">
              <a:extLst>
                <a:ext uri="{FF2B5EF4-FFF2-40B4-BE49-F238E27FC236}">
                  <a16:creationId xmlns:a16="http://schemas.microsoft.com/office/drawing/2014/main" id="{A115A63D-A20D-6424-8EA0-5205E25BD38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5315;p71">
              <a:extLst>
                <a:ext uri="{FF2B5EF4-FFF2-40B4-BE49-F238E27FC236}">
                  <a16:creationId xmlns:a16="http://schemas.microsoft.com/office/drawing/2014/main" id="{7C70F9D8-3894-D19F-5ECE-89D737D91263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5316;p71">
              <a:extLst>
                <a:ext uri="{FF2B5EF4-FFF2-40B4-BE49-F238E27FC236}">
                  <a16:creationId xmlns:a16="http://schemas.microsoft.com/office/drawing/2014/main" id="{94EF664A-24B0-D95F-4FFB-8C8A87623E02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5317;p71">
              <a:extLst>
                <a:ext uri="{FF2B5EF4-FFF2-40B4-BE49-F238E27FC236}">
                  <a16:creationId xmlns:a16="http://schemas.microsoft.com/office/drawing/2014/main" id="{5872C139-E203-0E19-D2D9-08C60FF23C7E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5318;p71">
              <a:extLst>
                <a:ext uri="{FF2B5EF4-FFF2-40B4-BE49-F238E27FC236}">
                  <a16:creationId xmlns:a16="http://schemas.microsoft.com/office/drawing/2014/main" id="{8D172F3A-FA85-DCC9-35DD-9BFE810ED1CF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5319;p71">
              <a:extLst>
                <a:ext uri="{FF2B5EF4-FFF2-40B4-BE49-F238E27FC236}">
                  <a16:creationId xmlns:a16="http://schemas.microsoft.com/office/drawing/2014/main" id="{D8DE1183-03C5-987D-8B88-AD922F5DE655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5320;p71">
              <a:extLst>
                <a:ext uri="{FF2B5EF4-FFF2-40B4-BE49-F238E27FC236}">
                  <a16:creationId xmlns:a16="http://schemas.microsoft.com/office/drawing/2014/main" id="{5A5DB1CA-F5CB-B416-5DC5-7F4FA70E9E08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5321;p71">
              <a:extLst>
                <a:ext uri="{FF2B5EF4-FFF2-40B4-BE49-F238E27FC236}">
                  <a16:creationId xmlns:a16="http://schemas.microsoft.com/office/drawing/2014/main" id="{D2BD90FA-918B-BDBD-F208-B8CF9A9B0BE1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5322;p71">
              <a:extLst>
                <a:ext uri="{FF2B5EF4-FFF2-40B4-BE49-F238E27FC236}">
                  <a16:creationId xmlns:a16="http://schemas.microsoft.com/office/drawing/2014/main" id="{23E21E13-FF7D-FF81-FE2A-AF93E5A41759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5323;p71">
              <a:extLst>
                <a:ext uri="{FF2B5EF4-FFF2-40B4-BE49-F238E27FC236}">
                  <a16:creationId xmlns:a16="http://schemas.microsoft.com/office/drawing/2014/main" id="{57A5067A-D28A-A78F-D359-939AFC7888B3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5324;p71">
              <a:extLst>
                <a:ext uri="{FF2B5EF4-FFF2-40B4-BE49-F238E27FC236}">
                  <a16:creationId xmlns:a16="http://schemas.microsoft.com/office/drawing/2014/main" id="{85B6D965-48D7-537B-6F94-07BC41A88784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5325;p71">
              <a:extLst>
                <a:ext uri="{FF2B5EF4-FFF2-40B4-BE49-F238E27FC236}">
                  <a16:creationId xmlns:a16="http://schemas.microsoft.com/office/drawing/2014/main" id="{EB245E48-30B3-C09B-1062-E80B228F12BE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5326;p71">
              <a:extLst>
                <a:ext uri="{FF2B5EF4-FFF2-40B4-BE49-F238E27FC236}">
                  <a16:creationId xmlns:a16="http://schemas.microsoft.com/office/drawing/2014/main" id="{920268BB-A5BF-D6CD-6D27-5BFA235B76BD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5327;p71">
              <a:extLst>
                <a:ext uri="{FF2B5EF4-FFF2-40B4-BE49-F238E27FC236}">
                  <a16:creationId xmlns:a16="http://schemas.microsoft.com/office/drawing/2014/main" id="{203CED82-B683-998F-9566-22F2DD40DCB5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5328;p71">
              <a:extLst>
                <a:ext uri="{FF2B5EF4-FFF2-40B4-BE49-F238E27FC236}">
                  <a16:creationId xmlns:a16="http://schemas.microsoft.com/office/drawing/2014/main" id="{EA7F3866-FED0-D5B0-5479-9BA66A5AC93E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5329;p71">
              <a:extLst>
                <a:ext uri="{FF2B5EF4-FFF2-40B4-BE49-F238E27FC236}">
                  <a16:creationId xmlns:a16="http://schemas.microsoft.com/office/drawing/2014/main" id="{5C1D1C75-3637-AC03-3AB5-30412F16764F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5330;p71">
              <a:extLst>
                <a:ext uri="{FF2B5EF4-FFF2-40B4-BE49-F238E27FC236}">
                  <a16:creationId xmlns:a16="http://schemas.microsoft.com/office/drawing/2014/main" id="{615938C8-D1D2-B2A1-C317-17A53326BB5E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5331;p71">
              <a:extLst>
                <a:ext uri="{FF2B5EF4-FFF2-40B4-BE49-F238E27FC236}">
                  <a16:creationId xmlns:a16="http://schemas.microsoft.com/office/drawing/2014/main" id="{BCCC7A33-E3FB-08FE-730D-9496C3ECD93E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5332;p71">
              <a:extLst>
                <a:ext uri="{FF2B5EF4-FFF2-40B4-BE49-F238E27FC236}">
                  <a16:creationId xmlns:a16="http://schemas.microsoft.com/office/drawing/2014/main" id="{96B9E155-4BA8-44D7-E348-EEFDEAFB88BD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5333;p71">
              <a:extLst>
                <a:ext uri="{FF2B5EF4-FFF2-40B4-BE49-F238E27FC236}">
                  <a16:creationId xmlns:a16="http://schemas.microsoft.com/office/drawing/2014/main" id="{C91556B8-47EC-8F92-7582-C978AD612816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5334;p71">
              <a:extLst>
                <a:ext uri="{FF2B5EF4-FFF2-40B4-BE49-F238E27FC236}">
                  <a16:creationId xmlns:a16="http://schemas.microsoft.com/office/drawing/2014/main" id="{75AB9178-A835-A63D-D5CA-A669E32B3C77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5335;p71">
              <a:extLst>
                <a:ext uri="{FF2B5EF4-FFF2-40B4-BE49-F238E27FC236}">
                  <a16:creationId xmlns:a16="http://schemas.microsoft.com/office/drawing/2014/main" id="{6AF5EEB5-5634-0DAE-40A8-F5F8D5E8A01D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5336;p71">
              <a:extLst>
                <a:ext uri="{FF2B5EF4-FFF2-40B4-BE49-F238E27FC236}">
                  <a16:creationId xmlns:a16="http://schemas.microsoft.com/office/drawing/2014/main" id="{BEBDB290-095B-70BF-0635-7829CCABAAE1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5337;p71">
              <a:extLst>
                <a:ext uri="{FF2B5EF4-FFF2-40B4-BE49-F238E27FC236}">
                  <a16:creationId xmlns:a16="http://schemas.microsoft.com/office/drawing/2014/main" id="{B5A25B99-0F1F-5F79-584C-AEA912F11112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5338;p71">
              <a:extLst>
                <a:ext uri="{FF2B5EF4-FFF2-40B4-BE49-F238E27FC236}">
                  <a16:creationId xmlns:a16="http://schemas.microsoft.com/office/drawing/2014/main" id="{C744E577-DA95-D402-6B28-75B11FDDB656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5339;p71">
              <a:extLst>
                <a:ext uri="{FF2B5EF4-FFF2-40B4-BE49-F238E27FC236}">
                  <a16:creationId xmlns:a16="http://schemas.microsoft.com/office/drawing/2014/main" id="{1637D04D-1631-FFCF-A0E2-5E8399254D6A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5340;p71">
              <a:extLst>
                <a:ext uri="{FF2B5EF4-FFF2-40B4-BE49-F238E27FC236}">
                  <a16:creationId xmlns:a16="http://schemas.microsoft.com/office/drawing/2014/main" id="{7990739C-FCB5-5A85-03C0-C493610BDC7F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5341;p71">
              <a:extLst>
                <a:ext uri="{FF2B5EF4-FFF2-40B4-BE49-F238E27FC236}">
                  <a16:creationId xmlns:a16="http://schemas.microsoft.com/office/drawing/2014/main" id="{37FBEE74-2CBA-ABAD-BBF1-530BC83C2D69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5342;p71">
              <a:extLst>
                <a:ext uri="{FF2B5EF4-FFF2-40B4-BE49-F238E27FC236}">
                  <a16:creationId xmlns:a16="http://schemas.microsoft.com/office/drawing/2014/main" id="{33BC7B93-3BFC-E32D-F39A-A2F5A41D2283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5343;p71">
              <a:extLst>
                <a:ext uri="{FF2B5EF4-FFF2-40B4-BE49-F238E27FC236}">
                  <a16:creationId xmlns:a16="http://schemas.microsoft.com/office/drawing/2014/main" id="{99233AB1-A425-A814-A2FB-5AE539F41CBF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5344;p71">
              <a:extLst>
                <a:ext uri="{FF2B5EF4-FFF2-40B4-BE49-F238E27FC236}">
                  <a16:creationId xmlns:a16="http://schemas.microsoft.com/office/drawing/2014/main" id="{AD9B52AF-19A8-A66C-BBE3-85C7716D713E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5345;p71">
              <a:extLst>
                <a:ext uri="{FF2B5EF4-FFF2-40B4-BE49-F238E27FC236}">
                  <a16:creationId xmlns:a16="http://schemas.microsoft.com/office/drawing/2014/main" id="{88856242-0D64-C9EB-AD6A-82F60C3A3BD5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5346;p71">
              <a:extLst>
                <a:ext uri="{FF2B5EF4-FFF2-40B4-BE49-F238E27FC236}">
                  <a16:creationId xmlns:a16="http://schemas.microsoft.com/office/drawing/2014/main" id="{F8EDE7B4-004D-1341-DA24-F01577DA8F3F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5347;p71">
              <a:extLst>
                <a:ext uri="{FF2B5EF4-FFF2-40B4-BE49-F238E27FC236}">
                  <a16:creationId xmlns:a16="http://schemas.microsoft.com/office/drawing/2014/main" id="{19A0919D-FA1A-2DA8-9973-3C4B73D2CB3D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5348;p71">
              <a:extLst>
                <a:ext uri="{FF2B5EF4-FFF2-40B4-BE49-F238E27FC236}">
                  <a16:creationId xmlns:a16="http://schemas.microsoft.com/office/drawing/2014/main" id="{898A536B-B935-9BD1-FF8B-2B88555AC6B5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5349;p71">
              <a:extLst>
                <a:ext uri="{FF2B5EF4-FFF2-40B4-BE49-F238E27FC236}">
                  <a16:creationId xmlns:a16="http://schemas.microsoft.com/office/drawing/2014/main" id="{A55A99F2-1E41-7C66-26ED-F56F3533700B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5350;p71">
              <a:extLst>
                <a:ext uri="{FF2B5EF4-FFF2-40B4-BE49-F238E27FC236}">
                  <a16:creationId xmlns:a16="http://schemas.microsoft.com/office/drawing/2014/main" id="{624235A3-50DD-48C8-B208-08DEC39DBEFB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5351;p71">
              <a:extLst>
                <a:ext uri="{FF2B5EF4-FFF2-40B4-BE49-F238E27FC236}">
                  <a16:creationId xmlns:a16="http://schemas.microsoft.com/office/drawing/2014/main" id="{D52790A5-F90E-894C-337A-D74CD51FB5B7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5352;p71">
              <a:extLst>
                <a:ext uri="{FF2B5EF4-FFF2-40B4-BE49-F238E27FC236}">
                  <a16:creationId xmlns:a16="http://schemas.microsoft.com/office/drawing/2014/main" id="{D2847E0D-D80C-3CB4-9BDD-5395FB76DF82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5353;p71">
              <a:extLst>
                <a:ext uri="{FF2B5EF4-FFF2-40B4-BE49-F238E27FC236}">
                  <a16:creationId xmlns:a16="http://schemas.microsoft.com/office/drawing/2014/main" id="{CB25E0F0-1C22-E6BF-BC52-7396DFA3EE6E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5354;p71">
              <a:extLst>
                <a:ext uri="{FF2B5EF4-FFF2-40B4-BE49-F238E27FC236}">
                  <a16:creationId xmlns:a16="http://schemas.microsoft.com/office/drawing/2014/main" id="{27F74426-6CCE-4DA3-826D-F659E8A3D1FE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5355;p71">
              <a:extLst>
                <a:ext uri="{FF2B5EF4-FFF2-40B4-BE49-F238E27FC236}">
                  <a16:creationId xmlns:a16="http://schemas.microsoft.com/office/drawing/2014/main" id="{DEC3AD8B-5650-B3EF-8922-972218EB742D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5356;p71">
              <a:extLst>
                <a:ext uri="{FF2B5EF4-FFF2-40B4-BE49-F238E27FC236}">
                  <a16:creationId xmlns:a16="http://schemas.microsoft.com/office/drawing/2014/main" id="{A3F399EF-F033-83F4-01F1-0A55A823E3BB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5357;p71">
              <a:extLst>
                <a:ext uri="{FF2B5EF4-FFF2-40B4-BE49-F238E27FC236}">
                  <a16:creationId xmlns:a16="http://schemas.microsoft.com/office/drawing/2014/main" id="{73A9EF27-E15D-DB98-7701-73D6F39EA2B1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5358;p71">
              <a:extLst>
                <a:ext uri="{FF2B5EF4-FFF2-40B4-BE49-F238E27FC236}">
                  <a16:creationId xmlns:a16="http://schemas.microsoft.com/office/drawing/2014/main" id="{58EE316D-C9B5-14AD-D4C0-0FE56D3ED699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5359;p71">
              <a:extLst>
                <a:ext uri="{FF2B5EF4-FFF2-40B4-BE49-F238E27FC236}">
                  <a16:creationId xmlns:a16="http://schemas.microsoft.com/office/drawing/2014/main" id="{0F3AAD9F-C4AA-7786-9E7B-7D775FFE0372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5360;p71">
              <a:extLst>
                <a:ext uri="{FF2B5EF4-FFF2-40B4-BE49-F238E27FC236}">
                  <a16:creationId xmlns:a16="http://schemas.microsoft.com/office/drawing/2014/main" id="{0853995C-C103-F5D7-142C-88A19EEEA8A1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5361;p71">
              <a:extLst>
                <a:ext uri="{FF2B5EF4-FFF2-40B4-BE49-F238E27FC236}">
                  <a16:creationId xmlns:a16="http://schemas.microsoft.com/office/drawing/2014/main" id="{444D88AD-40E5-FA27-005A-8922C70E9373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5362;p71">
              <a:extLst>
                <a:ext uri="{FF2B5EF4-FFF2-40B4-BE49-F238E27FC236}">
                  <a16:creationId xmlns:a16="http://schemas.microsoft.com/office/drawing/2014/main" id="{03B64D05-D4CD-625C-929A-B874D77FA827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5363;p71">
              <a:extLst>
                <a:ext uri="{FF2B5EF4-FFF2-40B4-BE49-F238E27FC236}">
                  <a16:creationId xmlns:a16="http://schemas.microsoft.com/office/drawing/2014/main" id="{7F7D2BB4-C3ED-A964-8AB0-8EEAEEA95132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5364;p71">
              <a:extLst>
                <a:ext uri="{FF2B5EF4-FFF2-40B4-BE49-F238E27FC236}">
                  <a16:creationId xmlns:a16="http://schemas.microsoft.com/office/drawing/2014/main" id="{2AF65744-5ECD-A0EF-EFAC-C429D480FA48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5365;p71">
              <a:extLst>
                <a:ext uri="{FF2B5EF4-FFF2-40B4-BE49-F238E27FC236}">
                  <a16:creationId xmlns:a16="http://schemas.microsoft.com/office/drawing/2014/main" id="{47996279-BC91-8EBB-3F96-8F3C0045796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5366;p71">
              <a:extLst>
                <a:ext uri="{FF2B5EF4-FFF2-40B4-BE49-F238E27FC236}">
                  <a16:creationId xmlns:a16="http://schemas.microsoft.com/office/drawing/2014/main" id="{7753B93F-0CE1-962C-86CE-CB6D5A9CDA6C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5367;p71">
              <a:extLst>
                <a:ext uri="{FF2B5EF4-FFF2-40B4-BE49-F238E27FC236}">
                  <a16:creationId xmlns:a16="http://schemas.microsoft.com/office/drawing/2014/main" id="{FF7DCC10-F121-4742-237A-8557849406F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5368;p71">
              <a:extLst>
                <a:ext uri="{FF2B5EF4-FFF2-40B4-BE49-F238E27FC236}">
                  <a16:creationId xmlns:a16="http://schemas.microsoft.com/office/drawing/2014/main" id="{E2537DCB-FE8D-B1B8-11F7-2F0D6EF99F18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5369;p71">
              <a:extLst>
                <a:ext uri="{FF2B5EF4-FFF2-40B4-BE49-F238E27FC236}">
                  <a16:creationId xmlns:a16="http://schemas.microsoft.com/office/drawing/2014/main" id="{1C0E2FF4-3CEB-4F57-B310-66E277313D82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5370;p71">
              <a:extLst>
                <a:ext uri="{FF2B5EF4-FFF2-40B4-BE49-F238E27FC236}">
                  <a16:creationId xmlns:a16="http://schemas.microsoft.com/office/drawing/2014/main" id="{A796581E-2ED1-7198-2AB1-2DE2168A2CDF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5371;p71">
              <a:extLst>
                <a:ext uri="{FF2B5EF4-FFF2-40B4-BE49-F238E27FC236}">
                  <a16:creationId xmlns:a16="http://schemas.microsoft.com/office/drawing/2014/main" id="{48F31BE7-6F7D-91D1-7768-2C919D42F590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5372;p71">
              <a:extLst>
                <a:ext uri="{FF2B5EF4-FFF2-40B4-BE49-F238E27FC236}">
                  <a16:creationId xmlns:a16="http://schemas.microsoft.com/office/drawing/2014/main" id="{D6D4F490-37C7-31A9-2D54-00780D7268D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5373;p71">
              <a:extLst>
                <a:ext uri="{FF2B5EF4-FFF2-40B4-BE49-F238E27FC236}">
                  <a16:creationId xmlns:a16="http://schemas.microsoft.com/office/drawing/2014/main" id="{D2D87996-2C82-8170-2E4A-48DB8F4B38B1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5374;p71">
              <a:extLst>
                <a:ext uri="{FF2B5EF4-FFF2-40B4-BE49-F238E27FC236}">
                  <a16:creationId xmlns:a16="http://schemas.microsoft.com/office/drawing/2014/main" id="{BF6A4C41-AA31-A6E2-C6A3-3EDA85E6349E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5375;p71">
              <a:extLst>
                <a:ext uri="{FF2B5EF4-FFF2-40B4-BE49-F238E27FC236}">
                  <a16:creationId xmlns:a16="http://schemas.microsoft.com/office/drawing/2014/main" id="{357E8918-8F38-0E96-7A62-DC684216E990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5376;p71">
              <a:extLst>
                <a:ext uri="{FF2B5EF4-FFF2-40B4-BE49-F238E27FC236}">
                  <a16:creationId xmlns:a16="http://schemas.microsoft.com/office/drawing/2014/main" id="{0291D52F-9737-9563-61C7-4ACB15081CD2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5377;p71">
              <a:extLst>
                <a:ext uri="{FF2B5EF4-FFF2-40B4-BE49-F238E27FC236}">
                  <a16:creationId xmlns:a16="http://schemas.microsoft.com/office/drawing/2014/main" id="{67976A4E-DBD5-9924-936B-4D9F529D4E9C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5378;p71">
              <a:extLst>
                <a:ext uri="{FF2B5EF4-FFF2-40B4-BE49-F238E27FC236}">
                  <a16:creationId xmlns:a16="http://schemas.microsoft.com/office/drawing/2014/main" id="{1326D3C7-31B8-A52B-C76C-842F259AAFA7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5379;p71">
              <a:extLst>
                <a:ext uri="{FF2B5EF4-FFF2-40B4-BE49-F238E27FC236}">
                  <a16:creationId xmlns:a16="http://schemas.microsoft.com/office/drawing/2014/main" id="{0FC07676-32D3-9190-5834-71A2DB2C01C4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5380;p71">
              <a:extLst>
                <a:ext uri="{FF2B5EF4-FFF2-40B4-BE49-F238E27FC236}">
                  <a16:creationId xmlns:a16="http://schemas.microsoft.com/office/drawing/2014/main" id="{398742A1-544D-ABDF-2BA3-ECB5301FC559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5381;p71">
              <a:extLst>
                <a:ext uri="{FF2B5EF4-FFF2-40B4-BE49-F238E27FC236}">
                  <a16:creationId xmlns:a16="http://schemas.microsoft.com/office/drawing/2014/main" id="{DCC471F4-5E1D-3FC0-DA9C-441569EE51E4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5382;p71">
              <a:extLst>
                <a:ext uri="{FF2B5EF4-FFF2-40B4-BE49-F238E27FC236}">
                  <a16:creationId xmlns:a16="http://schemas.microsoft.com/office/drawing/2014/main" id="{E1DFBC41-1A6F-B64F-43C8-5C016BE385CC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5383;p71">
              <a:extLst>
                <a:ext uri="{FF2B5EF4-FFF2-40B4-BE49-F238E27FC236}">
                  <a16:creationId xmlns:a16="http://schemas.microsoft.com/office/drawing/2014/main" id="{13146A2A-EB7A-19A3-6484-182639708BD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5384;p71">
              <a:extLst>
                <a:ext uri="{FF2B5EF4-FFF2-40B4-BE49-F238E27FC236}">
                  <a16:creationId xmlns:a16="http://schemas.microsoft.com/office/drawing/2014/main" id="{0D46C4CD-B9B3-4052-E988-33A7DE51D0BA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5385;p71">
              <a:extLst>
                <a:ext uri="{FF2B5EF4-FFF2-40B4-BE49-F238E27FC236}">
                  <a16:creationId xmlns:a16="http://schemas.microsoft.com/office/drawing/2014/main" id="{821F3478-D95E-E91C-5D2A-DE231182CC3B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5386;p71">
              <a:extLst>
                <a:ext uri="{FF2B5EF4-FFF2-40B4-BE49-F238E27FC236}">
                  <a16:creationId xmlns:a16="http://schemas.microsoft.com/office/drawing/2014/main" id="{BA7639BB-2B36-3D7A-5A84-E855A680D67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5387;p71">
              <a:extLst>
                <a:ext uri="{FF2B5EF4-FFF2-40B4-BE49-F238E27FC236}">
                  <a16:creationId xmlns:a16="http://schemas.microsoft.com/office/drawing/2014/main" id="{95E41AB2-52D9-2301-6529-BC1FC289B647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5388;p71">
              <a:extLst>
                <a:ext uri="{FF2B5EF4-FFF2-40B4-BE49-F238E27FC236}">
                  <a16:creationId xmlns:a16="http://schemas.microsoft.com/office/drawing/2014/main" id="{6B67D905-BBC0-2424-21B1-98DBEAC8365E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5389;p71">
              <a:extLst>
                <a:ext uri="{FF2B5EF4-FFF2-40B4-BE49-F238E27FC236}">
                  <a16:creationId xmlns:a16="http://schemas.microsoft.com/office/drawing/2014/main" id="{0901BFC5-87C0-4F09-FE55-1DEE6E347623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5390;p71">
              <a:extLst>
                <a:ext uri="{FF2B5EF4-FFF2-40B4-BE49-F238E27FC236}">
                  <a16:creationId xmlns:a16="http://schemas.microsoft.com/office/drawing/2014/main" id="{7F8D3C6A-2D29-3DF1-9649-191F36FC4D54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5391;p71">
              <a:extLst>
                <a:ext uri="{FF2B5EF4-FFF2-40B4-BE49-F238E27FC236}">
                  <a16:creationId xmlns:a16="http://schemas.microsoft.com/office/drawing/2014/main" id="{883CA8A6-817F-CB70-82E4-652B120560FB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5392;p71">
              <a:extLst>
                <a:ext uri="{FF2B5EF4-FFF2-40B4-BE49-F238E27FC236}">
                  <a16:creationId xmlns:a16="http://schemas.microsoft.com/office/drawing/2014/main" id="{81FE73EF-AB9B-8A0C-2F1F-DFD1A37FCB15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5393;p71">
              <a:extLst>
                <a:ext uri="{FF2B5EF4-FFF2-40B4-BE49-F238E27FC236}">
                  <a16:creationId xmlns:a16="http://schemas.microsoft.com/office/drawing/2014/main" id="{7110E024-1132-FBCE-CEBA-8C230868A4C7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5394;p71">
              <a:extLst>
                <a:ext uri="{FF2B5EF4-FFF2-40B4-BE49-F238E27FC236}">
                  <a16:creationId xmlns:a16="http://schemas.microsoft.com/office/drawing/2014/main" id="{0B6B6727-472A-E72C-71A4-486022734386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5395;p71">
              <a:extLst>
                <a:ext uri="{FF2B5EF4-FFF2-40B4-BE49-F238E27FC236}">
                  <a16:creationId xmlns:a16="http://schemas.microsoft.com/office/drawing/2014/main" id="{0B094018-3CA9-0D66-9C8F-DAFA3E7AD5A8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5396;p71">
              <a:extLst>
                <a:ext uri="{FF2B5EF4-FFF2-40B4-BE49-F238E27FC236}">
                  <a16:creationId xmlns:a16="http://schemas.microsoft.com/office/drawing/2014/main" id="{F36F2445-A47D-9FC0-2395-B3843AD827EA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5397;p71">
              <a:extLst>
                <a:ext uri="{FF2B5EF4-FFF2-40B4-BE49-F238E27FC236}">
                  <a16:creationId xmlns:a16="http://schemas.microsoft.com/office/drawing/2014/main" id="{508AE548-054C-2E45-EBD6-6A44A41FF2C2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5398;p71">
              <a:extLst>
                <a:ext uri="{FF2B5EF4-FFF2-40B4-BE49-F238E27FC236}">
                  <a16:creationId xmlns:a16="http://schemas.microsoft.com/office/drawing/2014/main" id="{25AAD6CB-D5D7-2F77-58E5-3162D549ABFF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5399;p71">
              <a:extLst>
                <a:ext uri="{FF2B5EF4-FFF2-40B4-BE49-F238E27FC236}">
                  <a16:creationId xmlns:a16="http://schemas.microsoft.com/office/drawing/2014/main" id="{71A0B938-C26E-A262-6B1A-2A0F21E12D61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5400;p71">
              <a:extLst>
                <a:ext uri="{FF2B5EF4-FFF2-40B4-BE49-F238E27FC236}">
                  <a16:creationId xmlns:a16="http://schemas.microsoft.com/office/drawing/2014/main" id="{C9A68F95-E347-76A6-0FEE-792C7173164D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5401;p71">
              <a:extLst>
                <a:ext uri="{FF2B5EF4-FFF2-40B4-BE49-F238E27FC236}">
                  <a16:creationId xmlns:a16="http://schemas.microsoft.com/office/drawing/2014/main" id="{34D7D9BE-710F-31B1-A0CE-05918A815E63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5402;p71">
              <a:extLst>
                <a:ext uri="{FF2B5EF4-FFF2-40B4-BE49-F238E27FC236}">
                  <a16:creationId xmlns:a16="http://schemas.microsoft.com/office/drawing/2014/main" id="{BF6BBED7-A875-01AD-817B-EEFE9F397FD7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5403;p71">
              <a:extLst>
                <a:ext uri="{FF2B5EF4-FFF2-40B4-BE49-F238E27FC236}">
                  <a16:creationId xmlns:a16="http://schemas.microsoft.com/office/drawing/2014/main" id="{FC1A17CD-AE51-A22A-6EE1-5DABDF1D12B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5404;p71">
              <a:extLst>
                <a:ext uri="{FF2B5EF4-FFF2-40B4-BE49-F238E27FC236}">
                  <a16:creationId xmlns:a16="http://schemas.microsoft.com/office/drawing/2014/main" id="{FA47CB68-9164-B784-F0A1-E5FA8437EE5D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5405;p71">
              <a:extLst>
                <a:ext uri="{FF2B5EF4-FFF2-40B4-BE49-F238E27FC236}">
                  <a16:creationId xmlns:a16="http://schemas.microsoft.com/office/drawing/2014/main" id="{9DB2ADC3-4F13-33E0-E955-A7E4F92F0B87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5406;p71">
              <a:extLst>
                <a:ext uri="{FF2B5EF4-FFF2-40B4-BE49-F238E27FC236}">
                  <a16:creationId xmlns:a16="http://schemas.microsoft.com/office/drawing/2014/main" id="{8F4587E9-21FE-0EA8-DEF3-036F6DE2AA05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5407;p71">
              <a:extLst>
                <a:ext uri="{FF2B5EF4-FFF2-40B4-BE49-F238E27FC236}">
                  <a16:creationId xmlns:a16="http://schemas.microsoft.com/office/drawing/2014/main" id="{40F37D6C-0C6B-DA2E-925E-A09E81EE8BD1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5408;p71">
              <a:extLst>
                <a:ext uri="{FF2B5EF4-FFF2-40B4-BE49-F238E27FC236}">
                  <a16:creationId xmlns:a16="http://schemas.microsoft.com/office/drawing/2014/main" id="{0E539420-302F-2DEF-E6EF-8CF2BA28E0B7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5409;p71">
              <a:extLst>
                <a:ext uri="{FF2B5EF4-FFF2-40B4-BE49-F238E27FC236}">
                  <a16:creationId xmlns:a16="http://schemas.microsoft.com/office/drawing/2014/main" id="{A573DA7B-1745-6BA8-FED6-5023B98906A8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5410;p71">
              <a:extLst>
                <a:ext uri="{FF2B5EF4-FFF2-40B4-BE49-F238E27FC236}">
                  <a16:creationId xmlns:a16="http://schemas.microsoft.com/office/drawing/2014/main" id="{FB76DA20-0A8D-4523-F009-107DDF2013D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5411;p71">
              <a:extLst>
                <a:ext uri="{FF2B5EF4-FFF2-40B4-BE49-F238E27FC236}">
                  <a16:creationId xmlns:a16="http://schemas.microsoft.com/office/drawing/2014/main" id="{CBC6353A-5B24-9DB2-CE55-B547B2FEF881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5412;p71">
              <a:extLst>
                <a:ext uri="{FF2B5EF4-FFF2-40B4-BE49-F238E27FC236}">
                  <a16:creationId xmlns:a16="http://schemas.microsoft.com/office/drawing/2014/main" id="{6A7F3577-AA73-E5AB-C7DA-15C6F486FCFA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5413;p71">
              <a:extLst>
                <a:ext uri="{FF2B5EF4-FFF2-40B4-BE49-F238E27FC236}">
                  <a16:creationId xmlns:a16="http://schemas.microsoft.com/office/drawing/2014/main" id="{C0692F3A-1C14-EF75-5BEA-49831A636A6E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5414;p71">
              <a:extLst>
                <a:ext uri="{FF2B5EF4-FFF2-40B4-BE49-F238E27FC236}">
                  <a16:creationId xmlns:a16="http://schemas.microsoft.com/office/drawing/2014/main" id="{CE3F0606-EB7E-8E8D-C1C2-9E25C1C0392A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5415;p71">
              <a:extLst>
                <a:ext uri="{FF2B5EF4-FFF2-40B4-BE49-F238E27FC236}">
                  <a16:creationId xmlns:a16="http://schemas.microsoft.com/office/drawing/2014/main" id="{090439F7-3590-DB4A-0B28-E1D0511BDF63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5416;p71">
              <a:extLst>
                <a:ext uri="{FF2B5EF4-FFF2-40B4-BE49-F238E27FC236}">
                  <a16:creationId xmlns:a16="http://schemas.microsoft.com/office/drawing/2014/main" id="{C7B13E9E-7270-F6AE-525E-56B34449902C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5417;p71">
              <a:extLst>
                <a:ext uri="{FF2B5EF4-FFF2-40B4-BE49-F238E27FC236}">
                  <a16:creationId xmlns:a16="http://schemas.microsoft.com/office/drawing/2014/main" id="{7FDA6882-3AD5-68DC-C1F9-5812E24CD8F5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5418;p71">
              <a:extLst>
                <a:ext uri="{FF2B5EF4-FFF2-40B4-BE49-F238E27FC236}">
                  <a16:creationId xmlns:a16="http://schemas.microsoft.com/office/drawing/2014/main" id="{E4A629C3-8B4E-5FFC-0833-C580603E8A69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5419;p71">
              <a:extLst>
                <a:ext uri="{FF2B5EF4-FFF2-40B4-BE49-F238E27FC236}">
                  <a16:creationId xmlns:a16="http://schemas.microsoft.com/office/drawing/2014/main" id="{3B950252-1185-B21C-A104-D50B6971432C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5420;p71">
              <a:extLst>
                <a:ext uri="{FF2B5EF4-FFF2-40B4-BE49-F238E27FC236}">
                  <a16:creationId xmlns:a16="http://schemas.microsoft.com/office/drawing/2014/main" id="{254E1891-6927-15B2-DA18-8091C9724101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5421;p71">
              <a:extLst>
                <a:ext uri="{FF2B5EF4-FFF2-40B4-BE49-F238E27FC236}">
                  <a16:creationId xmlns:a16="http://schemas.microsoft.com/office/drawing/2014/main" id="{8905EA90-D968-7513-60C4-5454B475FFB6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5422;p71">
              <a:extLst>
                <a:ext uri="{FF2B5EF4-FFF2-40B4-BE49-F238E27FC236}">
                  <a16:creationId xmlns:a16="http://schemas.microsoft.com/office/drawing/2014/main" id="{4751A77B-34FD-786D-ECC6-11E3EF27805A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5423;p71">
              <a:extLst>
                <a:ext uri="{FF2B5EF4-FFF2-40B4-BE49-F238E27FC236}">
                  <a16:creationId xmlns:a16="http://schemas.microsoft.com/office/drawing/2014/main" id="{E939ED46-0D6E-D26E-2E0B-5CBF1DC39D9C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5424;p71">
              <a:extLst>
                <a:ext uri="{FF2B5EF4-FFF2-40B4-BE49-F238E27FC236}">
                  <a16:creationId xmlns:a16="http://schemas.microsoft.com/office/drawing/2014/main" id="{B6760AFB-01B0-2475-B26F-0E8DD7BFE6F9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5425;p71">
              <a:extLst>
                <a:ext uri="{FF2B5EF4-FFF2-40B4-BE49-F238E27FC236}">
                  <a16:creationId xmlns:a16="http://schemas.microsoft.com/office/drawing/2014/main" id="{5F33FC45-0713-D9EA-EF5C-C05785BAC0A7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5426;p71">
              <a:extLst>
                <a:ext uri="{FF2B5EF4-FFF2-40B4-BE49-F238E27FC236}">
                  <a16:creationId xmlns:a16="http://schemas.microsoft.com/office/drawing/2014/main" id="{EB883BC1-1F8E-6130-63F6-4ABF628A05BF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5427;p71">
              <a:extLst>
                <a:ext uri="{FF2B5EF4-FFF2-40B4-BE49-F238E27FC236}">
                  <a16:creationId xmlns:a16="http://schemas.microsoft.com/office/drawing/2014/main" id="{04D18D3E-C7BD-A5E4-122F-2580CB4343E4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5428;p71">
              <a:extLst>
                <a:ext uri="{FF2B5EF4-FFF2-40B4-BE49-F238E27FC236}">
                  <a16:creationId xmlns:a16="http://schemas.microsoft.com/office/drawing/2014/main" id="{368E2145-933A-7E90-BBA9-44850BEEDC27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5429;p71">
              <a:extLst>
                <a:ext uri="{FF2B5EF4-FFF2-40B4-BE49-F238E27FC236}">
                  <a16:creationId xmlns:a16="http://schemas.microsoft.com/office/drawing/2014/main" id="{D678D3BA-8CA2-02FE-E479-74A1D525A54F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5430;p71">
              <a:extLst>
                <a:ext uri="{FF2B5EF4-FFF2-40B4-BE49-F238E27FC236}">
                  <a16:creationId xmlns:a16="http://schemas.microsoft.com/office/drawing/2014/main" id="{7267FBB0-D012-FBE7-6114-198A24B5A55B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5431;p71">
              <a:extLst>
                <a:ext uri="{FF2B5EF4-FFF2-40B4-BE49-F238E27FC236}">
                  <a16:creationId xmlns:a16="http://schemas.microsoft.com/office/drawing/2014/main" id="{0955BC40-6C52-3A54-74DA-26F64D11A3FF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5432;p71">
              <a:extLst>
                <a:ext uri="{FF2B5EF4-FFF2-40B4-BE49-F238E27FC236}">
                  <a16:creationId xmlns:a16="http://schemas.microsoft.com/office/drawing/2014/main" id="{E01DEB1B-6F80-DE0E-4880-219E02D46C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5433;p71">
              <a:extLst>
                <a:ext uri="{FF2B5EF4-FFF2-40B4-BE49-F238E27FC236}">
                  <a16:creationId xmlns:a16="http://schemas.microsoft.com/office/drawing/2014/main" id="{25522C94-9661-D708-FC07-308AB6D18A2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5434;p71">
              <a:extLst>
                <a:ext uri="{FF2B5EF4-FFF2-40B4-BE49-F238E27FC236}">
                  <a16:creationId xmlns:a16="http://schemas.microsoft.com/office/drawing/2014/main" id="{082123AD-6AEA-707B-5CE4-1AFC5769EC78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5435;p71">
              <a:extLst>
                <a:ext uri="{FF2B5EF4-FFF2-40B4-BE49-F238E27FC236}">
                  <a16:creationId xmlns:a16="http://schemas.microsoft.com/office/drawing/2014/main" id="{4243F42F-1AB0-A67E-5835-4DC2F50E18B9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5436;p71">
              <a:extLst>
                <a:ext uri="{FF2B5EF4-FFF2-40B4-BE49-F238E27FC236}">
                  <a16:creationId xmlns:a16="http://schemas.microsoft.com/office/drawing/2014/main" id="{2DD0A92F-DD94-03D7-C02F-E4BCA8C269BC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5437;p71">
              <a:extLst>
                <a:ext uri="{FF2B5EF4-FFF2-40B4-BE49-F238E27FC236}">
                  <a16:creationId xmlns:a16="http://schemas.microsoft.com/office/drawing/2014/main" id="{5CE2E4E2-FDE8-E2D9-1624-9870A404FC83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5438;p71">
              <a:extLst>
                <a:ext uri="{FF2B5EF4-FFF2-40B4-BE49-F238E27FC236}">
                  <a16:creationId xmlns:a16="http://schemas.microsoft.com/office/drawing/2014/main" id="{D28AF4BE-57ED-2C27-5645-C355106A21FE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5439;p71">
              <a:extLst>
                <a:ext uri="{FF2B5EF4-FFF2-40B4-BE49-F238E27FC236}">
                  <a16:creationId xmlns:a16="http://schemas.microsoft.com/office/drawing/2014/main" id="{8D1C995D-DA3A-8377-8732-04B8BCB7DB6F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5440;p71">
              <a:extLst>
                <a:ext uri="{FF2B5EF4-FFF2-40B4-BE49-F238E27FC236}">
                  <a16:creationId xmlns:a16="http://schemas.microsoft.com/office/drawing/2014/main" id="{FA0C075D-4D0D-7802-F465-A7392023991B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5441;p71">
              <a:extLst>
                <a:ext uri="{FF2B5EF4-FFF2-40B4-BE49-F238E27FC236}">
                  <a16:creationId xmlns:a16="http://schemas.microsoft.com/office/drawing/2014/main" id="{B4C761D1-AFBA-25CD-8D10-79627BBBF3E3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5442;p71">
              <a:extLst>
                <a:ext uri="{FF2B5EF4-FFF2-40B4-BE49-F238E27FC236}">
                  <a16:creationId xmlns:a16="http://schemas.microsoft.com/office/drawing/2014/main" id="{4AC85619-EF99-22A8-6886-463046F9FC58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5443;p71">
              <a:extLst>
                <a:ext uri="{FF2B5EF4-FFF2-40B4-BE49-F238E27FC236}">
                  <a16:creationId xmlns:a16="http://schemas.microsoft.com/office/drawing/2014/main" id="{3AD56AB2-321A-1691-0344-985680F2D6A5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5444;p71">
              <a:extLst>
                <a:ext uri="{FF2B5EF4-FFF2-40B4-BE49-F238E27FC236}">
                  <a16:creationId xmlns:a16="http://schemas.microsoft.com/office/drawing/2014/main" id="{63649346-0DC2-AD79-864B-8197D05ADAD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5445;p71">
              <a:extLst>
                <a:ext uri="{FF2B5EF4-FFF2-40B4-BE49-F238E27FC236}">
                  <a16:creationId xmlns:a16="http://schemas.microsoft.com/office/drawing/2014/main" id="{294F41BD-E62D-827C-ECCA-2B906B625F39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5446;p71">
              <a:extLst>
                <a:ext uri="{FF2B5EF4-FFF2-40B4-BE49-F238E27FC236}">
                  <a16:creationId xmlns:a16="http://schemas.microsoft.com/office/drawing/2014/main" id="{63681512-643C-0B33-D4C3-C01693249AF5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5447;p71">
              <a:extLst>
                <a:ext uri="{FF2B5EF4-FFF2-40B4-BE49-F238E27FC236}">
                  <a16:creationId xmlns:a16="http://schemas.microsoft.com/office/drawing/2014/main" id="{F684EC98-C388-940E-7FFA-B7FF1CAF0881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5448;p71">
              <a:extLst>
                <a:ext uri="{FF2B5EF4-FFF2-40B4-BE49-F238E27FC236}">
                  <a16:creationId xmlns:a16="http://schemas.microsoft.com/office/drawing/2014/main" id="{9709ACBD-12C0-9DD6-C512-81A8343D995F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5449;p71">
              <a:extLst>
                <a:ext uri="{FF2B5EF4-FFF2-40B4-BE49-F238E27FC236}">
                  <a16:creationId xmlns:a16="http://schemas.microsoft.com/office/drawing/2014/main" id="{C425222D-78B5-FEAE-69ED-4D6CCDC5554E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5450;p71">
              <a:extLst>
                <a:ext uri="{FF2B5EF4-FFF2-40B4-BE49-F238E27FC236}">
                  <a16:creationId xmlns:a16="http://schemas.microsoft.com/office/drawing/2014/main" id="{5E926E47-990C-4664-E96E-4B1229DCB6F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5451;p71">
              <a:extLst>
                <a:ext uri="{FF2B5EF4-FFF2-40B4-BE49-F238E27FC236}">
                  <a16:creationId xmlns:a16="http://schemas.microsoft.com/office/drawing/2014/main" id="{222CC56C-4AD1-93E9-8B4A-764C9AC2597A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5452;p71">
              <a:extLst>
                <a:ext uri="{FF2B5EF4-FFF2-40B4-BE49-F238E27FC236}">
                  <a16:creationId xmlns:a16="http://schemas.microsoft.com/office/drawing/2014/main" id="{A7942A97-62DB-A592-6E0D-346B25B58E33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5453;p71">
              <a:extLst>
                <a:ext uri="{FF2B5EF4-FFF2-40B4-BE49-F238E27FC236}">
                  <a16:creationId xmlns:a16="http://schemas.microsoft.com/office/drawing/2014/main" id="{B7A5945B-2CAC-4C4B-705D-F85ABD855D97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5454;p71">
              <a:extLst>
                <a:ext uri="{FF2B5EF4-FFF2-40B4-BE49-F238E27FC236}">
                  <a16:creationId xmlns:a16="http://schemas.microsoft.com/office/drawing/2014/main" id="{E00B51D2-B13A-1660-CFD5-D3AA6CF6D2C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5455;p71">
              <a:extLst>
                <a:ext uri="{FF2B5EF4-FFF2-40B4-BE49-F238E27FC236}">
                  <a16:creationId xmlns:a16="http://schemas.microsoft.com/office/drawing/2014/main" id="{6B577A24-A7AB-F868-07C0-04B37B53C99A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5456;p71">
              <a:extLst>
                <a:ext uri="{FF2B5EF4-FFF2-40B4-BE49-F238E27FC236}">
                  <a16:creationId xmlns:a16="http://schemas.microsoft.com/office/drawing/2014/main" id="{E1393648-DE15-8126-5E9D-B1CF07F0C174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5457;p71">
              <a:extLst>
                <a:ext uri="{FF2B5EF4-FFF2-40B4-BE49-F238E27FC236}">
                  <a16:creationId xmlns:a16="http://schemas.microsoft.com/office/drawing/2014/main" id="{6CF56D01-ED61-EB4E-9119-291A933D0FBA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5458;p71">
              <a:extLst>
                <a:ext uri="{FF2B5EF4-FFF2-40B4-BE49-F238E27FC236}">
                  <a16:creationId xmlns:a16="http://schemas.microsoft.com/office/drawing/2014/main" id="{60BB230A-2E4A-E85F-617D-A99A2D86BAEF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5459;p71">
              <a:extLst>
                <a:ext uri="{FF2B5EF4-FFF2-40B4-BE49-F238E27FC236}">
                  <a16:creationId xmlns:a16="http://schemas.microsoft.com/office/drawing/2014/main" id="{74680474-AD5B-835F-B45F-59A7DFD79E74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5460;p71">
              <a:extLst>
                <a:ext uri="{FF2B5EF4-FFF2-40B4-BE49-F238E27FC236}">
                  <a16:creationId xmlns:a16="http://schemas.microsoft.com/office/drawing/2014/main" id="{571A51B0-E2C1-5666-8D0A-9ED35A6B1987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5461;p71">
              <a:extLst>
                <a:ext uri="{FF2B5EF4-FFF2-40B4-BE49-F238E27FC236}">
                  <a16:creationId xmlns:a16="http://schemas.microsoft.com/office/drawing/2014/main" id="{99F1F1C0-FEFA-5C69-7632-26569AA5C4E7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5462;p71">
              <a:extLst>
                <a:ext uri="{FF2B5EF4-FFF2-40B4-BE49-F238E27FC236}">
                  <a16:creationId xmlns:a16="http://schemas.microsoft.com/office/drawing/2014/main" id="{0AB9DFA9-31E5-647C-084A-4CA19E839E6A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5463;p71">
              <a:extLst>
                <a:ext uri="{FF2B5EF4-FFF2-40B4-BE49-F238E27FC236}">
                  <a16:creationId xmlns:a16="http://schemas.microsoft.com/office/drawing/2014/main" id="{656285E9-745E-261A-7E32-069FC3A6A6F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5464;p71">
              <a:extLst>
                <a:ext uri="{FF2B5EF4-FFF2-40B4-BE49-F238E27FC236}">
                  <a16:creationId xmlns:a16="http://schemas.microsoft.com/office/drawing/2014/main" id="{CD1FA4E1-BA48-42A3-B235-C41B577C1B55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5465;p71">
              <a:extLst>
                <a:ext uri="{FF2B5EF4-FFF2-40B4-BE49-F238E27FC236}">
                  <a16:creationId xmlns:a16="http://schemas.microsoft.com/office/drawing/2014/main" id="{84D09D76-88DD-6D59-A735-7CF7A80113D0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5466;p71">
              <a:extLst>
                <a:ext uri="{FF2B5EF4-FFF2-40B4-BE49-F238E27FC236}">
                  <a16:creationId xmlns:a16="http://schemas.microsoft.com/office/drawing/2014/main" id="{B8CEAD68-FC32-EA70-EF44-318EFD670F9E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5467;p71">
              <a:extLst>
                <a:ext uri="{FF2B5EF4-FFF2-40B4-BE49-F238E27FC236}">
                  <a16:creationId xmlns:a16="http://schemas.microsoft.com/office/drawing/2014/main" id="{41F37846-B8C3-2715-5263-1247FA08BD16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5468;p71">
              <a:extLst>
                <a:ext uri="{FF2B5EF4-FFF2-40B4-BE49-F238E27FC236}">
                  <a16:creationId xmlns:a16="http://schemas.microsoft.com/office/drawing/2014/main" id="{E40EE207-07A5-629D-8DB4-43309214192F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5469;p71">
              <a:extLst>
                <a:ext uri="{FF2B5EF4-FFF2-40B4-BE49-F238E27FC236}">
                  <a16:creationId xmlns:a16="http://schemas.microsoft.com/office/drawing/2014/main" id="{AD104974-A7C2-1A44-7D5C-741AC26E2D53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5470;p71">
              <a:extLst>
                <a:ext uri="{FF2B5EF4-FFF2-40B4-BE49-F238E27FC236}">
                  <a16:creationId xmlns:a16="http://schemas.microsoft.com/office/drawing/2014/main" id="{1291DBAA-D7E5-0289-2AA6-647CCC1A2E53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5471;p71">
              <a:extLst>
                <a:ext uri="{FF2B5EF4-FFF2-40B4-BE49-F238E27FC236}">
                  <a16:creationId xmlns:a16="http://schemas.microsoft.com/office/drawing/2014/main" id="{EDD93384-8545-B05A-1D7F-08B206C979BA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5472;p71">
              <a:extLst>
                <a:ext uri="{FF2B5EF4-FFF2-40B4-BE49-F238E27FC236}">
                  <a16:creationId xmlns:a16="http://schemas.microsoft.com/office/drawing/2014/main" id="{B263E833-3AF6-BF1B-E191-14DB337AF58D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5473;p71">
              <a:extLst>
                <a:ext uri="{FF2B5EF4-FFF2-40B4-BE49-F238E27FC236}">
                  <a16:creationId xmlns:a16="http://schemas.microsoft.com/office/drawing/2014/main" id="{31F8DEDA-84FB-CB46-0D4D-8DA945E84881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5474;p71">
              <a:extLst>
                <a:ext uri="{FF2B5EF4-FFF2-40B4-BE49-F238E27FC236}">
                  <a16:creationId xmlns:a16="http://schemas.microsoft.com/office/drawing/2014/main" id="{52805BC4-0600-CEC4-E48C-C144C1784EE5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5475;p71">
              <a:extLst>
                <a:ext uri="{FF2B5EF4-FFF2-40B4-BE49-F238E27FC236}">
                  <a16:creationId xmlns:a16="http://schemas.microsoft.com/office/drawing/2014/main" id="{8E913C99-073B-E347-0DD8-A4D900B8DC79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5476;p71">
              <a:extLst>
                <a:ext uri="{FF2B5EF4-FFF2-40B4-BE49-F238E27FC236}">
                  <a16:creationId xmlns:a16="http://schemas.microsoft.com/office/drawing/2014/main" id="{6A57C776-1233-17A3-69CF-7A93ACFD32E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5477;p71">
              <a:extLst>
                <a:ext uri="{FF2B5EF4-FFF2-40B4-BE49-F238E27FC236}">
                  <a16:creationId xmlns:a16="http://schemas.microsoft.com/office/drawing/2014/main" id="{E6DD14F6-8A48-2A55-3E00-D5FC0B6826AC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5478;p71">
              <a:extLst>
                <a:ext uri="{FF2B5EF4-FFF2-40B4-BE49-F238E27FC236}">
                  <a16:creationId xmlns:a16="http://schemas.microsoft.com/office/drawing/2014/main" id="{5A89B3EC-6535-B55D-3679-94ADA61D0356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5479;p71">
              <a:extLst>
                <a:ext uri="{FF2B5EF4-FFF2-40B4-BE49-F238E27FC236}">
                  <a16:creationId xmlns:a16="http://schemas.microsoft.com/office/drawing/2014/main" id="{A1E68285-71B2-5DBE-B006-0C783C9A2546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5480;p71">
              <a:extLst>
                <a:ext uri="{FF2B5EF4-FFF2-40B4-BE49-F238E27FC236}">
                  <a16:creationId xmlns:a16="http://schemas.microsoft.com/office/drawing/2014/main" id="{D74BE96E-3A39-A9E8-BD0C-1E4601292773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5481;p71">
              <a:extLst>
                <a:ext uri="{FF2B5EF4-FFF2-40B4-BE49-F238E27FC236}">
                  <a16:creationId xmlns:a16="http://schemas.microsoft.com/office/drawing/2014/main" id="{1E107418-A719-E245-C704-CC35F3DE977E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5482;p71">
              <a:extLst>
                <a:ext uri="{FF2B5EF4-FFF2-40B4-BE49-F238E27FC236}">
                  <a16:creationId xmlns:a16="http://schemas.microsoft.com/office/drawing/2014/main" id="{CBD84B97-1BC0-EF37-2A4E-BE9CD09A4CB2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5483;p71">
              <a:extLst>
                <a:ext uri="{FF2B5EF4-FFF2-40B4-BE49-F238E27FC236}">
                  <a16:creationId xmlns:a16="http://schemas.microsoft.com/office/drawing/2014/main" id="{9B7FCA94-FBA8-D888-F431-64689FEE6829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5484;p71">
              <a:extLst>
                <a:ext uri="{FF2B5EF4-FFF2-40B4-BE49-F238E27FC236}">
                  <a16:creationId xmlns:a16="http://schemas.microsoft.com/office/drawing/2014/main" id="{A2B07BD1-ECCC-8308-36D4-67D513B63D8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5485;p71">
              <a:extLst>
                <a:ext uri="{FF2B5EF4-FFF2-40B4-BE49-F238E27FC236}">
                  <a16:creationId xmlns:a16="http://schemas.microsoft.com/office/drawing/2014/main" id="{13565923-1E7A-60FE-65D0-F5F5DC7C8D80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5486;p71">
              <a:extLst>
                <a:ext uri="{FF2B5EF4-FFF2-40B4-BE49-F238E27FC236}">
                  <a16:creationId xmlns:a16="http://schemas.microsoft.com/office/drawing/2014/main" id="{9E168544-A927-7D40-A33D-2AF594B4DC70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5487;p71">
              <a:extLst>
                <a:ext uri="{FF2B5EF4-FFF2-40B4-BE49-F238E27FC236}">
                  <a16:creationId xmlns:a16="http://schemas.microsoft.com/office/drawing/2014/main" id="{2C9D5876-B64E-6A7F-AEC6-8A901B3B3D83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5488;p71">
              <a:extLst>
                <a:ext uri="{FF2B5EF4-FFF2-40B4-BE49-F238E27FC236}">
                  <a16:creationId xmlns:a16="http://schemas.microsoft.com/office/drawing/2014/main" id="{86395FDB-C58D-FDEF-55F4-AAE5EDBB0731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5489;p71">
              <a:extLst>
                <a:ext uri="{FF2B5EF4-FFF2-40B4-BE49-F238E27FC236}">
                  <a16:creationId xmlns:a16="http://schemas.microsoft.com/office/drawing/2014/main" id="{6152D47A-51D5-B454-C89F-53D221E8967E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5490;p71">
              <a:extLst>
                <a:ext uri="{FF2B5EF4-FFF2-40B4-BE49-F238E27FC236}">
                  <a16:creationId xmlns:a16="http://schemas.microsoft.com/office/drawing/2014/main" id="{635171E7-0479-F18E-182D-155BD0A0CBBE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5491;p71">
              <a:extLst>
                <a:ext uri="{FF2B5EF4-FFF2-40B4-BE49-F238E27FC236}">
                  <a16:creationId xmlns:a16="http://schemas.microsoft.com/office/drawing/2014/main" id="{AC48900B-010D-59CD-8E6F-B984E7B03D15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5492;p71">
              <a:extLst>
                <a:ext uri="{FF2B5EF4-FFF2-40B4-BE49-F238E27FC236}">
                  <a16:creationId xmlns:a16="http://schemas.microsoft.com/office/drawing/2014/main" id="{44ABEEBE-EEC6-460D-A244-62C3AAA5DD69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5493;p71">
              <a:extLst>
                <a:ext uri="{FF2B5EF4-FFF2-40B4-BE49-F238E27FC236}">
                  <a16:creationId xmlns:a16="http://schemas.microsoft.com/office/drawing/2014/main" id="{ACD5C799-BB0E-BF19-7A65-0BB0FD537D3A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5494;p71">
              <a:extLst>
                <a:ext uri="{FF2B5EF4-FFF2-40B4-BE49-F238E27FC236}">
                  <a16:creationId xmlns:a16="http://schemas.microsoft.com/office/drawing/2014/main" id="{582D5C22-9856-666D-11DE-5D431D27ED42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5495;p71">
              <a:extLst>
                <a:ext uri="{FF2B5EF4-FFF2-40B4-BE49-F238E27FC236}">
                  <a16:creationId xmlns:a16="http://schemas.microsoft.com/office/drawing/2014/main" id="{5F763192-0607-816E-6364-B0BE361EA72F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5496;p71">
              <a:extLst>
                <a:ext uri="{FF2B5EF4-FFF2-40B4-BE49-F238E27FC236}">
                  <a16:creationId xmlns:a16="http://schemas.microsoft.com/office/drawing/2014/main" id="{7F5EDBB3-FE11-FA78-7C00-13CD82F19D9E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5497;p71">
              <a:extLst>
                <a:ext uri="{FF2B5EF4-FFF2-40B4-BE49-F238E27FC236}">
                  <a16:creationId xmlns:a16="http://schemas.microsoft.com/office/drawing/2014/main" id="{4BE3C9EE-2508-D617-B2CE-2F685B2F106F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5498;p71">
              <a:extLst>
                <a:ext uri="{FF2B5EF4-FFF2-40B4-BE49-F238E27FC236}">
                  <a16:creationId xmlns:a16="http://schemas.microsoft.com/office/drawing/2014/main" id="{54628432-4A17-DB1A-212B-EB9926CD30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5499;p71">
              <a:extLst>
                <a:ext uri="{FF2B5EF4-FFF2-40B4-BE49-F238E27FC236}">
                  <a16:creationId xmlns:a16="http://schemas.microsoft.com/office/drawing/2014/main" id="{16579462-CFFE-973D-4CD4-83E97F433ED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5500;p71">
              <a:extLst>
                <a:ext uri="{FF2B5EF4-FFF2-40B4-BE49-F238E27FC236}">
                  <a16:creationId xmlns:a16="http://schemas.microsoft.com/office/drawing/2014/main" id="{50DBEB74-87BB-E02A-A7BB-59CB0429513B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5501;p71">
              <a:extLst>
                <a:ext uri="{FF2B5EF4-FFF2-40B4-BE49-F238E27FC236}">
                  <a16:creationId xmlns:a16="http://schemas.microsoft.com/office/drawing/2014/main" id="{17848141-43BA-7C4E-E232-43DEA22F84DE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5502;p71">
              <a:extLst>
                <a:ext uri="{FF2B5EF4-FFF2-40B4-BE49-F238E27FC236}">
                  <a16:creationId xmlns:a16="http://schemas.microsoft.com/office/drawing/2014/main" id="{7DA36DE6-FEFF-D536-98F0-E7E302C994E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5503;p71">
              <a:extLst>
                <a:ext uri="{FF2B5EF4-FFF2-40B4-BE49-F238E27FC236}">
                  <a16:creationId xmlns:a16="http://schemas.microsoft.com/office/drawing/2014/main" id="{6CAE7167-C544-7010-E23C-04BA76DD65DE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5504;p71">
              <a:extLst>
                <a:ext uri="{FF2B5EF4-FFF2-40B4-BE49-F238E27FC236}">
                  <a16:creationId xmlns:a16="http://schemas.microsoft.com/office/drawing/2014/main" id="{39C9EB66-3F90-2296-BD85-ED861046B6A6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5505;p71">
              <a:extLst>
                <a:ext uri="{FF2B5EF4-FFF2-40B4-BE49-F238E27FC236}">
                  <a16:creationId xmlns:a16="http://schemas.microsoft.com/office/drawing/2014/main" id="{FFF5B4C8-2677-050B-1853-73B61A72881E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5506;p71">
              <a:extLst>
                <a:ext uri="{FF2B5EF4-FFF2-40B4-BE49-F238E27FC236}">
                  <a16:creationId xmlns:a16="http://schemas.microsoft.com/office/drawing/2014/main" id="{854B2883-5D13-3F18-1F81-D0DFD01FFD68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5507;p71">
              <a:extLst>
                <a:ext uri="{FF2B5EF4-FFF2-40B4-BE49-F238E27FC236}">
                  <a16:creationId xmlns:a16="http://schemas.microsoft.com/office/drawing/2014/main" id="{AD300785-8E23-2271-062B-828BCBA4FF87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5508;p71">
              <a:extLst>
                <a:ext uri="{FF2B5EF4-FFF2-40B4-BE49-F238E27FC236}">
                  <a16:creationId xmlns:a16="http://schemas.microsoft.com/office/drawing/2014/main" id="{5A08C54C-D6AD-6297-D394-24F484F122CF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5509;p71">
              <a:extLst>
                <a:ext uri="{FF2B5EF4-FFF2-40B4-BE49-F238E27FC236}">
                  <a16:creationId xmlns:a16="http://schemas.microsoft.com/office/drawing/2014/main" id="{D4729069-70FE-0964-CA53-A7526D3EEA38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5510;p71">
              <a:extLst>
                <a:ext uri="{FF2B5EF4-FFF2-40B4-BE49-F238E27FC236}">
                  <a16:creationId xmlns:a16="http://schemas.microsoft.com/office/drawing/2014/main" id="{644CCE31-8676-FA82-EEFA-9987F05F3D12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5511;p71">
              <a:extLst>
                <a:ext uri="{FF2B5EF4-FFF2-40B4-BE49-F238E27FC236}">
                  <a16:creationId xmlns:a16="http://schemas.microsoft.com/office/drawing/2014/main" id="{83B4DFE5-DB9C-D5CA-9D7C-A21D545FF989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5512;p71">
              <a:extLst>
                <a:ext uri="{FF2B5EF4-FFF2-40B4-BE49-F238E27FC236}">
                  <a16:creationId xmlns:a16="http://schemas.microsoft.com/office/drawing/2014/main" id="{4767FC43-A903-FD70-2978-33431F44389E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5513;p71">
              <a:extLst>
                <a:ext uri="{FF2B5EF4-FFF2-40B4-BE49-F238E27FC236}">
                  <a16:creationId xmlns:a16="http://schemas.microsoft.com/office/drawing/2014/main" id="{2CB0379B-1751-3955-FE77-005F7A4F546A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5514;p71">
              <a:extLst>
                <a:ext uri="{FF2B5EF4-FFF2-40B4-BE49-F238E27FC236}">
                  <a16:creationId xmlns:a16="http://schemas.microsoft.com/office/drawing/2014/main" id="{3845F965-20D5-2057-7E80-5684F176C1B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5515;p71">
              <a:extLst>
                <a:ext uri="{FF2B5EF4-FFF2-40B4-BE49-F238E27FC236}">
                  <a16:creationId xmlns:a16="http://schemas.microsoft.com/office/drawing/2014/main" id="{CCC9D6B9-9780-15E9-EAB4-15B2921562F3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5516;p71">
              <a:extLst>
                <a:ext uri="{FF2B5EF4-FFF2-40B4-BE49-F238E27FC236}">
                  <a16:creationId xmlns:a16="http://schemas.microsoft.com/office/drawing/2014/main" id="{0FEEDE30-EFCB-CCE5-663F-D05EE8DDD15F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5517;p71">
              <a:extLst>
                <a:ext uri="{FF2B5EF4-FFF2-40B4-BE49-F238E27FC236}">
                  <a16:creationId xmlns:a16="http://schemas.microsoft.com/office/drawing/2014/main" id="{6368FBFB-9161-3B7E-AB51-3D01A4352089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5518;p71">
              <a:extLst>
                <a:ext uri="{FF2B5EF4-FFF2-40B4-BE49-F238E27FC236}">
                  <a16:creationId xmlns:a16="http://schemas.microsoft.com/office/drawing/2014/main" id="{EFE01A87-C95B-8EF8-0230-7C68DD6979C9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5519;p71">
              <a:extLst>
                <a:ext uri="{FF2B5EF4-FFF2-40B4-BE49-F238E27FC236}">
                  <a16:creationId xmlns:a16="http://schemas.microsoft.com/office/drawing/2014/main" id="{93C3B0B7-3CAF-FC9D-9C6D-AD04EAD18C27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5520;p71">
              <a:extLst>
                <a:ext uri="{FF2B5EF4-FFF2-40B4-BE49-F238E27FC236}">
                  <a16:creationId xmlns:a16="http://schemas.microsoft.com/office/drawing/2014/main" id="{38277A21-CA0D-3504-82FB-17F148DB9674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5521;p71">
              <a:extLst>
                <a:ext uri="{FF2B5EF4-FFF2-40B4-BE49-F238E27FC236}">
                  <a16:creationId xmlns:a16="http://schemas.microsoft.com/office/drawing/2014/main" id="{777F7454-60D5-83FE-B8EC-383F15FE268A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5522;p71">
              <a:extLst>
                <a:ext uri="{FF2B5EF4-FFF2-40B4-BE49-F238E27FC236}">
                  <a16:creationId xmlns:a16="http://schemas.microsoft.com/office/drawing/2014/main" id="{F6563F98-5D58-08D0-33E8-701C58805C8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5523;p71">
              <a:extLst>
                <a:ext uri="{FF2B5EF4-FFF2-40B4-BE49-F238E27FC236}">
                  <a16:creationId xmlns:a16="http://schemas.microsoft.com/office/drawing/2014/main" id="{B3F898EE-41EF-8044-2EBF-3DF5F69CD711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5524;p71">
              <a:extLst>
                <a:ext uri="{FF2B5EF4-FFF2-40B4-BE49-F238E27FC236}">
                  <a16:creationId xmlns:a16="http://schemas.microsoft.com/office/drawing/2014/main" id="{C1FEC50A-65FD-65A9-4ADA-039E991FED1B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5525;p71">
              <a:extLst>
                <a:ext uri="{FF2B5EF4-FFF2-40B4-BE49-F238E27FC236}">
                  <a16:creationId xmlns:a16="http://schemas.microsoft.com/office/drawing/2014/main" id="{2023CEA0-1C17-C77C-164A-6951E07DC0DA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5526;p71">
              <a:extLst>
                <a:ext uri="{FF2B5EF4-FFF2-40B4-BE49-F238E27FC236}">
                  <a16:creationId xmlns:a16="http://schemas.microsoft.com/office/drawing/2014/main" id="{C8BFBA23-F609-AA5B-7B74-F63B3590D293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5527;p71">
              <a:extLst>
                <a:ext uri="{FF2B5EF4-FFF2-40B4-BE49-F238E27FC236}">
                  <a16:creationId xmlns:a16="http://schemas.microsoft.com/office/drawing/2014/main" id="{BF4C9938-E93A-AD33-E2FF-E3E7378DF770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5528;p71">
              <a:extLst>
                <a:ext uri="{FF2B5EF4-FFF2-40B4-BE49-F238E27FC236}">
                  <a16:creationId xmlns:a16="http://schemas.microsoft.com/office/drawing/2014/main" id="{C2DBE991-76B9-DAA0-2C81-6D572CA56D94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5529;p71">
              <a:extLst>
                <a:ext uri="{FF2B5EF4-FFF2-40B4-BE49-F238E27FC236}">
                  <a16:creationId xmlns:a16="http://schemas.microsoft.com/office/drawing/2014/main" id="{9231F956-58B3-6038-92B9-BF57C90E7DF0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5530;p71">
              <a:extLst>
                <a:ext uri="{FF2B5EF4-FFF2-40B4-BE49-F238E27FC236}">
                  <a16:creationId xmlns:a16="http://schemas.microsoft.com/office/drawing/2014/main" id="{264B4544-2AF7-1C7A-9401-65ACB0705FDE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5531;p71">
              <a:extLst>
                <a:ext uri="{FF2B5EF4-FFF2-40B4-BE49-F238E27FC236}">
                  <a16:creationId xmlns:a16="http://schemas.microsoft.com/office/drawing/2014/main" id="{4A62622C-BF18-0748-7BA9-4841891BE657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5532;p71">
              <a:extLst>
                <a:ext uri="{FF2B5EF4-FFF2-40B4-BE49-F238E27FC236}">
                  <a16:creationId xmlns:a16="http://schemas.microsoft.com/office/drawing/2014/main" id="{097D6863-E96F-D46F-5B60-6BEA00E028EA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5533;p71">
              <a:extLst>
                <a:ext uri="{FF2B5EF4-FFF2-40B4-BE49-F238E27FC236}">
                  <a16:creationId xmlns:a16="http://schemas.microsoft.com/office/drawing/2014/main" id="{02ACBD0C-70E1-21FB-4CE2-F388F9D9F0C9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5534;p71">
              <a:extLst>
                <a:ext uri="{FF2B5EF4-FFF2-40B4-BE49-F238E27FC236}">
                  <a16:creationId xmlns:a16="http://schemas.microsoft.com/office/drawing/2014/main" id="{4F98C443-7CF9-766B-6C06-25440D8085AF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5535;p71">
              <a:extLst>
                <a:ext uri="{FF2B5EF4-FFF2-40B4-BE49-F238E27FC236}">
                  <a16:creationId xmlns:a16="http://schemas.microsoft.com/office/drawing/2014/main" id="{1251F832-F5C9-AFA5-76C0-D54299A0D179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5536;p71">
              <a:extLst>
                <a:ext uri="{FF2B5EF4-FFF2-40B4-BE49-F238E27FC236}">
                  <a16:creationId xmlns:a16="http://schemas.microsoft.com/office/drawing/2014/main" id="{1C96464A-02D5-7678-29DF-EA09CDC9D4D3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5537;p71">
              <a:extLst>
                <a:ext uri="{FF2B5EF4-FFF2-40B4-BE49-F238E27FC236}">
                  <a16:creationId xmlns:a16="http://schemas.microsoft.com/office/drawing/2014/main" id="{C44CA695-95BA-722E-3961-17A6ADA68406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5538;p71">
              <a:extLst>
                <a:ext uri="{FF2B5EF4-FFF2-40B4-BE49-F238E27FC236}">
                  <a16:creationId xmlns:a16="http://schemas.microsoft.com/office/drawing/2014/main" id="{FF8A1B09-8F22-39EC-6F28-901BFD0399B4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5539;p71">
              <a:extLst>
                <a:ext uri="{FF2B5EF4-FFF2-40B4-BE49-F238E27FC236}">
                  <a16:creationId xmlns:a16="http://schemas.microsoft.com/office/drawing/2014/main" id="{FCAADCB7-D116-19AC-F58D-1CD8AA656D8E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5540;p71">
              <a:extLst>
                <a:ext uri="{FF2B5EF4-FFF2-40B4-BE49-F238E27FC236}">
                  <a16:creationId xmlns:a16="http://schemas.microsoft.com/office/drawing/2014/main" id="{DADC0AB3-7A90-9422-0E87-E1142455ED29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5541;p71">
              <a:extLst>
                <a:ext uri="{FF2B5EF4-FFF2-40B4-BE49-F238E27FC236}">
                  <a16:creationId xmlns:a16="http://schemas.microsoft.com/office/drawing/2014/main" id="{4C5FB553-7CCD-8E79-FA7E-2C875A63938F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5542;p71">
              <a:extLst>
                <a:ext uri="{FF2B5EF4-FFF2-40B4-BE49-F238E27FC236}">
                  <a16:creationId xmlns:a16="http://schemas.microsoft.com/office/drawing/2014/main" id="{BBE34735-A5B5-1556-4FB1-737CA6BA90B4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5543;p71">
              <a:extLst>
                <a:ext uri="{FF2B5EF4-FFF2-40B4-BE49-F238E27FC236}">
                  <a16:creationId xmlns:a16="http://schemas.microsoft.com/office/drawing/2014/main" id="{4EEEBDD0-7F64-6476-F844-EC154A17E91A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5544;p71">
              <a:extLst>
                <a:ext uri="{FF2B5EF4-FFF2-40B4-BE49-F238E27FC236}">
                  <a16:creationId xmlns:a16="http://schemas.microsoft.com/office/drawing/2014/main" id="{787D136C-DFFF-0D2D-88E6-408737821620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5545;p71">
              <a:extLst>
                <a:ext uri="{FF2B5EF4-FFF2-40B4-BE49-F238E27FC236}">
                  <a16:creationId xmlns:a16="http://schemas.microsoft.com/office/drawing/2014/main" id="{8F05AEB2-5DAC-0C20-60A5-8F8FB1C76541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5546;p71">
              <a:extLst>
                <a:ext uri="{FF2B5EF4-FFF2-40B4-BE49-F238E27FC236}">
                  <a16:creationId xmlns:a16="http://schemas.microsoft.com/office/drawing/2014/main" id="{7E178023-5882-C118-19F7-2DAEAAC4B5E6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5547;p71">
              <a:extLst>
                <a:ext uri="{FF2B5EF4-FFF2-40B4-BE49-F238E27FC236}">
                  <a16:creationId xmlns:a16="http://schemas.microsoft.com/office/drawing/2014/main" id="{1306201B-487D-227E-9457-B116B1D3C37F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5548;p71">
              <a:extLst>
                <a:ext uri="{FF2B5EF4-FFF2-40B4-BE49-F238E27FC236}">
                  <a16:creationId xmlns:a16="http://schemas.microsoft.com/office/drawing/2014/main" id="{90927AA9-F6DD-B85C-C673-77E58D8F330E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5549;p71">
              <a:extLst>
                <a:ext uri="{FF2B5EF4-FFF2-40B4-BE49-F238E27FC236}">
                  <a16:creationId xmlns:a16="http://schemas.microsoft.com/office/drawing/2014/main" id="{46239D18-C04B-D655-A9E7-E776551AFAA7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5550;p71">
              <a:extLst>
                <a:ext uri="{FF2B5EF4-FFF2-40B4-BE49-F238E27FC236}">
                  <a16:creationId xmlns:a16="http://schemas.microsoft.com/office/drawing/2014/main" id="{F7FDE29F-AA62-3716-41F0-DB000E383E68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5551;p71">
              <a:extLst>
                <a:ext uri="{FF2B5EF4-FFF2-40B4-BE49-F238E27FC236}">
                  <a16:creationId xmlns:a16="http://schemas.microsoft.com/office/drawing/2014/main" id="{0D62C1EA-22CC-A22C-20F2-5C98425EA19B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5552;p71">
              <a:extLst>
                <a:ext uri="{FF2B5EF4-FFF2-40B4-BE49-F238E27FC236}">
                  <a16:creationId xmlns:a16="http://schemas.microsoft.com/office/drawing/2014/main" id="{D43C988C-B9CD-A198-B779-A2F3AEBE5397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5553;p71">
              <a:extLst>
                <a:ext uri="{FF2B5EF4-FFF2-40B4-BE49-F238E27FC236}">
                  <a16:creationId xmlns:a16="http://schemas.microsoft.com/office/drawing/2014/main" id="{FA7B8990-C025-9290-5FF8-6EE38FB15416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5554;p71">
              <a:extLst>
                <a:ext uri="{FF2B5EF4-FFF2-40B4-BE49-F238E27FC236}">
                  <a16:creationId xmlns:a16="http://schemas.microsoft.com/office/drawing/2014/main" id="{2B45B182-8F9C-433F-7125-1507C20F6FFF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5555;p71">
              <a:extLst>
                <a:ext uri="{FF2B5EF4-FFF2-40B4-BE49-F238E27FC236}">
                  <a16:creationId xmlns:a16="http://schemas.microsoft.com/office/drawing/2014/main" id="{70780021-7033-8794-E0F9-571EA14BCD44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5556;p71">
              <a:extLst>
                <a:ext uri="{FF2B5EF4-FFF2-40B4-BE49-F238E27FC236}">
                  <a16:creationId xmlns:a16="http://schemas.microsoft.com/office/drawing/2014/main" id="{C194EBC8-4BA0-8258-AD32-046DB8F6331E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5557;p71">
              <a:extLst>
                <a:ext uri="{FF2B5EF4-FFF2-40B4-BE49-F238E27FC236}">
                  <a16:creationId xmlns:a16="http://schemas.microsoft.com/office/drawing/2014/main" id="{4BC22AA8-C0B8-C556-E9DB-A37B85BAE4BB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5558;p71">
              <a:extLst>
                <a:ext uri="{FF2B5EF4-FFF2-40B4-BE49-F238E27FC236}">
                  <a16:creationId xmlns:a16="http://schemas.microsoft.com/office/drawing/2014/main" id="{1795D7BD-B436-353A-07AD-762109480AF7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5559;p71">
              <a:extLst>
                <a:ext uri="{FF2B5EF4-FFF2-40B4-BE49-F238E27FC236}">
                  <a16:creationId xmlns:a16="http://schemas.microsoft.com/office/drawing/2014/main" id="{1738B4C1-2704-051F-BD4C-0B35CBE3D87F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5560;p71">
              <a:extLst>
                <a:ext uri="{FF2B5EF4-FFF2-40B4-BE49-F238E27FC236}">
                  <a16:creationId xmlns:a16="http://schemas.microsoft.com/office/drawing/2014/main" id="{2B3A4016-08DC-9B3F-BD86-70BDE4CDE1FB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5561;p71">
              <a:extLst>
                <a:ext uri="{FF2B5EF4-FFF2-40B4-BE49-F238E27FC236}">
                  <a16:creationId xmlns:a16="http://schemas.microsoft.com/office/drawing/2014/main" id="{9EDDD130-E42C-2AB7-D7AD-51E1036D2FFF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5562;p71">
              <a:extLst>
                <a:ext uri="{FF2B5EF4-FFF2-40B4-BE49-F238E27FC236}">
                  <a16:creationId xmlns:a16="http://schemas.microsoft.com/office/drawing/2014/main" id="{6B45A0D4-55D9-1B31-797A-F4C7B278312F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5563;p71">
              <a:extLst>
                <a:ext uri="{FF2B5EF4-FFF2-40B4-BE49-F238E27FC236}">
                  <a16:creationId xmlns:a16="http://schemas.microsoft.com/office/drawing/2014/main" id="{7E5B8592-042E-3683-5B37-345DF485E731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5564;p71">
              <a:extLst>
                <a:ext uri="{FF2B5EF4-FFF2-40B4-BE49-F238E27FC236}">
                  <a16:creationId xmlns:a16="http://schemas.microsoft.com/office/drawing/2014/main" id="{68EF994E-F994-4A34-50BD-BF427406DAD9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5565;p71">
              <a:extLst>
                <a:ext uri="{FF2B5EF4-FFF2-40B4-BE49-F238E27FC236}">
                  <a16:creationId xmlns:a16="http://schemas.microsoft.com/office/drawing/2014/main" id="{9E077ECB-CF41-ACED-190D-EA121503628E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5566;p71">
              <a:extLst>
                <a:ext uri="{FF2B5EF4-FFF2-40B4-BE49-F238E27FC236}">
                  <a16:creationId xmlns:a16="http://schemas.microsoft.com/office/drawing/2014/main" id="{DE3840DE-9EF4-090C-9756-5F6E1FA5B2C5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5567;p71">
              <a:extLst>
                <a:ext uri="{FF2B5EF4-FFF2-40B4-BE49-F238E27FC236}">
                  <a16:creationId xmlns:a16="http://schemas.microsoft.com/office/drawing/2014/main" id="{B6DF7A75-59C0-4A9E-9540-CDE54C4B4F15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5568;p71">
              <a:extLst>
                <a:ext uri="{FF2B5EF4-FFF2-40B4-BE49-F238E27FC236}">
                  <a16:creationId xmlns:a16="http://schemas.microsoft.com/office/drawing/2014/main" id="{3CF1CA09-CE10-44B4-AE10-9093F48F505A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5569;p71">
              <a:extLst>
                <a:ext uri="{FF2B5EF4-FFF2-40B4-BE49-F238E27FC236}">
                  <a16:creationId xmlns:a16="http://schemas.microsoft.com/office/drawing/2014/main" id="{E343DC2A-93BD-A817-D12A-006BD7BBF2D5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5570;p71">
              <a:extLst>
                <a:ext uri="{FF2B5EF4-FFF2-40B4-BE49-F238E27FC236}">
                  <a16:creationId xmlns:a16="http://schemas.microsoft.com/office/drawing/2014/main" id="{63613114-CCE9-7CA3-6941-594ED576B3B5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5571;p71">
              <a:extLst>
                <a:ext uri="{FF2B5EF4-FFF2-40B4-BE49-F238E27FC236}">
                  <a16:creationId xmlns:a16="http://schemas.microsoft.com/office/drawing/2014/main" id="{9B22D84C-AE78-DD4D-2C54-D0911BD4F366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5572;p71">
              <a:extLst>
                <a:ext uri="{FF2B5EF4-FFF2-40B4-BE49-F238E27FC236}">
                  <a16:creationId xmlns:a16="http://schemas.microsoft.com/office/drawing/2014/main" id="{7EAE0027-4C8A-6498-41E6-6D6500EB70BE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5573;p71">
              <a:extLst>
                <a:ext uri="{FF2B5EF4-FFF2-40B4-BE49-F238E27FC236}">
                  <a16:creationId xmlns:a16="http://schemas.microsoft.com/office/drawing/2014/main" id="{8B0FBF0D-9294-B71F-84C7-6F585A92220E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5574;p71">
              <a:extLst>
                <a:ext uri="{FF2B5EF4-FFF2-40B4-BE49-F238E27FC236}">
                  <a16:creationId xmlns:a16="http://schemas.microsoft.com/office/drawing/2014/main" id="{31EFE39C-AC93-DAB5-2333-84582167C776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5575;p71">
              <a:extLst>
                <a:ext uri="{FF2B5EF4-FFF2-40B4-BE49-F238E27FC236}">
                  <a16:creationId xmlns:a16="http://schemas.microsoft.com/office/drawing/2014/main" id="{CFF85203-AB40-0D95-5808-0C485D50CA97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5576;p71">
              <a:extLst>
                <a:ext uri="{FF2B5EF4-FFF2-40B4-BE49-F238E27FC236}">
                  <a16:creationId xmlns:a16="http://schemas.microsoft.com/office/drawing/2014/main" id="{98981411-5546-903B-AF06-C10231CE02B7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5577;p71">
              <a:extLst>
                <a:ext uri="{FF2B5EF4-FFF2-40B4-BE49-F238E27FC236}">
                  <a16:creationId xmlns:a16="http://schemas.microsoft.com/office/drawing/2014/main" id="{03D98996-A857-684C-3DAB-3FEE737400B9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5578;p71">
              <a:extLst>
                <a:ext uri="{FF2B5EF4-FFF2-40B4-BE49-F238E27FC236}">
                  <a16:creationId xmlns:a16="http://schemas.microsoft.com/office/drawing/2014/main" id="{6F9BBE36-72D1-8F70-A165-82837E4B729D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5579;p71">
              <a:extLst>
                <a:ext uri="{FF2B5EF4-FFF2-40B4-BE49-F238E27FC236}">
                  <a16:creationId xmlns:a16="http://schemas.microsoft.com/office/drawing/2014/main" id="{BB44FD66-1CBC-8FCD-E2A3-4D08F9F973D3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5580;p71">
              <a:extLst>
                <a:ext uri="{FF2B5EF4-FFF2-40B4-BE49-F238E27FC236}">
                  <a16:creationId xmlns:a16="http://schemas.microsoft.com/office/drawing/2014/main" id="{03B513FD-2859-0745-F0A2-AB98FA4048F9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5581;p71">
              <a:extLst>
                <a:ext uri="{FF2B5EF4-FFF2-40B4-BE49-F238E27FC236}">
                  <a16:creationId xmlns:a16="http://schemas.microsoft.com/office/drawing/2014/main" id="{AD78F74A-9ACA-EBED-2E26-CDDA77CB1B71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5582;p71">
              <a:extLst>
                <a:ext uri="{FF2B5EF4-FFF2-40B4-BE49-F238E27FC236}">
                  <a16:creationId xmlns:a16="http://schemas.microsoft.com/office/drawing/2014/main" id="{D8167AE4-55BA-0283-DF80-17915154CDF2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5583;p71">
              <a:extLst>
                <a:ext uri="{FF2B5EF4-FFF2-40B4-BE49-F238E27FC236}">
                  <a16:creationId xmlns:a16="http://schemas.microsoft.com/office/drawing/2014/main" id="{0BE30ACB-B047-465D-7D64-E48CA0BA32AB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5584;p71">
              <a:extLst>
                <a:ext uri="{FF2B5EF4-FFF2-40B4-BE49-F238E27FC236}">
                  <a16:creationId xmlns:a16="http://schemas.microsoft.com/office/drawing/2014/main" id="{36EE485C-CEB5-F408-9170-1BBBDB201D6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5585;p71">
              <a:extLst>
                <a:ext uri="{FF2B5EF4-FFF2-40B4-BE49-F238E27FC236}">
                  <a16:creationId xmlns:a16="http://schemas.microsoft.com/office/drawing/2014/main" id="{02120D7A-7536-4F68-F8CE-030FCC794EC6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5586;p71">
              <a:extLst>
                <a:ext uri="{FF2B5EF4-FFF2-40B4-BE49-F238E27FC236}">
                  <a16:creationId xmlns:a16="http://schemas.microsoft.com/office/drawing/2014/main" id="{F507A777-B69A-6F27-18B4-2154FE369BD7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5587;p71">
              <a:extLst>
                <a:ext uri="{FF2B5EF4-FFF2-40B4-BE49-F238E27FC236}">
                  <a16:creationId xmlns:a16="http://schemas.microsoft.com/office/drawing/2014/main" id="{B33FE401-BD99-7B3F-A996-FB9FF808F54C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5588;p71">
              <a:extLst>
                <a:ext uri="{FF2B5EF4-FFF2-40B4-BE49-F238E27FC236}">
                  <a16:creationId xmlns:a16="http://schemas.microsoft.com/office/drawing/2014/main" id="{CF23BA68-E510-2FAA-3204-294A836EABCA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5589;p71">
              <a:extLst>
                <a:ext uri="{FF2B5EF4-FFF2-40B4-BE49-F238E27FC236}">
                  <a16:creationId xmlns:a16="http://schemas.microsoft.com/office/drawing/2014/main" id="{A799A762-C3E9-4753-B143-8C9BB017005F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5590;p71">
              <a:extLst>
                <a:ext uri="{FF2B5EF4-FFF2-40B4-BE49-F238E27FC236}">
                  <a16:creationId xmlns:a16="http://schemas.microsoft.com/office/drawing/2014/main" id="{2630798A-A85D-D29E-3824-4FA709869867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5591;p71">
              <a:extLst>
                <a:ext uri="{FF2B5EF4-FFF2-40B4-BE49-F238E27FC236}">
                  <a16:creationId xmlns:a16="http://schemas.microsoft.com/office/drawing/2014/main" id="{EB1D780D-9415-CE45-3BA6-5C54B81704D2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5592;p71">
              <a:extLst>
                <a:ext uri="{FF2B5EF4-FFF2-40B4-BE49-F238E27FC236}">
                  <a16:creationId xmlns:a16="http://schemas.microsoft.com/office/drawing/2014/main" id="{A05C5EAC-2038-2AD1-A3D2-94915E0EEAA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5593;p71">
              <a:extLst>
                <a:ext uri="{FF2B5EF4-FFF2-40B4-BE49-F238E27FC236}">
                  <a16:creationId xmlns:a16="http://schemas.microsoft.com/office/drawing/2014/main" id="{B8740D11-A641-DAD8-EC7A-31B68ACE5FFC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5594;p71">
              <a:extLst>
                <a:ext uri="{FF2B5EF4-FFF2-40B4-BE49-F238E27FC236}">
                  <a16:creationId xmlns:a16="http://schemas.microsoft.com/office/drawing/2014/main" id="{FF9CE5D5-F2A2-D2F7-D358-EFEA15C495FE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5595;p71">
              <a:extLst>
                <a:ext uri="{FF2B5EF4-FFF2-40B4-BE49-F238E27FC236}">
                  <a16:creationId xmlns:a16="http://schemas.microsoft.com/office/drawing/2014/main" id="{BF77E31E-9502-6C0C-5D6B-73B7F1370B98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5596;p71">
              <a:extLst>
                <a:ext uri="{FF2B5EF4-FFF2-40B4-BE49-F238E27FC236}">
                  <a16:creationId xmlns:a16="http://schemas.microsoft.com/office/drawing/2014/main" id="{99C6BC4D-AC19-F07F-6970-E9BCB535B462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5597;p71">
              <a:extLst>
                <a:ext uri="{FF2B5EF4-FFF2-40B4-BE49-F238E27FC236}">
                  <a16:creationId xmlns:a16="http://schemas.microsoft.com/office/drawing/2014/main" id="{9A585CA7-1C2F-CB37-9CCF-9E0F2AC147A5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5598;p71">
              <a:extLst>
                <a:ext uri="{FF2B5EF4-FFF2-40B4-BE49-F238E27FC236}">
                  <a16:creationId xmlns:a16="http://schemas.microsoft.com/office/drawing/2014/main" id="{82DC84FF-0E90-7BC2-CE87-622CDA465DDA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5599;p71">
              <a:extLst>
                <a:ext uri="{FF2B5EF4-FFF2-40B4-BE49-F238E27FC236}">
                  <a16:creationId xmlns:a16="http://schemas.microsoft.com/office/drawing/2014/main" id="{F2E03876-692C-5046-B283-4BF637D9993F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5600;p71">
              <a:extLst>
                <a:ext uri="{FF2B5EF4-FFF2-40B4-BE49-F238E27FC236}">
                  <a16:creationId xmlns:a16="http://schemas.microsoft.com/office/drawing/2014/main" id="{0A724A47-6ABE-630F-D231-C5B2413FF9C1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5601;p71">
              <a:extLst>
                <a:ext uri="{FF2B5EF4-FFF2-40B4-BE49-F238E27FC236}">
                  <a16:creationId xmlns:a16="http://schemas.microsoft.com/office/drawing/2014/main" id="{4C4143FC-C6E4-4A2F-60FF-6BFFBCA027C4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5602;p71">
              <a:extLst>
                <a:ext uri="{FF2B5EF4-FFF2-40B4-BE49-F238E27FC236}">
                  <a16:creationId xmlns:a16="http://schemas.microsoft.com/office/drawing/2014/main" id="{4B702A06-7547-7682-C2D0-BD923C16C16F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5603;p71">
              <a:extLst>
                <a:ext uri="{FF2B5EF4-FFF2-40B4-BE49-F238E27FC236}">
                  <a16:creationId xmlns:a16="http://schemas.microsoft.com/office/drawing/2014/main" id="{BB9704A9-A1BB-9E1C-261A-E240BAA1EB24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5604;p71">
              <a:extLst>
                <a:ext uri="{FF2B5EF4-FFF2-40B4-BE49-F238E27FC236}">
                  <a16:creationId xmlns:a16="http://schemas.microsoft.com/office/drawing/2014/main" id="{F9A8E39E-32F6-9C10-DFBE-25A34E40B53E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5605;p71">
              <a:extLst>
                <a:ext uri="{FF2B5EF4-FFF2-40B4-BE49-F238E27FC236}">
                  <a16:creationId xmlns:a16="http://schemas.microsoft.com/office/drawing/2014/main" id="{ED8B42FE-08B4-8E85-34F3-F0EA2F8119A6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5606;p71">
              <a:extLst>
                <a:ext uri="{FF2B5EF4-FFF2-40B4-BE49-F238E27FC236}">
                  <a16:creationId xmlns:a16="http://schemas.microsoft.com/office/drawing/2014/main" id="{ADD1CB08-74AB-591A-0273-3C194040E82A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5607;p71">
              <a:extLst>
                <a:ext uri="{FF2B5EF4-FFF2-40B4-BE49-F238E27FC236}">
                  <a16:creationId xmlns:a16="http://schemas.microsoft.com/office/drawing/2014/main" id="{3DFBBB34-8801-C129-9B9F-45A2467217D4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5608;p71">
              <a:extLst>
                <a:ext uri="{FF2B5EF4-FFF2-40B4-BE49-F238E27FC236}">
                  <a16:creationId xmlns:a16="http://schemas.microsoft.com/office/drawing/2014/main" id="{989B53F4-5ABE-3CDF-799C-AEEE0B7F6639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5609;p71">
              <a:extLst>
                <a:ext uri="{FF2B5EF4-FFF2-40B4-BE49-F238E27FC236}">
                  <a16:creationId xmlns:a16="http://schemas.microsoft.com/office/drawing/2014/main" id="{1C0F2D23-AEF9-C3AE-6AD6-904B76F8E06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5610;p71">
              <a:extLst>
                <a:ext uri="{FF2B5EF4-FFF2-40B4-BE49-F238E27FC236}">
                  <a16:creationId xmlns:a16="http://schemas.microsoft.com/office/drawing/2014/main" id="{EA9FC58C-3808-6765-7D72-F722F08B30F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5611;p71">
              <a:extLst>
                <a:ext uri="{FF2B5EF4-FFF2-40B4-BE49-F238E27FC236}">
                  <a16:creationId xmlns:a16="http://schemas.microsoft.com/office/drawing/2014/main" id="{7B8F8056-2924-7A26-C3BC-8DE54D2F8B42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5612;p71">
              <a:extLst>
                <a:ext uri="{FF2B5EF4-FFF2-40B4-BE49-F238E27FC236}">
                  <a16:creationId xmlns:a16="http://schemas.microsoft.com/office/drawing/2014/main" id="{29776C57-E02E-22E7-600E-96EADB90506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5613;p71">
              <a:extLst>
                <a:ext uri="{FF2B5EF4-FFF2-40B4-BE49-F238E27FC236}">
                  <a16:creationId xmlns:a16="http://schemas.microsoft.com/office/drawing/2014/main" id="{9E8FAB9E-DBD5-30C6-91A1-93E2C337A53C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5614;p71">
              <a:extLst>
                <a:ext uri="{FF2B5EF4-FFF2-40B4-BE49-F238E27FC236}">
                  <a16:creationId xmlns:a16="http://schemas.microsoft.com/office/drawing/2014/main" id="{DCE851FB-F692-A49B-5B2A-94330A5DC28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5615;p71">
              <a:extLst>
                <a:ext uri="{FF2B5EF4-FFF2-40B4-BE49-F238E27FC236}">
                  <a16:creationId xmlns:a16="http://schemas.microsoft.com/office/drawing/2014/main" id="{E9430929-A5FD-8CC4-792D-BB2D22B40286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5616;p71">
              <a:extLst>
                <a:ext uri="{FF2B5EF4-FFF2-40B4-BE49-F238E27FC236}">
                  <a16:creationId xmlns:a16="http://schemas.microsoft.com/office/drawing/2014/main" id="{FE84E9B0-D17A-90D1-9456-1E327C8AC627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5617;p71">
              <a:extLst>
                <a:ext uri="{FF2B5EF4-FFF2-40B4-BE49-F238E27FC236}">
                  <a16:creationId xmlns:a16="http://schemas.microsoft.com/office/drawing/2014/main" id="{B694DEEC-772F-C66C-E781-572490C94932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5618;p71">
              <a:extLst>
                <a:ext uri="{FF2B5EF4-FFF2-40B4-BE49-F238E27FC236}">
                  <a16:creationId xmlns:a16="http://schemas.microsoft.com/office/drawing/2014/main" id="{36582F7A-C8B4-95CB-91A0-DCEF9A2D7BC3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5619;p71">
              <a:extLst>
                <a:ext uri="{FF2B5EF4-FFF2-40B4-BE49-F238E27FC236}">
                  <a16:creationId xmlns:a16="http://schemas.microsoft.com/office/drawing/2014/main" id="{F2EA8F7C-3AAE-6DC4-60C4-09823A749CF7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5620;p71">
              <a:extLst>
                <a:ext uri="{FF2B5EF4-FFF2-40B4-BE49-F238E27FC236}">
                  <a16:creationId xmlns:a16="http://schemas.microsoft.com/office/drawing/2014/main" id="{206DC865-48EF-8DB8-F1F1-B095F8D4498C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5621;p71">
              <a:extLst>
                <a:ext uri="{FF2B5EF4-FFF2-40B4-BE49-F238E27FC236}">
                  <a16:creationId xmlns:a16="http://schemas.microsoft.com/office/drawing/2014/main" id="{66B4BF84-EC03-4FE9-BA89-6E77628E9C85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5622;p71">
              <a:extLst>
                <a:ext uri="{FF2B5EF4-FFF2-40B4-BE49-F238E27FC236}">
                  <a16:creationId xmlns:a16="http://schemas.microsoft.com/office/drawing/2014/main" id="{932E2A33-98AC-F26F-1B72-5FE6FE24D47F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5623;p71">
              <a:extLst>
                <a:ext uri="{FF2B5EF4-FFF2-40B4-BE49-F238E27FC236}">
                  <a16:creationId xmlns:a16="http://schemas.microsoft.com/office/drawing/2014/main" id="{51D8EFD2-A63C-AD28-2990-55527C5A7591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5624;p71">
              <a:extLst>
                <a:ext uri="{FF2B5EF4-FFF2-40B4-BE49-F238E27FC236}">
                  <a16:creationId xmlns:a16="http://schemas.microsoft.com/office/drawing/2014/main" id="{9F0DF1E7-1AFD-888B-C204-4E72EE1685CF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5625;p71">
              <a:extLst>
                <a:ext uri="{FF2B5EF4-FFF2-40B4-BE49-F238E27FC236}">
                  <a16:creationId xmlns:a16="http://schemas.microsoft.com/office/drawing/2014/main" id="{EE501386-DA5C-880B-C2A9-8C35201DFBA7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5626;p71">
              <a:extLst>
                <a:ext uri="{FF2B5EF4-FFF2-40B4-BE49-F238E27FC236}">
                  <a16:creationId xmlns:a16="http://schemas.microsoft.com/office/drawing/2014/main" id="{1A9D1D07-3A31-D69E-B928-E572490B6C3E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5627;p71">
              <a:extLst>
                <a:ext uri="{FF2B5EF4-FFF2-40B4-BE49-F238E27FC236}">
                  <a16:creationId xmlns:a16="http://schemas.microsoft.com/office/drawing/2014/main" id="{97A4BD68-EAC1-B075-AC13-004A45F84E8D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5628;p71">
              <a:extLst>
                <a:ext uri="{FF2B5EF4-FFF2-40B4-BE49-F238E27FC236}">
                  <a16:creationId xmlns:a16="http://schemas.microsoft.com/office/drawing/2014/main" id="{9E83131E-E2D2-ED15-81B1-107EBEF6B5C1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5629;p71">
              <a:extLst>
                <a:ext uri="{FF2B5EF4-FFF2-40B4-BE49-F238E27FC236}">
                  <a16:creationId xmlns:a16="http://schemas.microsoft.com/office/drawing/2014/main" id="{40617F0C-C3EE-8264-2E3D-613B76E5304A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5630;p71">
              <a:extLst>
                <a:ext uri="{FF2B5EF4-FFF2-40B4-BE49-F238E27FC236}">
                  <a16:creationId xmlns:a16="http://schemas.microsoft.com/office/drawing/2014/main" id="{D3A6CBE2-7856-59DE-0D82-B2B8571F5906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5631;p71">
              <a:extLst>
                <a:ext uri="{FF2B5EF4-FFF2-40B4-BE49-F238E27FC236}">
                  <a16:creationId xmlns:a16="http://schemas.microsoft.com/office/drawing/2014/main" id="{4C97DEB6-AD53-DEBD-70B5-1924BA51AD1B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5632;p71">
              <a:extLst>
                <a:ext uri="{FF2B5EF4-FFF2-40B4-BE49-F238E27FC236}">
                  <a16:creationId xmlns:a16="http://schemas.microsoft.com/office/drawing/2014/main" id="{7F7ACCF6-EE5B-1C22-F80A-0B0EFCD23EBB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5633;p71">
              <a:extLst>
                <a:ext uri="{FF2B5EF4-FFF2-40B4-BE49-F238E27FC236}">
                  <a16:creationId xmlns:a16="http://schemas.microsoft.com/office/drawing/2014/main" id="{C6E24539-EF60-762D-6F14-3D7B5BFBDCFD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5634;p71">
              <a:extLst>
                <a:ext uri="{FF2B5EF4-FFF2-40B4-BE49-F238E27FC236}">
                  <a16:creationId xmlns:a16="http://schemas.microsoft.com/office/drawing/2014/main" id="{E334ECDB-08A0-6CFC-A994-3F675B123CB4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5635;p71">
              <a:extLst>
                <a:ext uri="{FF2B5EF4-FFF2-40B4-BE49-F238E27FC236}">
                  <a16:creationId xmlns:a16="http://schemas.microsoft.com/office/drawing/2014/main" id="{AA55D243-C9AD-8C32-F36B-8DCF81FC8AD5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5636;p71">
              <a:extLst>
                <a:ext uri="{FF2B5EF4-FFF2-40B4-BE49-F238E27FC236}">
                  <a16:creationId xmlns:a16="http://schemas.microsoft.com/office/drawing/2014/main" id="{D55B9628-A4B2-6E30-77E7-DD01489C7E8B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5637;p71">
              <a:extLst>
                <a:ext uri="{FF2B5EF4-FFF2-40B4-BE49-F238E27FC236}">
                  <a16:creationId xmlns:a16="http://schemas.microsoft.com/office/drawing/2014/main" id="{6E06B09A-6597-E002-D70B-F8B724893733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5638;p71">
              <a:extLst>
                <a:ext uri="{FF2B5EF4-FFF2-40B4-BE49-F238E27FC236}">
                  <a16:creationId xmlns:a16="http://schemas.microsoft.com/office/drawing/2014/main" id="{77D2659F-E17A-B3E5-6926-8057E26DC139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5639;p71">
              <a:extLst>
                <a:ext uri="{FF2B5EF4-FFF2-40B4-BE49-F238E27FC236}">
                  <a16:creationId xmlns:a16="http://schemas.microsoft.com/office/drawing/2014/main" id="{B2466B0A-D269-F3E3-D0D7-DE538706947A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5640;p71">
              <a:extLst>
                <a:ext uri="{FF2B5EF4-FFF2-40B4-BE49-F238E27FC236}">
                  <a16:creationId xmlns:a16="http://schemas.microsoft.com/office/drawing/2014/main" id="{BF6ED464-9978-CAF5-0C38-FC534E23B0C4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5641;p71">
              <a:extLst>
                <a:ext uri="{FF2B5EF4-FFF2-40B4-BE49-F238E27FC236}">
                  <a16:creationId xmlns:a16="http://schemas.microsoft.com/office/drawing/2014/main" id="{EA8AF971-A597-C3E0-3E70-D9394B41AB34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5642;p71">
              <a:extLst>
                <a:ext uri="{FF2B5EF4-FFF2-40B4-BE49-F238E27FC236}">
                  <a16:creationId xmlns:a16="http://schemas.microsoft.com/office/drawing/2014/main" id="{5AAA4264-6E85-89C3-CAC1-E8E6F5D4E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5643;p71">
              <a:extLst>
                <a:ext uri="{FF2B5EF4-FFF2-40B4-BE49-F238E27FC236}">
                  <a16:creationId xmlns:a16="http://schemas.microsoft.com/office/drawing/2014/main" id="{5758C175-69C1-BB34-BAB4-69600B5670BA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5644;p71">
              <a:extLst>
                <a:ext uri="{FF2B5EF4-FFF2-40B4-BE49-F238E27FC236}">
                  <a16:creationId xmlns:a16="http://schemas.microsoft.com/office/drawing/2014/main" id="{77355122-FFF0-3633-CE45-A20D2EA435EB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5645;p71">
              <a:extLst>
                <a:ext uri="{FF2B5EF4-FFF2-40B4-BE49-F238E27FC236}">
                  <a16:creationId xmlns:a16="http://schemas.microsoft.com/office/drawing/2014/main" id="{0FCAA2DB-A19A-66DA-A42A-37608350C3BE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5646;p71">
              <a:extLst>
                <a:ext uri="{FF2B5EF4-FFF2-40B4-BE49-F238E27FC236}">
                  <a16:creationId xmlns:a16="http://schemas.microsoft.com/office/drawing/2014/main" id="{8994C40F-9E24-0108-A326-38971B95477D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5647;p71">
              <a:extLst>
                <a:ext uri="{FF2B5EF4-FFF2-40B4-BE49-F238E27FC236}">
                  <a16:creationId xmlns:a16="http://schemas.microsoft.com/office/drawing/2014/main" id="{8A791EFC-7C3A-57A1-387D-ACDFF353840B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5648;p71">
              <a:extLst>
                <a:ext uri="{FF2B5EF4-FFF2-40B4-BE49-F238E27FC236}">
                  <a16:creationId xmlns:a16="http://schemas.microsoft.com/office/drawing/2014/main" id="{D1280642-2BBE-83DE-D60C-D6F2B6537ED1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5649;p71">
              <a:extLst>
                <a:ext uri="{FF2B5EF4-FFF2-40B4-BE49-F238E27FC236}">
                  <a16:creationId xmlns:a16="http://schemas.microsoft.com/office/drawing/2014/main" id="{0D855A0D-F8F8-AAD5-3AB4-E4CCB137DEE0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5650;p71">
              <a:extLst>
                <a:ext uri="{FF2B5EF4-FFF2-40B4-BE49-F238E27FC236}">
                  <a16:creationId xmlns:a16="http://schemas.microsoft.com/office/drawing/2014/main" id="{08940370-A116-A562-762D-256D3B865521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5651;p71">
              <a:extLst>
                <a:ext uri="{FF2B5EF4-FFF2-40B4-BE49-F238E27FC236}">
                  <a16:creationId xmlns:a16="http://schemas.microsoft.com/office/drawing/2014/main" id="{A1253736-C6AB-34B7-8797-2DEB566C9BBB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5652;p71">
              <a:extLst>
                <a:ext uri="{FF2B5EF4-FFF2-40B4-BE49-F238E27FC236}">
                  <a16:creationId xmlns:a16="http://schemas.microsoft.com/office/drawing/2014/main" id="{F3D7B27A-57D3-D8D1-AA3B-C5278945615D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5653;p71">
              <a:extLst>
                <a:ext uri="{FF2B5EF4-FFF2-40B4-BE49-F238E27FC236}">
                  <a16:creationId xmlns:a16="http://schemas.microsoft.com/office/drawing/2014/main" id="{C0E439DC-24FC-D9C2-5391-5312EE959C33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5654;p71">
              <a:extLst>
                <a:ext uri="{FF2B5EF4-FFF2-40B4-BE49-F238E27FC236}">
                  <a16:creationId xmlns:a16="http://schemas.microsoft.com/office/drawing/2014/main" id="{6F581E03-D624-B2C1-3710-1DD2753C5C55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5655;p71">
              <a:extLst>
                <a:ext uri="{FF2B5EF4-FFF2-40B4-BE49-F238E27FC236}">
                  <a16:creationId xmlns:a16="http://schemas.microsoft.com/office/drawing/2014/main" id="{C4186E9F-14E7-FCB1-9AC0-6098433823E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5656;p71">
              <a:extLst>
                <a:ext uri="{FF2B5EF4-FFF2-40B4-BE49-F238E27FC236}">
                  <a16:creationId xmlns:a16="http://schemas.microsoft.com/office/drawing/2014/main" id="{D6F3DAAF-A467-1290-813F-B685BD81801D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5657;p71">
              <a:extLst>
                <a:ext uri="{FF2B5EF4-FFF2-40B4-BE49-F238E27FC236}">
                  <a16:creationId xmlns:a16="http://schemas.microsoft.com/office/drawing/2014/main" id="{B9550C0C-FD86-35B2-9F0C-3F726320AF7A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5658;p71">
              <a:extLst>
                <a:ext uri="{FF2B5EF4-FFF2-40B4-BE49-F238E27FC236}">
                  <a16:creationId xmlns:a16="http://schemas.microsoft.com/office/drawing/2014/main" id="{3E1477F8-33AA-25F6-07F3-21475F2F42CA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5659;p71">
              <a:extLst>
                <a:ext uri="{FF2B5EF4-FFF2-40B4-BE49-F238E27FC236}">
                  <a16:creationId xmlns:a16="http://schemas.microsoft.com/office/drawing/2014/main" id="{936FD3D3-47F5-CCC0-8AF3-755FC6AC3B9B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5660;p71">
              <a:extLst>
                <a:ext uri="{FF2B5EF4-FFF2-40B4-BE49-F238E27FC236}">
                  <a16:creationId xmlns:a16="http://schemas.microsoft.com/office/drawing/2014/main" id="{92D8149D-18B0-5F2D-866D-A5F81F83F498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5661;p71">
              <a:extLst>
                <a:ext uri="{FF2B5EF4-FFF2-40B4-BE49-F238E27FC236}">
                  <a16:creationId xmlns:a16="http://schemas.microsoft.com/office/drawing/2014/main" id="{B9D28176-A56B-5F8F-0174-914CB1CA6C44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5662;p71">
              <a:extLst>
                <a:ext uri="{FF2B5EF4-FFF2-40B4-BE49-F238E27FC236}">
                  <a16:creationId xmlns:a16="http://schemas.microsoft.com/office/drawing/2014/main" id="{2BFF9927-A2BB-8C2C-E358-843EA86BCE31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5663;p71">
              <a:extLst>
                <a:ext uri="{FF2B5EF4-FFF2-40B4-BE49-F238E27FC236}">
                  <a16:creationId xmlns:a16="http://schemas.microsoft.com/office/drawing/2014/main" id="{F4B84262-9F28-EFE8-C987-5AB106620125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5664;p71">
              <a:extLst>
                <a:ext uri="{FF2B5EF4-FFF2-40B4-BE49-F238E27FC236}">
                  <a16:creationId xmlns:a16="http://schemas.microsoft.com/office/drawing/2014/main" id="{D081FFCC-B366-B06E-C231-C60B027127B3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5665;p71">
              <a:extLst>
                <a:ext uri="{FF2B5EF4-FFF2-40B4-BE49-F238E27FC236}">
                  <a16:creationId xmlns:a16="http://schemas.microsoft.com/office/drawing/2014/main" id="{5EA29747-353E-0F20-5A77-C5A9C0E6CB65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5666;p71">
              <a:extLst>
                <a:ext uri="{FF2B5EF4-FFF2-40B4-BE49-F238E27FC236}">
                  <a16:creationId xmlns:a16="http://schemas.microsoft.com/office/drawing/2014/main" id="{9CCE549E-1712-764B-292B-767BB2BD62F6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5667;p71">
              <a:extLst>
                <a:ext uri="{FF2B5EF4-FFF2-40B4-BE49-F238E27FC236}">
                  <a16:creationId xmlns:a16="http://schemas.microsoft.com/office/drawing/2014/main" id="{3EA97E1E-CA41-208A-EE75-FF66DE072465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5668;p71">
              <a:extLst>
                <a:ext uri="{FF2B5EF4-FFF2-40B4-BE49-F238E27FC236}">
                  <a16:creationId xmlns:a16="http://schemas.microsoft.com/office/drawing/2014/main" id="{6B00DAB6-64C5-BF33-8E41-16ACE216697F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5669;p71">
              <a:extLst>
                <a:ext uri="{FF2B5EF4-FFF2-40B4-BE49-F238E27FC236}">
                  <a16:creationId xmlns:a16="http://schemas.microsoft.com/office/drawing/2014/main" id="{83C23ED2-F1E5-C46C-6802-8F45C3A40F3D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5670;p71">
              <a:extLst>
                <a:ext uri="{FF2B5EF4-FFF2-40B4-BE49-F238E27FC236}">
                  <a16:creationId xmlns:a16="http://schemas.microsoft.com/office/drawing/2014/main" id="{059C4286-136F-21D5-94FC-050B7188A5DF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5671;p71">
              <a:extLst>
                <a:ext uri="{FF2B5EF4-FFF2-40B4-BE49-F238E27FC236}">
                  <a16:creationId xmlns:a16="http://schemas.microsoft.com/office/drawing/2014/main" id="{026C42DA-6C20-C230-FFB9-6AD5D895A680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5672;p71">
              <a:extLst>
                <a:ext uri="{FF2B5EF4-FFF2-40B4-BE49-F238E27FC236}">
                  <a16:creationId xmlns:a16="http://schemas.microsoft.com/office/drawing/2014/main" id="{2B4CCF36-F001-8166-3C00-C4D4B2C73334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5673;p71">
              <a:extLst>
                <a:ext uri="{FF2B5EF4-FFF2-40B4-BE49-F238E27FC236}">
                  <a16:creationId xmlns:a16="http://schemas.microsoft.com/office/drawing/2014/main" id="{31079B75-0389-25A7-5841-E74DC9D70277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5674;p71">
              <a:extLst>
                <a:ext uri="{FF2B5EF4-FFF2-40B4-BE49-F238E27FC236}">
                  <a16:creationId xmlns:a16="http://schemas.microsoft.com/office/drawing/2014/main" id="{3BBAF149-A16E-D678-11B9-005C388DEC5A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5675;p71">
              <a:extLst>
                <a:ext uri="{FF2B5EF4-FFF2-40B4-BE49-F238E27FC236}">
                  <a16:creationId xmlns:a16="http://schemas.microsoft.com/office/drawing/2014/main" id="{D196BFE4-5987-E250-9C61-4235E2DD630D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5676;p71">
              <a:extLst>
                <a:ext uri="{FF2B5EF4-FFF2-40B4-BE49-F238E27FC236}">
                  <a16:creationId xmlns:a16="http://schemas.microsoft.com/office/drawing/2014/main" id="{5D7F780B-0773-35B4-4622-48F4E7FFDB84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5677;p71">
              <a:extLst>
                <a:ext uri="{FF2B5EF4-FFF2-40B4-BE49-F238E27FC236}">
                  <a16:creationId xmlns:a16="http://schemas.microsoft.com/office/drawing/2014/main" id="{7B345A4A-6143-C867-7B5A-B277F9D39740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5678;p71">
              <a:extLst>
                <a:ext uri="{FF2B5EF4-FFF2-40B4-BE49-F238E27FC236}">
                  <a16:creationId xmlns:a16="http://schemas.microsoft.com/office/drawing/2014/main" id="{9653592B-CE27-2464-3E07-720B0DE4FD06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5679;p71">
              <a:extLst>
                <a:ext uri="{FF2B5EF4-FFF2-40B4-BE49-F238E27FC236}">
                  <a16:creationId xmlns:a16="http://schemas.microsoft.com/office/drawing/2014/main" id="{2D07A650-4820-AF5F-5F5D-D536688B6F2D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5680;p71">
              <a:extLst>
                <a:ext uri="{FF2B5EF4-FFF2-40B4-BE49-F238E27FC236}">
                  <a16:creationId xmlns:a16="http://schemas.microsoft.com/office/drawing/2014/main" id="{D5EFDFA6-4949-7BE2-18F2-C1CC01E3C98E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5681;p71">
              <a:extLst>
                <a:ext uri="{FF2B5EF4-FFF2-40B4-BE49-F238E27FC236}">
                  <a16:creationId xmlns:a16="http://schemas.microsoft.com/office/drawing/2014/main" id="{0AB2E9D5-ABAF-E961-8C95-46CEC2069730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5682;p71">
              <a:extLst>
                <a:ext uri="{FF2B5EF4-FFF2-40B4-BE49-F238E27FC236}">
                  <a16:creationId xmlns:a16="http://schemas.microsoft.com/office/drawing/2014/main" id="{8076D7B9-2DE9-C711-78DD-22310F91DAA3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5683;p71">
              <a:extLst>
                <a:ext uri="{FF2B5EF4-FFF2-40B4-BE49-F238E27FC236}">
                  <a16:creationId xmlns:a16="http://schemas.microsoft.com/office/drawing/2014/main" id="{2B2D8498-D595-A5B6-C368-B817815B4D62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5684;p71">
              <a:extLst>
                <a:ext uri="{FF2B5EF4-FFF2-40B4-BE49-F238E27FC236}">
                  <a16:creationId xmlns:a16="http://schemas.microsoft.com/office/drawing/2014/main" id="{27AD977F-FF03-178D-8F2A-8C063C815612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5685;p71">
              <a:extLst>
                <a:ext uri="{FF2B5EF4-FFF2-40B4-BE49-F238E27FC236}">
                  <a16:creationId xmlns:a16="http://schemas.microsoft.com/office/drawing/2014/main" id="{5915AF8D-CFD0-B088-6C1F-63B6EB2A3F0D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5686;p71">
              <a:extLst>
                <a:ext uri="{FF2B5EF4-FFF2-40B4-BE49-F238E27FC236}">
                  <a16:creationId xmlns:a16="http://schemas.microsoft.com/office/drawing/2014/main" id="{5273B869-5A27-FACB-EEA6-84FFD46D508F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5687;p71">
              <a:extLst>
                <a:ext uri="{FF2B5EF4-FFF2-40B4-BE49-F238E27FC236}">
                  <a16:creationId xmlns:a16="http://schemas.microsoft.com/office/drawing/2014/main" id="{C3102FA2-6E6B-1663-37F9-DA94B234877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5688;p71">
              <a:extLst>
                <a:ext uri="{FF2B5EF4-FFF2-40B4-BE49-F238E27FC236}">
                  <a16:creationId xmlns:a16="http://schemas.microsoft.com/office/drawing/2014/main" id="{80164603-C698-0021-9CA8-263AFD2D02A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5689;p71">
              <a:extLst>
                <a:ext uri="{FF2B5EF4-FFF2-40B4-BE49-F238E27FC236}">
                  <a16:creationId xmlns:a16="http://schemas.microsoft.com/office/drawing/2014/main" id="{9D46AF90-52B0-C226-69AA-ADE338950FA5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5690;p71">
              <a:extLst>
                <a:ext uri="{FF2B5EF4-FFF2-40B4-BE49-F238E27FC236}">
                  <a16:creationId xmlns:a16="http://schemas.microsoft.com/office/drawing/2014/main" id="{61F294B1-717F-C195-98AE-5DDDDACB260C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5691;p71">
              <a:extLst>
                <a:ext uri="{FF2B5EF4-FFF2-40B4-BE49-F238E27FC236}">
                  <a16:creationId xmlns:a16="http://schemas.microsoft.com/office/drawing/2014/main" id="{417A9EF2-8005-E3B8-8909-D266DEBDCF72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5692;p71">
              <a:extLst>
                <a:ext uri="{FF2B5EF4-FFF2-40B4-BE49-F238E27FC236}">
                  <a16:creationId xmlns:a16="http://schemas.microsoft.com/office/drawing/2014/main" id="{2CF7B9FB-5D43-5C52-BD33-1B22FA7340C6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5693;p71">
              <a:extLst>
                <a:ext uri="{FF2B5EF4-FFF2-40B4-BE49-F238E27FC236}">
                  <a16:creationId xmlns:a16="http://schemas.microsoft.com/office/drawing/2014/main" id="{61BB5BE8-738C-C667-7E3D-47256004AFEF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5694;p71">
              <a:extLst>
                <a:ext uri="{FF2B5EF4-FFF2-40B4-BE49-F238E27FC236}">
                  <a16:creationId xmlns:a16="http://schemas.microsoft.com/office/drawing/2014/main" id="{250FCADF-E025-FACD-DF5C-A12380239D47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5695;p71">
              <a:extLst>
                <a:ext uri="{FF2B5EF4-FFF2-40B4-BE49-F238E27FC236}">
                  <a16:creationId xmlns:a16="http://schemas.microsoft.com/office/drawing/2014/main" id="{C61D0067-6510-7D7F-0520-061033A95C2D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5696;p71">
              <a:extLst>
                <a:ext uri="{FF2B5EF4-FFF2-40B4-BE49-F238E27FC236}">
                  <a16:creationId xmlns:a16="http://schemas.microsoft.com/office/drawing/2014/main" id="{96B047BB-EDCE-ECC0-7497-F714899815CC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5697;p71">
              <a:extLst>
                <a:ext uri="{FF2B5EF4-FFF2-40B4-BE49-F238E27FC236}">
                  <a16:creationId xmlns:a16="http://schemas.microsoft.com/office/drawing/2014/main" id="{FF479879-E297-74D1-528B-5214605BAA20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5698;p71">
              <a:extLst>
                <a:ext uri="{FF2B5EF4-FFF2-40B4-BE49-F238E27FC236}">
                  <a16:creationId xmlns:a16="http://schemas.microsoft.com/office/drawing/2014/main" id="{10F1A49B-4D2E-ED6F-453F-092A8A930FB4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5699;p71">
              <a:extLst>
                <a:ext uri="{FF2B5EF4-FFF2-40B4-BE49-F238E27FC236}">
                  <a16:creationId xmlns:a16="http://schemas.microsoft.com/office/drawing/2014/main" id="{2450D704-26CF-8415-1CE8-482980EAD294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5700;p71">
              <a:extLst>
                <a:ext uri="{FF2B5EF4-FFF2-40B4-BE49-F238E27FC236}">
                  <a16:creationId xmlns:a16="http://schemas.microsoft.com/office/drawing/2014/main" id="{60D0857A-BC42-FDA2-B71E-8D1A2C63893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5701;p71">
              <a:extLst>
                <a:ext uri="{FF2B5EF4-FFF2-40B4-BE49-F238E27FC236}">
                  <a16:creationId xmlns:a16="http://schemas.microsoft.com/office/drawing/2014/main" id="{78881063-5EB5-1933-D066-C17E3DE7B694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5702;p71">
              <a:extLst>
                <a:ext uri="{FF2B5EF4-FFF2-40B4-BE49-F238E27FC236}">
                  <a16:creationId xmlns:a16="http://schemas.microsoft.com/office/drawing/2014/main" id="{F5492CD6-D899-B59C-7AE9-4BCA0DF76AC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5703;p71">
              <a:extLst>
                <a:ext uri="{FF2B5EF4-FFF2-40B4-BE49-F238E27FC236}">
                  <a16:creationId xmlns:a16="http://schemas.microsoft.com/office/drawing/2014/main" id="{D9A563E2-4E9E-A21C-91D5-DF29B6F9903C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5704;p71">
              <a:extLst>
                <a:ext uri="{FF2B5EF4-FFF2-40B4-BE49-F238E27FC236}">
                  <a16:creationId xmlns:a16="http://schemas.microsoft.com/office/drawing/2014/main" id="{D567E8DE-AC6E-CF74-2DBA-34EE9BCFF175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5705;p71">
              <a:extLst>
                <a:ext uri="{FF2B5EF4-FFF2-40B4-BE49-F238E27FC236}">
                  <a16:creationId xmlns:a16="http://schemas.microsoft.com/office/drawing/2014/main" id="{FF300AD3-2736-5BDE-5B45-7D4336617D55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5706;p71">
              <a:extLst>
                <a:ext uri="{FF2B5EF4-FFF2-40B4-BE49-F238E27FC236}">
                  <a16:creationId xmlns:a16="http://schemas.microsoft.com/office/drawing/2014/main" id="{E8EF6A15-CCFB-2233-7B3B-B77D74648BC5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5707;p71">
              <a:extLst>
                <a:ext uri="{FF2B5EF4-FFF2-40B4-BE49-F238E27FC236}">
                  <a16:creationId xmlns:a16="http://schemas.microsoft.com/office/drawing/2014/main" id="{D2AC1A1A-9488-17B0-181A-B3984FBC53E4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5708;p71">
              <a:extLst>
                <a:ext uri="{FF2B5EF4-FFF2-40B4-BE49-F238E27FC236}">
                  <a16:creationId xmlns:a16="http://schemas.microsoft.com/office/drawing/2014/main" id="{93F781B9-333A-3F36-568F-3559F0ED5D91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5709;p71">
              <a:extLst>
                <a:ext uri="{FF2B5EF4-FFF2-40B4-BE49-F238E27FC236}">
                  <a16:creationId xmlns:a16="http://schemas.microsoft.com/office/drawing/2014/main" id="{6C75B00E-922D-C6A8-2683-F01D7C96D93B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5710;p71">
              <a:extLst>
                <a:ext uri="{FF2B5EF4-FFF2-40B4-BE49-F238E27FC236}">
                  <a16:creationId xmlns:a16="http://schemas.microsoft.com/office/drawing/2014/main" id="{6240E7EA-D2D4-62D0-DCDC-6D4A29EF5E4D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5711;p71">
              <a:extLst>
                <a:ext uri="{FF2B5EF4-FFF2-40B4-BE49-F238E27FC236}">
                  <a16:creationId xmlns:a16="http://schemas.microsoft.com/office/drawing/2014/main" id="{7044FA2C-9B68-C0F8-306B-AA4A60347E53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5712;p71">
              <a:extLst>
                <a:ext uri="{FF2B5EF4-FFF2-40B4-BE49-F238E27FC236}">
                  <a16:creationId xmlns:a16="http://schemas.microsoft.com/office/drawing/2014/main" id="{3BEF3491-5DEC-C03F-0771-26BBDBAB1D3B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5713;p71">
              <a:extLst>
                <a:ext uri="{FF2B5EF4-FFF2-40B4-BE49-F238E27FC236}">
                  <a16:creationId xmlns:a16="http://schemas.microsoft.com/office/drawing/2014/main" id="{C9C935F6-8610-3C65-8A7E-B61848392D84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5714;p71">
              <a:extLst>
                <a:ext uri="{FF2B5EF4-FFF2-40B4-BE49-F238E27FC236}">
                  <a16:creationId xmlns:a16="http://schemas.microsoft.com/office/drawing/2014/main" id="{6D1FD2B0-4EE1-475F-9EC1-CB432E57988F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5715;p71">
              <a:extLst>
                <a:ext uri="{FF2B5EF4-FFF2-40B4-BE49-F238E27FC236}">
                  <a16:creationId xmlns:a16="http://schemas.microsoft.com/office/drawing/2014/main" id="{4C4FE922-A1A3-36BB-4CF6-5B2C9271C63F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5716;p71">
              <a:extLst>
                <a:ext uri="{FF2B5EF4-FFF2-40B4-BE49-F238E27FC236}">
                  <a16:creationId xmlns:a16="http://schemas.microsoft.com/office/drawing/2014/main" id="{ADAF76D5-F1D9-F424-6224-0395B4C42D6E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5717;p71">
              <a:extLst>
                <a:ext uri="{FF2B5EF4-FFF2-40B4-BE49-F238E27FC236}">
                  <a16:creationId xmlns:a16="http://schemas.microsoft.com/office/drawing/2014/main" id="{DA3FCE19-0271-4A0D-EADD-9FA0B4EEAE13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5718;p71">
              <a:extLst>
                <a:ext uri="{FF2B5EF4-FFF2-40B4-BE49-F238E27FC236}">
                  <a16:creationId xmlns:a16="http://schemas.microsoft.com/office/drawing/2014/main" id="{EDD693A2-FF62-A32F-2C6E-CC9E7CD549F1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5719;p71">
              <a:extLst>
                <a:ext uri="{FF2B5EF4-FFF2-40B4-BE49-F238E27FC236}">
                  <a16:creationId xmlns:a16="http://schemas.microsoft.com/office/drawing/2014/main" id="{8C13BD7B-7686-959E-C20A-C9A0DBE184BA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5720;p71">
              <a:extLst>
                <a:ext uri="{FF2B5EF4-FFF2-40B4-BE49-F238E27FC236}">
                  <a16:creationId xmlns:a16="http://schemas.microsoft.com/office/drawing/2014/main" id="{46981E7F-D12B-813A-9A46-2374BE86AD2D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5721;p71">
              <a:extLst>
                <a:ext uri="{FF2B5EF4-FFF2-40B4-BE49-F238E27FC236}">
                  <a16:creationId xmlns:a16="http://schemas.microsoft.com/office/drawing/2014/main" id="{10834632-A191-17DE-4FD2-A8407CB78C31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5722;p71">
              <a:extLst>
                <a:ext uri="{FF2B5EF4-FFF2-40B4-BE49-F238E27FC236}">
                  <a16:creationId xmlns:a16="http://schemas.microsoft.com/office/drawing/2014/main" id="{73F2B545-701A-3E48-400E-A13BE48A7F11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5723;p71">
              <a:extLst>
                <a:ext uri="{FF2B5EF4-FFF2-40B4-BE49-F238E27FC236}">
                  <a16:creationId xmlns:a16="http://schemas.microsoft.com/office/drawing/2014/main" id="{D65F5473-899E-ABD7-E5E0-B6F58190726C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5724;p71">
              <a:extLst>
                <a:ext uri="{FF2B5EF4-FFF2-40B4-BE49-F238E27FC236}">
                  <a16:creationId xmlns:a16="http://schemas.microsoft.com/office/drawing/2014/main" id="{26A5C040-8531-E18A-9DF7-EBD9167B43F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5725;p71">
              <a:extLst>
                <a:ext uri="{FF2B5EF4-FFF2-40B4-BE49-F238E27FC236}">
                  <a16:creationId xmlns:a16="http://schemas.microsoft.com/office/drawing/2014/main" id="{6364A662-28F0-8F46-37E3-E30D651BE62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5726;p71">
              <a:extLst>
                <a:ext uri="{FF2B5EF4-FFF2-40B4-BE49-F238E27FC236}">
                  <a16:creationId xmlns:a16="http://schemas.microsoft.com/office/drawing/2014/main" id="{C780FEAA-9820-7B82-4816-9E73C55D4D12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5727;p71">
              <a:extLst>
                <a:ext uri="{FF2B5EF4-FFF2-40B4-BE49-F238E27FC236}">
                  <a16:creationId xmlns:a16="http://schemas.microsoft.com/office/drawing/2014/main" id="{C2C4E41B-ACD4-D961-1DA5-D01B2D23D825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5728;p71">
              <a:extLst>
                <a:ext uri="{FF2B5EF4-FFF2-40B4-BE49-F238E27FC236}">
                  <a16:creationId xmlns:a16="http://schemas.microsoft.com/office/drawing/2014/main" id="{0A635DC9-4890-19D0-D5DD-6948065CF085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5729;p71">
              <a:extLst>
                <a:ext uri="{FF2B5EF4-FFF2-40B4-BE49-F238E27FC236}">
                  <a16:creationId xmlns:a16="http://schemas.microsoft.com/office/drawing/2014/main" id="{82E726DB-9E0C-F27F-CFB7-FBED91C5ED29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5730;p71">
              <a:extLst>
                <a:ext uri="{FF2B5EF4-FFF2-40B4-BE49-F238E27FC236}">
                  <a16:creationId xmlns:a16="http://schemas.microsoft.com/office/drawing/2014/main" id="{3E3AB409-9430-D9CC-DE54-B864F5CCAEED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5731;p71">
              <a:extLst>
                <a:ext uri="{FF2B5EF4-FFF2-40B4-BE49-F238E27FC236}">
                  <a16:creationId xmlns:a16="http://schemas.microsoft.com/office/drawing/2014/main" id="{AA52F69B-D471-7A95-57F3-6BB11001E701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5732;p71">
              <a:extLst>
                <a:ext uri="{FF2B5EF4-FFF2-40B4-BE49-F238E27FC236}">
                  <a16:creationId xmlns:a16="http://schemas.microsoft.com/office/drawing/2014/main" id="{D65E3B4B-3017-5D9A-2229-A3E90EDC05CA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5733;p71">
              <a:extLst>
                <a:ext uri="{FF2B5EF4-FFF2-40B4-BE49-F238E27FC236}">
                  <a16:creationId xmlns:a16="http://schemas.microsoft.com/office/drawing/2014/main" id="{3B1696DF-592B-317B-426F-A062F179D30B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5734;p71">
              <a:extLst>
                <a:ext uri="{FF2B5EF4-FFF2-40B4-BE49-F238E27FC236}">
                  <a16:creationId xmlns:a16="http://schemas.microsoft.com/office/drawing/2014/main" id="{AB9F30D1-E7D3-CCF5-5048-167325C2843A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5735;p71">
              <a:extLst>
                <a:ext uri="{FF2B5EF4-FFF2-40B4-BE49-F238E27FC236}">
                  <a16:creationId xmlns:a16="http://schemas.microsoft.com/office/drawing/2014/main" id="{D8B0297D-3E88-C171-5FBB-22DDD2BAC34B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5736;p71">
              <a:extLst>
                <a:ext uri="{FF2B5EF4-FFF2-40B4-BE49-F238E27FC236}">
                  <a16:creationId xmlns:a16="http://schemas.microsoft.com/office/drawing/2014/main" id="{0BB7D6A7-B2F7-74BC-F585-EDBE90906836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5737;p71">
              <a:extLst>
                <a:ext uri="{FF2B5EF4-FFF2-40B4-BE49-F238E27FC236}">
                  <a16:creationId xmlns:a16="http://schemas.microsoft.com/office/drawing/2014/main" id="{55BC2D9C-01BE-94AE-1228-2B0E71F20C27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5738;p71">
              <a:extLst>
                <a:ext uri="{FF2B5EF4-FFF2-40B4-BE49-F238E27FC236}">
                  <a16:creationId xmlns:a16="http://schemas.microsoft.com/office/drawing/2014/main" id="{B5BEA25D-75DD-B65A-E928-FEE88CE091F3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5739;p71">
              <a:extLst>
                <a:ext uri="{FF2B5EF4-FFF2-40B4-BE49-F238E27FC236}">
                  <a16:creationId xmlns:a16="http://schemas.microsoft.com/office/drawing/2014/main" id="{137A5BDA-8C44-348B-EB0A-936DFA72B29F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5740;p71">
              <a:extLst>
                <a:ext uri="{FF2B5EF4-FFF2-40B4-BE49-F238E27FC236}">
                  <a16:creationId xmlns:a16="http://schemas.microsoft.com/office/drawing/2014/main" id="{86FEAC96-1771-C1AC-70CE-4C7E7FC38539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5741;p71">
              <a:extLst>
                <a:ext uri="{FF2B5EF4-FFF2-40B4-BE49-F238E27FC236}">
                  <a16:creationId xmlns:a16="http://schemas.microsoft.com/office/drawing/2014/main" id="{D7B3690F-CF66-F945-6AFC-0506B691CD2B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5742;p71">
              <a:extLst>
                <a:ext uri="{FF2B5EF4-FFF2-40B4-BE49-F238E27FC236}">
                  <a16:creationId xmlns:a16="http://schemas.microsoft.com/office/drawing/2014/main" id="{04005E76-CF61-BCC6-BD36-A14AF6076153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5743;p71">
              <a:extLst>
                <a:ext uri="{FF2B5EF4-FFF2-40B4-BE49-F238E27FC236}">
                  <a16:creationId xmlns:a16="http://schemas.microsoft.com/office/drawing/2014/main" id="{6B41B469-4150-5ABE-009D-EC7897E90DBE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5744;p71">
              <a:extLst>
                <a:ext uri="{FF2B5EF4-FFF2-40B4-BE49-F238E27FC236}">
                  <a16:creationId xmlns:a16="http://schemas.microsoft.com/office/drawing/2014/main" id="{5798BE62-DA82-9B7F-BE26-ECEC8D4F318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5745;p71">
              <a:extLst>
                <a:ext uri="{FF2B5EF4-FFF2-40B4-BE49-F238E27FC236}">
                  <a16:creationId xmlns:a16="http://schemas.microsoft.com/office/drawing/2014/main" id="{EC6DED91-D783-93E3-3F0D-DB8688FAA79B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5746;p71">
              <a:extLst>
                <a:ext uri="{FF2B5EF4-FFF2-40B4-BE49-F238E27FC236}">
                  <a16:creationId xmlns:a16="http://schemas.microsoft.com/office/drawing/2014/main" id="{06E1C88B-67E2-5E1C-3B69-5D4CA31A7883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5747;p71">
              <a:extLst>
                <a:ext uri="{FF2B5EF4-FFF2-40B4-BE49-F238E27FC236}">
                  <a16:creationId xmlns:a16="http://schemas.microsoft.com/office/drawing/2014/main" id="{C25AA21E-472B-010B-8008-D0B14EBC7491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5748;p71">
              <a:extLst>
                <a:ext uri="{FF2B5EF4-FFF2-40B4-BE49-F238E27FC236}">
                  <a16:creationId xmlns:a16="http://schemas.microsoft.com/office/drawing/2014/main" id="{DCFA3A0B-F071-B792-11DF-48D4E004480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5749;p71">
              <a:extLst>
                <a:ext uri="{FF2B5EF4-FFF2-40B4-BE49-F238E27FC236}">
                  <a16:creationId xmlns:a16="http://schemas.microsoft.com/office/drawing/2014/main" id="{15D7C02E-9BD8-960B-87CC-0134D5C9CA3F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5750;p71">
              <a:extLst>
                <a:ext uri="{FF2B5EF4-FFF2-40B4-BE49-F238E27FC236}">
                  <a16:creationId xmlns:a16="http://schemas.microsoft.com/office/drawing/2014/main" id="{E7ACDB95-446E-3769-8119-9F5CDEA51DBD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5751;p71">
              <a:extLst>
                <a:ext uri="{FF2B5EF4-FFF2-40B4-BE49-F238E27FC236}">
                  <a16:creationId xmlns:a16="http://schemas.microsoft.com/office/drawing/2014/main" id="{B0326513-726E-ED99-7F8E-AEDF1D097495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5752;p71">
              <a:extLst>
                <a:ext uri="{FF2B5EF4-FFF2-40B4-BE49-F238E27FC236}">
                  <a16:creationId xmlns:a16="http://schemas.microsoft.com/office/drawing/2014/main" id="{59FE8D23-CBC2-F888-DC2A-8D1EEA87565F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5753;p71">
              <a:extLst>
                <a:ext uri="{FF2B5EF4-FFF2-40B4-BE49-F238E27FC236}">
                  <a16:creationId xmlns:a16="http://schemas.microsoft.com/office/drawing/2014/main" id="{D480D4F0-A47C-2606-7CAB-A5A0BB7D161C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5754;p71">
              <a:extLst>
                <a:ext uri="{FF2B5EF4-FFF2-40B4-BE49-F238E27FC236}">
                  <a16:creationId xmlns:a16="http://schemas.microsoft.com/office/drawing/2014/main" id="{9925FC19-E772-AE99-759B-92FC323339A5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5755;p71">
              <a:extLst>
                <a:ext uri="{FF2B5EF4-FFF2-40B4-BE49-F238E27FC236}">
                  <a16:creationId xmlns:a16="http://schemas.microsoft.com/office/drawing/2014/main" id="{B2CEB0DE-FB16-6D51-AFC1-5A3EE2CBFD5E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5756;p71">
              <a:extLst>
                <a:ext uri="{FF2B5EF4-FFF2-40B4-BE49-F238E27FC236}">
                  <a16:creationId xmlns:a16="http://schemas.microsoft.com/office/drawing/2014/main" id="{61A3BD6C-39A8-39A1-5857-3250F9157957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5757;p71">
              <a:extLst>
                <a:ext uri="{FF2B5EF4-FFF2-40B4-BE49-F238E27FC236}">
                  <a16:creationId xmlns:a16="http://schemas.microsoft.com/office/drawing/2014/main" id="{5BBC45D6-C227-9D3A-0D67-68F7C25331B8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5758;p71">
              <a:extLst>
                <a:ext uri="{FF2B5EF4-FFF2-40B4-BE49-F238E27FC236}">
                  <a16:creationId xmlns:a16="http://schemas.microsoft.com/office/drawing/2014/main" id="{D62F1927-9676-CAFF-F4F5-CF4DB8720761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5759;p71">
              <a:extLst>
                <a:ext uri="{FF2B5EF4-FFF2-40B4-BE49-F238E27FC236}">
                  <a16:creationId xmlns:a16="http://schemas.microsoft.com/office/drawing/2014/main" id="{F66987FF-076B-822F-8C14-CD1888EDABBE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5760;p71">
              <a:extLst>
                <a:ext uri="{FF2B5EF4-FFF2-40B4-BE49-F238E27FC236}">
                  <a16:creationId xmlns:a16="http://schemas.microsoft.com/office/drawing/2014/main" id="{0B8898C0-AD70-F95F-47F2-884374826808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5761;p71">
              <a:extLst>
                <a:ext uri="{FF2B5EF4-FFF2-40B4-BE49-F238E27FC236}">
                  <a16:creationId xmlns:a16="http://schemas.microsoft.com/office/drawing/2014/main" id="{5AC3B28F-D798-0086-6F1B-914560B480F6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5762;p71">
              <a:extLst>
                <a:ext uri="{FF2B5EF4-FFF2-40B4-BE49-F238E27FC236}">
                  <a16:creationId xmlns:a16="http://schemas.microsoft.com/office/drawing/2014/main" id="{2956AA95-1DB4-EB72-B51D-A4FED5335056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5763;p71">
              <a:extLst>
                <a:ext uri="{FF2B5EF4-FFF2-40B4-BE49-F238E27FC236}">
                  <a16:creationId xmlns:a16="http://schemas.microsoft.com/office/drawing/2014/main" id="{D75B63A4-047A-5889-77E5-30F0ABC189DD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5764;p71">
              <a:extLst>
                <a:ext uri="{FF2B5EF4-FFF2-40B4-BE49-F238E27FC236}">
                  <a16:creationId xmlns:a16="http://schemas.microsoft.com/office/drawing/2014/main" id="{48716B56-8C4B-699E-05EB-9F0F43D3D51A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5765;p71">
              <a:extLst>
                <a:ext uri="{FF2B5EF4-FFF2-40B4-BE49-F238E27FC236}">
                  <a16:creationId xmlns:a16="http://schemas.microsoft.com/office/drawing/2014/main" id="{817C9B77-40ED-B347-5185-CEBED413D953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5766;p71">
              <a:extLst>
                <a:ext uri="{FF2B5EF4-FFF2-40B4-BE49-F238E27FC236}">
                  <a16:creationId xmlns:a16="http://schemas.microsoft.com/office/drawing/2014/main" id="{FB406C32-5F18-4E47-4054-46A6A8B8C74C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5767;p71">
              <a:extLst>
                <a:ext uri="{FF2B5EF4-FFF2-40B4-BE49-F238E27FC236}">
                  <a16:creationId xmlns:a16="http://schemas.microsoft.com/office/drawing/2014/main" id="{C00FCD85-8DDA-F440-2DEF-C3EEE1413C0B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5768;p71">
              <a:extLst>
                <a:ext uri="{FF2B5EF4-FFF2-40B4-BE49-F238E27FC236}">
                  <a16:creationId xmlns:a16="http://schemas.microsoft.com/office/drawing/2014/main" id="{D06E68F0-0E81-33AC-6E43-7AEEB65E8ABE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5769;p71">
              <a:extLst>
                <a:ext uri="{FF2B5EF4-FFF2-40B4-BE49-F238E27FC236}">
                  <a16:creationId xmlns:a16="http://schemas.microsoft.com/office/drawing/2014/main" id="{FA33D7F6-B442-CCE5-A5E3-64979CC0873D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5770;p71">
              <a:extLst>
                <a:ext uri="{FF2B5EF4-FFF2-40B4-BE49-F238E27FC236}">
                  <a16:creationId xmlns:a16="http://schemas.microsoft.com/office/drawing/2014/main" id="{8CB79806-0B91-2B9E-AC49-A6CF54A6FFBD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5771;p71">
              <a:extLst>
                <a:ext uri="{FF2B5EF4-FFF2-40B4-BE49-F238E27FC236}">
                  <a16:creationId xmlns:a16="http://schemas.microsoft.com/office/drawing/2014/main" id="{1AD7B982-0A08-40B4-302E-984ADECB05C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5772;p71">
              <a:extLst>
                <a:ext uri="{FF2B5EF4-FFF2-40B4-BE49-F238E27FC236}">
                  <a16:creationId xmlns:a16="http://schemas.microsoft.com/office/drawing/2014/main" id="{2F4053DC-8F46-DF57-D7EF-24D583ACB465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5773;p71">
              <a:extLst>
                <a:ext uri="{FF2B5EF4-FFF2-40B4-BE49-F238E27FC236}">
                  <a16:creationId xmlns:a16="http://schemas.microsoft.com/office/drawing/2014/main" id="{C3B1696A-E337-B4E3-6791-489B63BEAF5E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5774;p71">
              <a:extLst>
                <a:ext uri="{FF2B5EF4-FFF2-40B4-BE49-F238E27FC236}">
                  <a16:creationId xmlns:a16="http://schemas.microsoft.com/office/drawing/2014/main" id="{74FCE0C1-F382-EAFB-4103-49AEB4FE04D6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5775;p71">
              <a:extLst>
                <a:ext uri="{FF2B5EF4-FFF2-40B4-BE49-F238E27FC236}">
                  <a16:creationId xmlns:a16="http://schemas.microsoft.com/office/drawing/2014/main" id="{6564E248-3087-6738-53FB-A1E37AC1C58A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5776;p71">
              <a:extLst>
                <a:ext uri="{FF2B5EF4-FFF2-40B4-BE49-F238E27FC236}">
                  <a16:creationId xmlns:a16="http://schemas.microsoft.com/office/drawing/2014/main" id="{3F4ABCA9-688B-57D1-BB89-EFE946BC17FD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5777;p71">
              <a:extLst>
                <a:ext uri="{FF2B5EF4-FFF2-40B4-BE49-F238E27FC236}">
                  <a16:creationId xmlns:a16="http://schemas.microsoft.com/office/drawing/2014/main" id="{8E017FAD-DDB9-DD2E-E718-99CBCD7DEB70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5778;p71">
              <a:extLst>
                <a:ext uri="{FF2B5EF4-FFF2-40B4-BE49-F238E27FC236}">
                  <a16:creationId xmlns:a16="http://schemas.microsoft.com/office/drawing/2014/main" id="{3E627630-4543-A911-98A1-24E9F2C3869A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5779;p71">
              <a:extLst>
                <a:ext uri="{FF2B5EF4-FFF2-40B4-BE49-F238E27FC236}">
                  <a16:creationId xmlns:a16="http://schemas.microsoft.com/office/drawing/2014/main" id="{3A730963-C28B-4B03-794F-EDD78E69414E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5780;p71">
              <a:extLst>
                <a:ext uri="{FF2B5EF4-FFF2-40B4-BE49-F238E27FC236}">
                  <a16:creationId xmlns:a16="http://schemas.microsoft.com/office/drawing/2014/main" id="{10F7E5BB-7E42-80B3-6695-724CE8055B38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5781;p71">
              <a:extLst>
                <a:ext uri="{FF2B5EF4-FFF2-40B4-BE49-F238E27FC236}">
                  <a16:creationId xmlns:a16="http://schemas.microsoft.com/office/drawing/2014/main" id="{0C4CF4A3-6ED2-C4D8-31C4-1A9C18551B2B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5782;p71">
              <a:extLst>
                <a:ext uri="{FF2B5EF4-FFF2-40B4-BE49-F238E27FC236}">
                  <a16:creationId xmlns:a16="http://schemas.microsoft.com/office/drawing/2014/main" id="{CB762CD5-CEDC-02CB-8709-09986877F462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5783;p71">
              <a:extLst>
                <a:ext uri="{FF2B5EF4-FFF2-40B4-BE49-F238E27FC236}">
                  <a16:creationId xmlns:a16="http://schemas.microsoft.com/office/drawing/2014/main" id="{B4F84B83-86A9-2047-D683-C6D3E70C05B8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5784;p71">
              <a:extLst>
                <a:ext uri="{FF2B5EF4-FFF2-40B4-BE49-F238E27FC236}">
                  <a16:creationId xmlns:a16="http://schemas.microsoft.com/office/drawing/2014/main" id="{EBAFB21E-7A78-E504-32A0-B4377F7AD83E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5785;p71">
              <a:extLst>
                <a:ext uri="{FF2B5EF4-FFF2-40B4-BE49-F238E27FC236}">
                  <a16:creationId xmlns:a16="http://schemas.microsoft.com/office/drawing/2014/main" id="{C2C98350-09F9-A656-A925-DB8FDDB7F2B7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5786;p71">
              <a:extLst>
                <a:ext uri="{FF2B5EF4-FFF2-40B4-BE49-F238E27FC236}">
                  <a16:creationId xmlns:a16="http://schemas.microsoft.com/office/drawing/2014/main" id="{F234BC5D-1782-EAEC-75C3-ABB78E0FB69C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5787;p71">
              <a:extLst>
                <a:ext uri="{FF2B5EF4-FFF2-40B4-BE49-F238E27FC236}">
                  <a16:creationId xmlns:a16="http://schemas.microsoft.com/office/drawing/2014/main" id="{EAD723BB-5297-0907-4B72-A42F3F43FED6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5788;p71">
              <a:extLst>
                <a:ext uri="{FF2B5EF4-FFF2-40B4-BE49-F238E27FC236}">
                  <a16:creationId xmlns:a16="http://schemas.microsoft.com/office/drawing/2014/main" id="{A8B74FD1-E2F9-832F-72AB-4E6317DE78A9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5789;p71">
              <a:extLst>
                <a:ext uri="{FF2B5EF4-FFF2-40B4-BE49-F238E27FC236}">
                  <a16:creationId xmlns:a16="http://schemas.microsoft.com/office/drawing/2014/main" id="{D51484DD-38D5-AB3B-1DDC-E7F279B64871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5790;p71">
              <a:extLst>
                <a:ext uri="{FF2B5EF4-FFF2-40B4-BE49-F238E27FC236}">
                  <a16:creationId xmlns:a16="http://schemas.microsoft.com/office/drawing/2014/main" id="{21B97AEF-BDB0-427B-E32A-6C8AD0C41F98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5791;p71">
              <a:extLst>
                <a:ext uri="{FF2B5EF4-FFF2-40B4-BE49-F238E27FC236}">
                  <a16:creationId xmlns:a16="http://schemas.microsoft.com/office/drawing/2014/main" id="{09615BDE-0F0E-D4B2-8039-31E5D00B4AF7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5792;p71">
              <a:extLst>
                <a:ext uri="{FF2B5EF4-FFF2-40B4-BE49-F238E27FC236}">
                  <a16:creationId xmlns:a16="http://schemas.microsoft.com/office/drawing/2014/main" id="{2E1A7D2D-2CBC-6C10-B1E1-AA43DC0F6284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5793;p71">
              <a:extLst>
                <a:ext uri="{FF2B5EF4-FFF2-40B4-BE49-F238E27FC236}">
                  <a16:creationId xmlns:a16="http://schemas.microsoft.com/office/drawing/2014/main" id="{A9DF7FF6-BFBE-A899-9FAD-55029C3FE4DB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5794;p71">
              <a:extLst>
                <a:ext uri="{FF2B5EF4-FFF2-40B4-BE49-F238E27FC236}">
                  <a16:creationId xmlns:a16="http://schemas.microsoft.com/office/drawing/2014/main" id="{70DD4967-FCD0-2675-37BE-C9BA6FAF1883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5795;p71">
              <a:extLst>
                <a:ext uri="{FF2B5EF4-FFF2-40B4-BE49-F238E27FC236}">
                  <a16:creationId xmlns:a16="http://schemas.microsoft.com/office/drawing/2014/main" id="{D8D68AAA-ADAD-9607-F11B-6E7571FEF939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5796;p71">
              <a:extLst>
                <a:ext uri="{FF2B5EF4-FFF2-40B4-BE49-F238E27FC236}">
                  <a16:creationId xmlns:a16="http://schemas.microsoft.com/office/drawing/2014/main" id="{9F0BBB51-E3CB-6090-2790-4B917723DFB6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5797;p71">
              <a:extLst>
                <a:ext uri="{FF2B5EF4-FFF2-40B4-BE49-F238E27FC236}">
                  <a16:creationId xmlns:a16="http://schemas.microsoft.com/office/drawing/2014/main" id="{639C821E-E638-CD6D-0C08-A6A905D76E58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5798;p71">
              <a:extLst>
                <a:ext uri="{FF2B5EF4-FFF2-40B4-BE49-F238E27FC236}">
                  <a16:creationId xmlns:a16="http://schemas.microsoft.com/office/drawing/2014/main" id="{4F2EA410-A894-2DED-D90E-F2B163E4D2C0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5799;p71">
              <a:extLst>
                <a:ext uri="{FF2B5EF4-FFF2-40B4-BE49-F238E27FC236}">
                  <a16:creationId xmlns:a16="http://schemas.microsoft.com/office/drawing/2014/main" id="{1B04988A-9C9E-AA33-0A82-E9D7ACDBDBCB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5800;p71">
              <a:extLst>
                <a:ext uri="{FF2B5EF4-FFF2-40B4-BE49-F238E27FC236}">
                  <a16:creationId xmlns:a16="http://schemas.microsoft.com/office/drawing/2014/main" id="{5A316CC8-620E-9F5E-9761-294CA4D2408C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5801;p71">
              <a:extLst>
                <a:ext uri="{FF2B5EF4-FFF2-40B4-BE49-F238E27FC236}">
                  <a16:creationId xmlns:a16="http://schemas.microsoft.com/office/drawing/2014/main" id="{5BDE041F-ABA3-B2BA-2F37-CFBD78F88324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5802;p71">
              <a:extLst>
                <a:ext uri="{FF2B5EF4-FFF2-40B4-BE49-F238E27FC236}">
                  <a16:creationId xmlns:a16="http://schemas.microsoft.com/office/drawing/2014/main" id="{0E29CB9B-FF7D-B120-B59E-488A72D3E64E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5803;p71">
              <a:extLst>
                <a:ext uri="{FF2B5EF4-FFF2-40B4-BE49-F238E27FC236}">
                  <a16:creationId xmlns:a16="http://schemas.microsoft.com/office/drawing/2014/main" id="{D33E210D-829A-E7D3-87E4-34DCA0173AAC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5804;p71">
              <a:extLst>
                <a:ext uri="{FF2B5EF4-FFF2-40B4-BE49-F238E27FC236}">
                  <a16:creationId xmlns:a16="http://schemas.microsoft.com/office/drawing/2014/main" id="{EB10A331-600B-9334-845C-01B8AB04817A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5805;p71">
              <a:extLst>
                <a:ext uri="{FF2B5EF4-FFF2-40B4-BE49-F238E27FC236}">
                  <a16:creationId xmlns:a16="http://schemas.microsoft.com/office/drawing/2014/main" id="{F4E6C7E8-8137-357D-C797-4196F269E73B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5806;p71">
              <a:extLst>
                <a:ext uri="{FF2B5EF4-FFF2-40B4-BE49-F238E27FC236}">
                  <a16:creationId xmlns:a16="http://schemas.microsoft.com/office/drawing/2014/main" id="{3ADE5AB9-FE82-9581-0BF6-7B021C36F451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5807;p71">
              <a:extLst>
                <a:ext uri="{FF2B5EF4-FFF2-40B4-BE49-F238E27FC236}">
                  <a16:creationId xmlns:a16="http://schemas.microsoft.com/office/drawing/2014/main" id="{193C2F81-FB83-39F5-6560-8CDB7A18B7AD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5808;p71">
              <a:extLst>
                <a:ext uri="{FF2B5EF4-FFF2-40B4-BE49-F238E27FC236}">
                  <a16:creationId xmlns:a16="http://schemas.microsoft.com/office/drawing/2014/main" id="{39F860E5-8D98-951E-AA5A-EFA10B464693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5809;p71">
              <a:extLst>
                <a:ext uri="{FF2B5EF4-FFF2-40B4-BE49-F238E27FC236}">
                  <a16:creationId xmlns:a16="http://schemas.microsoft.com/office/drawing/2014/main" id="{C4F2FDFF-0971-D6FC-CEA5-0154D1C4685D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5810;p71">
              <a:extLst>
                <a:ext uri="{FF2B5EF4-FFF2-40B4-BE49-F238E27FC236}">
                  <a16:creationId xmlns:a16="http://schemas.microsoft.com/office/drawing/2014/main" id="{C75CBF85-5ABE-306D-3AF0-22BA5CF21985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5811;p71">
              <a:extLst>
                <a:ext uri="{FF2B5EF4-FFF2-40B4-BE49-F238E27FC236}">
                  <a16:creationId xmlns:a16="http://schemas.microsoft.com/office/drawing/2014/main" id="{173F3537-37C3-48C8-4255-F6FC085DBF61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5812;p71">
              <a:extLst>
                <a:ext uri="{FF2B5EF4-FFF2-40B4-BE49-F238E27FC236}">
                  <a16:creationId xmlns:a16="http://schemas.microsoft.com/office/drawing/2014/main" id="{A7F07057-7720-219F-71F5-24BE2C6A08DE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5813;p71">
              <a:extLst>
                <a:ext uri="{FF2B5EF4-FFF2-40B4-BE49-F238E27FC236}">
                  <a16:creationId xmlns:a16="http://schemas.microsoft.com/office/drawing/2014/main" id="{3DB2C59D-03E9-8C67-33B5-A4C4E8DFDFC0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5814;p71">
              <a:extLst>
                <a:ext uri="{FF2B5EF4-FFF2-40B4-BE49-F238E27FC236}">
                  <a16:creationId xmlns:a16="http://schemas.microsoft.com/office/drawing/2014/main" id="{981BF449-D649-35CD-A735-47FFE8985DC5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5815;p71">
              <a:extLst>
                <a:ext uri="{FF2B5EF4-FFF2-40B4-BE49-F238E27FC236}">
                  <a16:creationId xmlns:a16="http://schemas.microsoft.com/office/drawing/2014/main" id="{21BA5143-E271-1C7C-5B21-F1B65B9C50AB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5816;p71">
              <a:extLst>
                <a:ext uri="{FF2B5EF4-FFF2-40B4-BE49-F238E27FC236}">
                  <a16:creationId xmlns:a16="http://schemas.microsoft.com/office/drawing/2014/main" id="{A00F75AA-BDA7-27D0-1FE0-06F2E48DF066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5817;p71">
              <a:extLst>
                <a:ext uri="{FF2B5EF4-FFF2-40B4-BE49-F238E27FC236}">
                  <a16:creationId xmlns:a16="http://schemas.microsoft.com/office/drawing/2014/main" id="{7EA20FAB-F495-BBD4-2920-20DD5A24A5AE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5818;p71">
              <a:extLst>
                <a:ext uri="{FF2B5EF4-FFF2-40B4-BE49-F238E27FC236}">
                  <a16:creationId xmlns:a16="http://schemas.microsoft.com/office/drawing/2014/main" id="{A45E51DE-FDCD-CF01-D0DA-E5A00DEDB80A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5819;p71">
              <a:extLst>
                <a:ext uri="{FF2B5EF4-FFF2-40B4-BE49-F238E27FC236}">
                  <a16:creationId xmlns:a16="http://schemas.microsoft.com/office/drawing/2014/main" id="{5493D1CE-423F-B796-8034-3D464104FBEC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5820;p71">
              <a:extLst>
                <a:ext uri="{FF2B5EF4-FFF2-40B4-BE49-F238E27FC236}">
                  <a16:creationId xmlns:a16="http://schemas.microsoft.com/office/drawing/2014/main" id="{F4469C58-717A-FAAE-7F6F-3FD184B0ED3E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5821;p71">
              <a:extLst>
                <a:ext uri="{FF2B5EF4-FFF2-40B4-BE49-F238E27FC236}">
                  <a16:creationId xmlns:a16="http://schemas.microsoft.com/office/drawing/2014/main" id="{104CEE66-EC6F-984F-7A7D-542CAE8A53DB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5822;p71">
              <a:extLst>
                <a:ext uri="{FF2B5EF4-FFF2-40B4-BE49-F238E27FC236}">
                  <a16:creationId xmlns:a16="http://schemas.microsoft.com/office/drawing/2014/main" id="{1A126DD0-E832-DA6D-4BCB-4C99CE61253D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5823;p71">
              <a:extLst>
                <a:ext uri="{FF2B5EF4-FFF2-40B4-BE49-F238E27FC236}">
                  <a16:creationId xmlns:a16="http://schemas.microsoft.com/office/drawing/2014/main" id="{AC825F7A-EB1A-3DB3-D4C6-B7E1A7337B3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5824;p71">
              <a:extLst>
                <a:ext uri="{FF2B5EF4-FFF2-40B4-BE49-F238E27FC236}">
                  <a16:creationId xmlns:a16="http://schemas.microsoft.com/office/drawing/2014/main" id="{256F7352-24D6-C57F-BA7B-C02C9F230CED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5825;p71">
              <a:extLst>
                <a:ext uri="{FF2B5EF4-FFF2-40B4-BE49-F238E27FC236}">
                  <a16:creationId xmlns:a16="http://schemas.microsoft.com/office/drawing/2014/main" id="{F3DCA9F3-6C6B-AB6A-D823-3F616DC8EFA0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5826;p71">
              <a:extLst>
                <a:ext uri="{FF2B5EF4-FFF2-40B4-BE49-F238E27FC236}">
                  <a16:creationId xmlns:a16="http://schemas.microsoft.com/office/drawing/2014/main" id="{E7AEBBD7-8444-27CC-C9C6-3B98C195B13A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5827;p71">
              <a:extLst>
                <a:ext uri="{FF2B5EF4-FFF2-40B4-BE49-F238E27FC236}">
                  <a16:creationId xmlns:a16="http://schemas.microsoft.com/office/drawing/2014/main" id="{25C79EFA-9377-158E-F6D8-30D861020748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5828;p71">
              <a:extLst>
                <a:ext uri="{FF2B5EF4-FFF2-40B4-BE49-F238E27FC236}">
                  <a16:creationId xmlns:a16="http://schemas.microsoft.com/office/drawing/2014/main" id="{C720ACFA-DCCB-E129-67E2-5AF91848413D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5829;p71">
              <a:extLst>
                <a:ext uri="{FF2B5EF4-FFF2-40B4-BE49-F238E27FC236}">
                  <a16:creationId xmlns:a16="http://schemas.microsoft.com/office/drawing/2014/main" id="{E014A355-DA87-C251-82B4-BD29EAF4A2A7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5830;p71">
              <a:extLst>
                <a:ext uri="{FF2B5EF4-FFF2-40B4-BE49-F238E27FC236}">
                  <a16:creationId xmlns:a16="http://schemas.microsoft.com/office/drawing/2014/main" id="{073DF023-FDEB-B368-8C51-F3583299F3C1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5831;p71">
              <a:extLst>
                <a:ext uri="{FF2B5EF4-FFF2-40B4-BE49-F238E27FC236}">
                  <a16:creationId xmlns:a16="http://schemas.microsoft.com/office/drawing/2014/main" id="{0AF94562-BDDC-A44D-D0E7-9B67701F2C62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5832;p71">
              <a:extLst>
                <a:ext uri="{FF2B5EF4-FFF2-40B4-BE49-F238E27FC236}">
                  <a16:creationId xmlns:a16="http://schemas.microsoft.com/office/drawing/2014/main" id="{34DE33ED-2131-9DC7-3206-E0F10C3CC5D4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5833;p71">
              <a:extLst>
                <a:ext uri="{FF2B5EF4-FFF2-40B4-BE49-F238E27FC236}">
                  <a16:creationId xmlns:a16="http://schemas.microsoft.com/office/drawing/2014/main" id="{9F9D555C-171A-B07E-38C6-72C2ED8CDFC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5834;p71">
              <a:extLst>
                <a:ext uri="{FF2B5EF4-FFF2-40B4-BE49-F238E27FC236}">
                  <a16:creationId xmlns:a16="http://schemas.microsoft.com/office/drawing/2014/main" id="{C4E737C0-A88A-E85D-3E60-B781A39606C9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5835;p71">
              <a:extLst>
                <a:ext uri="{FF2B5EF4-FFF2-40B4-BE49-F238E27FC236}">
                  <a16:creationId xmlns:a16="http://schemas.microsoft.com/office/drawing/2014/main" id="{B6F1C08B-49E9-50C5-916F-7AD74C7D303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5836;p71">
              <a:extLst>
                <a:ext uri="{FF2B5EF4-FFF2-40B4-BE49-F238E27FC236}">
                  <a16:creationId xmlns:a16="http://schemas.microsoft.com/office/drawing/2014/main" id="{3D182474-BA16-8258-407C-5D59CB812BF3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5837;p71">
              <a:extLst>
                <a:ext uri="{FF2B5EF4-FFF2-40B4-BE49-F238E27FC236}">
                  <a16:creationId xmlns:a16="http://schemas.microsoft.com/office/drawing/2014/main" id="{FA8D8CBB-4B21-61B6-DB7B-A8DC7A8FF14D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5838;p71">
              <a:extLst>
                <a:ext uri="{FF2B5EF4-FFF2-40B4-BE49-F238E27FC236}">
                  <a16:creationId xmlns:a16="http://schemas.microsoft.com/office/drawing/2014/main" id="{BDC06799-9FDF-3CEE-45A8-0CF4609FB0BC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5839;p71">
              <a:extLst>
                <a:ext uri="{FF2B5EF4-FFF2-40B4-BE49-F238E27FC236}">
                  <a16:creationId xmlns:a16="http://schemas.microsoft.com/office/drawing/2014/main" id="{8F0C2A76-E19F-E388-C2C6-4D13F02E7B7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5840;p71">
              <a:extLst>
                <a:ext uri="{FF2B5EF4-FFF2-40B4-BE49-F238E27FC236}">
                  <a16:creationId xmlns:a16="http://schemas.microsoft.com/office/drawing/2014/main" id="{8EEDD26F-EE75-50E4-640C-4997A796FB0B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5841;p71">
              <a:extLst>
                <a:ext uri="{FF2B5EF4-FFF2-40B4-BE49-F238E27FC236}">
                  <a16:creationId xmlns:a16="http://schemas.microsoft.com/office/drawing/2014/main" id="{227A440B-A35F-1372-8EDE-C3A07C2D749E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5842;p71">
              <a:extLst>
                <a:ext uri="{FF2B5EF4-FFF2-40B4-BE49-F238E27FC236}">
                  <a16:creationId xmlns:a16="http://schemas.microsoft.com/office/drawing/2014/main" id="{31B9A6CA-7CE1-CA37-0693-776F9D0AC3E9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5843;p71">
              <a:extLst>
                <a:ext uri="{FF2B5EF4-FFF2-40B4-BE49-F238E27FC236}">
                  <a16:creationId xmlns:a16="http://schemas.microsoft.com/office/drawing/2014/main" id="{6BF6033F-481A-59D5-00F6-3CFC704E1C04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5844;p71">
              <a:extLst>
                <a:ext uri="{FF2B5EF4-FFF2-40B4-BE49-F238E27FC236}">
                  <a16:creationId xmlns:a16="http://schemas.microsoft.com/office/drawing/2014/main" id="{351FBBF2-8E36-D161-D0B4-2EB32E5A2D94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5845;p71">
              <a:extLst>
                <a:ext uri="{FF2B5EF4-FFF2-40B4-BE49-F238E27FC236}">
                  <a16:creationId xmlns:a16="http://schemas.microsoft.com/office/drawing/2014/main" id="{327893A8-9884-9163-EFDE-D89610CB53A2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5846;p71">
              <a:extLst>
                <a:ext uri="{FF2B5EF4-FFF2-40B4-BE49-F238E27FC236}">
                  <a16:creationId xmlns:a16="http://schemas.microsoft.com/office/drawing/2014/main" id="{639AF7C4-7930-5215-55CF-416123723B58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5847;p71">
              <a:extLst>
                <a:ext uri="{FF2B5EF4-FFF2-40B4-BE49-F238E27FC236}">
                  <a16:creationId xmlns:a16="http://schemas.microsoft.com/office/drawing/2014/main" id="{5D821BE5-A191-635D-B8C9-02B9C074C136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5848;p71">
              <a:extLst>
                <a:ext uri="{FF2B5EF4-FFF2-40B4-BE49-F238E27FC236}">
                  <a16:creationId xmlns:a16="http://schemas.microsoft.com/office/drawing/2014/main" id="{DFCB4040-9899-5C87-34FC-669BDD045451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5849;p71">
              <a:extLst>
                <a:ext uri="{FF2B5EF4-FFF2-40B4-BE49-F238E27FC236}">
                  <a16:creationId xmlns:a16="http://schemas.microsoft.com/office/drawing/2014/main" id="{D43013BB-CAC9-6BF7-BF6D-5F545863D0A0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5850;p71">
              <a:extLst>
                <a:ext uri="{FF2B5EF4-FFF2-40B4-BE49-F238E27FC236}">
                  <a16:creationId xmlns:a16="http://schemas.microsoft.com/office/drawing/2014/main" id="{CF252578-66B6-FEEF-F799-50DA809D9A6A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5851;p71">
              <a:extLst>
                <a:ext uri="{FF2B5EF4-FFF2-40B4-BE49-F238E27FC236}">
                  <a16:creationId xmlns:a16="http://schemas.microsoft.com/office/drawing/2014/main" id="{7623B8CC-D21B-C183-635C-1CB1E0AD724D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5852;p71">
              <a:extLst>
                <a:ext uri="{FF2B5EF4-FFF2-40B4-BE49-F238E27FC236}">
                  <a16:creationId xmlns:a16="http://schemas.microsoft.com/office/drawing/2014/main" id="{339E4970-A161-669B-B53B-27BD61E09FAC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5853;p71">
              <a:extLst>
                <a:ext uri="{FF2B5EF4-FFF2-40B4-BE49-F238E27FC236}">
                  <a16:creationId xmlns:a16="http://schemas.microsoft.com/office/drawing/2014/main" id="{8255B855-8BB7-0731-B3EF-B2D0D449AA79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5854;p71">
              <a:extLst>
                <a:ext uri="{FF2B5EF4-FFF2-40B4-BE49-F238E27FC236}">
                  <a16:creationId xmlns:a16="http://schemas.microsoft.com/office/drawing/2014/main" id="{BF67868A-3A93-CBC7-3119-3FDF9963CDFB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5855;p71">
              <a:extLst>
                <a:ext uri="{FF2B5EF4-FFF2-40B4-BE49-F238E27FC236}">
                  <a16:creationId xmlns:a16="http://schemas.microsoft.com/office/drawing/2014/main" id="{B5E584AE-4F24-04FB-71C9-2B64739C8FAF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5856;p71">
              <a:extLst>
                <a:ext uri="{FF2B5EF4-FFF2-40B4-BE49-F238E27FC236}">
                  <a16:creationId xmlns:a16="http://schemas.microsoft.com/office/drawing/2014/main" id="{78EC95FB-71AA-BB88-0FC0-8CB5F18BED35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5857;p71">
              <a:extLst>
                <a:ext uri="{FF2B5EF4-FFF2-40B4-BE49-F238E27FC236}">
                  <a16:creationId xmlns:a16="http://schemas.microsoft.com/office/drawing/2014/main" id="{AE1F594A-6D72-8E16-E934-4C4B939D4A25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5858;p71">
              <a:extLst>
                <a:ext uri="{FF2B5EF4-FFF2-40B4-BE49-F238E27FC236}">
                  <a16:creationId xmlns:a16="http://schemas.microsoft.com/office/drawing/2014/main" id="{5829DBEF-9383-E952-23F7-EC127709C873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5859;p71">
              <a:extLst>
                <a:ext uri="{FF2B5EF4-FFF2-40B4-BE49-F238E27FC236}">
                  <a16:creationId xmlns:a16="http://schemas.microsoft.com/office/drawing/2014/main" id="{5196CF25-21C7-C76A-73D4-9852F34674BE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5860;p71">
              <a:extLst>
                <a:ext uri="{FF2B5EF4-FFF2-40B4-BE49-F238E27FC236}">
                  <a16:creationId xmlns:a16="http://schemas.microsoft.com/office/drawing/2014/main" id="{D001AD26-C9AD-C0D9-18E5-8F030E58147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5861;p71">
              <a:extLst>
                <a:ext uri="{FF2B5EF4-FFF2-40B4-BE49-F238E27FC236}">
                  <a16:creationId xmlns:a16="http://schemas.microsoft.com/office/drawing/2014/main" id="{8C248264-977C-F112-FFC3-762731F133B8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5862;p71">
              <a:extLst>
                <a:ext uri="{FF2B5EF4-FFF2-40B4-BE49-F238E27FC236}">
                  <a16:creationId xmlns:a16="http://schemas.microsoft.com/office/drawing/2014/main" id="{B52974B9-0D9E-C94F-4718-19774E910D8B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5863;p71">
              <a:extLst>
                <a:ext uri="{FF2B5EF4-FFF2-40B4-BE49-F238E27FC236}">
                  <a16:creationId xmlns:a16="http://schemas.microsoft.com/office/drawing/2014/main" id="{9650B1FE-D184-0B19-163F-0B1F8C9414EE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5864;p71">
              <a:extLst>
                <a:ext uri="{FF2B5EF4-FFF2-40B4-BE49-F238E27FC236}">
                  <a16:creationId xmlns:a16="http://schemas.microsoft.com/office/drawing/2014/main" id="{420ABF4F-7C11-2F22-D90C-08A50CE4413F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5865;p71">
              <a:extLst>
                <a:ext uri="{FF2B5EF4-FFF2-40B4-BE49-F238E27FC236}">
                  <a16:creationId xmlns:a16="http://schemas.microsoft.com/office/drawing/2014/main" id="{1C4175BE-FE53-49AE-2788-A80CA4E8A647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5866;p71">
              <a:extLst>
                <a:ext uri="{FF2B5EF4-FFF2-40B4-BE49-F238E27FC236}">
                  <a16:creationId xmlns:a16="http://schemas.microsoft.com/office/drawing/2014/main" id="{8126923D-D189-D4AF-885B-3E8A7F29194F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5867;p71">
              <a:extLst>
                <a:ext uri="{FF2B5EF4-FFF2-40B4-BE49-F238E27FC236}">
                  <a16:creationId xmlns:a16="http://schemas.microsoft.com/office/drawing/2014/main" id="{9589204A-FEBE-1677-5366-82BC9CD51648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5868;p71">
              <a:extLst>
                <a:ext uri="{FF2B5EF4-FFF2-40B4-BE49-F238E27FC236}">
                  <a16:creationId xmlns:a16="http://schemas.microsoft.com/office/drawing/2014/main" id="{06017C4D-C6E9-D371-6341-6E24AFE88029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5869;p71">
              <a:extLst>
                <a:ext uri="{FF2B5EF4-FFF2-40B4-BE49-F238E27FC236}">
                  <a16:creationId xmlns:a16="http://schemas.microsoft.com/office/drawing/2014/main" id="{544EFA41-6A0A-4635-4D51-82E7DAD52214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5870;p71">
              <a:extLst>
                <a:ext uri="{FF2B5EF4-FFF2-40B4-BE49-F238E27FC236}">
                  <a16:creationId xmlns:a16="http://schemas.microsoft.com/office/drawing/2014/main" id="{A4DAB0A0-3AB5-4DA2-0084-907F3050928D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5871;p71">
              <a:extLst>
                <a:ext uri="{FF2B5EF4-FFF2-40B4-BE49-F238E27FC236}">
                  <a16:creationId xmlns:a16="http://schemas.microsoft.com/office/drawing/2014/main" id="{CE41A911-2245-53D4-5E69-E3A2C71CA898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5872;p71">
              <a:extLst>
                <a:ext uri="{FF2B5EF4-FFF2-40B4-BE49-F238E27FC236}">
                  <a16:creationId xmlns:a16="http://schemas.microsoft.com/office/drawing/2014/main" id="{0CDB1D57-467D-570B-A98B-AB81F7659241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5873;p71">
              <a:extLst>
                <a:ext uri="{FF2B5EF4-FFF2-40B4-BE49-F238E27FC236}">
                  <a16:creationId xmlns:a16="http://schemas.microsoft.com/office/drawing/2014/main" id="{85F8DD5A-0595-ACCC-8753-4B8A123FFB59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5874;p71">
              <a:extLst>
                <a:ext uri="{FF2B5EF4-FFF2-40B4-BE49-F238E27FC236}">
                  <a16:creationId xmlns:a16="http://schemas.microsoft.com/office/drawing/2014/main" id="{5D804787-5B52-7D76-E91D-725BFE867D2B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5875;p71">
              <a:extLst>
                <a:ext uri="{FF2B5EF4-FFF2-40B4-BE49-F238E27FC236}">
                  <a16:creationId xmlns:a16="http://schemas.microsoft.com/office/drawing/2014/main" id="{17F1A79A-06F2-8137-CFB0-B245F10A00E4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5876;p71">
              <a:extLst>
                <a:ext uri="{FF2B5EF4-FFF2-40B4-BE49-F238E27FC236}">
                  <a16:creationId xmlns:a16="http://schemas.microsoft.com/office/drawing/2014/main" id="{EDFF1CA3-7A85-5BCD-F24D-D8559F4B0598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5877;p71">
              <a:extLst>
                <a:ext uri="{FF2B5EF4-FFF2-40B4-BE49-F238E27FC236}">
                  <a16:creationId xmlns:a16="http://schemas.microsoft.com/office/drawing/2014/main" id="{F2E05FEA-0708-1DEB-52F2-A85C409D4823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5878;p71">
              <a:extLst>
                <a:ext uri="{FF2B5EF4-FFF2-40B4-BE49-F238E27FC236}">
                  <a16:creationId xmlns:a16="http://schemas.microsoft.com/office/drawing/2014/main" id="{E83E6DE3-433A-AE3B-BA7B-73B2CC28501C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5879;p71">
              <a:extLst>
                <a:ext uri="{FF2B5EF4-FFF2-40B4-BE49-F238E27FC236}">
                  <a16:creationId xmlns:a16="http://schemas.microsoft.com/office/drawing/2014/main" id="{4504C48F-693A-250D-5F02-02992A6D7E07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5880;p71">
              <a:extLst>
                <a:ext uri="{FF2B5EF4-FFF2-40B4-BE49-F238E27FC236}">
                  <a16:creationId xmlns:a16="http://schemas.microsoft.com/office/drawing/2014/main" id="{BF3676FE-1851-2116-0E59-F5C9F72DF25E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5881;p71">
              <a:extLst>
                <a:ext uri="{FF2B5EF4-FFF2-40B4-BE49-F238E27FC236}">
                  <a16:creationId xmlns:a16="http://schemas.microsoft.com/office/drawing/2014/main" id="{B727D372-8B44-9C53-1DCF-60E7C992973B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5882;p71">
              <a:extLst>
                <a:ext uri="{FF2B5EF4-FFF2-40B4-BE49-F238E27FC236}">
                  <a16:creationId xmlns:a16="http://schemas.microsoft.com/office/drawing/2014/main" id="{E7498118-D371-2B8E-DFA9-169DD0B95E9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5883;p71">
              <a:extLst>
                <a:ext uri="{FF2B5EF4-FFF2-40B4-BE49-F238E27FC236}">
                  <a16:creationId xmlns:a16="http://schemas.microsoft.com/office/drawing/2014/main" id="{0C90FFEE-0DB7-0A8C-97EE-FD3F04BD9659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5884;p71">
              <a:extLst>
                <a:ext uri="{FF2B5EF4-FFF2-40B4-BE49-F238E27FC236}">
                  <a16:creationId xmlns:a16="http://schemas.microsoft.com/office/drawing/2014/main" id="{0F992B2E-66DD-01D4-909A-4FEF507D95CE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5885;p71">
              <a:extLst>
                <a:ext uri="{FF2B5EF4-FFF2-40B4-BE49-F238E27FC236}">
                  <a16:creationId xmlns:a16="http://schemas.microsoft.com/office/drawing/2014/main" id="{C1E48776-03C7-238B-B08B-672F7F66654B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5886;p71">
              <a:extLst>
                <a:ext uri="{FF2B5EF4-FFF2-40B4-BE49-F238E27FC236}">
                  <a16:creationId xmlns:a16="http://schemas.microsoft.com/office/drawing/2014/main" id="{63E45E82-DE3C-9ED7-1472-9BBB0ABDF07F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5887;p71">
              <a:extLst>
                <a:ext uri="{FF2B5EF4-FFF2-40B4-BE49-F238E27FC236}">
                  <a16:creationId xmlns:a16="http://schemas.microsoft.com/office/drawing/2014/main" id="{3462FD48-3D66-F19C-5C2B-4F1918F44E7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5888;p71">
              <a:extLst>
                <a:ext uri="{FF2B5EF4-FFF2-40B4-BE49-F238E27FC236}">
                  <a16:creationId xmlns:a16="http://schemas.microsoft.com/office/drawing/2014/main" id="{F4F0CC77-7827-5F75-FF3C-37614CAC54D8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5889;p71">
              <a:extLst>
                <a:ext uri="{FF2B5EF4-FFF2-40B4-BE49-F238E27FC236}">
                  <a16:creationId xmlns:a16="http://schemas.microsoft.com/office/drawing/2014/main" id="{4EE762DE-E3C5-2362-FBC2-2F8633E20851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5890;p71">
              <a:extLst>
                <a:ext uri="{FF2B5EF4-FFF2-40B4-BE49-F238E27FC236}">
                  <a16:creationId xmlns:a16="http://schemas.microsoft.com/office/drawing/2014/main" id="{32FD63AC-E5CB-16F3-D55B-708CC8EDF2DB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5891;p71">
              <a:extLst>
                <a:ext uri="{FF2B5EF4-FFF2-40B4-BE49-F238E27FC236}">
                  <a16:creationId xmlns:a16="http://schemas.microsoft.com/office/drawing/2014/main" id="{7A3AB29E-3E27-0CFA-EA3A-C0EE58F6C9C0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5892;p71">
              <a:extLst>
                <a:ext uri="{FF2B5EF4-FFF2-40B4-BE49-F238E27FC236}">
                  <a16:creationId xmlns:a16="http://schemas.microsoft.com/office/drawing/2014/main" id="{6CD15210-0B92-074C-F2C8-BE45C9C835E2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5893;p71">
              <a:extLst>
                <a:ext uri="{FF2B5EF4-FFF2-40B4-BE49-F238E27FC236}">
                  <a16:creationId xmlns:a16="http://schemas.microsoft.com/office/drawing/2014/main" id="{BFE42353-10C6-08F9-99B6-847F5318FE1E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5894;p71">
              <a:extLst>
                <a:ext uri="{FF2B5EF4-FFF2-40B4-BE49-F238E27FC236}">
                  <a16:creationId xmlns:a16="http://schemas.microsoft.com/office/drawing/2014/main" id="{5D266778-893C-7E07-196D-B6C0FBF4132A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5895;p71">
              <a:extLst>
                <a:ext uri="{FF2B5EF4-FFF2-40B4-BE49-F238E27FC236}">
                  <a16:creationId xmlns:a16="http://schemas.microsoft.com/office/drawing/2014/main" id="{9AD23B66-5996-6BD9-35A2-3DD007FC0B5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5896;p71">
              <a:extLst>
                <a:ext uri="{FF2B5EF4-FFF2-40B4-BE49-F238E27FC236}">
                  <a16:creationId xmlns:a16="http://schemas.microsoft.com/office/drawing/2014/main" id="{B7D3135C-768C-7A1B-3C7E-04CB5D969A9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5897;p71">
              <a:extLst>
                <a:ext uri="{FF2B5EF4-FFF2-40B4-BE49-F238E27FC236}">
                  <a16:creationId xmlns:a16="http://schemas.microsoft.com/office/drawing/2014/main" id="{10731C2D-8E6B-288B-07B9-5D20E119BC01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5898;p71">
              <a:extLst>
                <a:ext uri="{FF2B5EF4-FFF2-40B4-BE49-F238E27FC236}">
                  <a16:creationId xmlns:a16="http://schemas.microsoft.com/office/drawing/2014/main" id="{1F6CBB72-9412-128A-3A12-2BFA82F78099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5899;p71">
              <a:extLst>
                <a:ext uri="{FF2B5EF4-FFF2-40B4-BE49-F238E27FC236}">
                  <a16:creationId xmlns:a16="http://schemas.microsoft.com/office/drawing/2014/main" id="{C4FCFC9E-2FED-60BA-E4B6-BD0D4CF59079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5900;p71">
              <a:extLst>
                <a:ext uri="{FF2B5EF4-FFF2-40B4-BE49-F238E27FC236}">
                  <a16:creationId xmlns:a16="http://schemas.microsoft.com/office/drawing/2014/main" id="{A71F68DB-788B-3B3B-0DE5-CE03BB50D54D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5901;p71">
              <a:extLst>
                <a:ext uri="{FF2B5EF4-FFF2-40B4-BE49-F238E27FC236}">
                  <a16:creationId xmlns:a16="http://schemas.microsoft.com/office/drawing/2014/main" id="{4F31BD55-1836-1E00-6E2E-3A2EF012CB37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5902;p71">
              <a:extLst>
                <a:ext uri="{FF2B5EF4-FFF2-40B4-BE49-F238E27FC236}">
                  <a16:creationId xmlns:a16="http://schemas.microsoft.com/office/drawing/2014/main" id="{626C5883-7C41-8E07-637B-11C2B5BD7A56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5903;p71">
              <a:extLst>
                <a:ext uri="{FF2B5EF4-FFF2-40B4-BE49-F238E27FC236}">
                  <a16:creationId xmlns:a16="http://schemas.microsoft.com/office/drawing/2014/main" id="{56A53D84-ACFE-773F-7B71-F474501292CD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5904;p71">
              <a:extLst>
                <a:ext uri="{FF2B5EF4-FFF2-40B4-BE49-F238E27FC236}">
                  <a16:creationId xmlns:a16="http://schemas.microsoft.com/office/drawing/2014/main" id="{20174DC7-720E-D68F-A530-5075C5FB84D2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5905;p71">
              <a:extLst>
                <a:ext uri="{FF2B5EF4-FFF2-40B4-BE49-F238E27FC236}">
                  <a16:creationId xmlns:a16="http://schemas.microsoft.com/office/drawing/2014/main" id="{1A59ADE9-0769-C079-99EB-CD6D373342A2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5906;p71">
              <a:extLst>
                <a:ext uri="{FF2B5EF4-FFF2-40B4-BE49-F238E27FC236}">
                  <a16:creationId xmlns:a16="http://schemas.microsoft.com/office/drawing/2014/main" id="{B4CD6C77-3342-7CBA-3789-31E4BE2F850B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5907;p71">
              <a:extLst>
                <a:ext uri="{FF2B5EF4-FFF2-40B4-BE49-F238E27FC236}">
                  <a16:creationId xmlns:a16="http://schemas.microsoft.com/office/drawing/2014/main" id="{84772606-9BFC-407D-A7FE-80C0F3CC3F3F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5908;p71">
              <a:extLst>
                <a:ext uri="{FF2B5EF4-FFF2-40B4-BE49-F238E27FC236}">
                  <a16:creationId xmlns:a16="http://schemas.microsoft.com/office/drawing/2014/main" id="{AAE63A46-F380-B8EF-BD82-E28DB6FAFF54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5909;p71">
              <a:extLst>
                <a:ext uri="{FF2B5EF4-FFF2-40B4-BE49-F238E27FC236}">
                  <a16:creationId xmlns:a16="http://schemas.microsoft.com/office/drawing/2014/main" id="{AAF5EC15-7CC0-C093-6A93-7B6D5F536A3B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5910;p71">
              <a:extLst>
                <a:ext uri="{FF2B5EF4-FFF2-40B4-BE49-F238E27FC236}">
                  <a16:creationId xmlns:a16="http://schemas.microsoft.com/office/drawing/2014/main" id="{2405005F-B50D-C8A2-7436-37BD54036350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5911;p71">
              <a:extLst>
                <a:ext uri="{FF2B5EF4-FFF2-40B4-BE49-F238E27FC236}">
                  <a16:creationId xmlns:a16="http://schemas.microsoft.com/office/drawing/2014/main" id="{46592A12-509B-61CE-94C7-13FD01E5E890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5912;p71">
              <a:extLst>
                <a:ext uri="{FF2B5EF4-FFF2-40B4-BE49-F238E27FC236}">
                  <a16:creationId xmlns:a16="http://schemas.microsoft.com/office/drawing/2014/main" id="{2076EAED-0298-0E70-781E-B7D10AE8BC45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5913;p71">
              <a:extLst>
                <a:ext uri="{FF2B5EF4-FFF2-40B4-BE49-F238E27FC236}">
                  <a16:creationId xmlns:a16="http://schemas.microsoft.com/office/drawing/2014/main" id="{86C16260-D167-907D-16B7-CDCBD2462426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5914;p71">
              <a:extLst>
                <a:ext uri="{FF2B5EF4-FFF2-40B4-BE49-F238E27FC236}">
                  <a16:creationId xmlns:a16="http://schemas.microsoft.com/office/drawing/2014/main" id="{A1C60DA5-FB67-C61D-0E39-80E708EA67DC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5915;p71">
              <a:extLst>
                <a:ext uri="{FF2B5EF4-FFF2-40B4-BE49-F238E27FC236}">
                  <a16:creationId xmlns:a16="http://schemas.microsoft.com/office/drawing/2014/main" id="{583C25DA-914C-220B-6078-AF2577F7FD7C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5916;p71">
              <a:extLst>
                <a:ext uri="{FF2B5EF4-FFF2-40B4-BE49-F238E27FC236}">
                  <a16:creationId xmlns:a16="http://schemas.microsoft.com/office/drawing/2014/main" id="{9BA8ED11-9E3C-0777-CCE5-0997C2F97B1D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5917;p71">
              <a:extLst>
                <a:ext uri="{FF2B5EF4-FFF2-40B4-BE49-F238E27FC236}">
                  <a16:creationId xmlns:a16="http://schemas.microsoft.com/office/drawing/2014/main" id="{66D5F6AF-B843-C430-AC9F-E522360C5CE0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5918;p71">
              <a:extLst>
                <a:ext uri="{FF2B5EF4-FFF2-40B4-BE49-F238E27FC236}">
                  <a16:creationId xmlns:a16="http://schemas.microsoft.com/office/drawing/2014/main" id="{051B0691-84B0-E146-6C4B-3B38349F577B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5919;p71">
              <a:extLst>
                <a:ext uri="{FF2B5EF4-FFF2-40B4-BE49-F238E27FC236}">
                  <a16:creationId xmlns:a16="http://schemas.microsoft.com/office/drawing/2014/main" id="{2CC08878-410D-99C4-BB1D-8301957F0CCA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5920;p71">
              <a:extLst>
                <a:ext uri="{FF2B5EF4-FFF2-40B4-BE49-F238E27FC236}">
                  <a16:creationId xmlns:a16="http://schemas.microsoft.com/office/drawing/2014/main" id="{B7C15015-7303-45CF-4DB7-E5560E4D6FBB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5921;p71">
              <a:extLst>
                <a:ext uri="{FF2B5EF4-FFF2-40B4-BE49-F238E27FC236}">
                  <a16:creationId xmlns:a16="http://schemas.microsoft.com/office/drawing/2014/main" id="{5BCE8EF4-7DC6-E16A-8ADD-4B382324C2D3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5922;p71">
              <a:extLst>
                <a:ext uri="{FF2B5EF4-FFF2-40B4-BE49-F238E27FC236}">
                  <a16:creationId xmlns:a16="http://schemas.microsoft.com/office/drawing/2014/main" id="{37D65C8F-28CD-6429-97FB-AA5D95C4B6C0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5923;p71">
              <a:extLst>
                <a:ext uri="{FF2B5EF4-FFF2-40B4-BE49-F238E27FC236}">
                  <a16:creationId xmlns:a16="http://schemas.microsoft.com/office/drawing/2014/main" id="{372CF120-CA76-4869-152D-2DD70DEA83EF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5924;p71">
              <a:extLst>
                <a:ext uri="{FF2B5EF4-FFF2-40B4-BE49-F238E27FC236}">
                  <a16:creationId xmlns:a16="http://schemas.microsoft.com/office/drawing/2014/main" id="{D0D5CF49-C566-B011-08B5-E199AC4DE6DA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5925;p71">
              <a:extLst>
                <a:ext uri="{FF2B5EF4-FFF2-40B4-BE49-F238E27FC236}">
                  <a16:creationId xmlns:a16="http://schemas.microsoft.com/office/drawing/2014/main" id="{83D482EC-A804-BF5A-FCD3-FA1ADFE9D86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5926;p71">
              <a:extLst>
                <a:ext uri="{FF2B5EF4-FFF2-40B4-BE49-F238E27FC236}">
                  <a16:creationId xmlns:a16="http://schemas.microsoft.com/office/drawing/2014/main" id="{EE57295E-084B-215C-23AA-1ACEBB862201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5927;p71">
              <a:extLst>
                <a:ext uri="{FF2B5EF4-FFF2-40B4-BE49-F238E27FC236}">
                  <a16:creationId xmlns:a16="http://schemas.microsoft.com/office/drawing/2014/main" id="{081EFABB-3500-AE99-41A9-CBB1C5A94978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5928;p71">
              <a:extLst>
                <a:ext uri="{FF2B5EF4-FFF2-40B4-BE49-F238E27FC236}">
                  <a16:creationId xmlns:a16="http://schemas.microsoft.com/office/drawing/2014/main" id="{E089E5EC-D20D-205C-2122-E3C3FBFE2B89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5929;p71">
              <a:extLst>
                <a:ext uri="{FF2B5EF4-FFF2-40B4-BE49-F238E27FC236}">
                  <a16:creationId xmlns:a16="http://schemas.microsoft.com/office/drawing/2014/main" id="{C867C144-E025-3DA9-1F46-8953AC840A62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5930;p71">
              <a:extLst>
                <a:ext uri="{FF2B5EF4-FFF2-40B4-BE49-F238E27FC236}">
                  <a16:creationId xmlns:a16="http://schemas.microsoft.com/office/drawing/2014/main" id="{EF17A7BC-9922-C555-21D6-65BFAD59725F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5931;p71">
              <a:extLst>
                <a:ext uri="{FF2B5EF4-FFF2-40B4-BE49-F238E27FC236}">
                  <a16:creationId xmlns:a16="http://schemas.microsoft.com/office/drawing/2014/main" id="{10598A89-0AAD-C172-8D57-EF7EF89D5102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5932;p71">
              <a:extLst>
                <a:ext uri="{FF2B5EF4-FFF2-40B4-BE49-F238E27FC236}">
                  <a16:creationId xmlns:a16="http://schemas.microsoft.com/office/drawing/2014/main" id="{1EC8C410-A299-96BA-DBF3-E4B81FC14133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5933;p71">
              <a:extLst>
                <a:ext uri="{FF2B5EF4-FFF2-40B4-BE49-F238E27FC236}">
                  <a16:creationId xmlns:a16="http://schemas.microsoft.com/office/drawing/2014/main" id="{22767857-D5F6-206C-E3F3-52D9266F03DC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5934;p71">
              <a:extLst>
                <a:ext uri="{FF2B5EF4-FFF2-40B4-BE49-F238E27FC236}">
                  <a16:creationId xmlns:a16="http://schemas.microsoft.com/office/drawing/2014/main" id="{F9E0A9C4-294D-1015-2088-7FC01487B3E7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5935;p71">
              <a:extLst>
                <a:ext uri="{FF2B5EF4-FFF2-40B4-BE49-F238E27FC236}">
                  <a16:creationId xmlns:a16="http://schemas.microsoft.com/office/drawing/2014/main" id="{848BF95B-4B1A-6666-FDDD-A954F7254D8B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5936;p71">
              <a:extLst>
                <a:ext uri="{FF2B5EF4-FFF2-40B4-BE49-F238E27FC236}">
                  <a16:creationId xmlns:a16="http://schemas.microsoft.com/office/drawing/2014/main" id="{F99E7F85-3891-90BF-AD51-295C7D484C38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5937;p71">
              <a:extLst>
                <a:ext uri="{FF2B5EF4-FFF2-40B4-BE49-F238E27FC236}">
                  <a16:creationId xmlns:a16="http://schemas.microsoft.com/office/drawing/2014/main" id="{6F948635-3056-64A8-9CE3-3616CA0C687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5938;p71">
              <a:extLst>
                <a:ext uri="{FF2B5EF4-FFF2-40B4-BE49-F238E27FC236}">
                  <a16:creationId xmlns:a16="http://schemas.microsoft.com/office/drawing/2014/main" id="{6E511655-D087-4B89-B637-8AB24024C9C8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5939;p71">
              <a:extLst>
                <a:ext uri="{FF2B5EF4-FFF2-40B4-BE49-F238E27FC236}">
                  <a16:creationId xmlns:a16="http://schemas.microsoft.com/office/drawing/2014/main" id="{1177175A-E835-F9E5-2B5F-3F7896720D6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5940;p71">
              <a:extLst>
                <a:ext uri="{FF2B5EF4-FFF2-40B4-BE49-F238E27FC236}">
                  <a16:creationId xmlns:a16="http://schemas.microsoft.com/office/drawing/2014/main" id="{D21F7D11-5468-88A7-AA8A-A2E5CC946BC0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5941;p71">
              <a:extLst>
                <a:ext uri="{FF2B5EF4-FFF2-40B4-BE49-F238E27FC236}">
                  <a16:creationId xmlns:a16="http://schemas.microsoft.com/office/drawing/2014/main" id="{1BEF6D99-BB1B-3927-9280-6338C29B7533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5942;p71">
              <a:extLst>
                <a:ext uri="{FF2B5EF4-FFF2-40B4-BE49-F238E27FC236}">
                  <a16:creationId xmlns:a16="http://schemas.microsoft.com/office/drawing/2014/main" id="{9759FD18-896A-1818-7A72-3B33B3C1E1CA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5943;p71">
              <a:extLst>
                <a:ext uri="{FF2B5EF4-FFF2-40B4-BE49-F238E27FC236}">
                  <a16:creationId xmlns:a16="http://schemas.microsoft.com/office/drawing/2014/main" id="{1C1B76D7-877C-59FB-48A4-0F916B3DF839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5944;p71">
              <a:extLst>
                <a:ext uri="{FF2B5EF4-FFF2-40B4-BE49-F238E27FC236}">
                  <a16:creationId xmlns:a16="http://schemas.microsoft.com/office/drawing/2014/main" id="{26E78DAF-5D9D-DF32-E7D6-5E4ACA5735CF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5945;p71">
              <a:extLst>
                <a:ext uri="{FF2B5EF4-FFF2-40B4-BE49-F238E27FC236}">
                  <a16:creationId xmlns:a16="http://schemas.microsoft.com/office/drawing/2014/main" id="{6396AECC-EEA6-94B8-2BC7-BC2703487D64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5946;p71">
              <a:extLst>
                <a:ext uri="{FF2B5EF4-FFF2-40B4-BE49-F238E27FC236}">
                  <a16:creationId xmlns:a16="http://schemas.microsoft.com/office/drawing/2014/main" id="{99162A3A-2AEA-2164-E141-E6F5A448D93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5947;p71">
              <a:extLst>
                <a:ext uri="{FF2B5EF4-FFF2-40B4-BE49-F238E27FC236}">
                  <a16:creationId xmlns:a16="http://schemas.microsoft.com/office/drawing/2014/main" id="{A837A4C5-6F90-EAFE-89A9-DC5044542DAE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5948;p71">
              <a:extLst>
                <a:ext uri="{FF2B5EF4-FFF2-40B4-BE49-F238E27FC236}">
                  <a16:creationId xmlns:a16="http://schemas.microsoft.com/office/drawing/2014/main" id="{D36D8EC8-B150-466C-4D80-D84066FECEF0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5949;p71">
              <a:extLst>
                <a:ext uri="{FF2B5EF4-FFF2-40B4-BE49-F238E27FC236}">
                  <a16:creationId xmlns:a16="http://schemas.microsoft.com/office/drawing/2014/main" id="{27D73A0C-3CD6-C527-B2F7-DAE18D209DC1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5950;p71">
              <a:extLst>
                <a:ext uri="{FF2B5EF4-FFF2-40B4-BE49-F238E27FC236}">
                  <a16:creationId xmlns:a16="http://schemas.microsoft.com/office/drawing/2014/main" id="{ECB1BB65-C027-13BB-2E9F-3EB4DE352D21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5951;p71">
              <a:extLst>
                <a:ext uri="{FF2B5EF4-FFF2-40B4-BE49-F238E27FC236}">
                  <a16:creationId xmlns:a16="http://schemas.microsoft.com/office/drawing/2014/main" id="{2580D5C6-B3D8-1DF9-11EB-7A0CD12D6F64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5952;p71">
              <a:extLst>
                <a:ext uri="{FF2B5EF4-FFF2-40B4-BE49-F238E27FC236}">
                  <a16:creationId xmlns:a16="http://schemas.microsoft.com/office/drawing/2014/main" id="{7F617F8D-5079-A935-9CA9-A6A9B9B6D02C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5953;p71">
              <a:extLst>
                <a:ext uri="{FF2B5EF4-FFF2-40B4-BE49-F238E27FC236}">
                  <a16:creationId xmlns:a16="http://schemas.microsoft.com/office/drawing/2014/main" id="{0934F44D-973A-971D-6D62-86E9FAA49C91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5954;p71">
              <a:extLst>
                <a:ext uri="{FF2B5EF4-FFF2-40B4-BE49-F238E27FC236}">
                  <a16:creationId xmlns:a16="http://schemas.microsoft.com/office/drawing/2014/main" id="{5AFC8A0E-868A-BC46-98EE-C5A6C8937D7E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5955;p71">
              <a:extLst>
                <a:ext uri="{FF2B5EF4-FFF2-40B4-BE49-F238E27FC236}">
                  <a16:creationId xmlns:a16="http://schemas.microsoft.com/office/drawing/2014/main" id="{74C6F99D-F8F3-5B72-26C2-673A6415E0B7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5956;p71">
              <a:extLst>
                <a:ext uri="{FF2B5EF4-FFF2-40B4-BE49-F238E27FC236}">
                  <a16:creationId xmlns:a16="http://schemas.microsoft.com/office/drawing/2014/main" id="{E0C7A8EE-8452-8D29-4988-45223A040DE2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5957;p71">
              <a:extLst>
                <a:ext uri="{FF2B5EF4-FFF2-40B4-BE49-F238E27FC236}">
                  <a16:creationId xmlns:a16="http://schemas.microsoft.com/office/drawing/2014/main" id="{6410C996-29CB-D049-EC4A-F50E5F870168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5958;p71">
              <a:extLst>
                <a:ext uri="{FF2B5EF4-FFF2-40B4-BE49-F238E27FC236}">
                  <a16:creationId xmlns:a16="http://schemas.microsoft.com/office/drawing/2014/main" id="{0FAE5418-B052-7527-5B96-0012B6D0FE86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5959;p71">
              <a:extLst>
                <a:ext uri="{FF2B5EF4-FFF2-40B4-BE49-F238E27FC236}">
                  <a16:creationId xmlns:a16="http://schemas.microsoft.com/office/drawing/2014/main" id="{364DA689-0A83-E94B-1DB1-B5A5E8630AB2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5960;p71">
              <a:extLst>
                <a:ext uri="{FF2B5EF4-FFF2-40B4-BE49-F238E27FC236}">
                  <a16:creationId xmlns:a16="http://schemas.microsoft.com/office/drawing/2014/main" id="{FE1734C1-646D-9603-4181-F01C66CE8A0A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5961;p71">
              <a:extLst>
                <a:ext uri="{FF2B5EF4-FFF2-40B4-BE49-F238E27FC236}">
                  <a16:creationId xmlns:a16="http://schemas.microsoft.com/office/drawing/2014/main" id="{8714DB71-9EDA-F898-530A-80F7EACE42DE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5962;p71">
              <a:extLst>
                <a:ext uri="{FF2B5EF4-FFF2-40B4-BE49-F238E27FC236}">
                  <a16:creationId xmlns:a16="http://schemas.microsoft.com/office/drawing/2014/main" id="{8BE8489D-7B2B-D6FF-A1FD-2E5C45A4491E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5963;p71">
              <a:extLst>
                <a:ext uri="{FF2B5EF4-FFF2-40B4-BE49-F238E27FC236}">
                  <a16:creationId xmlns:a16="http://schemas.microsoft.com/office/drawing/2014/main" id="{651AE7BA-FC8E-6665-67BA-3CE7846A49EA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5964;p71">
              <a:extLst>
                <a:ext uri="{FF2B5EF4-FFF2-40B4-BE49-F238E27FC236}">
                  <a16:creationId xmlns:a16="http://schemas.microsoft.com/office/drawing/2014/main" id="{A8FE8B31-F673-CAAC-DE98-FB090D0B03B8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5965;p71">
              <a:extLst>
                <a:ext uri="{FF2B5EF4-FFF2-40B4-BE49-F238E27FC236}">
                  <a16:creationId xmlns:a16="http://schemas.microsoft.com/office/drawing/2014/main" id="{B0E0E6BE-6540-249B-23B5-F80F8173AB4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5966;p71">
              <a:extLst>
                <a:ext uri="{FF2B5EF4-FFF2-40B4-BE49-F238E27FC236}">
                  <a16:creationId xmlns:a16="http://schemas.microsoft.com/office/drawing/2014/main" id="{B0DAB9E1-A8FA-934D-3A26-A5BBEFDD7363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5967;p71">
              <a:extLst>
                <a:ext uri="{FF2B5EF4-FFF2-40B4-BE49-F238E27FC236}">
                  <a16:creationId xmlns:a16="http://schemas.microsoft.com/office/drawing/2014/main" id="{4761722C-B77D-43E2-5823-09DAA6983007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5968;p71">
              <a:extLst>
                <a:ext uri="{FF2B5EF4-FFF2-40B4-BE49-F238E27FC236}">
                  <a16:creationId xmlns:a16="http://schemas.microsoft.com/office/drawing/2014/main" id="{487BF666-ABF6-0F17-661A-DDBF9F1DF9CF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5969;p71">
              <a:extLst>
                <a:ext uri="{FF2B5EF4-FFF2-40B4-BE49-F238E27FC236}">
                  <a16:creationId xmlns:a16="http://schemas.microsoft.com/office/drawing/2014/main" id="{66684C48-AC69-653B-C6CE-996E00BDA74D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5970;p71">
              <a:extLst>
                <a:ext uri="{FF2B5EF4-FFF2-40B4-BE49-F238E27FC236}">
                  <a16:creationId xmlns:a16="http://schemas.microsoft.com/office/drawing/2014/main" id="{5704FF2B-BAB9-6433-903D-35ADFFD3D389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5971;p71">
              <a:extLst>
                <a:ext uri="{FF2B5EF4-FFF2-40B4-BE49-F238E27FC236}">
                  <a16:creationId xmlns:a16="http://schemas.microsoft.com/office/drawing/2014/main" id="{A0395294-DE5D-C8A4-B2DF-85FA7E053432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5972;p71">
              <a:extLst>
                <a:ext uri="{FF2B5EF4-FFF2-40B4-BE49-F238E27FC236}">
                  <a16:creationId xmlns:a16="http://schemas.microsoft.com/office/drawing/2014/main" id="{C49EB57E-2BA3-0129-07B4-B9997227AA44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5973;p71">
              <a:extLst>
                <a:ext uri="{FF2B5EF4-FFF2-40B4-BE49-F238E27FC236}">
                  <a16:creationId xmlns:a16="http://schemas.microsoft.com/office/drawing/2014/main" id="{3E532F3D-4811-493F-5775-92006CE1A312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5974;p71">
              <a:extLst>
                <a:ext uri="{FF2B5EF4-FFF2-40B4-BE49-F238E27FC236}">
                  <a16:creationId xmlns:a16="http://schemas.microsoft.com/office/drawing/2014/main" id="{2006844C-E518-83C9-701D-1B5D900EACEF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5975;p71">
              <a:extLst>
                <a:ext uri="{FF2B5EF4-FFF2-40B4-BE49-F238E27FC236}">
                  <a16:creationId xmlns:a16="http://schemas.microsoft.com/office/drawing/2014/main" id="{6144D1CB-B107-740A-A9E9-8DFF856C4C7C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5976;p71">
              <a:extLst>
                <a:ext uri="{FF2B5EF4-FFF2-40B4-BE49-F238E27FC236}">
                  <a16:creationId xmlns:a16="http://schemas.microsoft.com/office/drawing/2014/main" id="{A2207EA7-DE40-6769-0570-0D5DDBBFC359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5977;p71">
              <a:extLst>
                <a:ext uri="{FF2B5EF4-FFF2-40B4-BE49-F238E27FC236}">
                  <a16:creationId xmlns:a16="http://schemas.microsoft.com/office/drawing/2014/main" id="{AC701DED-5DD7-82D2-992F-B345B3330771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5978;p71">
              <a:extLst>
                <a:ext uri="{FF2B5EF4-FFF2-40B4-BE49-F238E27FC236}">
                  <a16:creationId xmlns:a16="http://schemas.microsoft.com/office/drawing/2014/main" id="{C4D1762A-B8DD-E3F1-4F91-687E1FC61BD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5979;p71">
              <a:extLst>
                <a:ext uri="{FF2B5EF4-FFF2-40B4-BE49-F238E27FC236}">
                  <a16:creationId xmlns:a16="http://schemas.microsoft.com/office/drawing/2014/main" id="{FE5EE3C1-6EB3-71C2-D4B8-BC51A9321A1E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5980;p71">
              <a:extLst>
                <a:ext uri="{FF2B5EF4-FFF2-40B4-BE49-F238E27FC236}">
                  <a16:creationId xmlns:a16="http://schemas.microsoft.com/office/drawing/2014/main" id="{9E79A453-DDA6-DD4C-855B-FE0C35A901A9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5981;p71">
              <a:extLst>
                <a:ext uri="{FF2B5EF4-FFF2-40B4-BE49-F238E27FC236}">
                  <a16:creationId xmlns:a16="http://schemas.microsoft.com/office/drawing/2014/main" id="{3334DC0E-D3A3-F2D9-B56D-58E6A7736DF8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5982;p71">
              <a:extLst>
                <a:ext uri="{FF2B5EF4-FFF2-40B4-BE49-F238E27FC236}">
                  <a16:creationId xmlns:a16="http://schemas.microsoft.com/office/drawing/2014/main" id="{3DF578BE-F277-C4CD-C71C-1956EC9E26EB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5983;p71">
              <a:extLst>
                <a:ext uri="{FF2B5EF4-FFF2-40B4-BE49-F238E27FC236}">
                  <a16:creationId xmlns:a16="http://schemas.microsoft.com/office/drawing/2014/main" id="{8609C58A-BCAE-9D98-E244-FB0371A9C4F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5984;p71">
              <a:extLst>
                <a:ext uri="{FF2B5EF4-FFF2-40B4-BE49-F238E27FC236}">
                  <a16:creationId xmlns:a16="http://schemas.microsoft.com/office/drawing/2014/main" id="{26DEF41A-54D7-A86E-73A1-D7EA9E106A22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5985;p71">
              <a:extLst>
                <a:ext uri="{FF2B5EF4-FFF2-40B4-BE49-F238E27FC236}">
                  <a16:creationId xmlns:a16="http://schemas.microsoft.com/office/drawing/2014/main" id="{AE130404-FC0D-5315-4037-A44A1D1484DB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5986;p71">
              <a:extLst>
                <a:ext uri="{FF2B5EF4-FFF2-40B4-BE49-F238E27FC236}">
                  <a16:creationId xmlns:a16="http://schemas.microsoft.com/office/drawing/2014/main" id="{0E51A44F-A790-E314-8A14-0A00B4B870DE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5987;p71">
              <a:extLst>
                <a:ext uri="{FF2B5EF4-FFF2-40B4-BE49-F238E27FC236}">
                  <a16:creationId xmlns:a16="http://schemas.microsoft.com/office/drawing/2014/main" id="{78CF8624-739E-87F0-FF8E-FA2E81556FEC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5988;p71">
              <a:extLst>
                <a:ext uri="{FF2B5EF4-FFF2-40B4-BE49-F238E27FC236}">
                  <a16:creationId xmlns:a16="http://schemas.microsoft.com/office/drawing/2014/main" id="{3E385E9E-1190-2908-7744-4050FEE558AF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5989;p71">
              <a:extLst>
                <a:ext uri="{FF2B5EF4-FFF2-40B4-BE49-F238E27FC236}">
                  <a16:creationId xmlns:a16="http://schemas.microsoft.com/office/drawing/2014/main" id="{D846756C-8037-0504-714A-7B7BDF294935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5990;p71">
              <a:extLst>
                <a:ext uri="{FF2B5EF4-FFF2-40B4-BE49-F238E27FC236}">
                  <a16:creationId xmlns:a16="http://schemas.microsoft.com/office/drawing/2014/main" id="{C17682AA-35AA-F2F8-3AE6-6F63476D1344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5991;p71">
              <a:extLst>
                <a:ext uri="{FF2B5EF4-FFF2-40B4-BE49-F238E27FC236}">
                  <a16:creationId xmlns:a16="http://schemas.microsoft.com/office/drawing/2014/main" id="{77EC78A6-BEAA-5A3A-1190-D1E620A97043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5992;p71">
              <a:extLst>
                <a:ext uri="{FF2B5EF4-FFF2-40B4-BE49-F238E27FC236}">
                  <a16:creationId xmlns:a16="http://schemas.microsoft.com/office/drawing/2014/main" id="{E7F051A4-70C0-F878-6688-D2606DCFD249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5993;p71">
              <a:extLst>
                <a:ext uri="{FF2B5EF4-FFF2-40B4-BE49-F238E27FC236}">
                  <a16:creationId xmlns:a16="http://schemas.microsoft.com/office/drawing/2014/main" id="{C6116F9E-29EE-A46E-216C-0F448D8CFA09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5994;p71">
              <a:extLst>
                <a:ext uri="{FF2B5EF4-FFF2-40B4-BE49-F238E27FC236}">
                  <a16:creationId xmlns:a16="http://schemas.microsoft.com/office/drawing/2014/main" id="{3F1623AD-36E0-D54E-0A49-B998C0B130C6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5995;p71">
              <a:extLst>
                <a:ext uri="{FF2B5EF4-FFF2-40B4-BE49-F238E27FC236}">
                  <a16:creationId xmlns:a16="http://schemas.microsoft.com/office/drawing/2014/main" id="{D95571C7-397E-BC36-999B-35D2EE49D4BF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5996;p71">
              <a:extLst>
                <a:ext uri="{FF2B5EF4-FFF2-40B4-BE49-F238E27FC236}">
                  <a16:creationId xmlns:a16="http://schemas.microsoft.com/office/drawing/2014/main" id="{FF715AF7-BF1C-5250-5C7A-19CE05F71D7C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5997;p71">
              <a:extLst>
                <a:ext uri="{FF2B5EF4-FFF2-40B4-BE49-F238E27FC236}">
                  <a16:creationId xmlns:a16="http://schemas.microsoft.com/office/drawing/2014/main" id="{8C824E09-F1FB-117A-59AC-535E20A40A0D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5998;p71">
              <a:extLst>
                <a:ext uri="{FF2B5EF4-FFF2-40B4-BE49-F238E27FC236}">
                  <a16:creationId xmlns:a16="http://schemas.microsoft.com/office/drawing/2014/main" id="{B28A5520-431F-3788-4BCB-F8C3A9F2DADA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5999;p71">
              <a:extLst>
                <a:ext uri="{FF2B5EF4-FFF2-40B4-BE49-F238E27FC236}">
                  <a16:creationId xmlns:a16="http://schemas.microsoft.com/office/drawing/2014/main" id="{33BF6649-6EBE-710B-D2EA-62EC4C0779B3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6000;p71">
              <a:extLst>
                <a:ext uri="{FF2B5EF4-FFF2-40B4-BE49-F238E27FC236}">
                  <a16:creationId xmlns:a16="http://schemas.microsoft.com/office/drawing/2014/main" id="{D0FAD568-9B1E-1F8C-A02E-0670A60D9A97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6001;p71">
              <a:extLst>
                <a:ext uri="{FF2B5EF4-FFF2-40B4-BE49-F238E27FC236}">
                  <a16:creationId xmlns:a16="http://schemas.microsoft.com/office/drawing/2014/main" id="{692E3EF7-E7A8-703E-3E82-49AFFB51DA60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6002;p71">
              <a:extLst>
                <a:ext uri="{FF2B5EF4-FFF2-40B4-BE49-F238E27FC236}">
                  <a16:creationId xmlns:a16="http://schemas.microsoft.com/office/drawing/2014/main" id="{A70EEF79-FA73-A97E-38B1-CE1466A351A1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6003;p71">
              <a:extLst>
                <a:ext uri="{FF2B5EF4-FFF2-40B4-BE49-F238E27FC236}">
                  <a16:creationId xmlns:a16="http://schemas.microsoft.com/office/drawing/2014/main" id="{E9224F31-E87F-EDC2-9BFF-3301ED26857A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6004;p71">
              <a:extLst>
                <a:ext uri="{FF2B5EF4-FFF2-40B4-BE49-F238E27FC236}">
                  <a16:creationId xmlns:a16="http://schemas.microsoft.com/office/drawing/2014/main" id="{07C3F0FF-216C-3E2D-40DF-DBA8A2E96F5C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6005;p71">
              <a:extLst>
                <a:ext uri="{FF2B5EF4-FFF2-40B4-BE49-F238E27FC236}">
                  <a16:creationId xmlns:a16="http://schemas.microsoft.com/office/drawing/2014/main" id="{2C57DC09-B3EA-6438-8BA9-E6234D4A9CF3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6006;p71">
              <a:extLst>
                <a:ext uri="{FF2B5EF4-FFF2-40B4-BE49-F238E27FC236}">
                  <a16:creationId xmlns:a16="http://schemas.microsoft.com/office/drawing/2014/main" id="{4D8B9D73-2A55-27C6-8B76-0219ABABD93B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6007;p71">
              <a:extLst>
                <a:ext uri="{FF2B5EF4-FFF2-40B4-BE49-F238E27FC236}">
                  <a16:creationId xmlns:a16="http://schemas.microsoft.com/office/drawing/2014/main" id="{83704F16-856C-588B-15D9-12DB872CEFC1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6008;p71">
              <a:extLst>
                <a:ext uri="{FF2B5EF4-FFF2-40B4-BE49-F238E27FC236}">
                  <a16:creationId xmlns:a16="http://schemas.microsoft.com/office/drawing/2014/main" id="{0DD7D802-1F6E-517F-6515-C4124FEC42BA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6009;p71">
              <a:extLst>
                <a:ext uri="{FF2B5EF4-FFF2-40B4-BE49-F238E27FC236}">
                  <a16:creationId xmlns:a16="http://schemas.microsoft.com/office/drawing/2014/main" id="{FD8351B3-6CFB-46F3-4FB0-0970C41A7EB3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6010;p71">
              <a:extLst>
                <a:ext uri="{FF2B5EF4-FFF2-40B4-BE49-F238E27FC236}">
                  <a16:creationId xmlns:a16="http://schemas.microsoft.com/office/drawing/2014/main" id="{77BB64EE-6195-92AD-50D1-67447D08F652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6011;p71">
              <a:extLst>
                <a:ext uri="{FF2B5EF4-FFF2-40B4-BE49-F238E27FC236}">
                  <a16:creationId xmlns:a16="http://schemas.microsoft.com/office/drawing/2014/main" id="{2A1D7583-48A0-E485-2B43-CFE6E19EFB9A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6012;p71">
              <a:extLst>
                <a:ext uri="{FF2B5EF4-FFF2-40B4-BE49-F238E27FC236}">
                  <a16:creationId xmlns:a16="http://schemas.microsoft.com/office/drawing/2014/main" id="{58B1DECB-933A-AA6C-BADC-FE610A90D059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6013;p71">
              <a:extLst>
                <a:ext uri="{FF2B5EF4-FFF2-40B4-BE49-F238E27FC236}">
                  <a16:creationId xmlns:a16="http://schemas.microsoft.com/office/drawing/2014/main" id="{5A48B673-6974-5751-7841-664F8C2CB40E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6014;p71">
              <a:extLst>
                <a:ext uri="{FF2B5EF4-FFF2-40B4-BE49-F238E27FC236}">
                  <a16:creationId xmlns:a16="http://schemas.microsoft.com/office/drawing/2014/main" id="{42702F3D-514E-2C2E-5AF6-CC64FBF1B6D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6015;p71">
              <a:extLst>
                <a:ext uri="{FF2B5EF4-FFF2-40B4-BE49-F238E27FC236}">
                  <a16:creationId xmlns:a16="http://schemas.microsoft.com/office/drawing/2014/main" id="{5FA38A7B-253D-AD59-B1C5-E9FB27705536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6016;p71">
              <a:extLst>
                <a:ext uri="{FF2B5EF4-FFF2-40B4-BE49-F238E27FC236}">
                  <a16:creationId xmlns:a16="http://schemas.microsoft.com/office/drawing/2014/main" id="{5073997A-96E9-441B-8E69-B6D4F8E5B94F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6017;p71">
              <a:extLst>
                <a:ext uri="{FF2B5EF4-FFF2-40B4-BE49-F238E27FC236}">
                  <a16:creationId xmlns:a16="http://schemas.microsoft.com/office/drawing/2014/main" id="{0E5613CD-0FD0-51A3-6031-46F8F5CED6B5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6018;p71">
              <a:extLst>
                <a:ext uri="{FF2B5EF4-FFF2-40B4-BE49-F238E27FC236}">
                  <a16:creationId xmlns:a16="http://schemas.microsoft.com/office/drawing/2014/main" id="{4E61E613-F63C-82C5-DE66-05750C74A33C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6019;p71">
              <a:extLst>
                <a:ext uri="{FF2B5EF4-FFF2-40B4-BE49-F238E27FC236}">
                  <a16:creationId xmlns:a16="http://schemas.microsoft.com/office/drawing/2014/main" id="{244C13B6-29FF-C1B3-5861-5D57E7515D42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6020;p71">
              <a:extLst>
                <a:ext uri="{FF2B5EF4-FFF2-40B4-BE49-F238E27FC236}">
                  <a16:creationId xmlns:a16="http://schemas.microsoft.com/office/drawing/2014/main" id="{F50ED582-0AD8-2518-0529-1AEF87F306A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6021;p71">
              <a:extLst>
                <a:ext uri="{FF2B5EF4-FFF2-40B4-BE49-F238E27FC236}">
                  <a16:creationId xmlns:a16="http://schemas.microsoft.com/office/drawing/2014/main" id="{76C6A18A-0E89-6309-515F-C297C5FDA7BC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6022;p71">
              <a:extLst>
                <a:ext uri="{FF2B5EF4-FFF2-40B4-BE49-F238E27FC236}">
                  <a16:creationId xmlns:a16="http://schemas.microsoft.com/office/drawing/2014/main" id="{4EE5CD10-17A4-2333-3A61-E46A7F995E5B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6023;p71">
              <a:extLst>
                <a:ext uri="{FF2B5EF4-FFF2-40B4-BE49-F238E27FC236}">
                  <a16:creationId xmlns:a16="http://schemas.microsoft.com/office/drawing/2014/main" id="{16F75522-B8A6-AFF0-8F19-9B23983B1757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6024;p71">
              <a:extLst>
                <a:ext uri="{FF2B5EF4-FFF2-40B4-BE49-F238E27FC236}">
                  <a16:creationId xmlns:a16="http://schemas.microsoft.com/office/drawing/2014/main" id="{F1DCA043-D59D-92EE-AB95-C3D5209364CA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6025;p71">
              <a:extLst>
                <a:ext uri="{FF2B5EF4-FFF2-40B4-BE49-F238E27FC236}">
                  <a16:creationId xmlns:a16="http://schemas.microsoft.com/office/drawing/2014/main" id="{AC9B4E96-E58B-732C-81A7-1DC3CBF4FCC3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6026;p71">
              <a:extLst>
                <a:ext uri="{FF2B5EF4-FFF2-40B4-BE49-F238E27FC236}">
                  <a16:creationId xmlns:a16="http://schemas.microsoft.com/office/drawing/2014/main" id="{FB277986-ED4B-E429-2154-3F826379A350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6027;p71">
              <a:extLst>
                <a:ext uri="{FF2B5EF4-FFF2-40B4-BE49-F238E27FC236}">
                  <a16:creationId xmlns:a16="http://schemas.microsoft.com/office/drawing/2014/main" id="{E5076627-B468-5F20-BB8F-7A325EA20544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6028;p71">
              <a:extLst>
                <a:ext uri="{FF2B5EF4-FFF2-40B4-BE49-F238E27FC236}">
                  <a16:creationId xmlns:a16="http://schemas.microsoft.com/office/drawing/2014/main" id="{6E10BC34-0882-5981-1355-E8E6EF072734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6029;p71">
              <a:extLst>
                <a:ext uri="{FF2B5EF4-FFF2-40B4-BE49-F238E27FC236}">
                  <a16:creationId xmlns:a16="http://schemas.microsoft.com/office/drawing/2014/main" id="{A7C490BF-905A-6370-F69A-F810A11E85E4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6030;p71">
              <a:extLst>
                <a:ext uri="{FF2B5EF4-FFF2-40B4-BE49-F238E27FC236}">
                  <a16:creationId xmlns:a16="http://schemas.microsoft.com/office/drawing/2014/main" id="{B016087A-2C7A-9EC6-8C14-16E3BA4A2039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6031;p71">
              <a:extLst>
                <a:ext uri="{FF2B5EF4-FFF2-40B4-BE49-F238E27FC236}">
                  <a16:creationId xmlns:a16="http://schemas.microsoft.com/office/drawing/2014/main" id="{9966CDE0-24DD-8FA2-4CEC-7EE4B25A9227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6032;p71">
              <a:extLst>
                <a:ext uri="{FF2B5EF4-FFF2-40B4-BE49-F238E27FC236}">
                  <a16:creationId xmlns:a16="http://schemas.microsoft.com/office/drawing/2014/main" id="{A8B183B1-A95B-283C-B986-5587BEA48B24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6033;p71">
              <a:extLst>
                <a:ext uri="{FF2B5EF4-FFF2-40B4-BE49-F238E27FC236}">
                  <a16:creationId xmlns:a16="http://schemas.microsoft.com/office/drawing/2014/main" id="{424511C9-F5E3-10C2-444A-CC9FC40056EA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6034;p71">
              <a:extLst>
                <a:ext uri="{FF2B5EF4-FFF2-40B4-BE49-F238E27FC236}">
                  <a16:creationId xmlns:a16="http://schemas.microsoft.com/office/drawing/2014/main" id="{D6230EEF-47F9-3BDD-771D-04332D63355C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6035;p71">
              <a:extLst>
                <a:ext uri="{FF2B5EF4-FFF2-40B4-BE49-F238E27FC236}">
                  <a16:creationId xmlns:a16="http://schemas.microsoft.com/office/drawing/2014/main" id="{093DB4BD-0CE2-E5FC-1363-06918BC86B06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6036;p71">
              <a:extLst>
                <a:ext uri="{FF2B5EF4-FFF2-40B4-BE49-F238E27FC236}">
                  <a16:creationId xmlns:a16="http://schemas.microsoft.com/office/drawing/2014/main" id="{4852A633-01CA-9610-85C8-D0EADF002B1F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6037;p71">
              <a:extLst>
                <a:ext uri="{FF2B5EF4-FFF2-40B4-BE49-F238E27FC236}">
                  <a16:creationId xmlns:a16="http://schemas.microsoft.com/office/drawing/2014/main" id="{6BB956F4-4B90-0AB9-5226-653E85820386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6038;p71">
              <a:extLst>
                <a:ext uri="{FF2B5EF4-FFF2-40B4-BE49-F238E27FC236}">
                  <a16:creationId xmlns:a16="http://schemas.microsoft.com/office/drawing/2014/main" id="{3A368777-92D7-B9DE-2393-BEED7C92BD9F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6039;p71">
              <a:extLst>
                <a:ext uri="{FF2B5EF4-FFF2-40B4-BE49-F238E27FC236}">
                  <a16:creationId xmlns:a16="http://schemas.microsoft.com/office/drawing/2014/main" id="{E562919D-3888-1ED7-A745-8C3D5AD4CC94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6040;p71">
              <a:extLst>
                <a:ext uri="{FF2B5EF4-FFF2-40B4-BE49-F238E27FC236}">
                  <a16:creationId xmlns:a16="http://schemas.microsoft.com/office/drawing/2014/main" id="{2D7CEEC2-307F-6FED-A3A6-9BA957F6887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6041;p71">
              <a:extLst>
                <a:ext uri="{FF2B5EF4-FFF2-40B4-BE49-F238E27FC236}">
                  <a16:creationId xmlns:a16="http://schemas.microsoft.com/office/drawing/2014/main" id="{30511FD5-8944-2153-F0A4-5F0A6DA517B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6042;p71">
              <a:extLst>
                <a:ext uri="{FF2B5EF4-FFF2-40B4-BE49-F238E27FC236}">
                  <a16:creationId xmlns:a16="http://schemas.microsoft.com/office/drawing/2014/main" id="{13FE5DD3-2872-0CE3-4CDA-962E50D15A10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6043;p71">
              <a:extLst>
                <a:ext uri="{FF2B5EF4-FFF2-40B4-BE49-F238E27FC236}">
                  <a16:creationId xmlns:a16="http://schemas.microsoft.com/office/drawing/2014/main" id="{FCBD6FD7-4EAC-644C-781E-55058C516F73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6044;p71">
              <a:extLst>
                <a:ext uri="{FF2B5EF4-FFF2-40B4-BE49-F238E27FC236}">
                  <a16:creationId xmlns:a16="http://schemas.microsoft.com/office/drawing/2014/main" id="{3954F359-1ED8-AF3B-588E-9795818D092D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6045;p71">
              <a:extLst>
                <a:ext uri="{FF2B5EF4-FFF2-40B4-BE49-F238E27FC236}">
                  <a16:creationId xmlns:a16="http://schemas.microsoft.com/office/drawing/2014/main" id="{B2A7F517-3F7A-DFDB-8F77-8F2E3E22E9B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6046;p71">
              <a:extLst>
                <a:ext uri="{FF2B5EF4-FFF2-40B4-BE49-F238E27FC236}">
                  <a16:creationId xmlns:a16="http://schemas.microsoft.com/office/drawing/2014/main" id="{21478441-D9B6-E5B2-A32D-C65655FCD2B8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6047;p71">
              <a:extLst>
                <a:ext uri="{FF2B5EF4-FFF2-40B4-BE49-F238E27FC236}">
                  <a16:creationId xmlns:a16="http://schemas.microsoft.com/office/drawing/2014/main" id="{2CC6FF54-A1C9-CFA4-0B90-869D5BA60D3A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6048;p71">
              <a:extLst>
                <a:ext uri="{FF2B5EF4-FFF2-40B4-BE49-F238E27FC236}">
                  <a16:creationId xmlns:a16="http://schemas.microsoft.com/office/drawing/2014/main" id="{0C88568F-3964-CCD2-8243-E75DC3E55414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6049;p71">
              <a:extLst>
                <a:ext uri="{FF2B5EF4-FFF2-40B4-BE49-F238E27FC236}">
                  <a16:creationId xmlns:a16="http://schemas.microsoft.com/office/drawing/2014/main" id="{014925CE-1951-D62B-BFBE-06FFF40566F1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6050;p71">
              <a:extLst>
                <a:ext uri="{FF2B5EF4-FFF2-40B4-BE49-F238E27FC236}">
                  <a16:creationId xmlns:a16="http://schemas.microsoft.com/office/drawing/2014/main" id="{1BE1B864-E4DF-84FA-43E4-5CA12381A445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6051;p71">
              <a:extLst>
                <a:ext uri="{FF2B5EF4-FFF2-40B4-BE49-F238E27FC236}">
                  <a16:creationId xmlns:a16="http://schemas.microsoft.com/office/drawing/2014/main" id="{46D9A4E2-E599-C181-AB60-B039D6DD9376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6052;p71">
              <a:extLst>
                <a:ext uri="{FF2B5EF4-FFF2-40B4-BE49-F238E27FC236}">
                  <a16:creationId xmlns:a16="http://schemas.microsoft.com/office/drawing/2014/main" id="{04384AB7-BA02-210A-08C2-113886C8E663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6053;p71">
              <a:extLst>
                <a:ext uri="{FF2B5EF4-FFF2-40B4-BE49-F238E27FC236}">
                  <a16:creationId xmlns:a16="http://schemas.microsoft.com/office/drawing/2014/main" id="{F464D008-CE98-0209-9D01-1CA34A77721C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6054;p71">
              <a:extLst>
                <a:ext uri="{FF2B5EF4-FFF2-40B4-BE49-F238E27FC236}">
                  <a16:creationId xmlns:a16="http://schemas.microsoft.com/office/drawing/2014/main" id="{AE755BE7-27AD-C422-E3D5-62BD46CF17EC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6055;p71">
              <a:extLst>
                <a:ext uri="{FF2B5EF4-FFF2-40B4-BE49-F238E27FC236}">
                  <a16:creationId xmlns:a16="http://schemas.microsoft.com/office/drawing/2014/main" id="{737EA4B8-0D0B-1EA4-766F-E23B970FB656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6056;p71">
              <a:extLst>
                <a:ext uri="{FF2B5EF4-FFF2-40B4-BE49-F238E27FC236}">
                  <a16:creationId xmlns:a16="http://schemas.microsoft.com/office/drawing/2014/main" id="{74DBB7B9-C50B-47EB-B3C0-D43288603B79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6057;p71">
              <a:extLst>
                <a:ext uri="{FF2B5EF4-FFF2-40B4-BE49-F238E27FC236}">
                  <a16:creationId xmlns:a16="http://schemas.microsoft.com/office/drawing/2014/main" id="{EF84456A-46D2-C246-905B-1088E48248EE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6058;p71">
              <a:extLst>
                <a:ext uri="{FF2B5EF4-FFF2-40B4-BE49-F238E27FC236}">
                  <a16:creationId xmlns:a16="http://schemas.microsoft.com/office/drawing/2014/main" id="{4F600EA5-335D-1C37-8F79-DF41B075C26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6059;p71">
              <a:extLst>
                <a:ext uri="{FF2B5EF4-FFF2-40B4-BE49-F238E27FC236}">
                  <a16:creationId xmlns:a16="http://schemas.microsoft.com/office/drawing/2014/main" id="{440D62E1-A0D5-1F45-D3EC-88EBC567FB88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6060;p71">
              <a:extLst>
                <a:ext uri="{FF2B5EF4-FFF2-40B4-BE49-F238E27FC236}">
                  <a16:creationId xmlns:a16="http://schemas.microsoft.com/office/drawing/2014/main" id="{E70914C3-5035-3198-920E-3E5705533105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6061;p71">
              <a:extLst>
                <a:ext uri="{FF2B5EF4-FFF2-40B4-BE49-F238E27FC236}">
                  <a16:creationId xmlns:a16="http://schemas.microsoft.com/office/drawing/2014/main" id="{6FFCDB23-A341-8718-F0AE-9AD2C5CF81AB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6062;p71">
              <a:extLst>
                <a:ext uri="{FF2B5EF4-FFF2-40B4-BE49-F238E27FC236}">
                  <a16:creationId xmlns:a16="http://schemas.microsoft.com/office/drawing/2014/main" id="{A59664A4-045C-084F-2420-EBE13019529C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6063;p71">
              <a:extLst>
                <a:ext uri="{FF2B5EF4-FFF2-40B4-BE49-F238E27FC236}">
                  <a16:creationId xmlns:a16="http://schemas.microsoft.com/office/drawing/2014/main" id="{FB5A262C-A04C-FE02-68EB-87AFEC27AB0E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6064;p71">
              <a:extLst>
                <a:ext uri="{FF2B5EF4-FFF2-40B4-BE49-F238E27FC236}">
                  <a16:creationId xmlns:a16="http://schemas.microsoft.com/office/drawing/2014/main" id="{8573485D-6E8F-AD73-F63D-7E16FB0033C2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6065;p71">
              <a:extLst>
                <a:ext uri="{FF2B5EF4-FFF2-40B4-BE49-F238E27FC236}">
                  <a16:creationId xmlns:a16="http://schemas.microsoft.com/office/drawing/2014/main" id="{C8FC4091-A729-EB9D-5C00-0DFC1D8D54B1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6066;p71">
              <a:extLst>
                <a:ext uri="{FF2B5EF4-FFF2-40B4-BE49-F238E27FC236}">
                  <a16:creationId xmlns:a16="http://schemas.microsoft.com/office/drawing/2014/main" id="{9848843D-CB57-4B92-7289-B2A6F0F69CC3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6067;p71">
              <a:extLst>
                <a:ext uri="{FF2B5EF4-FFF2-40B4-BE49-F238E27FC236}">
                  <a16:creationId xmlns:a16="http://schemas.microsoft.com/office/drawing/2014/main" id="{A1EDC56B-E34F-9335-5564-D54D69804AC9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6068;p71">
              <a:extLst>
                <a:ext uri="{FF2B5EF4-FFF2-40B4-BE49-F238E27FC236}">
                  <a16:creationId xmlns:a16="http://schemas.microsoft.com/office/drawing/2014/main" id="{4E950F5E-F2FD-0591-D23E-BDC6E90FD37B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6069;p71">
              <a:extLst>
                <a:ext uri="{FF2B5EF4-FFF2-40B4-BE49-F238E27FC236}">
                  <a16:creationId xmlns:a16="http://schemas.microsoft.com/office/drawing/2014/main" id="{F45E2140-1349-EE41-6C3C-102B750A8C12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6070;p71">
              <a:extLst>
                <a:ext uri="{FF2B5EF4-FFF2-40B4-BE49-F238E27FC236}">
                  <a16:creationId xmlns:a16="http://schemas.microsoft.com/office/drawing/2014/main" id="{DEED72C7-4331-DE74-5F8C-A13A53FAAA95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6071;p71">
              <a:extLst>
                <a:ext uri="{FF2B5EF4-FFF2-40B4-BE49-F238E27FC236}">
                  <a16:creationId xmlns:a16="http://schemas.microsoft.com/office/drawing/2014/main" id="{111DBBE2-8669-00BA-AD39-74F24779709F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6072;p71">
              <a:extLst>
                <a:ext uri="{FF2B5EF4-FFF2-40B4-BE49-F238E27FC236}">
                  <a16:creationId xmlns:a16="http://schemas.microsoft.com/office/drawing/2014/main" id="{FF82974E-5B8D-B09E-BD07-E07256D5EBB0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6073;p71">
              <a:extLst>
                <a:ext uri="{FF2B5EF4-FFF2-40B4-BE49-F238E27FC236}">
                  <a16:creationId xmlns:a16="http://schemas.microsoft.com/office/drawing/2014/main" id="{E43E02E7-AF69-DE4D-528A-60AF5AE47799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6074;p71">
              <a:extLst>
                <a:ext uri="{FF2B5EF4-FFF2-40B4-BE49-F238E27FC236}">
                  <a16:creationId xmlns:a16="http://schemas.microsoft.com/office/drawing/2014/main" id="{A04CFB50-5F06-6A20-FC2C-4F72E175D0DB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6075;p71">
              <a:extLst>
                <a:ext uri="{FF2B5EF4-FFF2-40B4-BE49-F238E27FC236}">
                  <a16:creationId xmlns:a16="http://schemas.microsoft.com/office/drawing/2014/main" id="{04D190C0-D891-518D-5224-31E549822EA8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6076;p71">
              <a:extLst>
                <a:ext uri="{FF2B5EF4-FFF2-40B4-BE49-F238E27FC236}">
                  <a16:creationId xmlns:a16="http://schemas.microsoft.com/office/drawing/2014/main" id="{36958873-2121-E812-648B-9CC9BC3719B6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6077;p71">
              <a:extLst>
                <a:ext uri="{FF2B5EF4-FFF2-40B4-BE49-F238E27FC236}">
                  <a16:creationId xmlns:a16="http://schemas.microsoft.com/office/drawing/2014/main" id="{4DD0999D-F155-7FB6-9FDB-2BFA5F73A357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6078;p71">
              <a:extLst>
                <a:ext uri="{FF2B5EF4-FFF2-40B4-BE49-F238E27FC236}">
                  <a16:creationId xmlns:a16="http://schemas.microsoft.com/office/drawing/2014/main" id="{8228477B-8676-BC85-243F-484E842A5648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6079;p71">
              <a:extLst>
                <a:ext uri="{FF2B5EF4-FFF2-40B4-BE49-F238E27FC236}">
                  <a16:creationId xmlns:a16="http://schemas.microsoft.com/office/drawing/2014/main" id="{5F0EC587-FF18-7E4C-9B88-28877A219DAF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6080;p71">
              <a:extLst>
                <a:ext uri="{FF2B5EF4-FFF2-40B4-BE49-F238E27FC236}">
                  <a16:creationId xmlns:a16="http://schemas.microsoft.com/office/drawing/2014/main" id="{BC5F5443-6C66-A129-5933-1AF21F8CDB98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6081;p71">
              <a:extLst>
                <a:ext uri="{FF2B5EF4-FFF2-40B4-BE49-F238E27FC236}">
                  <a16:creationId xmlns:a16="http://schemas.microsoft.com/office/drawing/2014/main" id="{107D6F57-2E14-205B-5F7D-20C2760E7148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6082;p71">
              <a:extLst>
                <a:ext uri="{FF2B5EF4-FFF2-40B4-BE49-F238E27FC236}">
                  <a16:creationId xmlns:a16="http://schemas.microsoft.com/office/drawing/2014/main" id="{5E725A3B-890F-9F56-B787-7A913C55F122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6083;p71">
              <a:extLst>
                <a:ext uri="{FF2B5EF4-FFF2-40B4-BE49-F238E27FC236}">
                  <a16:creationId xmlns:a16="http://schemas.microsoft.com/office/drawing/2014/main" id="{C0D4B57C-1F7C-97E6-BC1D-44B7585DC8AE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6084;p71">
              <a:extLst>
                <a:ext uri="{FF2B5EF4-FFF2-40B4-BE49-F238E27FC236}">
                  <a16:creationId xmlns:a16="http://schemas.microsoft.com/office/drawing/2014/main" id="{CF62C153-123E-8C80-C3B7-53C822940AA4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6085;p71">
              <a:extLst>
                <a:ext uri="{FF2B5EF4-FFF2-40B4-BE49-F238E27FC236}">
                  <a16:creationId xmlns:a16="http://schemas.microsoft.com/office/drawing/2014/main" id="{BBE5CF17-F284-4910-2213-43CAC2827B5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6086;p71">
              <a:extLst>
                <a:ext uri="{FF2B5EF4-FFF2-40B4-BE49-F238E27FC236}">
                  <a16:creationId xmlns:a16="http://schemas.microsoft.com/office/drawing/2014/main" id="{F3306604-9F23-6CFB-E7D3-D8EA5421AB73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6087;p71">
              <a:extLst>
                <a:ext uri="{FF2B5EF4-FFF2-40B4-BE49-F238E27FC236}">
                  <a16:creationId xmlns:a16="http://schemas.microsoft.com/office/drawing/2014/main" id="{74830C56-59BC-1137-B903-7D29EB402112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6088;p71">
              <a:extLst>
                <a:ext uri="{FF2B5EF4-FFF2-40B4-BE49-F238E27FC236}">
                  <a16:creationId xmlns:a16="http://schemas.microsoft.com/office/drawing/2014/main" id="{19980721-697A-4B03-9AD7-D0490557812F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6089;p71">
              <a:extLst>
                <a:ext uri="{FF2B5EF4-FFF2-40B4-BE49-F238E27FC236}">
                  <a16:creationId xmlns:a16="http://schemas.microsoft.com/office/drawing/2014/main" id="{0CED86AA-DBDD-31EB-1913-F386D6B8A99A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6090;p71">
              <a:extLst>
                <a:ext uri="{FF2B5EF4-FFF2-40B4-BE49-F238E27FC236}">
                  <a16:creationId xmlns:a16="http://schemas.microsoft.com/office/drawing/2014/main" id="{FFEB8FC4-D447-6F02-67F9-3237D8CA1980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6091;p71">
              <a:extLst>
                <a:ext uri="{FF2B5EF4-FFF2-40B4-BE49-F238E27FC236}">
                  <a16:creationId xmlns:a16="http://schemas.microsoft.com/office/drawing/2014/main" id="{5412A8E5-387C-0FA1-6EBA-05C53C90FD85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6092;p71">
              <a:extLst>
                <a:ext uri="{FF2B5EF4-FFF2-40B4-BE49-F238E27FC236}">
                  <a16:creationId xmlns:a16="http://schemas.microsoft.com/office/drawing/2014/main" id="{F40C38A6-B266-D58B-84C7-C527A359AF94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6093;p71">
              <a:extLst>
                <a:ext uri="{FF2B5EF4-FFF2-40B4-BE49-F238E27FC236}">
                  <a16:creationId xmlns:a16="http://schemas.microsoft.com/office/drawing/2014/main" id="{CE1B4448-7827-2FEF-06BA-FA0992834FDB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6094;p71">
              <a:extLst>
                <a:ext uri="{FF2B5EF4-FFF2-40B4-BE49-F238E27FC236}">
                  <a16:creationId xmlns:a16="http://schemas.microsoft.com/office/drawing/2014/main" id="{A8D3A280-DF0C-2D39-D8A9-CA0AF1637F8D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6095;p71">
              <a:extLst>
                <a:ext uri="{FF2B5EF4-FFF2-40B4-BE49-F238E27FC236}">
                  <a16:creationId xmlns:a16="http://schemas.microsoft.com/office/drawing/2014/main" id="{EFE78D66-1C42-8F3F-2CFD-38942E15A177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6096;p71">
              <a:extLst>
                <a:ext uri="{FF2B5EF4-FFF2-40B4-BE49-F238E27FC236}">
                  <a16:creationId xmlns:a16="http://schemas.microsoft.com/office/drawing/2014/main" id="{A5751124-67F3-4CCB-3C3E-E7E96E187017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6097;p71">
              <a:extLst>
                <a:ext uri="{FF2B5EF4-FFF2-40B4-BE49-F238E27FC236}">
                  <a16:creationId xmlns:a16="http://schemas.microsoft.com/office/drawing/2014/main" id="{5F81C2FE-E88C-D73B-F92B-51EEABF4E76D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6098;p71">
              <a:extLst>
                <a:ext uri="{FF2B5EF4-FFF2-40B4-BE49-F238E27FC236}">
                  <a16:creationId xmlns:a16="http://schemas.microsoft.com/office/drawing/2014/main" id="{C90B1CE9-F0DF-C10F-C11D-87C460930B75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6099;p71">
              <a:extLst>
                <a:ext uri="{FF2B5EF4-FFF2-40B4-BE49-F238E27FC236}">
                  <a16:creationId xmlns:a16="http://schemas.microsoft.com/office/drawing/2014/main" id="{FA1E299D-538B-0BE1-3E2E-A97E52D41651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6100;p71">
              <a:extLst>
                <a:ext uri="{FF2B5EF4-FFF2-40B4-BE49-F238E27FC236}">
                  <a16:creationId xmlns:a16="http://schemas.microsoft.com/office/drawing/2014/main" id="{384834B0-B7E0-75B8-A1FD-C797F9E0546A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6101;p71">
              <a:extLst>
                <a:ext uri="{FF2B5EF4-FFF2-40B4-BE49-F238E27FC236}">
                  <a16:creationId xmlns:a16="http://schemas.microsoft.com/office/drawing/2014/main" id="{4A1020AD-0F7D-44EF-94FB-D97B5BF5F951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6102;p71">
              <a:extLst>
                <a:ext uri="{FF2B5EF4-FFF2-40B4-BE49-F238E27FC236}">
                  <a16:creationId xmlns:a16="http://schemas.microsoft.com/office/drawing/2014/main" id="{71988370-FB34-B077-BA9A-341CEA23C1CE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6103;p71">
              <a:extLst>
                <a:ext uri="{FF2B5EF4-FFF2-40B4-BE49-F238E27FC236}">
                  <a16:creationId xmlns:a16="http://schemas.microsoft.com/office/drawing/2014/main" id="{8F55BC46-ABA5-0DEE-BAFD-0605A8FEE2A2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6104;p71">
              <a:extLst>
                <a:ext uri="{FF2B5EF4-FFF2-40B4-BE49-F238E27FC236}">
                  <a16:creationId xmlns:a16="http://schemas.microsoft.com/office/drawing/2014/main" id="{CEDC5513-528C-48AE-F105-47413C219FDE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6105;p71">
              <a:extLst>
                <a:ext uri="{FF2B5EF4-FFF2-40B4-BE49-F238E27FC236}">
                  <a16:creationId xmlns:a16="http://schemas.microsoft.com/office/drawing/2014/main" id="{FB067A93-6296-2B24-FC27-B282D52B2AA5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6106;p71">
              <a:extLst>
                <a:ext uri="{FF2B5EF4-FFF2-40B4-BE49-F238E27FC236}">
                  <a16:creationId xmlns:a16="http://schemas.microsoft.com/office/drawing/2014/main" id="{ABAB7B87-5E21-6DA0-5D67-D17E4859C3B7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6107;p71">
              <a:extLst>
                <a:ext uri="{FF2B5EF4-FFF2-40B4-BE49-F238E27FC236}">
                  <a16:creationId xmlns:a16="http://schemas.microsoft.com/office/drawing/2014/main" id="{0F16B878-7792-E76F-901E-5AC6B51E4DD8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6108;p71">
              <a:extLst>
                <a:ext uri="{FF2B5EF4-FFF2-40B4-BE49-F238E27FC236}">
                  <a16:creationId xmlns:a16="http://schemas.microsoft.com/office/drawing/2014/main" id="{C9F7F41F-B0D6-7F70-9209-F01DC64D54F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6109;p71">
              <a:extLst>
                <a:ext uri="{FF2B5EF4-FFF2-40B4-BE49-F238E27FC236}">
                  <a16:creationId xmlns:a16="http://schemas.microsoft.com/office/drawing/2014/main" id="{B49E7893-A96B-985B-45EB-A305237A1D38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6110;p71">
              <a:extLst>
                <a:ext uri="{FF2B5EF4-FFF2-40B4-BE49-F238E27FC236}">
                  <a16:creationId xmlns:a16="http://schemas.microsoft.com/office/drawing/2014/main" id="{809A45AF-9234-05B5-5850-04020F142676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6111;p71">
              <a:extLst>
                <a:ext uri="{FF2B5EF4-FFF2-40B4-BE49-F238E27FC236}">
                  <a16:creationId xmlns:a16="http://schemas.microsoft.com/office/drawing/2014/main" id="{A65250D0-D714-A0F8-FBBD-B09D5D2C778F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6112;p71">
              <a:extLst>
                <a:ext uri="{FF2B5EF4-FFF2-40B4-BE49-F238E27FC236}">
                  <a16:creationId xmlns:a16="http://schemas.microsoft.com/office/drawing/2014/main" id="{155C1C19-7BCC-D1E4-D7E7-93D7518F8992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6113;p71">
              <a:extLst>
                <a:ext uri="{FF2B5EF4-FFF2-40B4-BE49-F238E27FC236}">
                  <a16:creationId xmlns:a16="http://schemas.microsoft.com/office/drawing/2014/main" id="{49659FEB-4859-8DA7-0FBD-CEC5FB43A2C9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6114;p71">
              <a:extLst>
                <a:ext uri="{FF2B5EF4-FFF2-40B4-BE49-F238E27FC236}">
                  <a16:creationId xmlns:a16="http://schemas.microsoft.com/office/drawing/2014/main" id="{3D64279F-49B2-0753-05E8-D655C9E3BB67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6115;p71">
              <a:extLst>
                <a:ext uri="{FF2B5EF4-FFF2-40B4-BE49-F238E27FC236}">
                  <a16:creationId xmlns:a16="http://schemas.microsoft.com/office/drawing/2014/main" id="{22912F99-960E-4810-E61B-ABC588FC6FB3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6116;p71">
              <a:extLst>
                <a:ext uri="{FF2B5EF4-FFF2-40B4-BE49-F238E27FC236}">
                  <a16:creationId xmlns:a16="http://schemas.microsoft.com/office/drawing/2014/main" id="{DA1AE859-3766-14A4-694C-E892414BB3FC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6117;p71">
              <a:extLst>
                <a:ext uri="{FF2B5EF4-FFF2-40B4-BE49-F238E27FC236}">
                  <a16:creationId xmlns:a16="http://schemas.microsoft.com/office/drawing/2014/main" id="{6242EAF2-6385-8E5A-0E9B-A1A907EAC4EF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6118;p71">
              <a:extLst>
                <a:ext uri="{FF2B5EF4-FFF2-40B4-BE49-F238E27FC236}">
                  <a16:creationId xmlns:a16="http://schemas.microsoft.com/office/drawing/2014/main" id="{899552DC-9F15-B844-72E3-B1D55D4A6E48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6119;p71">
              <a:extLst>
                <a:ext uri="{FF2B5EF4-FFF2-40B4-BE49-F238E27FC236}">
                  <a16:creationId xmlns:a16="http://schemas.microsoft.com/office/drawing/2014/main" id="{3359A5A1-7242-B198-69E4-53FA8C0D04AB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6120;p71">
              <a:extLst>
                <a:ext uri="{FF2B5EF4-FFF2-40B4-BE49-F238E27FC236}">
                  <a16:creationId xmlns:a16="http://schemas.microsoft.com/office/drawing/2014/main" id="{E12D7298-D6CE-70D2-42FB-CBB103A97563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6121;p71">
              <a:extLst>
                <a:ext uri="{FF2B5EF4-FFF2-40B4-BE49-F238E27FC236}">
                  <a16:creationId xmlns:a16="http://schemas.microsoft.com/office/drawing/2014/main" id="{190E5553-4EDF-E618-370F-45EC83D20B45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6122;p71">
              <a:extLst>
                <a:ext uri="{FF2B5EF4-FFF2-40B4-BE49-F238E27FC236}">
                  <a16:creationId xmlns:a16="http://schemas.microsoft.com/office/drawing/2014/main" id="{76294B9C-A288-9A28-2A3C-7D17FF1AEB8C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6123;p71">
              <a:extLst>
                <a:ext uri="{FF2B5EF4-FFF2-40B4-BE49-F238E27FC236}">
                  <a16:creationId xmlns:a16="http://schemas.microsoft.com/office/drawing/2014/main" id="{F47CAD7B-9A18-FB73-16C7-D4DFB6BD8747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6124;p71">
              <a:extLst>
                <a:ext uri="{FF2B5EF4-FFF2-40B4-BE49-F238E27FC236}">
                  <a16:creationId xmlns:a16="http://schemas.microsoft.com/office/drawing/2014/main" id="{711161CB-8265-DA72-6613-50121B09AA0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6125;p71">
              <a:extLst>
                <a:ext uri="{FF2B5EF4-FFF2-40B4-BE49-F238E27FC236}">
                  <a16:creationId xmlns:a16="http://schemas.microsoft.com/office/drawing/2014/main" id="{A2131CBA-F872-3086-2A58-ED929C2BE0C8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6126;p71">
              <a:extLst>
                <a:ext uri="{FF2B5EF4-FFF2-40B4-BE49-F238E27FC236}">
                  <a16:creationId xmlns:a16="http://schemas.microsoft.com/office/drawing/2014/main" id="{7FB8142D-93A9-D436-0B3F-4DCA814A0C40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6127;p71">
              <a:extLst>
                <a:ext uri="{FF2B5EF4-FFF2-40B4-BE49-F238E27FC236}">
                  <a16:creationId xmlns:a16="http://schemas.microsoft.com/office/drawing/2014/main" id="{35BB1E32-F87D-A240-F4FB-718108618B33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6128;p71">
              <a:extLst>
                <a:ext uri="{FF2B5EF4-FFF2-40B4-BE49-F238E27FC236}">
                  <a16:creationId xmlns:a16="http://schemas.microsoft.com/office/drawing/2014/main" id="{EB0BA138-7D95-F685-ACA7-BB728697BBDF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6129;p71">
              <a:extLst>
                <a:ext uri="{FF2B5EF4-FFF2-40B4-BE49-F238E27FC236}">
                  <a16:creationId xmlns:a16="http://schemas.microsoft.com/office/drawing/2014/main" id="{B5812B54-C095-98B7-905D-DBE6BA2CE8FC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6130;p71">
              <a:extLst>
                <a:ext uri="{FF2B5EF4-FFF2-40B4-BE49-F238E27FC236}">
                  <a16:creationId xmlns:a16="http://schemas.microsoft.com/office/drawing/2014/main" id="{2432D9A5-388B-F5A0-4161-CE70CD90E954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6131;p71">
              <a:extLst>
                <a:ext uri="{FF2B5EF4-FFF2-40B4-BE49-F238E27FC236}">
                  <a16:creationId xmlns:a16="http://schemas.microsoft.com/office/drawing/2014/main" id="{DB97BEAF-5F57-BF56-C9BE-2AB84F2EE98C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6132;p71">
              <a:extLst>
                <a:ext uri="{FF2B5EF4-FFF2-40B4-BE49-F238E27FC236}">
                  <a16:creationId xmlns:a16="http://schemas.microsoft.com/office/drawing/2014/main" id="{6DCE6743-480F-743A-9F81-5D3E3A3D3D2D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6133;p71">
              <a:extLst>
                <a:ext uri="{FF2B5EF4-FFF2-40B4-BE49-F238E27FC236}">
                  <a16:creationId xmlns:a16="http://schemas.microsoft.com/office/drawing/2014/main" id="{16D2172F-6077-46AC-42F4-7E42962B67B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6134;p71">
              <a:extLst>
                <a:ext uri="{FF2B5EF4-FFF2-40B4-BE49-F238E27FC236}">
                  <a16:creationId xmlns:a16="http://schemas.microsoft.com/office/drawing/2014/main" id="{DCD2317C-E03E-9332-4E49-686F86F670E6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6135;p71">
              <a:extLst>
                <a:ext uri="{FF2B5EF4-FFF2-40B4-BE49-F238E27FC236}">
                  <a16:creationId xmlns:a16="http://schemas.microsoft.com/office/drawing/2014/main" id="{A81E6023-C6DB-62BE-4F5F-18E962ACBF56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6136;p71">
              <a:extLst>
                <a:ext uri="{FF2B5EF4-FFF2-40B4-BE49-F238E27FC236}">
                  <a16:creationId xmlns:a16="http://schemas.microsoft.com/office/drawing/2014/main" id="{E86B150B-860F-0093-6AC9-C8C517C21F74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6137;p71">
              <a:extLst>
                <a:ext uri="{FF2B5EF4-FFF2-40B4-BE49-F238E27FC236}">
                  <a16:creationId xmlns:a16="http://schemas.microsoft.com/office/drawing/2014/main" id="{DCE44AE4-2287-D65A-2165-31CC63CE9448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6138;p71">
              <a:extLst>
                <a:ext uri="{FF2B5EF4-FFF2-40B4-BE49-F238E27FC236}">
                  <a16:creationId xmlns:a16="http://schemas.microsoft.com/office/drawing/2014/main" id="{040AEDEE-403C-92E9-B463-0F973B49C132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6139;p71">
              <a:extLst>
                <a:ext uri="{FF2B5EF4-FFF2-40B4-BE49-F238E27FC236}">
                  <a16:creationId xmlns:a16="http://schemas.microsoft.com/office/drawing/2014/main" id="{4BF7DC8C-E281-1E2D-C1E0-601EE9FEA8E5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6140;p71">
              <a:extLst>
                <a:ext uri="{FF2B5EF4-FFF2-40B4-BE49-F238E27FC236}">
                  <a16:creationId xmlns:a16="http://schemas.microsoft.com/office/drawing/2014/main" id="{046ED46B-F218-74C0-EB69-49C1B92B7488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6141;p71">
              <a:extLst>
                <a:ext uri="{FF2B5EF4-FFF2-40B4-BE49-F238E27FC236}">
                  <a16:creationId xmlns:a16="http://schemas.microsoft.com/office/drawing/2014/main" id="{2749F1AF-4022-AA2B-EA6C-3902E054332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6142;p71">
              <a:extLst>
                <a:ext uri="{FF2B5EF4-FFF2-40B4-BE49-F238E27FC236}">
                  <a16:creationId xmlns:a16="http://schemas.microsoft.com/office/drawing/2014/main" id="{7D6DACB6-116E-9FA0-BA0E-70D4D5D84207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6143;p71">
              <a:extLst>
                <a:ext uri="{FF2B5EF4-FFF2-40B4-BE49-F238E27FC236}">
                  <a16:creationId xmlns:a16="http://schemas.microsoft.com/office/drawing/2014/main" id="{525F4D76-C6D2-A6F1-0547-075B7B5E4CA5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6144;p71">
              <a:extLst>
                <a:ext uri="{FF2B5EF4-FFF2-40B4-BE49-F238E27FC236}">
                  <a16:creationId xmlns:a16="http://schemas.microsoft.com/office/drawing/2014/main" id="{15D7FF50-F5AA-8DD4-3C6D-21C7141E5D91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6145;p71">
              <a:extLst>
                <a:ext uri="{FF2B5EF4-FFF2-40B4-BE49-F238E27FC236}">
                  <a16:creationId xmlns:a16="http://schemas.microsoft.com/office/drawing/2014/main" id="{4FE9635B-3EC0-A18B-8EFA-CE43B73A83B7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6146;p71">
              <a:extLst>
                <a:ext uri="{FF2B5EF4-FFF2-40B4-BE49-F238E27FC236}">
                  <a16:creationId xmlns:a16="http://schemas.microsoft.com/office/drawing/2014/main" id="{9B52D245-A1BC-28F2-4062-2D4688FD609E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6147;p71">
              <a:extLst>
                <a:ext uri="{FF2B5EF4-FFF2-40B4-BE49-F238E27FC236}">
                  <a16:creationId xmlns:a16="http://schemas.microsoft.com/office/drawing/2014/main" id="{D25ECF94-DE3D-8E49-71BD-52DF9E289922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6148;p71">
              <a:extLst>
                <a:ext uri="{FF2B5EF4-FFF2-40B4-BE49-F238E27FC236}">
                  <a16:creationId xmlns:a16="http://schemas.microsoft.com/office/drawing/2014/main" id="{8D0D5F15-A3EA-E446-8632-28B7E643ED87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6149;p71">
              <a:extLst>
                <a:ext uri="{FF2B5EF4-FFF2-40B4-BE49-F238E27FC236}">
                  <a16:creationId xmlns:a16="http://schemas.microsoft.com/office/drawing/2014/main" id="{AC8ADE0E-4AD9-F700-B85B-B198832E1513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6150;p71">
              <a:extLst>
                <a:ext uri="{FF2B5EF4-FFF2-40B4-BE49-F238E27FC236}">
                  <a16:creationId xmlns:a16="http://schemas.microsoft.com/office/drawing/2014/main" id="{786483FF-F6F0-AC77-E280-911AE4146079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6151;p71">
              <a:extLst>
                <a:ext uri="{FF2B5EF4-FFF2-40B4-BE49-F238E27FC236}">
                  <a16:creationId xmlns:a16="http://schemas.microsoft.com/office/drawing/2014/main" id="{17348ED2-FA31-613C-C8B5-4092BB18442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6152;p71">
              <a:extLst>
                <a:ext uri="{FF2B5EF4-FFF2-40B4-BE49-F238E27FC236}">
                  <a16:creationId xmlns:a16="http://schemas.microsoft.com/office/drawing/2014/main" id="{BD8F41B5-6861-B09C-15FD-35C9DA2B0DEA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6153;p71">
              <a:extLst>
                <a:ext uri="{FF2B5EF4-FFF2-40B4-BE49-F238E27FC236}">
                  <a16:creationId xmlns:a16="http://schemas.microsoft.com/office/drawing/2014/main" id="{EE61ACF1-AA56-2242-E50B-209EA1176E4C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6154;p71">
              <a:extLst>
                <a:ext uri="{FF2B5EF4-FFF2-40B4-BE49-F238E27FC236}">
                  <a16:creationId xmlns:a16="http://schemas.microsoft.com/office/drawing/2014/main" id="{92A89DFB-D3FC-1DAA-B2B8-AEC5468AED11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6155;p71">
              <a:extLst>
                <a:ext uri="{FF2B5EF4-FFF2-40B4-BE49-F238E27FC236}">
                  <a16:creationId xmlns:a16="http://schemas.microsoft.com/office/drawing/2014/main" id="{00AB045D-7528-0FBD-5971-87D081E40AD6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6156;p71">
              <a:extLst>
                <a:ext uri="{FF2B5EF4-FFF2-40B4-BE49-F238E27FC236}">
                  <a16:creationId xmlns:a16="http://schemas.microsoft.com/office/drawing/2014/main" id="{A6DEB31E-759D-B75D-ADDF-637A7FF7EF0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6157;p71">
              <a:extLst>
                <a:ext uri="{FF2B5EF4-FFF2-40B4-BE49-F238E27FC236}">
                  <a16:creationId xmlns:a16="http://schemas.microsoft.com/office/drawing/2014/main" id="{6D8001C3-801A-429E-3C25-D00398549920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6158;p71">
              <a:extLst>
                <a:ext uri="{FF2B5EF4-FFF2-40B4-BE49-F238E27FC236}">
                  <a16:creationId xmlns:a16="http://schemas.microsoft.com/office/drawing/2014/main" id="{3A0FE2C8-3DFC-58D2-F0B0-0966DD7154FC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6159;p71">
              <a:extLst>
                <a:ext uri="{FF2B5EF4-FFF2-40B4-BE49-F238E27FC236}">
                  <a16:creationId xmlns:a16="http://schemas.microsoft.com/office/drawing/2014/main" id="{BF14A85E-0C91-3101-AFD3-8D84477E99BE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6160;p71">
              <a:extLst>
                <a:ext uri="{FF2B5EF4-FFF2-40B4-BE49-F238E27FC236}">
                  <a16:creationId xmlns:a16="http://schemas.microsoft.com/office/drawing/2014/main" id="{3003B586-2DEA-7ED8-6859-D060E99DF43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6161;p71">
              <a:extLst>
                <a:ext uri="{FF2B5EF4-FFF2-40B4-BE49-F238E27FC236}">
                  <a16:creationId xmlns:a16="http://schemas.microsoft.com/office/drawing/2014/main" id="{66AD1F40-E255-8806-436F-0E7AFB2BC7BE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6162;p71">
              <a:extLst>
                <a:ext uri="{FF2B5EF4-FFF2-40B4-BE49-F238E27FC236}">
                  <a16:creationId xmlns:a16="http://schemas.microsoft.com/office/drawing/2014/main" id="{9757372D-D883-9CBD-208B-A93CD7419DCB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6163;p71">
              <a:extLst>
                <a:ext uri="{FF2B5EF4-FFF2-40B4-BE49-F238E27FC236}">
                  <a16:creationId xmlns:a16="http://schemas.microsoft.com/office/drawing/2014/main" id="{6B6CC1D5-1EE7-7CF9-65B1-88099485D905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6164;p71">
              <a:extLst>
                <a:ext uri="{FF2B5EF4-FFF2-40B4-BE49-F238E27FC236}">
                  <a16:creationId xmlns:a16="http://schemas.microsoft.com/office/drawing/2014/main" id="{C183F854-E6EE-2F06-BC9A-624421F50FB3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6165;p71">
              <a:extLst>
                <a:ext uri="{FF2B5EF4-FFF2-40B4-BE49-F238E27FC236}">
                  <a16:creationId xmlns:a16="http://schemas.microsoft.com/office/drawing/2014/main" id="{04664C2D-2C45-C98E-6B37-793E530EAE10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6166;p71">
              <a:extLst>
                <a:ext uri="{FF2B5EF4-FFF2-40B4-BE49-F238E27FC236}">
                  <a16:creationId xmlns:a16="http://schemas.microsoft.com/office/drawing/2014/main" id="{92E1F52E-160A-ACB3-6723-575C984BF7A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6167;p71">
              <a:extLst>
                <a:ext uri="{FF2B5EF4-FFF2-40B4-BE49-F238E27FC236}">
                  <a16:creationId xmlns:a16="http://schemas.microsoft.com/office/drawing/2014/main" id="{96D786F2-4920-ECAB-C336-06A358CDF5DE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6168;p71">
              <a:extLst>
                <a:ext uri="{FF2B5EF4-FFF2-40B4-BE49-F238E27FC236}">
                  <a16:creationId xmlns:a16="http://schemas.microsoft.com/office/drawing/2014/main" id="{3DA0C5CB-F046-AE04-9368-A29F1E35BA32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6169;p71">
              <a:extLst>
                <a:ext uri="{FF2B5EF4-FFF2-40B4-BE49-F238E27FC236}">
                  <a16:creationId xmlns:a16="http://schemas.microsoft.com/office/drawing/2014/main" id="{9C80BFC8-1817-4017-CBEB-E9A584D764B9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6170;p71">
              <a:extLst>
                <a:ext uri="{FF2B5EF4-FFF2-40B4-BE49-F238E27FC236}">
                  <a16:creationId xmlns:a16="http://schemas.microsoft.com/office/drawing/2014/main" id="{983F871C-82E4-0499-74A4-38A0F630A9C2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6171;p71">
              <a:extLst>
                <a:ext uri="{FF2B5EF4-FFF2-40B4-BE49-F238E27FC236}">
                  <a16:creationId xmlns:a16="http://schemas.microsoft.com/office/drawing/2014/main" id="{8D1D4305-5AE7-BE4C-6512-76FC104EC849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6172;p71">
              <a:extLst>
                <a:ext uri="{FF2B5EF4-FFF2-40B4-BE49-F238E27FC236}">
                  <a16:creationId xmlns:a16="http://schemas.microsoft.com/office/drawing/2014/main" id="{9FAEDF00-D99B-4DA3-DEB5-4D1A5B3F85A2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6173;p71">
              <a:extLst>
                <a:ext uri="{FF2B5EF4-FFF2-40B4-BE49-F238E27FC236}">
                  <a16:creationId xmlns:a16="http://schemas.microsoft.com/office/drawing/2014/main" id="{C978F2A5-97EB-E6C7-DCE7-E77ED55E2B74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6174;p71">
              <a:extLst>
                <a:ext uri="{FF2B5EF4-FFF2-40B4-BE49-F238E27FC236}">
                  <a16:creationId xmlns:a16="http://schemas.microsoft.com/office/drawing/2014/main" id="{412D3582-DCB3-21DB-288D-759B1F0B0336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6175;p71">
              <a:extLst>
                <a:ext uri="{FF2B5EF4-FFF2-40B4-BE49-F238E27FC236}">
                  <a16:creationId xmlns:a16="http://schemas.microsoft.com/office/drawing/2014/main" id="{B76EF4C3-E862-8392-5794-DFD1C5A1AFE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6176;p71">
              <a:extLst>
                <a:ext uri="{FF2B5EF4-FFF2-40B4-BE49-F238E27FC236}">
                  <a16:creationId xmlns:a16="http://schemas.microsoft.com/office/drawing/2014/main" id="{808F12D6-B0C9-E4B3-B9B0-02A45D985D92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6177;p71">
              <a:extLst>
                <a:ext uri="{FF2B5EF4-FFF2-40B4-BE49-F238E27FC236}">
                  <a16:creationId xmlns:a16="http://schemas.microsoft.com/office/drawing/2014/main" id="{648CFF4F-6DA9-356F-62BA-37ABFDE5408F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6178;p71">
              <a:extLst>
                <a:ext uri="{FF2B5EF4-FFF2-40B4-BE49-F238E27FC236}">
                  <a16:creationId xmlns:a16="http://schemas.microsoft.com/office/drawing/2014/main" id="{C3372FE7-4584-C6EF-53EA-33B28C9F401F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6179;p71">
              <a:extLst>
                <a:ext uri="{FF2B5EF4-FFF2-40B4-BE49-F238E27FC236}">
                  <a16:creationId xmlns:a16="http://schemas.microsoft.com/office/drawing/2014/main" id="{63E8939F-A0B2-5E55-9927-41D2BB82A3A0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6180;p71">
              <a:extLst>
                <a:ext uri="{FF2B5EF4-FFF2-40B4-BE49-F238E27FC236}">
                  <a16:creationId xmlns:a16="http://schemas.microsoft.com/office/drawing/2014/main" id="{1763F1AC-AF13-5576-B227-FF6693622CC1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6181;p71">
              <a:extLst>
                <a:ext uri="{FF2B5EF4-FFF2-40B4-BE49-F238E27FC236}">
                  <a16:creationId xmlns:a16="http://schemas.microsoft.com/office/drawing/2014/main" id="{AE6E8F53-E4D1-20AC-A9EB-CE6E4D926D9C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6182;p71">
              <a:extLst>
                <a:ext uri="{FF2B5EF4-FFF2-40B4-BE49-F238E27FC236}">
                  <a16:creationId xmlns:a16="http://schemas.microsoft.com/office/drawing/2014/main" id="{7AB2D761-FF17-4F3C-7FD4-2A46535664D8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6183;p71">
              <a:extLst>
                <a:ext uri="{FF2B5EF4-FFF2-40B4-BE49-F238E27FC236}">
                  <a16:creationId xmlns:a16="http://schemas.microsoft.com/office/drawing/2014/main" id="{02E00AA2-3100-3FA4-F71A-64469E1EB5E3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6184;p71">
              <a:extLst>
                <a:ext uri="{FF2B5EF4-FFF2-40B4-BE49-F238E27FC236}">
                  <a16:creationId xmlns:a16="http://schemas.microsoft.com/office/drawing/2014/main" id="{9C63484C-0070-1FAA-83BB-9FAFC249D36C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6185;p71">
              <a:extLst>
                <a:ext uri="{FF2B5EF4-FFF2-40B4-BE49-F238E27FC236}">
                  <a16:creationId xmlns:a16="http://schemas.microsoft.com/office/drawing/2014/main" id="{CB25059B-AA63-6480-4D56-491DA19B48A8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6186;p71">
              <a:extLst>
                <a:ext uri="{FF2B5EF4-FFF2-40B4-BE49-F238E27FC236}">
                  <a16:creationId xmlns:a16="http://schemas.microsoft.com/office/drawing/2014/main" id="{2B38433E-93DF-B6B3-DDB4-FB3AF0E939A1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6187;p71">
              <a:extLst>
                <a:ext uri="{FF2B5EF4-FFF2-40B4-BE49-F238E27FC236}">
                  <a16:creationId xmlns:a16="http://schemas.microsoft.com/office/drawing/2014/main" id="{267D32A8-F1A9-2072-EADC-EA4462520F66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6188;p71">
              <a:extLst>
                <a:ext uri="{FF2B5EF4-FFF2-40B4-BE49-F238E27FC236}">
                  <a16:creationId xmlns:a16="http://schemas.microsoft.com/office/drawing/2014/main" id="{D4C517EF-A160-87B7-F3ED-8AE736DED189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6189;p71">
              <a:extLst>
                <a:ext uri="{FF2B5EF4-FFF2-40B4-BE49-F238E27FC236}">
                  <a16:creationId xmlns:a16="http://schemas.microsoft.com/office/drawing/2014/main" id="{77A9B1E0-D502-9B02-FDFE-3BFCCDFBF3B4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6190;p71">
              <a:extLst>
                <a:ext uri="{FF2B5EF4-FFF2-40B4-BE49-F238E27FC236}">
                  <a16:creationId xmlns:a16="http://schemas.microsoft.com/office/drawing/2014/main" id="{53D89F14-FE5A-52A0-B03C-0B6E004E82F5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6191;p71">
              <a:extLst>
                <a:ext uri="{FF2B5EF4-FFF2-40B4-BE49-F238E27FC236}">
                  <a16:creationId xmlns:a16="http://schemas.microsoft.com/office/drawing/2014/main" id="{B9D13DC2-7477-693B-05B3-DC90491D9FB9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6192;p71">
              <a:extLst>
                <a:ext uri="{FF2B5EF4-FFF2-40B4-BE49-F238E27FC236}">
                  <a16:creationId xmlns:a16="http://schemas.microsoft.com/office/drawing/2014/main" id="{F3FF724A-A1D2-E214-D4C4-E7062F432989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6193;p71">
              <a:extLst>
                <a:ext uri="{FF2B5EF4-FFF2-40B4-BE49-F238E27FC236}">
                  <a16:creationId xmlns:a16="http://schemas.microsoft.com/office/drawing/2014/main" id="{63B00048-DB06-CE91-AE71-4CC572C489D0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6194;p71">
              <a:extLst>
                <a:ext uri="{FF2B5EF4-FFF2-40B4-BE49-F238E27FC236}">
                  <a16:creationId xmlns:a16="http://schemas.microsoft.com/office/drawing/2014/main" id="{3181FA26-84E2-20AB-17E6-41B4DB749C4B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6195;p71">
              <a:extLst>
                <a:ext uri="{FF2B5EF4-FFF2-40B4-BE49-F238E27FC236}">
                  <a16:creationId xmlns:a16="http://schemas.microsoft.com/office/drawing/2014/main" id="{B9472A5B-9703-7DC3-BF78-32406AD1CBC7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6196;p71">
              <a:extLst>
                <a:ext uri="{FF2B5EF4-FFF2-40B4-BE49-F238E27FC236}">
                  <a16:creationId xmlns:a16="http://schemas.microsoft.com/office/drawing/2014/main" id="{4D417C43-5177-1C32-EEEC-D7E26C6D674D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6197;p71">
              <a:extLst>
                <a:ext uri="{FF2B5EF4-FFF2-40B4-BE49-F238E27FC236}">
                  <a16:creationId xmlns:a16="http://schemas.microsoft.com/office/drawing/2014/main" id="{255AC39C-1F7D-1554-06DD-A349DF8AD3AA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6198;p71">
              <a:extLst>
                <a:ext uri="{FF2B5EF4-FFF2-40B4-BE49-F238E27FC236}">
                  <a16:creationId xmlns:a16="http://schemas.microsoft.com/office/drawing/2014/main" id="{B8C3D325-E980-7C57-0E07-F90C6A5F0BB1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6199;p71">
              <a:extLst>
                <a:ext uri="{FF2B5EF4-FFF2-40B4-BE49-F238E27FC236}">
                  <a16:creationId xmlns:a16="http://schemas.microsoft.com/office/drawing/2014/main" id="{D0EB2950-9D1A-2D56-4A68-CA7B12F75E67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6200;p71">
              <a:extLst>
                <a:ext uri="{FF2B5EF4-FFF2-40B4-BE49-F238E27FC236}">
                  <a16:creationId xmlns:a16="http://schemas.microsoft.com/office/drawing/2014/main" id="{F1DBC5C0-137B-3354-70CD-259BF4A4635C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6201;p71">
              <a:extLst>
                <a:ext uri="{FF2B5EF4-FFF2-40B4-BE49-F238E27FC236}">
                  <a16:creationId xmlns:a16="http://schemas.microsoft.com/office/drawing/2014/main" id="{A5FA08B6-53BF-5B22-64D5-62B23D198D2C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6202;p71">
              <a:extLst>
                <a:ext uri="{FF2B5EF4-FFF2-40B4-BE49-F238E27FC236}">
                  <a16:creationId xmlns:a16="http://schemas.microsoft.com/office/drawing/2014/main" id="{F3C990C2-2DFD-F146-08B1-74A8220B7545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6203;p71">
              <a:extLst>
                <a:ext uri="{FF2B5EF4-FFF2-40B4-BE49-F238E27FC236}">
                  <a16:creationId xmlns:a16="http://schemas.microsoft.com/office/drawing/2014/main" id="{C23CF2E3-9D9B-9563-0667-A17165A93804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6204;p71">
              <a:extLst>
                <a:ext uri="{FF2B5EF4-FFF2-40B4-BE49-F238E27FC236}">
                  <a16:creationId xmlns:a16="http://schemas.microsoft.com/office/drawing/2014/main" id="{2A6EFFA9-B8EA-AFBD-0007-5699F6FC37D8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6205;p71">
              <a:extLst>
                <a:ext uri="{FF2B5EF4-FFF2-40B4-BE49-F238E27FC236}">
                  <a16:creationId xmlns:a16="http://schemas.microsoft.com/office/drawing/2014/main" id="{A639EBE6-9F48-8DBB-DB26-72B1F6C505D8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6206;p71">
              <a:extLst>
                <a:ext uri="{FF2B5EF4-FFF2-40B4-BE49-F238E27FC236}">
                  <a16:creationId xmlns:a16="http://schemas.microsoft.com/office/drawing/2014/main" id="{62921320-5A0C-5ED3-5324-B3C89F6A6C05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6207;p71">
              <a:extLst>
                <a:ext uri="{FF2B5EF4-FFF2-40B4-BE49-F238E27FC236}">
                  <a16:creationId xmlns:a16="http://schemas.microsoft.com/office/drawing/2014/main" id="{7467047D-EF1C-6149-BE2B-B4D7853BFF68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6208;p71">
              <a:extLst>
                <a:ext uri="{FF2B5EF4-FFF2-40B4-BE49-F238E27FC236}">
                  <a16:creationId xmlns:a16="http://schemas.microsoft.com/office/drawing/2014/main" id="{BFAAC5BB-4882-AF52-44E4-CE8FF4B3888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6209;p71">
              <a:extLst>
                <a:ext uri="{FF2B5EF4-FFF2-40B4-BE49-F238E27FC236}">
                  <a16:creationId xmlns:a16="http://schemas.microsoft.com/office/drawing/2014/main" id="{599CE8E6-4DA0-2E17-D101-8975C0AE30B7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6210;p71">
              <a:extLst>
                <a:ext uri="{FF2B5EF4-FFF2-40B4-BE49-F238E27FC236}">
                  <a16:creationId xmlns:a16="http://schemas.microsoft.com/office/drawing/2014/main" id="{0F8EA7E9-74DE-AF55-58E9-B82529AE69E2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6211;p71">
              <a:extLst>
                <a:ext uri="{FF2B5EF4-FFF2-40B4-BE49-F238E27FC236}">
                  <a16:creationId xmlns:a16="http://schemas.microsoft.com/office/drawing/2014/main" id="{618275E6-E75F-8163-8125-80FB523E9093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6212;p71">
              <a:extLst>
                <a:ext uri="{FF2B5EF4-FFF2-40B4-BE49-F238E27FC236}">
                  <a16:creationId xmlns:a16="http://schemas.microsoft.com/office/drawing/2014/main" id="{087D4586-2C08-FB76-556B-CE9FB4FDD8B3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6213;p71">
              <a:extLst>
                <a:ext uri="{FF2B5EF4-FFF2-40B4-BE49-F238E27FC236}">
                  <a16:creationId xmlns:a16="http://schemas.microsoft.com/office/drawing/2014/main" id="{629043AE-9430-B5B0-A5DF-9BA15244B1D8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6214;p71">
              <a:extLst>
                <a:ext uri="{FF2B5EF4-FFF2-40B4-BE49-F238E27FC236}">
                  <a16:creationId xmlns:a16="http://schemas.microsoft.com/office/drawing/2014/main" id="{E1179EEB-45CA-1C98-3FBD-FEA0A5DA7BFB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6215;p71">
              <a:extLst>
                <a:ext uri="{FF2B5EF4-FFF2-40B4-BE49-F238E27FC236}">
                  <a16:creationId xmlns:a16="http://schemas.microsoft.com/office/drawing/2014/main" id="{596B0DF7-031A-AB2C-8415-5ADE29CA8ADC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6216;p71">
              <a:extLst>
                <a:ext uri="{FF2B5EF4-FFF2-40B4-BE49-F238E27FC236}">
                  <a16:creationId xmlns:a16="http://schemas.microsoft.com/office/drawing/2014/main" id="{79CB3635-8737-058B-5E18-3F1A5BE0BCD0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6217;p71">
              <a:extLst>
                <a:ext uri="{FF2B5EF4-FFF2-40B4-BE49-F238E27FC236}">
                  <a16:creationId xmlns:a16="http://schemas.microsoft.com/office/drawing/2014/main" id="{EDE00D47-8023-58BF-7F9A-0EE1360ACB8A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6218;p71">
              <a:extLst>
                <a:ext uri="{FF2B5EF4-FFF2-40B4-BE49-F238E27FC236}">
                  <a16:creationId xmlns:a16="http://schemas.microsoft.com/office/drawing/2014/main" id="{840F5B67-DB32-CD39-135A-9EA312CFAFD4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6219;p71">
              <a:extLst>
                <a:ext uri="{FF2B5EF4-FFF2-40B4-BE49-F238E27FC236}">
                  <a16:creationId xmlns:a16="http://schemas.microsoft.com/office/drawing/2014/main" id="{65975E0C-D632-FAF2-5E82-F60CA6F7E0AD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6220;p71">
              <a:extLst>
                <a:ext uri="{FF2B5EF4-FFF2-40B4-BE49-F238E27FC236}">
                  <a16:creationId xmlns:a16="http://schemas.microsoft.com/office/drawing/2014/main" id="{6E011AC4-B8EE-41F0-A40A-517876DFE860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6221;p71">
              <a:extLst>
                <a:ext uri="{FF2B5EF4-FFF2-40B4-BE49-F238E27FC236}">
                  <a16:creationId xmlns:a16="http://schemas.microsoft.com/office/drawing/2014/main" id="{1B3E9BC9-4F5C-C67E-4AB3-AA38DD24D733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6222;p71">
              <a:extLst>
                <a:ext uri="{FF2B5EF4-FFF2-40B4-BE49-F238E27FC236}">
                  <a16:creationId xmlns:a16="http://schemas.microsoft.com/office/drawing/2014/main" id="{F8D84522-7AD7-83D9-4A33-912D5CBA11B2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6223;p71">
              <a:extLst>
                <a:ext uri="{FF2B5EF4-FFF2-40B4-BE49-F238E27FC236}">
                  <a16:creationId xmlns:a16="http://schemas.microsoft.com/office/drawing/2014/main" id="{0FD64994-04B0-716A-58C8-8105D3D437C0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6224;p71">
              <a:extLst>
                <a:ext uri="{FF2B5EF4-FFF2-40B4-BE49-F238E27FC236}">
                  <a16:creationId xmlns:a16="http://schemas.microsoft.com/office/drawing/2014/main" id="{C850E4FB-7E0E-B491-B4D5-F6D2D5377627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6225;p71">
              <a:extLst>
                <a:ext uri="{FF2B5EF4-FFF2-40B4-BE49-F238E27FC236}">
                  <a16:creationId xmlns:a16="http://schemas.microsoft.com/office/drawing/2014/main" id="{58246791-8EDC-2074-F06B-DD9B778FE4CC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6226;p71">
              <a:extLst>
                <a:ext uri="{FF2B5EF4-FFF2-40B4-BE49-F238E27FC236}">
                  <a16:creationId xmlns:a16="http://schemas.microsoft.com/office/drawing/2014/main" id="{3208EA55-7783-705C-31E1-74CD1913686E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6227;p71">
              <a:extLst>
                <a:ext uri="{FF2B5EF4-FFF2-40B4-BE49-F238E27FC236}">
                  <a16:creationId xmlns:a16="http://schemas.microsoft.com/office/drawing/2014/main" id="{DF6B9D9E-1BF4-D736-FC34-DDC3F49F7546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6228;p71">
              <a:extLst>
                <a:ext uri="{FF2B5EF4-FFF2-40B4-BE49-F238E27FC236}">
                  <a16:creationId xmlns:a16="http://schemas.microsoft.com/office/drawing/2014/main" id="{C2FBDCBB-6116-9249-B3D6-040D7BB6B0EF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6229;p71">
              <a:extLst>
                <a:ext uri="{FF2B5EF4-FFF2-40B4-BE49-F238E27FC236}">
                  <a16:creationId xmlns:a16="http://schemas.microsoft.com/office/drawing/2014/main" id="{4DE770C6-4402-687E-AAB3-80C7EC14F6F5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6230;p71">
              <a:extLst>
                <a:ext uri="{FF2B5EF4-FFF2-40B4-BE49-F238E27FC236}">
                  <a16:creationId xmlns:a16="http://schemas.microsoft.com/office/drawing/2014/main" id="{475B5DED-5660-0ABE-9E14-0E4125EF4CCC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6231;p71">
              <a:extLst>
                <a:ext uri="{FF2B5EF4-FFF2-40B4-BE49-F238E27FC236}">
                  <a16:creationId xmlns:a16="http://schemas.microsoft.com/office/drawing/2014/main" id="{13EA41E3-1024-8B95-7761-FCA02C18DE3B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6232;p71">
              <a:extLst>
                <a:ext uri="{FF2B5EF4-FFF2-40B4-BE49-F238E27FC236}">
                  <a16:creationId xmlns:a16="http://schemas.microsoft.com/office/drawing/2014/main" id="{FF8A52B4-51CE-6CD1-7F91-A658BEB33D11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6233;p71">
              <a:extLst>
                <a:ext uri="{FF2B5EF4-FFF2-40B4-BE49-F238E27FC236}">
                  <a16:creationId xmlns:a16="http://schemas.microsoft.com/office/drawing/2014/main" id="{3E78A012-213C-4009-992E-DDA0069F1BCB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6234;p71">
              <a:extLst>
                <a:ext uri="{FF2B5EF4-FFF2-40B4-BE49-F238E27FC236}">
                  <a16:creationId xmlns:a16="http://schemas.microsoft.com/office/drawing/2014/main" id="{FE927F68-792A-21AE-C382-19570CEB4E7B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6235;p71">
              <a:extLst>
                <a:ext uri="{FF2B5EF4-FFF2-40B4-BE49-F238E27FC236}">
                  <a16:creationId xmlns:a16="http://schemas.microsoft.com/office/drawing/2014/main" id="{C3649504-6B30-5A07-FA58-6DD95F821446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6236;p71">
              <a:extLst>
                <a:ext uri="{FF2B5EF4-FFF2-40B4-BE49-F238E27FC236}">
                  <a16:creationId xmlns:a16="http://schemas.microsoft.com/office/drawing/2014/main" id="{F474F5D5-786A-BD65-C464-DB39700672AF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6237;p71">
              <a:extLst>
                <a:ext uri="{FF2B5EF4-FFF2-40B4-BE49-F238E27FC236}">
                  <a16:creationId xmlns:a16="http://schemas.microsoft.com/office/drawing/2014/main" id="{F6349C96-48A8-2064-DA5C-085ABBCF9622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6238;p71">
              <a:extLst>
                <a:ext uri="{FF2B5EF4-FFF2-40B4-BE49-F238E27FC236}">
                  <a16:creationId xmlns:a16="http://schemas.microsoft.com/office/drawing/2014/main" id="{5DE9821F-F5BB-33AD-851A-DED5BE633BB8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6239;p71">
              <a:extLst>
                <a:ext uri="{FF2B5EF4-FFF2-40B4-BE49-F238E27FC236}">
                  <a16:creationId xmlns:a16="http://schemas.microsoft.com/office/drawing/2014/main" id="{34B3DEF3-61A5-D387-8150-80CB6A4D52BA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6240;p71">
              <a:extLst>
                <a:ext uri="{FF2B5EF4-FFF2-40B4-BE49-F238E27FC236}">
                  <a16:creationId xmlns:a16="http://schemas.microsoft.com/office/drawing/2014/main" id="{EF0DFFD6-0F36-A8F2-D701-6AFA5E3A4BBA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6241;p71">
              <a:extLst>
                <a:ext uri="{FF2B5EF4-FFF2-40B4-BE49-F238E27FC236}">
                  <a16:creationId xmlns:a16="http://schemas.microsoft.com/office/drawing/2014/main" id="{D0A83B7D-3C74-5223-FD2A-57342B3B1282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6242;p71">
              <a:extLst>
                <a:ext uri="{FF2B5EF4-FFF2-40B4-BE49-F238E27FC236}">
                  <a16:creationId xmlns:a16="http://schemas.microsoft.com/office/drawing/2014/main" id="{7E624816-04D7-2777-7ACB-827A484FCC43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6243;p71">
              <a:extLst>
                <a:ext uri="{FF2B5EF4-FFF2-40B4-BE49-F238E27FC236}">
                  <a16:creationId xmlns:a16="http://schemas.microsoft.com/office/drawing/2014/main" id="{782258CE-F20C-619F-5A47-A055188D4558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6244;p71">
              <a:extLst>
                <a:ext uri="{FF2B5EF4-FFF2-40B4-BE49-F238E27FC236}">
                  <a16:creationId xmlns:a16="http://schemas.microsoft.com/office/drawing/2014/main" id="{1FEE1052-58E8-1B17-3364-0BA17B14A700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6245;p71">
              <a:extLst>
                <a:ext uri="{FF2B5EF4-FFF2-40B4-BE49-F238E27FC236}">
                  <a16:creationId xmlns:a16="http://schemas.microsoft.com/office/drawing/2014/main" id="{38E93DBB-B90A-3CE0-5EE6-D8466C9B11EC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6246;p71">
              <a:extLst>
                <a:ext uri="{FF2B5EF4-FFF2-40B4-BE49-F238E27FC236}">
                  <a16:creationId xmlns:a16="http://schemas.microsoft.com/office/drawing/2014/main" id="{333B3A42-1C53-29CC-DF67-C8CA2567B477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6247;p71">
              <a:extLst>
                <a:ext uri="{FF2B5EF4-FFF2-40B4-BE49-F238E27FC236}">
                  <a16:creationId xmlns:a16="http://schemas.microsoft.com/office/drawing/2014/main" id="{9D2CE2F2-874C-E7A1-5B27-87F0CAE39ED9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6248;p71">
              <a:extLst>
                <a:ext uri="{FF2B5EF4-FFF2-40B4-BE49-F238E27FC236}">
                  <a16:creationId xmlns:a16="http://schemas.microsoft.com/office/drawing/2014/main" id="{BE040133-2E5D-95C2-1EAC-245C863C3207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6249;p71">
              <a:extLst>
                <a:ext uri="{FF2B5EF4-FFF2-40B4-BE49-F238E27FC236}">
                  <a16:creationId xmlns:a16="http://schemas.microsoft.com/office/drawing/2014/main" id="{3022E300-5C61-92D1-BE7D-22ABC71E00A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6250;p71">
              <a:extLst>
                <a:ext uri="{FF2B5EF4-FFF2-40B4-BE49-F238E27FC236}">
                  <a16:creationId xmlns:a16="http://schemas.microsoft.com/office/drawing/2014/main" id="{0F13BEB3-CE33-7CBD-189C-053F4FF31E44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6251;p71">
              <a:extLst>
                <a:ext uri="{FF2B5EF4-FFF2-40B4-BE49-F238E27FC236}">
                  <a16:creationId xmlns:a16="http://schemas.microsoft.com/office/drawing/2014/main" id="{7DA3F1FA-93A9-2C21-BD93-6E4259C6784B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6252;p71">
              <a:extLst>
                <a:ext uri="{FF2B5EF4-FFF2-40B4-BE49-F238E27FC236}">
                  <a16:creationId xmlns:a16="http://schemas.microsoft.com/office/drawing/2014/main" id="{5AA64C85-0467-B786-C067-985AE0B6BE4D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6253;p71">
              <a:extLst>
                <a:ext uri="{FF2B5EF4-FFF2-40B4-BE49-F238E27FC236}">
                  <a16:creationId xmlns:a16="http://schemas.microsoft.com/office/drawing/2014/main" id="{2318F80E-C297-6101-D30A-8EB1BC34BA49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6254;p71">
              <a:extLst>
                <a:ext uri="{FF2B5EF4-FFF2-40B4-BE49-F238E27FC236}">
                  <a16:creationId xmlns:a16="http://schemas.microsoft.com/office/drawing/2014/main" id="{122FA4D5-1700-2582-0A15-EFAB13917E42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6255;p71">
              <a:extLst>
                <a:ext uri="{FF2B5EF4-FFF2-40B4-BE49-F238E27FC236}">
                  <a16:creationId xmlns:a16="http://schemas.microsoft.com/office/drawing/2014/main" id="{1967F76E-BE9C-FB31-36EC-28A29C2B7BD2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6256;p71">
              <a:extLst>
                <a:ext uri="{FF2B5EF4-FFF2-40B4-BE49-F238E27FC236}">
                  <a16:creationId xmlns:a16="http://schemas.microsoft.com/office/drawing/2014/main" id="{49457604-2EB2-7A54-30F0-9949EDD77EFF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6257;p71">
              <a:extLst>
                <a:ext uri="{FF2B5EF4-FFF2-40B4-BE49-F238E27FC236}">
                  <a16:creationId xmlns:a16="http://schemas.microsoft.com/office/drawing/2014/main" id="{A08D1E13-E67D-4C76-E6BB-69C1595D625C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6258;p71">
              <a:extLst>
                <a:ext uri="{FF2B5EF4-FFF2-40B4-BE49-F238E27FC236}">
                  <a16:creationId xmlns:a16="http://schemas.microsoft.com/office/drawing/2014/main" id="{E516AB4B-A76D-F714-B285-E929B9BBDFA7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6259;p71">
              <a:extLst>
                <a:ext uri="{FF2B5EF4-FFF2-40B4-BE49-F238E27FC236}">
                  <a16:creationId xmlns:a16="http://schemas.microsoft.com/office/drawing/2014/main" id="{F3DB7BE3-7EEF-1E78-DE8B-BA8E6AD594EC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6260;p71">
              <a:extLst>
                <a:ext uri="{FF2B5EF4-FFF2-40B4-BE49-F238E27FC236}">
                  <a16:creationId xmlns:a16="http://schemas.microsoft.com/office/drawing/2014/main" id="{12E1294C-EB60-0801-671F-B9ADAB7D22C3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6261;p71">
              <a:extLst>
                <a:ext uri="{FF2B5EF4-FFF2-40B4-BE49-F238E27FC236}">
                  <a16:creationId xmlns:a16="http://schemas.microsoft.com/office/drawing/2014/main" id="{64A36482-084B-5C12-F255-E0D972AC8FB4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6262;p71">
              <a:extLst>
                <a:ext uri="{FF2B5EF4-FFF2-40B4-BE49-F238E27FC236}">
                  <a16:creationId xmlns:a16="http://schemas.microsoft.com/office/drawing/2014/main" id="{799654FE-FFBB-900F-43AC-95497A3004FE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6263;p71">
              <a:extLst>
                <a:ext uri="{FF2B5EF4-FFF2-40B4-BE49-F238E27FC236}">
                  <a16:creationId xmlns:a16="http://schemas.microsoft.com/office/drawing/2014/main" id="{13BC8EBC-724B-093D-25E4-B62A4E70115C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6264;p71">
              <a:extLst>
                <a:ext uri="{FF2B5EF4-FFF2-40B4-BE49-F238E27FC236}">
                  <a16:creationId xmlns:a16="http://schemas.microsoft.com/office/drawing/2014/main" id="{96903220-F6E0-F1F7-468D-3F31A2823855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6265;p71">
              <a:extLst>
                <a:ext uri="{FF2B5EF4-FFF2-40B4-BE49-F238E27FC236}">
                  <a16:creationId xmlns:a16="http://schemas.microsoft.com/office/drawing/2014/main" id="{DB2553A6-74F1-873F-1DAC-77CCB2BF77E1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6266;p71">
              <a:extLst>
                <a:ext uri="{FF2B5EF4-FFF2-40B4-BE49-F238E27FC236}">
                  <a16:creationId xmlns:a16="http://schemas.microsoft.com/office/drawing/2014/main" id="{113E436C-48DB-BEA9-A3CD-C17E5F2176CA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6267;p71">
              <a:extLst>
                <a:ext uri="{FF2B5EF4-FFF2-40B4-BE49-F238E27FC236}">
                  <a16:creationId xmlns:a16="http://schemas.microsoft.com/office/drawing/2014/main" id="{B94A870A-F81E-25CE-1CE5-736CD0348BDE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6268;p71">
              <a:extLst>
                <a:ext uri="{FF2B5EF4-FFF2-40B4-BE49-F238E27FC236}">
                  <a16:creationId xmlns:a16="http://schemas.microsoft.com/office/drawing/2014/main" id="{DB2C7CD6-7FCB-D14B-9CB6-7248C7D82CF8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6269;p71">
              <a:extLst>
                <a:ext uri="{FF2B5EF4-FFF2-40B4-BE49-F238E27FC236}">
                  <a16:creationId xmlns:a16="http://schemas.microsoft.com/office/drawing/2014/main" id="{AAFCED20-C52E-EC76-38E8-B63499440280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6270;p71">
              <a:extLst>
                <a:ext uri="{FF2B5EF4-FFF2-40B4-BE49-F238E27FC236}">
                  <a16:creationId xmlns:a16="http://schemas.microsoft.com/office/drawing/2014/main" id="{DEC93E73-DE06-42C4-4ACD-26CDEF74EB16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6271;p71">
              <a:extLst>
                <a:ext uri="{FF2B5EF4-FFF2-40B4-BE49-F238E27FC236}">
                  <a16:creationId xmlns:a16="http://schemas.microsoft.com/office/drawing/2014/main" id="{8DE99B3B-431E-F79F-BF52-C6DBB25D8E56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6272;p71">
              <a:extLst>
                <a:ext uri="{FF2B5EF4-FFF2-40B4-BE49-F238E27FC236}">
                  <a16:creationId xmlns:a16="http://schemas.microsoft.com/office/drawing/2014/main" id="{EDD720CD-357F-B99C-844F-E99573EEFF50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6273;p71">
              <a:extLst>
                <a:ext uri="{FF2B5EF4-FFF2-40B4-BE49-F238E27FC236}">
                  <a16:creationId xmlns:a16="http://schemas.microsoft.com/office/drawing/2014/main" id="{95A3B1FE-78C9-7C37-4E62-2377FFEF8606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6274;p71">
              <a:extLst>
                <a:ext uri="{FF2B5EF4-FFF2-40B4-BE49-F238E27FC236}">
                  <a16:creationId xmlns:a16="http://schemas.microsoft.com/office/drawing/2014/main" id="{715C69FE-5CC4-A41E-A31F-15D7E1F90B0A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6275;p71">
              <a:extLst>
                <a:ext uri="{FF2B5EF4-FFF2-40B4-BE49-F238E27FC236}">
                  <a16:creationId xmlns:a16="http://schemas.microsoft.com/office/drawing/2014/main" id="{1EEF4177-4DF8-506B-56F0-E5308843D1A2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6276;p71">
              <a:extLst>
                <a:ext uri="{FF2B5EF4-FFF2-40B4-BE49-F238E27FC236}">
                  <a16:creationId xmlns:a16="http://schemas.microsoft.com/office/drawing/2014/main" id="{E75A081F-A34B-AA7C-D2DC-79CBF053C0EC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6277;p71">
              <a:extLst>
                <a:ext uri="{FF2B5EF4-FFF2-40B4-BE49-F238E27FC236}">
                  <a16:creationId xmlns:a16="http://schemas.microsoft.com/office/drawing/2014/main" id="{D6097CF3-5A90-A47C-68FB-D0D90F252A46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6278;p71">
              <a:extLst>
                <a:ext uri="{FF2B5EF4-FFF2-40B4-BE49-F238E27FC236}">
                  <a16:creationId xmlns:a16="http://schemas.microsoft.com/office/drawing/2014/main" id="{32BDBAB3-A854-F1C5-6AF4-80264F406142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6279;p71">
              <a:extLst>
                <a:ext uri="{FF2B5EF4-FFF2-40B4-BE49-F238E27FC236}">
                  <a16:creationId xmlns:a16="http://schemas.microsoft.com/office/drawing/2014/main" id="{CE7F9B64-B3C9-1FDA-46BD-8D5D78603F92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6280;p71">
              <a:extLst>
                <a:ext uri="{FF2B5EF4-FFF2-40B4-BE49-F238E27FC236}">
                  <a16:creationId xmlns:a16="http://schemas.microsoft.com/office/drawing/2014/main" id="{1A4847CE-82BD-CDE3-669F-6DB60329242B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6281;p71">
              <a:extLst>
                <a:ext uri="{FF2B5EF4-FFF2-40B4-BE49-F238E27FC236}">
                  <a16:creationId xmlns:a16="http://schemas.microsoft.com/office/drawing/2014/main" id="{8A92A8B5-9214-7C17-CB96-FB3125C66ECD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6282;p71">
              <a:extLst>
                <a:ext uri="{FF2B5EF4-FFF2-40B4-BE49-F238E27FC236}">
                  <a16:creationId xmlns:a16="http://schemas.microsoft.com/office/drawing/2014/main" id="{DC524DAB-36C1-43DC-A3B8-BEBD68843DE4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6283;p71">
              <a:extLst>
                <a:ext uri="{FF2B5EF4-FFF2-40B4-BE49-F238E27FC236}">
                  <a16:creationId xmlns:a16="http://schemas.microsoft.com/office/drawing/2014/main" id="{DBAE2B5C-0CF3-6625-7C28-FF47F49ACE99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6284;p71">
              <a:extLst>
                <a:ext uri="{FF2B5EF4-FFF2-40B4-BE49-F238E27FC236}">
                  <a16:creationId xmlns:a16="http://schemas.microsoft.com/office/drawing/2014/main" id="{46979C24-7EDF-6504-8ED8-74F5F0E0F39A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6285;p71">
              <a:extLst>
                <a:ext uri="{FF2B5EF4-FFF2-40B4-BE49-F238E27FC236}">
                  <a16:creationId xmlns:a16="http://schemas.microsoft.com/office/drawing/2014/main" id="{99A11C42-AACD-8A3A-D024-7515F8689B76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6286;p71">
              <a:extLst>
                <a:ext uri="{FF2B5EF4-FFF2-40B4-BE49-F238E27FC236}">
                  <a16:creationId xmlns:a16="http://schemas.microsoft.com/office/drawing/2014/main" id="{224C02D3-B8C0-97BB-CCB7-7298DE2A3317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6287;p71">
              <a:extLst>
                <a:ext uri="{FF2B5EF4-FFF2-40B4-BE49-F238E27FC236}">
                  <a16:creationId xmlns:a16="http://schemas.microsoft.com/office/drawing/2014/main" id="{1AE3D4C7-8CB8-107F-10F1-E57C3E52974D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6288;p71">
              <a:extLst>
                <a:ext uri="{FF2B5EF4-FFF2-40B4-BE49-F238E27FC236}">
                  <a16:creationId xmlns:a16="http://schemas.microsoft.com/office/drawing/2014/main" id="{7951E5EE-B32F-E2D2-D646-8B2DA35E6E6C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6289;p71">
              <a:extLst>
                <a:ext uri="{FF2B5EF4-FFF2-40B4-BE49-F238E27FC236}">
                  <a16:creationId xmlns:a16="http://schemas.microsoft.com/office/drawing/2014/main" id="{516B6142-8D8E-C77E-3FDC-D87C8304DA09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6290;p71">
              <a:extLst>
                <a:ext uri="{FF2B5EF4-FFF2-40B4-BE49-F238E27FC236}">
                  <a16:creationId xmlns:a16="http://schemas.microsoft.com/office/drawing/2014/main" id="{B59E240E-1A6A-3678-94C6-23DAFF39088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6291;p71">
              <a:extLst>
                <a:ext uri="{FF2B5EF4-FFF2-40B4-BE49-F238E27FC236}">
                  <a16:creationId xmlns:a16="http://schemas.microsoft.com/office/drawing/2014/main" id="{4720AC05-D81B-9C68-F618-4C1ADA680EEE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6292;p71">
              <a:extLst>
                <a:ext uri="{FF2B5EF4-FFF2-40B4-BE49-F238E27FC236}">
                  <a16:creationId xmlns:a16="http://schemas.microsoft.com/office/drawing/2014/main" id="{3DDFC0D2-0F96-AE9A-9872-3D05115DA367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6293;p71">
              <a:extLst>
                <a:ext uri="{FF2B5EF4-FFF2-40B4-BE49-F238E27FC236}">
                  <a16:creationId xmlns:a16="http://schemas.microsoft.com/office/drawing/2014/main" id="{70B7EA5C-AA2A-900D-59B4-D278410C569A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6294;p71">
              <a:extLst>
                <a:ext uri="{FF2B5EF4-FFF2-40B4-BE49-F238E27FC236}">
                  <a16:creationId xmlns:a16="http://schemas.microsoft.com/office/drawing/2014/main" id="{22E2581C-BD3D-D428-18B0-C7E77563D155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6295;p71">
              <a:extLst>
                <a:ext uri="{FF2B5EF4-FFF2-40B4-BE49-F238E27FC236}">
                  <a16:creationId xmlns:a16="http://schemas.microsoft.com/office/drawing/2014/main" id="{5CFD90CB-2AD0-C3B7-D922-586534E7BD15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6296;p71">
              <a:extLst>
                <a:ext uri="{FF2B5EF4-FFF2-40B4-BE49-F238E27FC236}">
                  <a16:creationId xmlns:a16="http://schemas.microsoft.com/office/drawing/2014/main" id="{5D2F275C-305C-CEC7-B89C-3791638F344D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6297;p71">
              <a:extLst>
                <a:ext uri="{FF2B5EF4-FFF2-40B4-BE49-F238E27FC236}">
                  <a16:creationId xmlns:a16="http://schemas.microsoft.com/office/drawing/2014/main" id="{3E22C427-8F9D-BAD9-7412-BC3209BD5FC1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6298;p71">
              <a:extLst>
                <a:ext uri="{FF2B5EF4-FFF2-40B4-BE49-F238E27FC236}">
                  <a16:creationId xmlns:a16="http://schemas.microsoft.com/office/drawing/2014/main" id="{FBCC9C09-2E24-F187-BEF1-E2E991511E66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6299;p71">
              <a:extLst>
                <a:ext uri="{FF2B5EF4-FFF2-40B4-BE49-F238E27FC236}">
                  <a16:creationId xmlns:a16="http://schemas.microsoft.com/office/drawing/2014/main" id="{62E0DE72-0D10-47C3-B166-88B12824AE3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6300;p71">
              <a:extLst>
                <a:ext uri="{FF2B5EF4-FFF2-40B4-BE49-F238E27FC236}">
                  <a16:creationId xmlns:a16="http://schemas.microsoft.com/office/drawing/2014/main" id="{648EB322-1767-DBFC-E36D-EDCBE4FE0AD9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6301;p71">
              <a:extLst>
                <a:ext uri="{FF2B5EF4-FFF2-40B4-BE49-F238E27FC236}">
                  <a16:creationId xmlns:a16="http://schemas.microsoft.com/office/drawing/2014/main" id="{331B70B8-54FE-8FAD-7A2A-733968C85FB9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6302;p71">
              <a:extLst>
                <a:ext uri="{FF2B5EF4-FFF2-40B4-BE49-F238E27FC236}">
                  <a16:creationId xmlns:a16="http://schemas.microsoft.com/office/drawing/2014/main" id="{26F49E38-BA3D-21DE-6879-BE1936F345AD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6303;p71">
              <a:extLst>
                <a:ext uri="{FF2B5EF4-FFF2-40B4-BE49-F238E27FC236}">
                  <a16:creationId xmlns:a16="http://schemas.microsoft.com/office/drawing/2014/main" id="{7A2F749D-457D-61C9-92CD-32739ECE8582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6304;p71">
              <a:extLst>
                <a:ext uri="{FF2B5EF4-FFF2-40B4-BE49-F238E27FC236}">
                  <a16:creationId xmlns:a16="http://schemas.microsoft.com/office/drawing/2014/main" id="{5B6243BE-4F5F-2145-C0E2-62EB621B9ACE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6305;p71">
              <a:extLst>
                <a:ext uri="{FF2B5EF4-FFF2-40B4-BE49-F238E27FC236}">
                  <a16:creationId xmlns:a16="http://schemas.microsoft.com/office/drawing/2014/main" id="{183A58C9-0D82-CBCA-BAE9-3ECD82CE7E31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6306;p71">
              <a:extLst>
                <a:ext uri="{FF2B5EF4-FFF2-40B4-BE49-F238E27FC236}">
                  <a16:creationId xmlns:a16="http://schemas.microsoft.com/office/drawing/2014/main" id="{35743404-26BF-AD32-4123-79C364E36B6D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6307;p71">
              <a:extLst>
                <a:ext uri="{FF2B5EF4-FFF2-40B4-BE49-F238E27FC236}">
                  <a16:creationId xmlns:a16="http://schemas.microsoft.com/office/drawing/2014/main" id="{C73A283B-6CCB-DBC9-3B60-6CA2D1CB7DB8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6308;p71">
              <a:extLst>
                <a:ext uri="{FF2B5EF4-FFF2-40B4-BE49-F238E27FC236}">
                  <a16:creationId xmlns:a16="http://schemas.microsoft.com/office/drawing/2014/main" id="{3530BCD4-89A8-225C-2332-D39F5E77B4F4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6309;p71">
              <a:extLst>
                <a:ext uri="{FF2B5EF4-FFF2-40B4-BE49-F238E27FC236}">
                  <a16:creationId xmlns:a16="http://schemas.microsoft.com/office/drawing/2014/main" id="{83437427-42A6-05BE-DD8F-06742155BDAC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6310;p71">
              <a:extLst>
                <a:ext uri="{FF2B5EF4-FFF2-40B4-BE49-F238E27FC236}">
                  <a16:creationId xmlns:a16="http://schemas.microsoft.com/office/drawing/2014/main" id="{668D7106-D76A-2446-B082-521BF59F8BD7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6311;p71">
              <a:extLst>
                <a:ext uri="{FF2B5EF4-FFF2-40B4-BE49-F238E27FC236}">
                  <a16:creationId xmlns:a16="http://schemas.microsoft.com/office/drawing/2014/main" id="{6DCCFFC9-2B89-D34C-02ED-D39E4E1BEF19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6312;p71">
              <a:extLst>
                <a:ext uri="{FF2B5EF4-FFF2-40B4-BE49-F238E27FC236}">
                  <a16:creationId xmlns:a16="http://schemas.microsoft.com/office/drawing/2014/main" id="{080EA921-D94B-AA10-AAA6-A1AA0A6F7BD1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6313;p71">
              <a:extLst>
                <a:ext uri="{FF2B5EF4-FFF2-40B4-BE49-F238E27FC236}">
                  <a16:creationId xmlns:a16="http://schemas.microsoft.com/office/drawing/2014/main" id="{66A8703A-C25D-7620-13B8-46189DC51F41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6314;p71">
              <a:extLst>
                <a:ext uri="{FF2B5EF4-FFF2-40B4-BE49-F238E27FC236}">
                  <a16:creationId xmlns:a16="http://schemas.microsoft.com/office/drawing/2014/main" id="{66EF45DD-7A4B-B069-7D06-65E389503CD3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6315;p71">
              <a:extLst>
                <a:ext uri="{FF2B5EF4-FFF2-40B4-BE49-F238E27FC236}">
                  <a16:creationId xmlns:a16="http://schemas.microsoft.com/office/drawing/2014/main" id="{5136C2DF-2F4B-7B22-3F21-A8F9986DE5B9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6316;p71">
              <a:extLst>
                <a:ext uri="{FF2B5EF4-FFF2-40B4-BE49-F238E27FC236}">
                  <a16:creationId xmlns:a16="http://schemas.microsoft.com/office/drawing/2014/main" id="{D3D13CA3-F01E-88B5-215B-5F5C9D17AD3A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6317;p71">
              <a:extLst>
                <a:ext uri="{FF2B5EF4-FFF2-40B4-BE49-F238E27FC236}">
                  <a16:creationId xmlns:a16="http://schemas.microsoft.com/office/drawing/2014/main" id="{52878C4A-2059-81D8-0B7E-4DDB14C73CBC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6318;p71">
              <a:extLst>
                <a:ext uri="{FF2B5EF4-FFF2-40B4-BE49-F238E27FC236}">
                  <a16:creationId xmlns:a16="http://schemas.microsoft.com/office/drawing/2014/main" id="{0A51D122-C5AA-CD50-B46C-3B1D411D70B3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6319;p71">
              <a:extLst>
                <a:ext uri="{FF2B5EF4-FFF2-40B4-BE49-F238E27FC236}">
                  <a16:creationId xmlns:a16="http://schemas.microsoft.com/office/drawing/2014/main" id="{4934419D-75BF-7E7C-4DB8-B479E21E0A5F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6320;p71">
              <a:extLst>
                <a:ext uri="{FF2B5EF4-FFF2-40B4-BE49-F238E27FC236}">
                  <a16:creationId xmlns:a16="http://schemas.microsoft.com/office/drawing/2014/main" id="{10BE4DA9-D0C3-4578-0D2D-C48EE29B0632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6321;p71">
              <a:extLst>
                <a:ext uri="{FF2B5EF4-FFF2-40B4-BE49-F238E27FC236}">
                  <a16:creationId xmlns:a16="http://schemas.microsoft.com/office/drawing/2014/main" id="{3954A3AD-7860-E25E-26FA-0185CC82D3F5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6322;p71">
              <a:extLst>
                <a:ext uri="{FF2B5EF4-FFF2-40B4-BE49-F238E27FC236}">
                  <a16:creationId xmlns:a16="http://schemas.microsoft.com/office/drawing/2014/main" id="{C49BCA3B-B8DD-B1E3-27A4-79D4EFC465C3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6323;p71">
              <a:extLst>
                <a:ext uri="{FF2B5EF4-FFF2-40B4-BE49-F238E27FC236}">
                  <a16:creationId xmlns:a16="http://schemas.microsoft.com/office/drawing/2014/main" id="{FDF543B8-39AE-80BF-3A1B-23747FA8995D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6324;p71">
              <a:extLst>
                <a:ext uri="{FF2B5EF4-FFF2-40B4-BE49-F238E27FC236}">
                  <a16:creationId xmlns:a16="http://schemas.microsoft.com/office/drawing/2014/main" id="{B052E2EE-2269-0417-6C9C-54E9E429C1BD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6325;p71">
              <a:extLst>
                <a:ext uri="{FF2B5EF4-FFF2-40B4-BE49-F238E27FC236}">
                  <a16:creationId xmlns:a16="http://schemas.microsoft.com/office/drawing/2014/main" id="{DBA88858-5AF3-7B88-8F16-DC5AD2845D35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6326;p71">
              <a:extLst>
                <a:ext uri="{FF2B5EF4-FFF2-40B4-BE49-F238E27FC236}">
                  <a16:creationId xmlns:a16="http://schemas.microsoft.com/office/drawing/2014/main" id="{E5A44E67-B2B6-1950-DC96-7DEECC998D4D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6327;p71">
              <a:extLst>
                <a:ext uri="{FF2B5EF4-FFF2-40B4-BE49-F238E27FC236}">
                  <a16:creationId xmlns:a16="http://schemas.microsoft.com/office/drawing/2014/main" id="{809CBF20-D5A1-7EBC-425D-7314EABBE739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6328;p71">
              <a:extLst>
                <a:ext uri="{FF2B5EF4-FFF2-40B4-BE49-F238E27FC236}">
                  <a16:creationId xmlns:a16="http://schemas.microsoft.com/office/drawing/2014/main" id="{3364468D-60E2-D4EA-2D77-F0F425A0F979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6329;p71">
              <a:extLst>
                <a:ext uri="{FF2B5EF4-FFF2-40B4-BE49-F238E27FC236}">
                  <a16:creationId xmlns:a16="http://schemas.microsoft.com/office/drawing/2014/main" id="{C03BE1A3-C290-F289-2903-E10E2B9025BB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6330;p71">
              <a:extLst>
                <a:ext uri="{FF2B5EF4-FFF2-40B4-BE49-F238E27FC236}">
                  <a16:creationId xmlns:a16="http://schemas.microsoft.com/office/drawing/2014/main" id="{0FB39610-EDF5-5F9E-B0DB-01BEDE44FA99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6331;p71">
              <a:extLst>
                <a:ext uri="{FF2B5EF4-FFF2-40B4-BE49-F238E27FC236}">
                  <a16:creationId xmlns:a16="http://schemas.microsoft.com/office/drawing/2014/main" id="{9075AF02-AA2B-F110-2EEC-CB1D0B194A5C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6332;p71">
              <a:extLst>
                <a:ext uri="{FF2B5EF4-FFF2-40B4-BE49-F238E27FC236}">
                  <a16:creationId xmlns:a16="http://schemas.microsoft.com/office/drawing/2014/main" id="{3F1D75F7-F525-60AB-27EF-0303EAFDD62E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6333;p71">
              <a:extLst>
                <a:ext uri="{FF2B5EF4-FFF2-40B4-BE49-F238E27FC236}">
                  <a16:creationId xmlns:a16="http://schemas.microsoft.com/office/drawing/2014/main" id="{239FEBDE-2B34-6BEA-34BB-32976B5B60F7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6334;p71">
              <a:extLst>
                <a:ext uri="{FF2B5EF4-FFF2-40B4-BE49-F238E27FC236}">
                  <a16:creationId xmlns:a16="http://schemas.microsoft.com/office/drawing/2014/main" id="{C2C12F56-EF05-C6B3-8550-1312A6D34020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6335;p71">
              <a:extLst>
                <a:ext uri="{FF2B5EF4-FFF2-40B4-BE49-F238E27FC236}">
                  <a16:creationId xmlns:a16="http://schemas.microsoft.com/office/drawing/2014/main" id="{AC85C1DA-33DC-9F89-BBF0-C643C2E23F65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6336;p71">
              <a:extLst>
                <a:ext uri="{FF2B5EF4-FFF2-40B4-BE49-F238E27FC236}">
                  <a16:creationId xmlns:a16="http://schemas.microsoft.com/office/drawing/2014/main" id="{51331BF3-5C06-7F79-0EA8-CD7B441EEE2A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6337;p71">
              <a:extLst>
                <a:ext uri="{FF2B5EF4-FFF2-40B4-BE49-F238E27FC236}">
                  <a16:creationId xmlns:a16="http://schemas.microsoft.com/office/drawing/2014/main" id="{9A8C9ACB-5B1F-8850-1171-331DD2E9DDA8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6338;p71">
              <a:extLst>
                <a:ext uri="{FF2B5EF4-FFF2-40B4-BE49-F238E27FC236}">
                  <a16:creationId xmlns:a16="http://schemas.microsoft.com/office/drawing/2014/main" id="{152410DC-DBB4-66D5-EBB9-C7CC0393A8C3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6339;p71">
              <a:extLst>
                <a:ext uri="{FF2B5EF4-FFF2-40B4-BE49-F238E27FC236}">
                  <a16:creationId xmlns:a16="http://schemas.microsoft.com/office/drawing/2014/main" id="{06F024D3-1332-0638-324F-637EA3E6D2B4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6340;p71">
              <a:extLst>
                <a:ext uri="{FF2B5EF4-FFF2-40B4-BE49-F238E27FC236}">
                  <a16:creationId xmlns:a16="http://schemas.microsoft.com/office/drawing/2014/main" id="{39244731-2685-F701-1552-7C7B66D2A1A5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6341;p71">
              <a:extLst>
                <a:ext uri="{FF2B5EF4-FFF2-40B4-BE49-F238E27FC236}">
                  <a16:creationId xmlns:a16="http://schemas.microsoft.com/office/drawing/2014/main" id="{A8AFAE28-5E0B-4C59-7030-4658440D2A98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6342;p71">
              <a:extLst>
                <a:ext uri="{FF2B5EF4-FFF2-40B4-BE49-F238E27FC236}">
                  <a16:creationId xmlns:a16="http://schemas.microsoft.com/office/drawing/2014/main" id="{342800A9-BF9A-8D14-B5FD-7413D200A8C0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6343;p71">
              <a:extLst>
                <a:ext uri="{FF2B5EF4-FFF2-40B4-BE49-F238E27FC236}">
                  <a16:creationId xmlns:a16="http://schemas.microsoft.com/office/drawing/2014/main" id="{AA7CAB47-11AE-8A27-9643-99B3BEB19123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6344;p71">
              <a:extLst>
                <a:ext uri="{FF2B5EF4-FFF2-40B4-BE49-F238E27FC236}">
                  <a16:creationId xmlns:a16="http://schemas.microsoft.com/office/drawing/2014/main" id="{B185FD6F-F5B8-6CE1-04B0-D9F23B4D8269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6345;p71">
              <a:extLst>
                <a:ext uri="{FF2B5EF4-FFF2-40B4-BE49-F238E27FC236}">
                  <a16:creationId xmlns:a16="http://schemas.microsoft.com/office/drawing/2014/main" id="{15484D37-F674-F509-612E-DB390765782A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6346;p71">
              <a:extLst>
                <a:ext uri="{FF2B5EF4-FFF2-40B4-BE49-F238E27FC236}">
                  <a16:creationId xmlns:a16="http://schemas.microsoft.com/office/drawing/2014/main" id="{B20AD3D6-1B09-F1E5-2234-05BE0ED515B0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6347;p71">
              <a:extLst>
                <a:ext uri="{FF2B5EF4-FFF2-40B4-BE49-F238E27FC236}">
                  <a16:creationId xmlns:a16="http://schemas.microsoft.com/office/drawing/2014/main" id="{3B49CCE8-56EE-2C22-538F-3368A01CAF60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6348;p71">
              <a:extLst>
                <a:ext uri="{FF2B5EF4-FFF2-40B4-BE49-F238E27FC236}">
                  <a16:creationId xmlns:a16="http://schemas.microsoft.com/office/drawing/2014/main" id="{A9EE20B8-B4E6-3A28-621F-BF0F467DD4F1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6349;p71">
              <a:extLst>
                <a:ext uri="{FF2B5EF4-FFF2-40B4-BE49-F238E27FC236}">
                  <a16:creationId xmlns:a16="http://schemas.microsoft.com/office/drawing/2014/main" id="{06812B0C-25A8-A657-3B26-F613CF52B634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6350;p71">
              <a:extLst>
                <a:ext uri="{FF2B5EF4-FFF2-40B4-BE49-F238E27FC236}">
                  <a16:creationId xmlns:a16="http://schemas.microsoft.com/office/drawing/2014/main" id="{9FDCC876-AC63-A82F-E5D8-C206EC96DCD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6351;p71">
              <a:extLst>
                <a:ext uri="{FF2B5EF4-FFF2-40B4-BE49-F238E27FC236}">
                  <a16:creationId xmlns:a16="http://schemas.microsoft.com/office/drawing/2014/main" id="{F4E48255-C07B-C08F-6202-B89B17F22DE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6352;p71">
              <a:extLst>
                <a:ext uri="{FF2B5EF4-FFF2-40B4-BE49-F238E27FC236}">
                  <a16:creationId xmlns:a16="http://schemas.microsoft.com/office/drawing/2014/main" id="{E79B3009-4177-CB23-206E-95A40FC64CA5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6353;p71">
              <a:extLst>
                <a:ext uri="{FF2B5EF4-FFF2-40B4-BE49-F238E27FC236}">
                  <a16:creationId xmlns:a16="http://schemas.microsoft.com/office/drawing/2014/main" id="{BC482557-1EE2-C1FD-E75B-88F2E9FE0792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6354;p71">
              <a:extLst>
                <a:ext uri="{FF2B5EF4-FFF2-40B4-BE49-F238E27FC236}">
                  <a16:creationId xmlns:a16="http://schemas.microsoft.com/office/drawing/2014/main" id="{9A0B4240-8B36-9083-1ECD-439D06B2C75C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6355;p71">
              <a:extLst>
                <a:ext uri="{FF2B5EF4-FFF2-40B4-BE49-F238E27FC236}">
                  <a16:creationId xmlns:a16="http://schemas.microsoft.com/office/drawing/2014/main" id="{F66D0992-FDD0-2A33-8655-6B056BC91134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6356;p71">
              <a:extLst>
                <a:ext uri="{FF2B5EF4-FFF2-40B4-BE49-F238E27FC236}">
                  <a16:creationId xmlns:a16="http://schemas.microsoft.com/office/drawing/2014/main" id="{9B825BD6-2F6F-F765-B22F-6FD61DEE5109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6357;p71">
              <a:extLst>
                <a:ext uri="{FF2B5EF4-FFF2-40B4-BE49-F238E27FC236}">
                  <a16:creationId xmlns:a16="http://schemas.microsoft.com/office/drawing/2014/main" id="{A462DDD4-0B0F-57D6-A27A-1A341B11FE4D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6358;p71">
              <a:extLst>
                <a:ext uri="{FF2B5EF4-FFF2-40B4-BE49-F238E27FC236}">
                  <a16:creationId xmlns:a16="http://schemas.microsoft.com/office/drawing/2014/main" id="{38681D69-37DE-3ED1-E5D8-035B791CED38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6359;p71">
              <a:extLst>
                <a:ext uri="{FF2B5EF4-FFF2-40B4-BE49-F238E27FC236}">
                  <a16:creationId xmlns:a16="http://schemas.microsoft.com/office/drawing/2014/main" id="{9D1A0474-BE73-0C62-65AC-BDA887936EBA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6360;p71">
              <a:extLst>
                <a:ext uri="{FF2B5EF4-FFF2-40B4-BE49-F238E27FC236}">
                  <a16:creationId xmlns:a16="http://schemas.microsoft.com/office/drawing/2014/main" id="{23A91FC0-101A-234E-6F77-4845FEFC2EA4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6361;p71">
              <a:extLst>
                <a:ext uri="{FF2B5EF4-FFF2-40B4-BE49-F238E27FC236}">
                  <a16:creationId xmlns:a16="http://schemas.microsoft.com/office/drawing/2014/main" id="{2C3B8084-7F8A-F6CA-29D2-991EA50CE3B1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6362;p71">
              <a:extLst>
                <a:ext uri="{FF2B5EF4-FFF2-40B4-BE49-F238E27FC236}">
                  <a16:creationId xmlns:a16="http://schemas.microsoft.com/office/drawing/2014/main" id="{F4C81A2A-0403-0574-FE9F-ABC45625BD24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6363;p71">
              <a:extLst>
                <a:ext uri="{FF2B5EF4-FFF2-40B4-BE49-F238E27FC236}">
                  <a16:creationId xmlns:a16="http://schemas.microsoft.com/office/drawing/2014/main" id="{C443F9EE-1B7C-F0A9-A402-7C56CAEB94D1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6364;p71">
              <a:extLst>
                <a:ext uri="{FF2B5EF4-FFF2-40B4-BE49-F238E27FC236}">
                  <a16:creationId xmlns:a16="http://schemas.microsoft.com/office/drawing/2014/main" id="{A4C74EB7-570A-EC51-E163-8F491B3130D4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6365;p71">
              <a:extLst>
                <a:ext uri="{FF2B5EF4-FFF2-40B4-BE49-F238E27FC236}">
                  <a16:creationId xmlns:a16="http://schemas.microsoft.com/office/drawing/2014/main" id="{4A1C4D0E-AE15-26A7-2320-20650C83598C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6366;p71">
              <a:extLst>
                <a:ext uri="{FF2B5EF4-FFF2-40B4-BE49-F238E27FC236}">
                  <a16:creationId xmlns:a16="http://schemas.microsoft.com/office/drawing/2014/main" id="{4CD651E6-333E-FE92-FF8F-58D97EC3ADC4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6367;p71">
              <a:extLst>
                <a:ext uri="{FF2B5EF4-FFF2-40B4-BE49-F238E27FC236}">
                  <a16:creationId xmlns:a16="http://schemas.microsoft.com/office/drawing/2014/main" id="{7786BEA5-CE55-B84F-BEA8-77BADF28A2CC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6368;p71">
              <a:extLst>
                <a:ext uri="{FF2B5EF4-FFF2-40B4-BE49-F238E27FC236}">
                  <a16:creationId xmlns:a16="http://schemas.microsoft.com/office/drawing/2014/main" id="{5AF290B1-CCB4-1B5A-C84C-CA10DA4F31CB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6369;p71">
              <a:extLst>
                <a:ext uri="{FF2B5EF4-FFF2-40B4-BE49-F238E27FC236}">
                  <a16:creationId xmlns:a16="http://schemas.microsoft.com/office/drawing/2014/main" id="{A33F6817-5D94-7B47-A7A2-FB5A88495525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6370;p71">
              <a:extLst>
                <a:ext uri="{FF2B5EF4-FFF2-40B4-BE49-F238E27FC236}">
                  <a16:creationId xmlns:a16="http://schemas.microsoft.com/office/drawing/2014/main" id="{62B3A19C-74B4-CF03-B0B4-8CD6927465AD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6371;p71">
              <a:extLst>
                <a:ext uri="{FF2B5EF4-FFF2-40B4-BE49-F238E27FC236}">
                  <a16:creationId xmlns:a16="http://schemas.microsoft.com/office/drawing/2014/main" id="{20765B55-E016-1563-3D06-AD820A256E64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6372;p71">
              <a:extLst>
                <a:ext uri="{FF2B5EF4-FFF2-40B4-BE49-F238E27FC236}">
                  <a16:creationId xmlns:a16="http://schemas.microsoft.com/office/drawing/2014/main" id="{41C03BC8-D014-6B94-392F-E3779846EE52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6373;p71">
              <a:extLst>
                <a:ext uri="{FF2B5EF4-FFF2-40B4-BE49-F238E27FC236}">
                  <a16:creationId xmlns:a16="http://schemas.microsoft.com/office/drawing/2014/main" id="{5C96B814-E501-6622-E4CB-8A884CE376AE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6374;p71">
              <a:extLst>
                <a:ext uri="{FF2B5EF4-FFF2-40B4-BE49-F238E27FC236}">
                  <a16:creationId xmlns:a16="http://schemas.microsoft.com/office/drawing/2014/main" id="{48456CDF-D112-EDBB-CE52-2AFE472E36A2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6375;p71">
              <a:extLst>
                <a:ext uri="{FF2B5EF4-FFF2-40B4-BE49-F238E27FC236}">
                  <a16:creationId xmlns:a16="http://schemas.microsoft.com/office/drawing/2014/main" id="{50DF8144-AC14-61A7-F803-F5E19E05BC34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6376;p71">
              <a:extLst>
                <a:ext uri="{FF2B5EF4-FFF2-40B4-BE49-F238E27FC236}">
                  <a16:creationId xmlns:a16="http://schemas.microsoft.com/office/drawing/2014/main" id="{7594E34A-1D61-E12E-971C-082DE3541D87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6377;p71">
              <a:extLst>
                <a:ext uri="{FF2B5EF4-FFF2-40B4-BE49-F238E27FC236}">
                  <a16:creationId xmlns:a16="http://schemas.microsoft.com/office/drawing/2014/main" id="{0F617679-5BB4-9826-36BA-9A0B1884C938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6378;p71">
              <a:extLst>
                <a:ext uri="{FF2B5EF4-FFF2-40B4-BE49-F238E27FC236}">
                  <a16:creationId xmlns:a16="http://schemas.microsoft.com/office/drawing/2014/main" id="{34BF8DA3-35C2-068D-FD80-CDA575963D73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6379;p71">
              <a:extLst>
                <a:ext uri="{FF2B5EF4-FFF2-40B4-BE49-F238E27FC236}">
                  <a16:creationId xmlns:a16="http://schemas.microsoft.com/office/drawing/2014/main" id="{389A9601-C5CC-300C-3938-5D18829D5C40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6380;p71">
              <a:extLst>
                <a:ext uri="{FF2B5EF4-FFF2-40B4-BE49-F238E27FC236}">
                  <a16:creationId xmlns:a16="http://schemas.microsoft.com/office/drawing/2014/main" id="{53EE9DB8-5D53-9439-78BB-826BC4C0B09D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6381;p71">
              <a:extLst>
                <a:ext uri="{FF2B5EF4-FFF2-40B4-BE49-F238E27FC236}">
                  <a16:creationId xmlns:a16="http://schemas.microsoft.com/office/drawing/2014/main" id="{624AED5A-F9C5-13B5-4FE6-21505673DD49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6382;p71">
              <a:extLst>
                <a:ext uri="{FF2B5EF4-FFF2-40B4-BE49-F238E27FC236}">
                  <a16:creationId xmlns:a16="http://schemas.microsoft.com/office/drawing/2014/main" id="{CB764C9A-BC1F-CB93-906C-5AAEBC79E601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6383;p71">
              <a:extLst>
                <a:ext uri="{FF2B5EF4-FFF2-40B4-BE49-F238E27FC236}">
                  <a16:creationId xmlns:a16="http://schemas.microsoft.com/office/drawing/2014/main" id="{43E8A4DC-0324-161E-2A68-1E1670254E72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6384;p71">
              <a:extLst>
                <a:ext uri="{FF2B5EF4-FFF2-40B4-BE49-F238E27FC236}">
                  <a16:creationId xmlns:a16="http://schemas.microsoft.com/office/drawing/2014/main" id="{BC4B591B-4E7F-284A-562E-06CB65FD56BA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6385;p71">
              <a:extLst>
                <a:ext uri="{FF2B5EF4-FFF2-40B4-BE49-F238E27FC236}">
                  <a16:creationId xmlns:a16="http://schemas.microsoft.com/office/drawing/2014/main" id="{ED3BF92F-99D4-F547-2843-C124BE82E64D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6386;p71">
              <a:extLst>
                <a:ext uri="{FF2B5EF4-FFF2-40B4-BE49-F238E27FC236}">
                  <a16:creationId xmlns:a16="http://schemas.microsoft.com/office/drawing/2014/main" id="{4E868D7F-4C8C-F495-FE67-5B4A438047A6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6387;p71">
              <a:extLst>
                <a:ext uri="{FF2B5EF4-FFF2-40B4-BE49-F238E27FC236}">
                  <a16:creationId xmlns:a16="http://schemas.microsoft.com/office/drawing/2014/main" id="{EF80DFEA-489A-87FA-E7B3-264A5F690D22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6388;p71">
              <a:extLst>
                <a:ext uri="{FF2B5EF4-FFF2-40B4-BE49-F238E27FC236}">
                  <a16:creationId xmlns:a16="http://schemas.microsoft.com/office/drawing/2014/main" id="{B4B79C23-0804-0F18-A9F4-B5CDA900C249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6389;p71">
              <a:extLst>
                <a:ext uri="{FF2B5EF4-FFF2-40B4-BE49-F238E27FC236}">
                  <a16:creationId xmlns:a16="http://schemas.microsoft.com/office/drawing/2014/main" id="{6A40F218-9840-3A8B-6778-C55B02E39474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6390;p71">
              <a:extLst>
                <a:ext uri="{FF2B5EF4-FFF2-40B4-BE49-F238E27FC236}">
                  <a16:creationId xmlns:a16="http://schemas.microsoft.com/office/drawing/2014/main" id="{2912C87F-B953-4944-47D3-AAA15B514821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6391;p71">
              <a:extLst>
                <a:ext uri="{FF2B5EF4-FFF2-40B4-BE49-F238E27FC236}">
                  <a16:creationId xmlns:a16="http://schemas.microsoft.com/office/drawing/2014/main" id="{C7A80ADE-5B66-53A9-9886-531C44FA8561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6392;p71">
              <a:extLst>
                <a:ext uri="{FF2B5EF4-FFF2-40B4-BE49-F238E27FC236}">
                  <a16:creationId xmlns:a16="http://schemas.microsoft.com/office/drawing/2014/main" id="{A3E8821B-4AA5-BBD1-73B3-408B3A36136A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6393;p71">
              <a:extLst>
                <a:ext uri="{FF2B5EF4-FFF2-40B4-BE49-F238E27FC236}">
                  <a16:creationId xmlns:a16="http://schemas.microsoft.com/office/drawing/2014/main" id="{1A64D3D9-1C2D-1995-C4BE-79588A8FD23E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6394;p71">
              <a:extLst>
                <a:ext uri="{FF2B5EF4-FFF2-40B4-BE49-F238E27FC236}">
                  <a16:creationId xmlns:a16="http://schemas.microsoft.com/office/drawing/2014/main" id="{3359313B-8C7E-66F1-5EB6-6CB8FA494196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6395;p71">
              <a:extLst>
                <a:ext uri="{FF2B5EF4-FFF2-40B4-BE49-F238E27FC236}">
                  <a16:creationId xmlns:a16="http://schemas.microsoft.com/office/drawing/2014/main" id="{1F683475-70D1-40DB-96E6-9CB35A13F5C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6396;p71">
              <a:extLst>
                <a:ext uri="{FF2B5EF4-FFF2-40B4-BE49-F238E27FC236}">
                  <a16:creationId xmlns:a16="http://schemas.microsoft.com/office/drawing/2014/main" id="{22C37EB5-FE70-7A74-D711-12BC02961D43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6397;p71">
              <a:extLst>
                <a:ext uri="{FF2B5EF4-FFF2-40B4-BE49-F238E27FC236}">
                  <a16:creationId xmlns:a16="http://schemas.microsoft.com/office/drawing/2014/main" id="{32CFF890-BE8B-5EF1-3717-37806E6760D9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6398;p71">
              <a:extLst>
                <a:ext uri="{FF2B5EF4-FFF2-40B4-BE49-F238E27FC236}">
                  <a16:creationId xmlns:a16="http://schemas.microsoft.com/office/drawing/2014/main" id="{D6673BA9-684D-47D0-E2EB-6DD8131F8A70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6399;p71">
              <a:extLst>
                <a:ext uri="{FF2B5EF4-FFF2-40B4-BE49-F238E27FC236}">
                  <a16:creationId xmlns:a16="http://schemas.microsoft.com/office/drawing/2014/main" id="{36509D3B-EB79-618C-12DF-81269707AD03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6400;p71">
              <a:extLst>
                <a:ext uri="{FF2B5EF4-FFF2-40B4-BE49-F238E27FC236}">
                  <a16:creationId xmlns:a16="http://schemas.microsoft.com/office/drawing/2014/main" id="{0BC9432B-F5D9-F1D2-44BB-55A2AD91BA7D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6401;p71">
              <a:extLst>
                <a:ext uri="{FF2B5EF4-FFF2-40B4-BE49-F238E27FC236}">
                  <a16:creationId xmlns:a16="http://schemas.microsoft.com/office/drawing/2014/main" id="{EE6F56E3-18F5-9F45-2FE0-0DC115F4D1EB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6402;p71">
              <a:extLst>
                <a:ext uri="{FF2B5EF4-FFF2-40B4-BE49-F238E27FC236}">
                  <a16:creationId xmlns:a16="http://schemas.microsoft.com/office/drawing/2014/main" id="{A86708DA-51DD-E74F-F2FF-F8A84722EC86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6403;p71">
              <a:extLst>
                <a:ext uri="{FF2B5EF4-FFF2-40B4-BE49-F238E27FC236}">
                  <a16:creationId xmlns:a16="http://schemas.microsoft.com/office/drawing/2014/main" id="{E4F6AAA4-084B-A568-E260-A5D58BECAEFB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6404;p71">
              <a:extLst>
                <a:ext uri="{FF2B5EF4-FFF2-40B4-BE49-F238E27FC236}">
                  <a16:creationId xmlns:a16="http://schemas.microsoft.com/office/drawing/2014/main" id="{57EAD495-A89B-2E02-A1F7-5E508BD0917A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6405;p71">
              <a:extLst>
                <a:ext uri="{FF2B5EF4-FFF2-40B4-BE49-F238E27FC236}">
                  <a16:creationId xmlns:a16="http://schemas.microsoft.com/office/drawing/2014/main" id="{FA984BA3-F9BF-EDB5-94AD-A6228FC85ED3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6406;p71">
              <a:extLst>
                <a:ext uri="{FF2B5EF4-FFF2-40B4-BE49-F238E27FC236}">
                  <a16:creationId xmlns:a16="http://schemas.microsoft.com/office/drawing/2014/main" id="{2E0BBB5D-658B-8E9B-CA7A-6196159BD465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6407;p71">
              <a:extLst>
                <a:ext uri="{FF2B5EF4-FFF2-40B4-BE49-F238E27FC236}">
                  <a16:creationId xmlns:a16="http://schemas.microsoft.com/office/drawing/2014/main" id="{730D6B7F-D21E-7B88-C38D-B97490A1C24C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6408;p71">
              <a:extLst>
                <a:ext uri="{FF2B5EF4-FFF2-40B4-BE49-F238E27FC236}">
                  <a16:creationId xmlns:a16="http://schemas.microsoft.com/office/drawing/2014/main" id="{ACA5323F-C2FB-7951-B9DB-67F71D82B27F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6409;p71">
              <a:extLst>
                <a:ext uri="{FF2B5EF4-FFF2-40B4-BE49-F238E27FC236}">
                  <a16:creationId xmlns:a16="http://schemas.microsoft.com/office/drawing/2014/main" id="{739B79F2-F7C0-2945-7DC5-AB7F6B725408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6410;p71">
              <a:extLst>
                <a:ext uri="{FF2B5EF4-FFF2-40B4-BE49-F238E27FC236}">
                  <a16:creationId xmlns:a16="http://schemas.microsoft.com/office/drawing/2014/main" id="{52F590FE-389E-97A7-D014-689B8DC608CF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6411;p71">
              <a:extLst>
                <a:ext uri="{FF2B5EF4-FFF2-40B4-BE49-F238E27FC236}">
                  <a16:creationId xmlns:a16="http://schemas.microsoft.com/office/drawing/2014/main" id="{B9E46023-CFDA-CCEA-BA73-8F662319F505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6412;p71">
              <a:extLst>
                <a:ext uri="{FF2B5EF4-FFF2-40B4-BE49-F238E27FC236}">
                  <a16:creationId xmlns:a16="http://schemas.microsoft.com/office/drawing/2014/main" id="{6F41D165-6CA2-F60D-29B6-6DC7EF8FDC7C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6413;p71">
              <a:extLst>
                <a:ext uri="{FF2B5EF4-FFF2-40B4-BE49-F238E27FC236}">
                  <a16:creationId xmlns:a16="http://schemas.microsoft.com/office/drawing/2014/main" id="{868F185B-25A3-9C48-0FBA-3AB41C7E221C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6414;p71">
              <a:extLst>
                <a:ext uri="{FF2B5EF4-FFF2-40B4-BE49-F238E27FC236}">
                  <a16:creationId xmlns:a16="http://schemas.microsoft.com/office/drawing/2014/main" id="{0F6B7961-33A1-1FBD-D159-C0281651AE19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6415;p71">
              <a:extLst>
                <a:ext uri="{FF2B5EF4-FFF2-40B4-BE49-F238E27FC236}">
                  <a16:creationId xmlns:a16="http://schemas.microsoft.com/office/drawing/2014/main" id="{2CA3B18F-0A9F-96D2-995C-E7051BA92F84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6416;p71">
              <a:extLst>
                <a:ext uri="{FF2B5EF4-FFF2-40B4-BE49-F238E27FC236}">
                  <a16:creationId xmlns:a16="http://schemas.microsoft.com/office/drawing/2014/main" id="{75A9BD78-2AF2-7F3E-3D45-1017A723444E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6417;p71">
              <a:extLst>
                <a:ext uri="{FF2B5EF4-FFF2-40B4-BE49-F238E27FC236}">
                  <a16:creationId xmlns:a16="http://schemas.microsoft.com/office/drawing/2014/main" id="{620CEB79-F0AB-A1FF-07D4-581701B4F218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6418;p71">
              <a:extLst>
                <a:ext uri="{FF2B5EF4-FFF2-40B4-BE49-F238E27FC236}">
                  <a16:creationId xmlns:a16="http://schemas.microsoft.com/office/drawing/2014/main" id="{01FC56EE-568D-FF81-FA14-47D7ABE9B7C7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6419;p71">
              <a:extLst>
                <a:ext uri="{FF2B5EF4-FFF2-40B4-BE49-F238E27FC236}">
                  <a16:creationId xmlns:a16="http://schemas.microsoft.com/office/drawing/2014/main" id="{E2C5052E-5E42-6B91-A003-91075BC5BD27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6420;p71">
              <a:extLst>
                <a:ext uri="{FF2B5EF4-FFF2-40B4-BE49-F238E27FC236}">
                  <a16:creationId xmlns:a16="http://schemas.microsoft.com/office/drawing/2014/main" id="{18FC68B8-8190-D4CD-3344-96DCC660F166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6421;p71">
              <a:extLst>
                <a:ext uri="{FF2B5EF4-FFF2-40B4-BE49-F238E27FC236}">
                  <a16:creationId xmlns:a16="http://schemas.microsoft.com/office/drawing/2014/main" id="{B219E9D2-FA98-EB46-A78A-722EC5948DF3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6422;p71">
              <a:extLst>
                <a:ext uri="{FF2B5EF4-FFF2-40B4-BE49-F238E27FC236}">
                  <a16:creationId xmlns:a16="http://schemas.microsoft.com/office/drawing/2014/main" id="{B6A92C4C-96F3-B4F4-2721-618EE8B2E08B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6423;p71">
              <a:extLst>
                <a:ext uri="{FF2B5EF4-FFF2-40B4-BE49-F238E27FC236}">
                  <a16:creationId xmlns:a16="http://schemas.microsoft.com/office/drawing/2014/main" id="{79D2F4EC-AE2D-6008-A4A8-E0E77DCD29D2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6424;p71">
              <a:extLst>
                <a:ext uri="{FF2B5EF4-FFF2-40B4-BE49-F238E27FC236}">
                  <a16:creationId xmlns:a16="http://schemas.microsoft.com/office/drawing/2014/main" id="{3212B3C3-4143-930F-87FC-4CCB67BBC57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6425;p71">
              <a:extLst>
                <a:ext uri="{FF2B5EF4-FFF2-40B4-BE49-F238E27FC236}">
                  <a16:creationId xmlns:a16="http://schemas.microsoft.com/office/drawing/2014/main" id="{D3A34590-9E81-CC86-82F7-C3EF085E7389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6426;p71">
              <a:extLst>
                <a:ext uri="{FF2B5EF4-FFF2-40B4-BE49-F238E27FC236}">
                  <a16:creationId xmlns:a16="http://schemas.microsoft.com/office/drawing/2014/main" id="{E8C3FB7F-AD00-D0E4-57F3-ABA15CE5910E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6427;p71">
              <a:extLst>
                <a:ext uri="{FF2B5EF4-FFF2-40B4-BE49-F238E27FC236}">
                  <a16:creationId xmlns:a16="http://schemas.microsoft.com/office/drawing/2014/main" id="{F95C34F9-E128-64FB-1666-11A081FB1F54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6428;p71">
              <a:extLst>
                <a:ext uri="{FF2B5EF4-FFF2-40B4-BE49-F238E27FC236}">
                  <a16:creationId xmlns:a16="http://schemas.microsoft.com/office/drawing/2014/main" id="{0B544BC4-7CD3-D028-B54E-3932D712C117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6429;p71">
              <a:extLst>
                <a:ext uri="{FF2B5EF4-FFF2-40B4-BE49-F238E27FC236}">
                  <a16:creationId xmlns:a16="http://schemas.microsoft.com/office/drawing/2014/main" id="{98EF7C3D-5EAC-2F75-1C60-B906D0B6568B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6430;p71">
              <a:extLst>
                <a:ext uri="{FF2B5EF4-FFF2-40B4-BE49-F238E27FC236}">
                  <a16:creationId xmlns:a16="http://schemas.microsoft.com/office/drawing/2014/main" id="{A205AF9F-C0D7-71C9-F43D-B7F411726DA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6431;p71">
              <a:extLst>
                <a:ext uri="{FF2B5EF4-FFF2-40B4-BE49-F238E27FC236}">
                  <a16:creationId xmlns:a16="http://schemas.microsoft.com/office/drawing/2014/main" id="{84B43003-5BFD-273D-C59F-C8A7579EFAAE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6432;p71">
              <a:extLst>
                <a:ext uri="{FF2B5EF4-FFF2-40B4-BE49-F238E27FC236}">
                  <a16:creationId xmlns:a16="http://schemas.microsoft.com/office/drawing/2014/main" id="{C2501F54-BDC6-ADB0-9076-AC27920DF7C0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6433;p71">
              <a:extLst>
                <a:ext uri="{FF2B5EF4-FFF2-40B4-BE49-F238E27FC236}">
                  <a16:creationId xmlns:a16="http://schemas.microsoft.com/office/drawing/2014/main" id="{46D71DC5-2886-F9C0-9904-7FB3E6467C9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6434;p71">
              <a:extLst>
                <a:ext uri="{FF2B5EF4-FFF2-40B4-BE49-F238E27FC236}">
                  <a16:creationId xmlns:a16="http://schemas.microsoft.com/office/drawing/2014/main" id="{D0253408-4531-4127-92EB-5B1BC3DDA9F5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6435;p71">
              <a:extLst>
                <a:ext uri="{FF2B5EF4-FFF2-40B4-BE49-F238E27FC236}">
                  <a16:creationId xmlns:a16="http://schemas.microsoft.com/office/drawing/2014/main" id="{781EA62B-75F4-E2C1-243F-C132BB98428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6436;p71">
              <a:extLst>
                <a:ext uri="{FF2B5EF4-FFF2-40B4-BE49-F238E27FC236}">
                  <a16:creationId xmlns:a16="http://schemas.microsoft.com/office/drawing/2014/main" id="{B4F2F7B9-ED75-575D-7F81-B11D964C1825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6437;p71">
              <a:extLst>
                <a:ext uri="{FF2B5EF4-FFF2-40B4-BE49-F238E27FC236}">
                  <a16:creationId xmlns:a16="http://schemas.microsoft.com/office/drawing/2014/main" id="{233F94D6-CC7D-B419-834B-6CB608441D4B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6438;p71">
              <a:extLst>
                <a:ext uri="{FF2B5EF4-FFF2-40B4-BE49-F238E27FC236}">
                  <a16:creationId xmlns:a16="http://schemas.microsoft.com/office/drawing/2014/main" id="{F602E0D1-9CF4-0A7F-B7D0-2ECFF32307E3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6439;p71">
              <a:extLst>
                <a:ext uri="{FF2B5EF4-FFF2-40B4-BE49-F238E27FC236}">
                  <a16:creationId xmlns:a16="http://schemas.microsoft.com/office/drawing/2014/main" id="{6668F03E-9298-F077-F26F-115CE518318D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6440;p71">
              <a:extLst>
                <a:ext uri="{FF2B5EF4-FFF2-40B4-BE49-F238E27FC236}">
                  <a16:creationId xmlns:a16="http://schemas.microsoft.com/office/drawing/2014/main" id="{D9D5ECEC-633C-5205-5698-E32D53AEB2EB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6441;p71">
              <a:extLst>
                <a:ext uri="{FF2B5EF4-FFF2-40B4-BE49-F238E27FC236}">
                  <a16:creationId xmlns:a16="http://schemas.microsoft.com/office/drawing/2014/main" id="{14816259-A77E-CA2E-38A2-56CFCEBC4A1D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6442;p71">
              <a:extLst>
                <a:ext uri="{FF2B5EF4-FFF2-40B4-BE49-F238E27FC236}">
                  <a16:creationId xmlns:a16="http://schemas.microsoft.com/office/drawing/2014/main" id="{D0E3C4E9-75DC-0511-7F79-BE57140B3195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6443;p71">
              <a:extLst>
                <a:ext uri="{FF2B5EF4-FFF2-40B4-BE49-F238E27FC236}">
                  <a16:creationId xmlns:a16="http://schemas.microsoft.com/office/drawing/2014/main" id="{8F10376E-E4FF-B63E-E51F-CC83F212FA0D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6444;p71">
              <a:extLst>
                <a:ext uri="{FF2B5EF4-FFF2-40B4-BE49-F238E27FC236}">
                  <a16:creationId xmlns:a16="http://schemas.microsoft.com/office/drawing/2014/main" id="{6863796B-F99A-92EB-96CF-5C14CA2C5883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6445;p71">
              <a:extLst>
                <a:ext uri="{FF2B5EF4-FFF2-40B4-BE49-F238E27FC236}">
                  <a16:creationId xmlns:a16="http://schemas.microsoft.com/office/drawing/2014/main" id="{E0838D83-88A9-7B79-F756-C31C352EA721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6446;p71">
              <a:extLst>
                <a:ext uri="{FF2B5EF4-FFF2-40B4-BE49-F238E27FC236}">
                  <a16:creationId xmlns:a16="http://schemas.microsoft.com/office/drawing/2014/main" id="{3DB02B45-8A82-711F-F92E-99095DE36442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6447;p71">
              <a:extLst>
                <a:ext uri="{FF2B5EF4-FFF2-40B4-BE49-F238E27FC236}">
                  <a16:creationId xmlns:a16="http://schemas.microsoft.com/office/drawing/2014/main" id="{9DF5BBC3-24D6-EFAC-484F-E53696343F64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6448;p71">
              <a:extLst>
                <a:ext uri="{FF2B5EF4-FFF2-40B4-BE49-F238E27FC236}">
                  <a16:creationId xmlns:a16="http://schemas.microsoft.com/office/drawing/2014/main" id="{5FFBA463-EC26-1297-88BE-6AFEA0BE0A7C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6449;p71">
              <a:extLst>
                <a:ext uri="{FF2B5EF4-FFF2-40B4-BE49-F238E27FC236}">
                  <a16:creationId xmlns:a16="http://schemas.microsoft.com/office/drawing/2014/main" id="{D14E6303-22A0-96A8-647C-A871CF655BE0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6450;p71">
              <a:extLst>
                <a:ext uri="{FF2B5EF4-FFF2-40B4-BE49-F238E27FC236}">
                  <a16:creationId xmlns:a16="http://schemas.microsoft.com/office/drawing/2014/main" id="{C4465A3E-34F0-1DC9-9473-B19F2454DD84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6451;p71">
              <a:extLst>
                <a:ext uri="{FF2B5EF4-FFF2-40B4-BE49-F238E27FC236}">
                  <a16:creationId xmlns:a16="http://schemas.microsoft.com/office/drawing/2014/main" id="{D3EEF126-BB74-A10E-7811-BE17F6373153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6452;p71">
              <a:extLst>
                <a:ext uri="{FF2B5EF4-FFF2-40B4-BE49-F238E27FC236}">
                  <a16:creationId xmlns:a16="http://schemas.microsoft.com/office/drawing/2014/main" id="{6CEE8B39-CA23-3143-B1D5-A2C28DB94430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6453;p71">
              <a:extLst>
                <a:ext uri="{FF2B5EF4-FFF2-40B4-BE49-F238E27FC236}">
                  <a16:creationId xmlns:a16="http://schemas.microsoft.com/office/drawing/2014/main" id="{453C96EE-AA20-14C8-2CD5-086E67F11F4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6454;p71">
              <a:extLst>
                <a:ext uri="{FF2B5EF4-FFF2-40B4-BE49-F238E27FC236}">
                  <a16:creationId xmlns:a16="http://schemas.microsoft.com/office/drawing/2014/main" id="{4A10CD43-6347-A691-FF77-DC140028B40B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6455;p71">
              <a:extLst>
                <a:ext uri="{FF2B5EF4-FFF2-40B4-BE49-F238E27FC236}">
                  <a16:creationId xmlns:a16="http://schemas.microsoft.com/office/drawing/2014/main" id="{14CB56B8-850C-39F3-131B-1D2175C8D325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6456;p71">
              <a:extLst>
                <a:ext uri="{FF2B5EF4-FFF2-40B4-BE49-F238E27FC236}">
                  <a16:creationId xmlns:a16="http://schemas.microsoft.com/office/drawing/2014/main" id="{B4D8BC16-756C-F645-5715-31A56B5DB201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6457;p71">
              <a:extLst>
                <a:ext uri="{FF2B5EF4-FFF2-40B4-BE49-F238E27FC236}">
                  <a16:creationId xmlns:a16="http://schemas.microsoft.com/office/drawing/2014/main" id="{2EC18FE0-D6C8-6202-AE87-F8ECE75694E8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6458;p71">
              <a:extLst>
                <a:ext uri="{FF2B5EF4-FFF2-40B4-BE49-F238E27FC236}">
                  <a16:creationId xmlns:a16="http://schemas.microsoft.com/office/drawing/2014/main" id="{44B53F6C-B073-C13C-FF58-8AA50EF294E0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6459;p71">
              <a:extLst>
                <a:ext uri="{FF2B5EF4-FFF2-40B4-BE49-F238E27FC236}">
                  <a16:creationId xmlns:a16="http://schemas.microsoft.com/office/drawing/2014/main" id="{D44A682D-4A1F-AA94-4281-4D7A39140F16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6460;p71">
              <a:extLst>
                <a:ext uri="{FF2B5EF4-FFF2-40B4-BE49-F238E27FC236}">
                  <a16:creationId xmlns:a16="http://schemas.microsoft.com/office/drawing/2014/main" id="{3EB09CCE-79CA-50B0-E514-C50E4F9BA181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6461;p71">
              <a:extLst>
                <a:ext uri="{FF2B5EF4-FFF2-40B4-BE49-F238E27FC236}">
                  <a16:creationId xmlns:a16="http://schemas.microsoft.com/office/drawing/2014/main" id="{CF6512BE-EB19-5BC6-D2AB-2D4215E48CF6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6462;p71">
              <a:extLst>
                <a:ext uri="{FF2B5EF4-FFF2-40B4-BE49-F238E27FC236}">
                  <a16:creationId xmlns:a16="http://schemas.microsoft.com/office/drawing/2014/main" id="{FAAE09A8-6B33-61A8-052E-071C8341DE41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6463;p71">
              <a:extLst>
                <a:ext uri="{FF2B5EF4-FFF2-40B4-BE49-F238E27FC236}">
                  <a16:creationId xmlns:a16="http://schemas.microsoft.com/office/drawing/2014/main" id="{F4491191-CFC7-FB82-BF6D-5FCEA06C8665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6464;p71">
              <a:extLst>
                <a:ext uri="{FF2B5EF4-FFF2-40B4-BE49-F238E27FC236}">
                  <a16:creationId xmlns:a16="http://schemas.microsoft.com/office/drawing/2014/main" id="{D70F3446-21E9-AC4F-A167-2023B20EE816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6465;p71">
              <a:extLst>
                <a:ext uri="{FF2B5EF4-FFF2-40B4-BE49-F238E27FC236}">
                  <a16:creationId xmlns:a16="http://schemas.microsoft.com/office/drawing/2014/main" id="{BDB3F2AA-4C98-4C9C-E121-61177013720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6466;p71">
              <a:extLst>
                <a:ext uri="{FF2B5EF4-FFF2-40B4-BE49-F238E27FC236}">
                  <a16:creationId xmlns:a16="http://schemas.microsoft.com/office/drawing/2014/main" id="{CE53F2DD-CC42-C8A1-5FBC-F9B805DF7255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6467;p71">
              <a:extLst>
                <a:ext uri="{FF2B5EF4-FFF2-40B4-BE49-F238E27FC236}">
                  <a16:creationId xmlns:a16="http://schemas.microsoft.com/office/drawing/2014/main" id="{F6890D53-FCE3-9EE7-025B-01F1C49331A8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6468;p71">
              <a:extLst>
                <a:ext uri="{FF2B5EF4-FFF2-40B4-BE49-F238E27FC236}">
                  <a16:creationId xmlns:a16="http://schemas.microsoft.com/office/drawing/2014/main" id="{06A5D87C-C888-9C80-DEFD-62E7E56BD1E9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6469;p71">
              <a:extLst>
                <a:ext uri="{FF2B5EF4-FFF2-40B4-BE49-F238E27FC236}">
                  <a16:creationId xmlns:a16="http://schemas.microsoft.com/office/drawing/2014/main" id="{63F66E05-3A14-1354-9578-B9834B634C2D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6470;p71">
              <a:extLst>
                <a:ext uri="{FF2B5EF4-FFF2-40B4-BE49-F238E27FC236}">
                  <a16:creationId xmlns:a16="http://schemas.microsoft.com/office/drawing/2014/main" id="{9FF37882-1A0A-3B34-1404-6746494F3C32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6471;p71">
              <a:extLst>
                <a:ext uri="{FF2B5EF4-FFF2-40B4-BE49-F238E27FC236}">
                  <a16:creationId xmlns:a16="http://schemas.microsoft.com/office/drawing/2014/main" id="{3C411CEC-30F7-125A-146C-812862CC5C8A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6472;p71">
              <a:extLst>
                <a:ext uri="{FF2B5EF4-FFF2-40B4-BE49-F238E27FC236}">
                  <a16:creationId xmlns:a16="http://schemas.microsoft.com/office/drawing/2014/main" id="{3E85EA94-C5A5-8C0A-504D-66EEB855F345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6473;p71">
              <a:extLst>
                <a:ext uri="{FF2B5EF4-FFF2-40B4-BE49-F238E27FC236}">
                  <a16:creationId xmlns:a16="http://schemas.microsoft.com/office/drawing/2014/main" id="{210BACD0-F22B-7265-58F0-28E3E311C779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6474;p71">
              <a:extLst>
                <a:ext uri="{FF2B5EF4-FFF2-40B4-BE49-F238E27FC236}">
                  <a16:creationId xmlns:a16="http://schemas.microsoft.com/office/drawing/2014/main" id="{9F535180-F9D3-E673-0913-7D427F8F9769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6475;p71">
              <a:extLst>
                <a:ext uri="{FF2B5EF4-FFF2-40B4-BE49-F238E27FC236}">
                  <a16:creationId xmlns:a16="http://schemas.microsoft.com/office/drawing/2014/main" id="{242CE4F2-8A43-32AE-DB40-75335FA92261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6476;p71">
              <a:extLst>
                <a:ext uri="{FF2B5EF4-FFF2-40B4-BE49-F238E27FC236}">
                  <a16:creationId xmlns:a16="http://schemas.microsoft.com/office/drawing/2014/main" id="{F4FB8B94-E4A9-6E53-8ADF-9E05F4BC13B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6477;p71">
              <a:extLst>
                <a:ext uri="{FF2B5EF4-FFF2-40B4-BE49-F238E27FC236}">
                  <a16:creationId xmlns:a16="http://schemas.microsoft.com/office/drawing/2014/main" id="{26B90DAD-37CF-A78E-CAA5-232C0E2445F9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6478;p71">
              <a:extLst>
                <a:ext uri="{FF2B5EF4-FFF2-40B4-BE49-F238E27FC236}">
                  <a16:creationId xmlns:a16="http://schemas.microsoft.com/office/drawing/2014/main" id="{F784E426-8DA0-BFAF-EFFF-7B9E350D808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6479;p71">
              <a:extLst>
                <a:ext uri="{FF2B5EF4-FFF2-40B4-BE49-F238E27FC236}">
                  <a16:creationId xmlns:a16="http://schemas.microsoft.com/office/drawing/2014/main" id="{B7C7B262-2316-9AEE-FA02-6F6FC5838AB7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6480;p71">
              <a:extLst>
                <a:ext uri="{FF2B5EF4-FFF2-40B4-BE49-F238E27FC236}">
                  <a16:creationId xmlns:a16="http://schemas.microsoft.com/office/drawing/2014/main" id="{52C9CEE2-4D5A-53D8-91F2-F6C64AE3D72D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6481;p71">
              <a:extLst>
                <a:ext uri="{FF2B5EF4-FFF2-40B4-BE49-F238E27FC236}">
                  <a16:creationId xmlns:a16="http://schemas.microsoft.com/office/drawing/2014/main" id="{A205CF0C-0D3A-E146-3C3B-5591F5E06DF1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6482;p71">
              <a:extLst>
                <a:ext uri="{FF2B5EF4-FFF2-40B4-BE49-F238E27FC236}">
                  <a16:creationId xmlns:a16="http://schemas.microsoft.com/office/drawing/2014/main" id="{DBE004CD-BDA9-E160-271E-AA58936F33D4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6483;p71">
              <a:extLst>
                <a:ext uri="{FF2B5EF4-FFF2-40B4-BE49-F238E27FC236}">
                  <a16:creationId xmlns:a16="http://schemas.microsoft.com/office/drawing/2014/main" id="{DAA42275-4AEA-4CD8-2941-DDEC9E4E8898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6484;p71">
              <a:extLst>
                <a:ext uri="{FF2B5EF4-FFF2-40B4-BE49-F238E27FC236}">
                  <a16:creationId xmlns:a16="http://schemas.microsoft.com/office/drawing/2014/main" id="{A3DEA22D-2407-7136-D92F-A1AD12E8B09A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6485;p71">
              <a:extLst>
                <a:ext uri="{FF2B5EF4-FFF2-40B4-BE49-F238E27FC236}">
                  <a16:creationId xmlns:a16="http://schemas.microsoft.com/office/drawing/2014/main" id="{E5E229E5-EB72-BD9A-A4B9-5B88C1C5F6E4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6486;p71">
              <a:extLst>
                <a:ext uri="{FF2B5EF4-FFF2-40B4-BE49-F238E27FC236}">
                  <a16:creationId xmlns:a16="http://schemas.microsoft.com/office/drawing/2014/main" id="{A5709CA5-EDDE-5851-F5BB-ADAC37ED4EC5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6487;p71">
              <a:extLst>
                <a:ext uri="{FF2B5EF4-FFF2-40B4-BE49-F238E27FC236}">
                  <a16:creationId xmlns:a16="http://schemas.microsoft.com/office/drawing/2014/main" id="{861C72A0-8049-415E-0D09-F9822E135522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6488;p71">
              <a:extLst>
                <a:ext uri="{FF2B5EF4-FFF2-40B4-BE49-F238E27FC236}">
                  <a16:creationId xmlns:a16="http://schemas.microsoft.com/office/drawing/2014/main" id="{6566E3D4-9CA5-78D9-561F-24679009A532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6489;p71">
              <a:extLst>
                <a:ext uri="{FF2B5EF4-FFF2-40B4-BE49-F238E27FC236}">
                  <a16:creationId xmlns:a16="http://schemas.microsoft.com/office/drawing/2014/main" id="{6E6992B2-C52F-8336-369C-A78A8D9C3F7A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6490;p71">
              <a:extLst>
                <a:ext uri="{FF2B5EF4-FFF2-40B4-BE49-F238E27FC236}">
                  <a16:creationId xmlns:a16="http://schemas.microsoft.com/office/drawing/2014/main" id="{5416D6B3-DDB9-4FB8-E55A-A8E3B024E3A2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6491;p71">
              <a:extLst>
                <a:ext uri="{FF2B5EF4-FFF2-40B4-BE49-F238E27FC236}">
                  <a16:creationId xmlns:a16="http://schemas.microsoft.com/office/drawing/2014/main" id="{FD7E83C5-807D-C077-9F5A-1D26BC46EEE7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6492;p71">
              <a:extLst>
                <a:ext uri="{FF2B5EF4-FFF2-40B4-BE49-F238E27FC236}">
                  <a16:creationId xmlns:a16="http://schemas.microsoft.com/office/drawing/2014/main" id="{146DC0D6-19BF-8DB8-B2D4-E3859FB4BB78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6493;p71">
              <a:extLst>
                <a:ext uri="{FF2B5EF4-FFF2-40B4-BE49-F238E27FC236}">
                  <a16:creationId xmlns:a16="http://schemas.microsoft.com/office/drawing/2014/main" id="{5DA18913-55DB-7EB5-D224-E12B03FEBB03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6494;p71">
              <a:extLst>
                <a:ext uri="{FF2B5EF4-FFF2-40B4-BE49-F238E27FC236}">
                  <a16:creationId xmlns:a16="http://schemas.microsoft.com/office/drawing/2014/main" id="{CA949D02-F77E-3148-4DFC-F3C4AEA5C1ED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6495;p71">
              <a:extLst>
                <a:ext uri="{FF2B5EF4-FFF2-40B4-BE49-F238E27FC236}">
                  <a16:creationId xmlns:a16="http://schemas.microsoft.com/office/drawing/2014/main" id="{0EFB05C5-EEAF-68C3-1C81-F3DF3942E476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6496;p71">
              <a:extLst>
                <a:ext uri="{FF2B5EF4-FFF2-40B4-BE49-F238E27FC236}">
                  <a16:creationId xmlns:a16="http://schemas.microsoft.com/office/drawing/2014/main" id="{F38A24DB-87CB-F016-F26E-1547AFF8DC1B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6497;p71">
              <a:extLst>
                <a:ext uri="{FF2B5EF4-FFF2-40B4-BE49-F238E27FC236}">
                  <a16:creationId xmlns:a16="http://schemas.microsoft.com/office/drawing/2014/main" id="{D03C5CAE-9C19-4398-6F74-86E509459B8A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6498;p71">
              <a:extLst>
                <a:ext uri="{FF2B5EF4-FFF2-40B4-BE49-F238E27FC236}">
                  <a16:creationId xmlns:a16="http://schemas.microsoft.com/office/drawing/2014/main" id="{BE6E7373-B9B2-2F5E-DBBA-B8A1544EE7BF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6499;p71">
              <a:extLst>
                <a:ext uri="{FF2B5EF4-FFF2-40B4-BE49-F238E27FC236}">
                  <a16:creationId xmlns:a16="http://schemas.microsoft.com/office/drawing/2014/main" id="{8BD5C1D7-7A48-F53B-3351-AD397992054C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6500;p71">
              <a:extLst>
                <a:ext uri="{FF2B5EF4-FFF2-40B4-BE49-F238E27FC236}">
                  <a16:creationId xmlns:a16="http://schemas.microsoft.com/office/drawing/2014/main" id="{6EE0BC6D-5493-B83A-AF74-740F18450E28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6501;p71">
              <a:extLst>
                <a:ext uri="{FF2B5EF4-FFF2-40B4-BE49-F238E27FC236}">
                  <a16:creationId xmlns:a16="http://schemas.microsoft.com/office/drawing/2014/main" id="{3588EBAF-C751-C4DC-36FF-435A60F4F0CA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6502;p71">
              <a:extLst>
                <a:ext uri="{FF2B5EF4-FFF2-40B4-BE49-F238E27FC236}">
                  <a16:creationId xmlns:a16="http://schemas.microsoft.com/office/drawing/2014/main" id="{BBC1EBDC-3D41-9715-596B-FCD98E0194D2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6503;p71">
              <a:extLst>
                <a:ext uri="{FF2B5EF4-FFF2-40B4-BE49-F238E27FC236}">
                  <a16:creationId xmlns:a16="http://schemas.microsoft.com/office/drawing/2014/main" id="{FDA00DB4-BABE-A778-2D32-DCFBB62EA2C4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6504;p71">
              <a:extLst>
                <a:ext uri="{FF2B5EF4-FFF2-40B4-BE49-F238E27FC236}">
                  <a16:creationId xmlns:a16="http://schemas.microsoft.com/office/drawing/2014/main" id="{6F8C3662-85CF-2018-0DED-11CDE4797463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6505;p71">
              <a:extLst>
                <a:ext uri="{FF2B5EF4-FFF2-40B4-BE49-F238E27FC236}">
                  <a16:creationId xmlns:a16="http://schemas.microsoft.com/office/drawing/2014/main" id="{0C066240-C61B-7EF3-9B53-C6F5CD53D3AA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6506;p71">
              <a:extLst>
                <a:ext uri="{FF2B5EF4-FFF2-40B4-BE49-F238E27FC236}">
                  <a16:creationId xmlns:a16="http://schemas.microsoft.com/office/drawing/2014/main" id="{8BCEB5ED-A849-B38A-FB6B-5CF86F134215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6507;p71">
              <a:extLst>
                <a:ext uri="{FF2B5EF4-FFF2-40B4-BE49-F238E27FC236}">
                  <a16:creationId xmlns:a16="http://schemas.microsoft.com/office/drawing/2014/main" id="{6955470E-6727-9B15-9640-B61182931D3E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6508;p71">
              <a:extLst>
                <a:ext uri="{FF2B5EF4-FFF2-40B4-BE49-F238E27FC236}">
                  <a16:creationId xmlns:a16="http://schemas.microsoft.com/office/drawing/2014/main" id="{B8AD8AA0-2251-E138-2DEF-BA35DEA11C27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6509;p71">
              <a:extLst>
                <a:ext uri="{FF2B5EF4-FFF2-40B4-BE49-F238E27FC236}">
                  <a16:creationId xmlns:a16="http://schemas.microsoft.com/office/drawing/2014/main" id="{11B4C63D-3814-548A-1C03-76B1A25BEB0E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6510;p71">
              <a:extLst>
                <a:ext uri="{FF2B5EF4-FFF2-40B4-BE49-F238E27FC236}">
                  <a16:creationId xmlns:a16="http://schemas.microsoft.com/office/drawing/2014/main" id="{6F2E006C-AA43-375C-5B23-B82467E035D9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6511;p71">
              <a:extLst>
                <a:ext uri="{FF2B5EF4-FFF2-40B4-BE49-F238E27FC236}">
                  <a16:creationId xmlns:a16="http://schemas.microsoft.com/office/drawing/2014/main" id="{364B22F9-7D9B-3149-2C6C-D4D9C77B7CB3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6512;p71">
              <a:extLst>
                <a:ext uri="{FF2B5EF4-FFF2-40B4-BE49-F238E27FC236}">
                  <a16:creationId xmlns:a16="http://schemas.microsoft.com/office/drawing/2014/main" id="{2A8FF878-108F-AEC7-A2DB-869A71378D77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6513;p71">
              <a:extLst>
                <a:ext uri="{FF2B5EF4-FFF2-40B4-BE49-F238E27FC236}">
                  <a16:creationId xmlns:a16="http://schemas.microsoft.com/office/drawing/2014/main" id="{998D9754-8248-590F-A319-D981D8CF629A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6514;p71">
              <a:extLst>
                <a:ext uri="{FF2B5EF4-FFF2-40B4-BE49-F238E27FC236}">
                  <a16:creationId xmlns:a16="http://schemas.microsoft.com/office/drawing/2014/main" id="{A94752A0-7B3F-EF22-1770-F26FBDA3BE6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6515;p71">
              <a:extLst>
                <a:ext uri="{FF2B5EF4-FFF2-40B4-BE49-F238E27FC236}">
                  <a16:creationId xmlns:a16="http://schemas.microsoft.com/office/drawing/2014/main" id="{813C5EB6-1604-22A0-B018-E86190217729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6516;p71">
              <a:extLst>
                <a:ext uri="{FF2B5EF4-FFF2-40B4-BE49-F238E27FC236}">
                  <a16:creationId xmlns:a16="http://schemas.microsoft.com/office/drawing/2014/main" id="{AF807955-27F9-AAC5-0828-569C3A20ABB3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6517;p71">
              <a:extLst>
                <a:ext uri="{FF2B5EF4-FFF2-40B4-BE49-F238E27FC236}">
                  <a16:creationId xmlns:a16="http://schemas.microsoft.com/office/drawing/2014/main" id="{54AC4895-1906-E088-ADB7-B797919DB702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6518;p71">
              <a:extLst>
                <a:ext uri="{FF2B5EF4-FFF2-40B4-BE49-F238E27FC236}">
                  <a16:creationId xmlns:a16="http://schemas.microsoft.com/office/drawing/2014/main" id="{F99EDAB2-67CF-596D-E74F-3F331B3991D6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6519;p71">
              <a:extLst>
                <a:ext uri="{FF2B5EF4-FFF2-40B4-BE49-F238E27FC236}">
                  <a16:creationId xmlns:a16="http://schemas.microsoft.com/office/drawing/2014/main" id="{7FA2DEC2-BEA9-8123-0DFB-A00D5A23310B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6520;p71">
              <a:extLst>
                <a:ext uri="{FF2B5EF4-FFF2-40B4-BE49-F238E27FC236}">
                  <a16:creationId xmlns:a16="http://schemas.microsoft.com/office/drawing/2014/main" id="{13DB87EF-DC5E-FF9F-9AF5-82A5E5FCF3DF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6521;p71">
              <a:extLst>
                <a:ext uri="{FF2B5EF4-FFF2-40B4-BE49-F238E27FC236}">
                  <a16:creationId xmlns:a16="http://schemas.microsoft.com/office/drawing/2014/main" id="{5696BE34-4B42-C619-5CDC-9D18D2178EA6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6522;p71">
              <a:extLst>
                <a:ext uri="{FF2B5EF4-FFF2-40B4-BE49-F238E27FC236}">
                  <a16:creationId xmlns:a16="http://schemas.microsoft.com/office/drawing/2014/main" id="{E07D7AEE-194F-D6AB-90D6-5FE7AB1EA37A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6523;p71">
              <a:extLst>
                <a:ext uri="{FF2B5EF4-FFF2-40B4-BE49-F238E27FC236}">
                  <a16:creationId xmlns:a16="http://schemas.microsoft.com/office/drawing/2014/main" id="{172DBDFB-78D6-BE98-5377-9F9BB516709D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6524;p71">
              <a:extLst>
                <a:ext uri="{FF2B5EF4-FFF2-40B4-BE49-F238E27FC236}">
                  <a16:creationId xmlns:a16="http://schemas.microsoft.com/office/drawing/2014/main" id="{6FB90314-BC5B-DBF7-97CA-E8A71848BAE9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6525;p71">
              <a:extLst>
                <a:ext uri="{FF2B5EF4-FFF2-40B4-BE49-F238E27FC236}">
                  <a16:creationId xmlns:a16="http://schemas.microsoft.com/office/drawing/2014/main" id="{D8A9FE22-02DB-CD70-0EB0-FCAEB018948F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6526;p71">
              <a:extLst>
                <a:ext uri="{FF2B5EF4-FFF2-40B4-BE49-F238E27FC236}">
                  <a16:creationId xmlns:a16="http://schemas.microsoft.com/office/drawing/2014/main" id="{E982AB15-50EC-4842-ED07-4169DE8AD348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6527;p71">
              <a:extLst>
                <a:ext uri="{FF2B5EF4-FFF2-40B4-BE49-F238E27FC236}">
                  <a16:creationId xmlns:a16="http://schemas.microsoft.com/office/drawing/2014/main" id="{C4448E1B-27F9-AA5E-49E7-7DA43DE05E9B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6528;p71">
              <a:extLst>
                <a:ext uri="{FF2B5EF4-FFF2-40B4-BE49-F238E27FC236}">
                  <a16:creationId xmlns:a16="http://schemas.microsoft.com/office/drawing/2014/main" id="{B2995AE9-A4FF-77D9-F50E-B88B35AB07F8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6529;p71">
              <a:extLst>
                <a:ext uri="{FF2B5EF4-FFF2-40B4-BE49-F238E27FC236}">
                  <a16:creationId xmlns:a16="http://schemas.microsoft.com/office/drawing/2014/main" id="{B75598E1-17B9-BED2-59B6-7209638E4BE7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6530;p71">
              <a:extLst>
                <a:ext uri="{FF2B5EF4-FFF2-40B4-BE49-F238E27FC236}">
                  <a16:creationId xmlns:a16="http://schemas.microsoft.com/office/drawing/2014/main" id="{BB6FEEC6-18F0-F56C-63E8-1ECD12FEC750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6531;p71">
              <a:extLst>
                <a:ext uri="{FF2B5EF4-FFF2-40B4-BE49-F238E27FC236}">
                  <a16:creationId xmlns:a16="http://schemas.microsoft.com/office/drawing/2014/main" id="{CA23230D-BF68-F070-469D-6E1C7932160B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6532;p71">
              <a:extLst>
                <a:ext uri="{FF2B5EF4-FFF2-40B4-BE49-F238E27FC236}">
                  <a16:creationId xmlns:a16="http://schemas.microsoft.com/office/drawing/2014/main" id="{93904A4A-B7F6-67D4-489F-A3B1E52CFA9B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6533;p71">
              <a:extLst>
                <a:ext uri="{FF2B5EF4-FFF2-40B4-BE49-F238E27FC236}">
                  <a16:creationId xmlns:a16="http://schemas.microsoft.com/office/drawing/2014/main" id="{7FAD2D16-F925-4081-6212-E2B8CB29CEBE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6534;p71">
              <a:extLst>
                <a:ext uri="{FF2B5EF4-FFF2-40B4-BE49-F238E27FC236}">
                  <a16:creationId xmlns:a16="http://schemas.microsoft.com/office/drawing/2014/main" id="{112928EE-3F55-E67B-B213-3ACB2DDBF252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6535;p71">
              <a:extLst>
                <a:ext uri="{FF2B5EF4-FFF2-40B4-BE49-F238E27FC236}">
                  <a16:creationId xmlns:a16="http://schemas.microsoft.com/office/drawing/2014/main" id="{29A70C15-DB32-58A7-1E54-E59E8000CF5B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6536;p71">
              <a:extLst>
                <a:ext uri="{FF2B5EF4-FFF2-40B4-BE49-F238E27FC236}">
                  <a16:creationId xmlns:a16="http://schemas.microsoft.com/office/drawing/2014/main" id="{9525F0C1-1A5A-BA8B-CDC9-38952CBB2435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6537;p71">
              <a:extLst>
                <a:ext uri="{FF2B5EF4-FFF2-40B4-BE49-F238E27FC236}">
                  <a16:creationId xmlns:a16="http://schemas.microsoft.com/office/drawing/2014/main" id="{9565A98B-5CB6-7226-1B82-54EACEB5CD5B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6538;p71">
              <a:extLst>
                <a:ext uri="{FF2B5EF4-FFF2-40B4-BE49-F238E27FC236}">
                  <a16:creationId xmlns:a16="http://schemas.microsoft.com/office/drawing/2014/main" id="{7B8557B6-4011-F34D-C9D7-31EE4E6F5FCC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6539;p71">
              <a:extLst>
                <a:ext uri="{FF2B5EF4-FFF2-40B4-BE49-F238E27FC236}">
                  <a16:creationId xmlns:a16="http://schemas.microsoft.com/office/drawing/2014/main" id="{5CEC29EA-DBDC-6395-56B8-32A885B8B59D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6540;p71">
              <a:extLst>
                <a:ext uri="{FF2B5EF4-FFF2-40B4-BE49-F238E27FC236}">
                  <a16:creationId xmlns:a16="http://schemas.microsoft.com/office/drawing/2014/main" id="{0D0A4C0B-1525-AEA0-17F7-CD382AC1D014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6541;p71">
              <a:extLst>
                <a:ext uri="{FF2B5EF4-FFF2-40B4-BE49-F238E27FC236}">
                  <a16:creationId xmlns:a16="http://schemas.microsoft.com/office/drawing/2014/main" id="{350A5545-E404-D270-DF39-F91E6BBF288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6542;p71">
              <a:extLst>
                <a:ext uri="{FF2B5EF4-FFF2-40B4-BE49-F238E27FC236}">
                  <a16:creationId xmlns:a16="http://schemas.microsoft.com/office/drawing/2014/main" id="{17CA23CB-B546-7B1E-C539-A28F83B8C0AB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6543;p71">
              <a:extLst>
                <a:ext uri="{FF2B5EF4-FFF2-40B4-BE49-F238E27FC236}">
                  <a16:creationId xmlns:a16="http://schemas.microsoft.com/office/drawing/2014/main" id="{1407CBCB-E609-4114-C431-B57ED0164A1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6544;p71">
              <a:extLst>
                <a:ext uri="{FF2B5EF4-FFF2-40B4-BE49-F238E27FC236}">
                  <a16:creationId xmlns:a16="http://schemas.microsoft.com/office/drawing/2014/main" id="{5E53A5A2-66CA-3DDA-53E7-5D6A395A1A27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6545;p71">
              <a:extLst>
                <a:ext uri="{FF2B5EF4-FFF2-40B4-BE49-F238E27FC236}">
                  <a16:creationId xmlns:a16="http://schemas.microsoft.com/office/drawing/2014/main" id="{9B9F1FD3-B7C7-FCAC-A420-43AB753AECA0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6546;p71">
              <a:extLst>
                <a:ext uri="{FF2B5EF4-FFF2-40B4-BE49-F238E27FC236}">
                  <a16:creationId xmlns:a16="http://schemas.microsoft.com/office/drawing/2014/main" id="{5789894B-FAAA-D320-BAB9-8B6F962A32B1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6547;p71">
              <a:extLst>
                <a:ext uri="{FF2B5EF4-FFF2-40B4-BE49-F238E27FC236}">
                  <a16:creationId xmlns:a16="http://schemas.microsoft.com/office/drawing/2014/main" id="{3E4519F1-BD0F-596E-91F1-CBB36408497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6548;p71">
              <a:extLst>
                <a:ext uri="{FF2B5EF4-FFF2-40B4-BE49-F238E27FC236}">
                  <a16:creationId xmlns:a16="http://schemas.microsoft.com/office/drawing/2014/main" id="{ED06ED94-8E6A-1437-28A3-3AFBAE9EC03E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6549;p71">
              <a:extLst>
                <a:ext uri="{FF2B5EF4-FFF2-40B4-BE49-F238E27FC236}">
                  <a16:creationId xmlns:a16="http://schemas.microsoft.com/office/drawing/2014/main" id="{F2ECF6EC-1B30-73F6-55EA-5693A5342935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6550;p71">
              <a:extLst>
                <a:ext uri="{FF2B5EF4-FFF2-40B4-BE49-F238E27FC236}">
                  <a16:creationId xmlns:a16="http://schemas.microsoft.com/office/drawing/2014/main" id="{38F9FCE4-DBB9-C4E9-8A36-7A3A4C844A01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6551;p71">
              <a:extLst>
                <a:ext uri="{FF2B5EF4-FFF2-40B4-BE49-F238E27FC236}">
                  <a16:creationId xmlns:a16="http://schemas.microsoft.com/office/drawing/2014/main" id="{D9C5C726-3AAC-8220-BF29-59073BA47FB0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6552;p71">
              <a:extLst>
                <a:ext uri="{FF2B5EF4-FFF2-40B4-BE49-F238E27FC236}">
                  <a16:creationId xmlns:a16="http://schemas.microsoft.com/office/drawing/2014/main" id="{83085DBF-7F11-8B18-50C5-2ABB8FF3AFAB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6553;p71">
              <a:extLst>
                <a:ext uri="{FF2B5EF4-FFF2-40B4-BE49-F238E27FC236}">
                  <a16:creationId xmlns:a16="http://schemas.microsoft.com/office/drawing/2014/main" id="{83BC2795-78F3-FAD6-B9BB-5EB6FA977C0E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6554;p71">
              <a:extLst>
                <a:ext uri="{FF2B5EF4-FFF2-40B4-BE49-F238E27FC236}">
                  <a16:creationId xmlns:a16="http://schemas.microsoft.com/office/drawing/2014/main" id="{6DE93C8D-102C-1D55-6CFB-BE94DE2D4B5D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6555;p71">
              <a:extLst>
                <a:ext uri="{FF2B5EF4-FFF2-40B4-BE49-F238E27FC236}">
                  <a16:creationId xmlns:a16="http://schemas.microsoft.com/office/drawing/2014/main" id="{B6CB32D8-5AE7-AFEA-2C5A-1CB9D36E4D39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6556;p71">
              <a:extLst>
                <a:ext uri="{FF2B5EF4-FFF2-40B4-BE49-F238E27FC236}">
                  <a16:creationId xmlns:a16="http://schemas.microsoft.com/office/drawing/2014/main" id="{7D8E303A-D299-AC94-F391-9897A0B99764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6557;p71">
              <a:extLst>
                <a:ext uri="{FF2B5EF4-FFF2-40B4-BE49-F238E27FC236}">
                  <a16:creationId xmlns:a16="http://schemas.microsoft.com/office/drawing/2014/main" id="{A749A810-3945-1FFC-2C7D-5B3BD45F3038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6558;p71">
              <a:extLst>
                <a:ext uri="{FF2B5EF4-FFF2-40B4-BE49-F238E27FC236}">
                  <a16:creationId xmlns:a16="http://schemas.microsoft.com/office/drawing/2014/main" id="{02665B41-6CB5-3B98-E2F4-F5C3EBA74696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6559;p71">
              <a:extLst>
                <a:ext uri="{FF2B5EF4-FFF2-40B4-BE49-F238E27FC236}">
                  <a16:creationId xmlns:a16="http://schemas.microsoft.com/office/drawing/2014/main" id="{5C9F2295-6E83-E8E8-8FDD-0D842B4E4470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6560;p71">
              <a:extLst>
                <a:ext uri="{FF2B5EF4-FFF2-40B4-BE49-F238E27FC236}">
                  <a16:creationId xmlns:a16="http://schemas.microsoft.com/office/drawing/2014/main" id="{CF2B0184-EB8E-AB42-AE07-2CC4033C0438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6561;p71">
              <a:extLst>
                <a:ext uri="{FF2B5EF4-FFF2-40B4-BE49-F238E27FC236}">
                  <a16:creationId xmlns:a16="http://schemas.microsoft.com/office/drawing/2014/main" id="{EA616CD8-14A1-62A9-ED33-B6E01B48BB05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6562;p71">
              <a:extLst>
                <a:ext uri="{FF2B5EF4-FFF2-40B4-BE49-F238E27FC236}">
                  <a16:creationId xmlns:a16="http://schemas.microsoft.com/office/drawing/2014/main" id="{D1356280-9571-7E03-7882-3A6AE201C8E8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6563;p71">
              <a:extLst>
                <a:ext uri="{FF2B5EF4-FFF2-40B4-BE49-F238E27FC236}">
                  <a16:creationId xmlns:a16="http://schemas.microsoft.com/office/drawing/2014/main" id="{CE931C6D-60E3-7ABB-A0CD-8B78DE5EE731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6564;p71">
              <a:extLst>
                <a:ext uri="{FF2B5EF4-FFF2-40B4-BE49-F238E27FC236}">
                  <a16:creationId xmlns:a16="http://schemas.microsoft.com/office/drawing/2014/main" id="{CC280823-FA44-ECED-7FE0-E7D49EE05FE1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6565;p71">
              <a:extLst>
                <a:ext uri="{FF2B5EF4-FFF2-40B4-BE49-F238E27FC236}">
                  <a16:creationId xmlns:a16="http://schemas.microsoft.com/office/drawing/2014/main" id="{A1AE713D-BE8E-70D7-9C1E-174424CAFC4D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6566;p71">
              <a:extLst>
                <a:ext uri="{FF2B5EF4-FFF2-40B4-BE49-F238E27FC236}">
                  <a16:creationId xmlns:a16="http://schemas.microsoft.com/office/drawing/2014/main" id="{982242C4-6AE4-5E29-2386-100AEAD59CD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6567;p71">
              <a:extLst>
                <a:ext uri="{FF2B5EF4-FFF2-40B4-BE49-F238E27FC236}">
                  <a16:creationId xmlns:a16="http://schemas.microsoft.com/office/drawing/2014/main" id="{12C56642-BE34-6BE1-859A-DD2535D60CB4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6568;p71">
              <a:extLst>
                <a:ext uri="{FF2B5EF4-FFF2-40B4-BE49-F238E27FC236}">
                  <a16:creationId xmlns:a16="http://schemas.microsoft.com/office/drawing/2014/main" id="{3ECBE261-7635-9A37-839F-951F0E4AEB8A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6569;p71">
              <a:extLst>
                <a:ext uri="{FF2B5EF4-FFF2-40B4-BE49-F238E27FC236}">
                  <a16:creationId xmlns:a16="http://schemas.microsoft.com/office/drawing/2014/main" id="{C28AC567-93FC-E570-28B1-7F5B94A83653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6570;p71">
              <a:extLst>
                <a:ext uri="{FF2B5EF4-FFF2-40B4-BE49-F238E27FC236}">
                  <a16:creationId xmlns:a16="http://schemas.microsoft.com/office/drawing/2014/main" id="{B63796A4-387C-D400-5A4F-7082445F36E4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6571;p71">
              <a:extLst>
                <a:ext uri="{FF2B5EF4-FFF2-40B4-BE49-F238E27FC236}">
                  <a16:creationId xmlns:a16="http://schemas.microsoft.com/office/drawing/2014/main" id="{903EA25E-D23E-C2E8-C269-7B843B9C1224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6572;p71">
              <a:extLst>
                <a:ext uri="{FF2B5EF4-FFF2-40B4-BE49-F238E27FC236}">
                  <a16:creationId xmlns:a16="http://schemas.microsoft.com/office/drawing/2014/main" id="{001D2164-CBFD-58A3-D270-6ECE345527C1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6573;p71">
              <a:extLst>
                <a:ext uri="{FF2B5EF4-FFF2-40B4-BE49-F238E27FC236}">
                  <a16:creationId xmlns:a16="http://schemas.microsoft.com/office/drawing/2014/main" id="{987026E7-63FC-DE0D-5D67-EB381EFBD56D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6574;p71">
              <a:extLst>
                <a:ext uri="{FF2B5EF4-FFF2-40B4-BE49-F238E27FC236}">
                  <a16:creationId xmlns:a16="http://schemas.microsoft.com/office/drawing/2014/main" id="{D9429F31-0ED6-5D2C-4770-DF1319A58B33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6575;p71">
              <a:extLst>
                <a:ext uri="{FF2B5EF4-FFF2-40B4-BE49-F238E27FC236}">
                  <a16:creationId xmlns:a16="http://schemas.microsoft.com/office/drawing/2014/main" id="{3C5DFCDD-3720-F881-5CCE-D53650F9F1CA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6576;p71">
              <a:extLst>
                <a:ext uri="{FF2B5EF4-FFF2-40B4-BE49-F238E27FC236}">
                  <a16:creationId xmlns:a16="http://schemas.microsoft.com/office/drawing/2014/main" id="{C300E6C2-E660-20D4-C3C2-9EB8A7240F52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6577;p71">
              <a:extLst>
                <a:ext uri="{FF2B5EF4-FFF2-40B4-BE49-F238E27FC236}">
                  <a16:creationId xmlns:a16="http://schemas.microsoft.com/office/drawing/2014/main" id="{72BC6AEF-CEBE-F502-4772-E4E84D024F51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6578;p71">
              <a:extLst>
                <a:ext uri="{FF2B5EF4-FFF2-40B4-BE49-F238E27FC236}">
                  <a16:creationId xmlns:a16="http://schemas.microsoft.com/office/drawing/2014/main" id="{8C641C60-34EE-DD4E-4783-DDBDA0F2B526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6579;p71">
              <a:extLst>
                <a:ext uri="{FF2B5EF4-FFF2-40B4-BE49-F238E27FC236}">
                  <a16:creationId xmlns:a16="http://schemas.microsoft.com/office/drawing/2014/main" id="{03F6351D-8C3E-888A-79E0-3C11FBAA394F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6580;p71">
              <a:extLst>
                <a:ext uri="{FF2B5EF4-FFF2-40B4-BE49-F238E27FC236}">
                  <a16:creationId xmlns:a16="http://schemas.microsoft.com/office/drawing/2014/main" id="{17C6A74A-70AD-74E1-F174-2BB83F384AB8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6581;p71">
              <a:extLst>
                <a:ext uri="{FF2B5EF4-FFF2-40B4-BE49-F238E27FC236}">
                  <a16:creationId xmlns:a16="http://schemas.microsoft.com/office/drawing/2014/main" id="{8CB3BDCC-688F-9FD4-D433-0B8F781E74B9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6582;p71">
              <a:extLst>
                <a:ext uri="{FF2B5EF4-FFF2-40B4-BE49-F238E27FC236}">
                  <a16:creationId xmlns:a16="http://schemas.microsoft.com/office/drawing/2014/main" id="{DF21147E-FEC9-D36E-CA88-2D0B23BFB797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6583;p71">
              <a:extLst>
                <a:ext uri="{FF2B5EF4-FFF2-40B4-BE49-F238E27FC236}">
                  <a16:creationId xmlns:a16="http://schemas.microsoft.com/office/drawing/2014/main" id="{EBBD0E8C-C50F-47E8-7FF6-6F84CCDFE37A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6584;p71">
              <a:extLst>
                <a:ext uri="{FF2B5EF4-FFF2-40B4-BE49-F238E27FC236}">
                  <a16:creationId xmlns:a16="http://schemas.microsoft.com/office/drawing/2014/main" id="{6F06DE87-010F-ECB6-A929-4127012D6365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6585;p71">
              <a:extLst>
                <a:ext uri="{FF2B5EF4-FFF2-40B4-BE49-F238E27FC236}">
                  <a16:creationId xmlns:a16="http://schemas.microsoft.com/office/drawing/2014/main" id="{19E5C7BB-0628-75FD-5E98-7E6F1EE34D0A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6586;p71">
              <a:extLst>
                <a:ext uri="{FF2B5EF4-FFF2-40B4-BE49-F238E27FC236}">
                  <a16:creationId xmlns:a16="http://schemas.microsoft.com/office/drawing/2014/main" id="{A10BAA7D-E85C-F5D8-69F2-F59FF2B16B20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6587;p71">
              <a:extLst>
                <a:ext uri="{FF2B5EF4-FFF2-40B4-BE49-F238E27FC236}">
                  <a16:creationId xmlns:a16="http://schemas.microsoft.com/office/drawing/2014/main" id="{C2C7E58E-6519-A080-90CA-B73E468D200C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6588;p71">
              <a:extLst>
                <a:ext uri="{FF2B5EF4-FFF2-40B4-BE49-F238E27FC236}">
                  <a16:creationId xmlns:a16="http://schemas.microsoft.com/office/drawing/2014/main" id="{A335821B-759D-B23A-9273-6EB803AF2C05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6589;p71">
              <a:extLst>
                <a:ext uri="{FF2B5EF4-FFF2-40B4-BE49-F238E27FC236}">
                  <a16:creationId xmlns:a16="http://schemas.microsoft.com/office/drawing/2014/main" id="{631381D5-C359-377B-C213-49B343C27D2A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6590;p71">
              <a:extLst>
                <a:ext uri="{FF2B5EF4-FFF2-40B4-BE49-F238E27FC236}">
                  <a16:creationId xmlns:a16="http://schemas.microsoft.com/office/drawing/2014/main" id="{A579041D-B8A4-4729-52F1-BDD171D133A3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6591;p71">
              <a:extLst>
                <a:ext uri="{FF2B5EF4-FFF2-40B4-BE49-F238E27FC236}">
                  <a16:creationId xmlns:a16="http://schemas.microsoft.com/office/drawing/2014/main" id="{9D54C78F-CF3F-D627-0C23-26E54BD3505D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6592;p71">
              <a:extLst>
                <a:ext uri="{FF2B5EF4-FFF2-40B4-BE49-F238E27FC236}">
                  <a16:creationId xmlns:a16="http://schemas.microsoft.com/office/drawing/2014/main" id="{7C8670D0-17EE-5DAC-EC80-F6A28531AFA5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6593;p71">
              <a:extLst>
                <a:ext uri="{FF2B5EF4-FFF2-40B4-BE49-F238E27FC236}">
                  <a16:creationId xmlns:a16="http://schemas.microsoft.com/office/drawing/2014/main" id="{58C4D6F8-2929-B114-4B0A-814432E16C70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6594;p71">
              <a:extLst>
                <a:ext uri="{FF2B5EF4-FFF2-40B4-BE49-F238E27FC236}">
                  <a16:creationId xmlns:a16="http://schemas.microsoft.com/office/drawing/2014/main" id="{187FECEC-E387-96A3-7B41-614D7D79012A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6595;p71">
              <a:extLst>
                <a:ext uri="{FF2B5EF4-FFF2-40B4-BE49-F238E27FC236}">
                  <a16:creationId xmlns:a16="http://schemas.microsoft.com/office/drawing/2014/main" id="{B29DD988-60CF-A8B7-3C95-6F08BE318713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6596;p71">
              <a:extLst>
                <a:ext uri="{FF2B5EF4-FFF2-40B4-BE49-F238E27FC236}">
                  <a16:creationId xmlns:a16="http://schemas.microsoft.com/office/drawing/2014/main" id="{082E266B-1CF1-0D38-9612-8D36E4C9A67C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6597;p71">
              <a:extLst>
                <a:ext uri="{FF2B5EF4-FFF2-40B4-BE49-F238E27FC236}">
                  <a16:creationId xmlns:a16="http://schemas.microsoft.com/office/drawing/2014/main" id="{9E303A48-C4B5-7404-B5C2-6721207B2AB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6598;p71">
              <a:extLst>
                <a:ext uri="{FF2B5EF4-FFF2-40B4-BE49-F238E27FC236}">
                  <a16:creationId xmlns:a16="http://schemas.microsoft.com/office/drawing/2014/main" id="{BCCA4953-A142-FA3C-C8C5-0217A04780DA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6599;p71">
              <a:extLst>
                <a:ext uri="{FF2B5EF4-FFF2-40B4-BE49-F238E27FC236}">
                  <a16:creationId xmlns:a16="http://schemas.microsoft.com/office/drawing/2014/main" id="{B100A420-5C25-F84A-9F9D-3164FE1A30F8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6600;p71">
              <a:extLst>
                <a:ext uri="{FF2B5EF4-FFF2-40B4-BE49-F238E27FC236}">
                  <a16:creationId xmlns:a16="http://schemas.microsoft.com/office/drawing/2014/main" id="{5D51E6C5-0294-8DB9-44DD-28B9E48807D7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6601;p71">
              <a:extLst>
                <a:ext uri="{FF2B5EF4-FFF2-40B4-BE49-F238E27FC236}">
                  <a16:creationId xmlns:a16="http://schemas.microsoft.com/office/drawing/2014/main" id="{3908A827-521E-DAEA-A249-2F55820B6811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6602;p71">
              <a:extLst>
                <a:ext uri="{FF2B5EF4-FFF2-40B4-BE49-F238E27FC236}">
                  <a16:creationId xmlns:a16="http://schemas.microsoft.com/office/drawing/2014/main" id="{8C8649B0-EE87-15F1-B002-C2814D226BB4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6603;p71">
              <a:extLst>
                <a:ext uri="{FF2B5EF4-FFF2-40B4-BE49-F238E27FC236}">
                  <a16:creationId xmlns:a16="http://schemas.microsoft.com/office/drawing/2014/main" id="{01CC53F7-FB11-334F-427D-3347B737AA05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6604;p71">
              <a:extLst>
                <a:ext uri="{FF2B5EF4-FFF2-40B4-BE49-F238E27FC236}">
                  <a16:creationId xmlns:a16="http://schemas.microsoft.com/office/drawing/2014/main" id="{CF99632E-DF7E-DD4E-0789-0E1BF70214C3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6605;p71">
              <a:extLst>
                <a:ext uri="{FF2B5EF4-FFF2-40B4-BE49-F238E27FC236}">
                  <a16:creationId xmlns:a16="http://schemas.microsoft.com/office/drawing/2014/main" id="{CFED5A51-B1F7-03F3-9181-BC34653C719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6606;p71">
              <a:extLst>
                <a:ext uri="{FF2B5EF4-FFF2-40B4-BE49-F238E27FC236}">
                  <a16:creationId xmlns:a16="http://schemas.microsoft.com/office/drawing/2014/main" id="{1B4816FC-187C-9043-0C1F-63E7B65E7115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6607;p71">
              <a:extLst>
                <a:ext uri="{FF2B5EF4-FFF2-40B4-BE49-F238E27FC236}">
                  <a16:creationId xmlns:a16="http://schemas.microsoft.com/office/drawing/2014/main" id="{A9ED6107-4E15-FF29-BDA5-75E0F2F50966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6608;p71">
              <a:extLst>
                <a:ext uri="{FF2B5EF4-FFF2-40B4-BE49-F238E27FC236}">
                  <a16:creationId xmlns:a16="http://schemas.microsoft.com/office/drawing/2014/main" id="{50A9BF08-061F-1AAF-DBF3-C12EE392F4EC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6609;p71">
              <a:extLst>
                <a:ext uri="{FF2B5EF4-FFF2-40B4-BE49-F238E27FC236}">
                  <a16:creationId xmlns:a16="http://schemas.microsoft.com/office/drawing/2014/main" id="{3008B94E-03B7-6762-3DD3-DD56EAF07388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6610;p71">
              <a:extLst>
                <a:ext uri="{FF2B5EF4-FFF2-40B4-BE49-F238E27FC236}">
                  <a16:creationId xmlns:a16="http://schemas.microsoft.com/office/drawing/2014/main" id="{6F598DCA-7B77-B86B-952F-D33CD4023118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6611;p71">
              <a:extLst>
                <a:ext uri="{FF2B5EF4-FFF2-40B4-BE49-F238E27FC236}">
                  <a16:creationId xmlns:a16="http://schemas.microsoft.com/office/drawing/2014/main" id="{E8687C80-43EB-2241-BDFD-0F44DEF42C16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6612;p71">
              <a:extLst>
                <a:ext uri="{FF2B5EF4-FFF2-40B4-BE49-F238E27FC236}">
                  <a16:creationId xmlns:a16="http://schemas.microsoft.com/office/drawing/2014/main" id="{D4F743A4-9236-594D-1694-87AE44DA5F30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6613;p71">
              <a:extLst>
                <a:ext uri="{FF2B5EF4-FFF2-40B4-BE49-F238E27FC236}">
                  <a16:creationId xmlns:a16="http://schemas.microsoft.com/office/drawing/2014/main" id="{AA1A03EF-70DA-872C-D946-64E43E4A4F20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6614;p71">
              <a:extLst>
                <a:ext uri="{FF2B5EF4-FFF2-40B4-BE49-F238E27FC236}">
                  <a16:creationId xmlns:a16="http://schemas.microsoft.com/office/drawing/2014/main" id="{3EF61DE5-9D49-0B00-165F-48CF65E2108A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6615;p71">
              <a:extLst>
                <a:ext uri="{FF2B5EF4-FFF2-40B4-BE49-F238E27FC236}">
                  <a16:creationId xmlns:a16="http://schemas.microsoft.com/office/drawing/2014/main" id="{4670D03C-8D5B-CFA5-41EE-70375376EB3D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6616;p71">
              <a:extLst>
                <a:ext uri="{FF2B5EF4-FFF2-40B4-BE49-F238E27FC236}">
                  <a16:creationId xmlns:a16="http://schemas.microsoft.com/office/drawing/2014/main" id="{963F3325-C39D-2E20-5334-DA15EA27FE0C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6617;p71">
              <a:extLst>
                <a:ext uri="{FF2B5EF4-FFF2-40B4-BE49-F238E27FC236}">
                  <a16:creationId xmlns:a16="http://schemas.microsoft.com/office/drawing/2014/main" id="{C87FC216-9F1C-AC10-C058-5E83109C97E3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6618;p71">
              <a:extLst>
                <a:ext uri="{FF2B5EF4-FFF2-40B4-BE49-F238E27FC236}">
                  <a16:creationId xmlns:a16="http://schemas.microsoft.com/office/drawing/2014/main" id="{FEA7E4C3-9B02-C5BA-2834-7E448AC7BED8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6619;p71">
              <a:extLst>
                <a:ext uri="{FF2B5EF4-FFF2-40B4-BE49-F238E27FC236}">
                  <a16:creationId xmlns:a16="http://schemas.microsoft.com/office/drawing/2014/main" id="{3AFDB4A0-AA85-8E63-D72D-1E7A72FC0552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6620;p71">
              <a:extLst>
                <a:ext uri="{FF2B5EF4-FFF2-40B4-BE49-F238E27FC236}">
                  <a16:creationId xmlns:a16="http://schemas.microsoft.com/office/drawing/2014/main" id="{30F5231B-5219-A8F1-8F73-16B3807E6C35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6621;p71">
              <a:extLst>
                <a:ext uri="{FF2B5EF4-FFF2-40B4-BE49-F238E27FC236}">
                  <a16:creationId xmlns:a16="http://schemas.microsoft.com/office/drawing/2014/main" id="{735C4818-A294-8212-7EE4-AA8D617BA59D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6622;p71">
              <a:extLst>
                <a:ext uri="{FF2B5EF4-FFF2-40B4-BE49-F238E27FC236}">
                  <a16:creationId xmlns:a16="http://schemas.microsoft.com/office/drawing/2014/main" id="{A2995C09-E173-21CC-64D9-EEC58E874F74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6623;p71">
              <a:extLst>
                <a:ext uri="{FF2B5EF4-FFF2-40B4-BE49-F238E27FC236}">
                  <a16:creationId xmlns:a16="http://schemas.microsoft.com/office/drawing/2014/main" id="{C5EFA7A5-D275-1EC5-98CD-69136185E7F8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6624;p71">
              <a:extLst>
                <a:ext uri="{FF2B5EF4-FFF2-40B4-BE49-F238E27FC236}">
                  <a16:creationId xmlns:a16="http://schemas.microsoft.com/office/drawing/2014/main" id="{A62F4E6E-CAE1-8B2D-3205-73C936FE05FE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6625;p71">
              <a:extLst>
                <a:ext uri="{FF2B5EF4-FFF2-40B4-BE49-F238E27FC236}">
                  <a16:creationId xmlns:a16="http://schemas.microsoft.com/office/drawing/2014/main" id="{6BB1468E-8564-858C-9DD2-1B6CC806D396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6626;p71">
              <a:extLst>
                <a:ext uri="{FF2B5EF4-FFF2-40B4-BE49-F238E27FC236}">
                  <a16:creationId xmlns:a16="http://schemas.microsoft.com/office/drawing/2014/main" id="{E4C5055D-B969-E9DB-901B-74F8FE82821B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6627;p71">
              <a:extLst>
                <a:ext uri="{FF2B5EF4-FFF2-40B4-BE49-F238E27FC236}">
                  <a16:creationId xmlns:a16="http://schemas.microsoft.com/office/drawing/2014/main" id="{E75F5D60-7E93-4A38-6B38-090B4BD4BD78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6628;p71">
              <a:extLst>
                <a:ext uri="{FF2B5EF4-FFF2-40B4-BE49-F238E27FC236}">
                  <a16:creationId xmlns:a16="http://schemas.microsoft.com/office/drawing/2014/main" id="{11CD507A-C2A0-7A17-97C4-34E2AF9E8C79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6629;p71">
              <a:extLst>
                <a:ext uri="{FF2B5EF4-FFF2-40B4-BE49-F238E27FC236}">
                  <a16:creationId xmlns:a16="http://schemas.microsoft.com/office/drawing/2014/main" id="{3403E6CA-DE22-1E9D-8E24-FBE8865C27F0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6630;p71">
              <a:extLst>
                <a:ext uri="{FF2B5EF4-FFF2-40B4-BE49-F238E27FC236}">
                  <a16:creationId xmlns:a16="http://schemas.microsoft.com/office/drawing/2014/main" id="{C102E0DE-6FB3-6973-C5D6-21476A58E505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6631;p71">
              <a:extLst>
                <a:ext uri="{FF2B5EF4-FFF2-40B4-BE49-F238E27FC236}">
                  <a16:creationId xmlns:a16="http://schemas.microsoft.com/office/drawing/2014/main" id="{B6D2060D-D5AC-272F-8202-D384EEB1D4DB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6632;p71">
              <a:extLst>
                <a:ext uri="{FF2B5EF4-FFF2-40B4-BE49-F238E27FC236}">
                  <a16:creationId xmlns:a16="http://schemas.microsoft.com/office/drawing/2014/main" id="{E1D53205-A0B8-85CB-D38F-C536F1C27AEF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6633;p71">
              <a:extLst>
                <a:ext uri="{FF2B5EF4-FFF2-40B4-BE49-F238E27FC236}">
                  <a16:creationId xmlns:a16="http://schemas.microsoft.com/office/drawing/2014/main" id="{E8041BD2-A3E1-6763-65A1-4F0362C4D0A6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6634;p71">
              <a:extLst>
                <a:ext uri="{FF2B5EF4-FFF2-40B4-BE49-F238E27FC236}">
                  <a16:creationId xmlns:a16="http://schemas.microsoft.com/office/drawing/2014/main" id="{D001CE29-FA86-5918-593F-8A64512E3C4A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6635;p71">
              <a:extLst>
                <a:ext uri="{FF2B5EF4-FFF2-40B4-BE49-F238E27FC236}">
                  <a16:creationId xmlns:a16="http://schemas.microsoft.com/office/drawing/2014/main" id="{A538D85E-29CA-F852-5206-D128383970AC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6636;p71">
              <a:extLst>
                <a:ext uri="{FF2B5EF4-FFF2-40B4-BE49-F238E27FC236}">
                  <a16:creationId xmlns:a16="http://schemas.microsoft.com/office/drawing/2014/main" id="{D1D551EE-2F9D-F5C8-E38C-775711969DA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6637;p71">
              <a:extLst>
                <a:ext uri="{FF2B5EF4-FFF2-40B4-BE49-F238E27FC236}">
                  <a16:creationId xmlns:a16="http://schemas.microsoft.com/office/drawing/2014/main" id="{113CF01A-4BB7-DDEB-22D9-A2C75F765F1B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6638;p71">
              <a:extLst>
                <a:ext uri="{FF2B5EF4-FFF2-40B4-BE49-F238E27FC236}">
                  <a16:creationId xmlns:a16="http://schemas.microsoft.com/office/drawing/2014/main" id="{FFB8ED61-7BF2-717D-5AD3-0BB563D7DEA0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6639;p71">
              <a:extLst>
                <a:ext uri="{FF2B5EF4-FFF2-40B4-BE49-F238E27FC236}">
                  <a16:creationId xmlns:a16="http://schemas.microsoft.com/office/drawing/2014/main" id="{B0EB56EB-7CE1-7BEE-8C74-D41E275975CB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6640;p71">
              <a:extLst>
                <a:ext uri="{FF2B5EF4-FFF2-40B4-BE49-F238E27FC236}">
                  <a16:creationId xmlns:a16="http://schemas.microsoft.com/office/drawing/2014/main" id="{BA20D8AF-FCB4-3F9D-5DFC-855697B98D3B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6641;p71">
              <a:extLst>
                <a:ext uri="{FF2B5EF4-FFF2-40B4-BE49-F238E27FC236}">
                  <a16:creationId xmlns:a16="http://schemas.microsoft.com/office/drawing/2014/main" id="{381C1A52-0820-AF46-BEBC-2A61A4FE3029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6642;p71">
              <a:extLst>
                <a:ext uri="{FF2B5EF4-FFF2-40B4-BE49-F238E27FC236}">
                  <a16:creationId xmlns:a16="http://schemas.microsoft.com/office/drawing/2014/main" id="{7F3C05F4-A573-5957-EE30-5DE3C02C530C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6643;p71">
              <a:extLst>
                <a:ext uri="{FF2B5EF4-FFF2-40B4-BE49-F238E27FC236}">
                  <a16:creationId xmlns:a16="http://schemas.microsoft.com/office/drawing/2014/main" id="{434D1E30-236C-3072-F454-EBA0AA21113C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6644;p71">
              <a:extLst>
                <a:ext uri="{FF2B5EF4-FFF2-40B4-BE49-F238E27FC236}">
                  <a16:creationId xmlns:a16="http://schemas.microsoft.com/office/drawing/2014/main" id="{08D47258-1BE2-37A6-2429-360204C0D9B4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6645;p71">
              <a:extLst>
                <a:ext uri="{FF2B5EF4-FFF2-40B4-BE49-F238E27FC236}">
                  <a16:creationId xmlns:a16="http://schemas.microsoft.com/office/drawing/2014/main" id="{AE6A13F2-B619-C95D-235E-088F3C64077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6646;p71">
              <a:extLst>
                <a:ext uri="{FF2B5EF4-FFF2-40B4-BE49-F238E27FC236}">
                  <a16:creationId xmlns:a16="http://schemas.microsoft.com/office/drawing/2014/main" id="{1E0E1143-48FE-9079-20C7-1B971A4CD9F8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6647;p71">
              <a:extLst>
                <a:ext uri="{FF2B5EF4-FFF2-40B4-BE49-F238E27FC236}">
                  <a16:creationId xmlns:a16="http://schemas.microsoft.com/office/drawing/2014/main" id="{70410C1B-75B1-59B5-230E-4B0A3014BEE7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6648;p71">
              <a:extLst>
                <a:ext uri="{FF2B5EF4-FFF2-40B4-BE49-F238E27FC236}">
                  <a16:creationId xmlns:a16="http://schemas.microsoft.com/office/drawing/2014/main" id="{E9DD9607-A0F3-7591-2B94-B603927DF67A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6649;p71">
              <a:extLst>
                <a:ext uri="{FF2B5EF4-FFF2-40B4-BE49-F238E27FC236}">
                  <a16:creationId xmlns:a16="http://schemas.microsoft.com/office/drawing/2014/main" id="{CDDE5D13-6F0D-F627-DD10-BA1910471F42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6650;p71">
              <a:extLst>
                <a:ext uri="{FF2B5EF4-FFF2-40B4-BE49-F238E27FC236}">
                  <a16:creationId xmlns:a16="http://schemas.microsoft.com/office/drawing/2014/main" id="{A5AA3AFD-528D-B5D8-27E6-5283FDAFE010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6651;p71">
              <a:extLst>
                <a:ext uri="{FF2B5EF4-FFF2-40B4-BE49-F238E27FC236}">
                  <a16:creationId xmlns:a16="http://schemas.microsoft.com/office/drawing/2014/main" id="{17CAFC2A-9C09-07C3-B7DF-DC94C66E1BC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6652;p71">
              <a:extLst>
                <a:ext uri="{FF2B5EF4-FFF2-40B4-BE49-F238E27FC236}">
                  <a16:creationId xmlns:a16="http://schemas.microsoft.com/office/drawing/2014/main" id="{8D1A9C5D-0432-08E2-9852-F87A57106E7D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6653;p71">
              <a:extLst>
                <a:ext uri="{FF2B5EF4-FFF2-40B4-BE49-F238E27FC236}">
                  <a16:creationId xmlns:a16="http://schemas.microsoft.com/office/drawing/2014/main" id="{FE5E3461-02A9-95EC-D952-7AD2CCF0314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6654;p71">
              <a:extLst>
                <a:ext uri="{FF2B5EF4-FFF2-40B4-BE49-F238E27FC236}">
                  <a16:creationId xmlns:a16="http://schemas.microsoft.com/office/drawing/2014/main" id="{EDA357F9-5A83-13C6-1A59-B1DF241D7150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6655;p71">
              <a:extLst>
                <a:ext uri="{FF2B5EF4-FFF2-40B4-BE49-F238E27FC236}">
                  <a16:creationId xmlns:a16="http://schemas.microsoft.com/office/drawing/2014/main" id="{E1CBEB0C-58ED-0756-4A9C-1BF59C572387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6656;p71">
              <a:extLst>
                <a:ext uri="{FF2B5EF4-FFF2-40B4-BE49-F238E27FC236}">
                  <a16:creationId xmlns:a16="http://schemas.microsoft.com/office/drawing/2014/main" id="{24E11F6D-4E90-CB7B-E7C3-4586C0266F8F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6657;p71">
              <a:extLst>
                <a:ext uri="{FF2B5EF4-FFF2-40B4-BE49-F238E27FC236}">
                  <a16:creationId xmlns:a16="http://schemas.microsoft.com/office/drawing/2014/main" id="{F263DE95-30AF-C150-8A9C-324DD25C942C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6658;p71">
              <a:extLst>
                <a:ext uri="{FF2B5EF4-FFF2-40B4-BE49-F238E27FC236}">
                  <a16:creationId xmlns:a16="http://schemas.microsoft.com/office/drawing/2014/main" id="{A0747AFB-8549-746B-2925-47FADDE8C85A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6659;p71">
              <a:extLst>
                <a:ext uri="{FF2B5EF4-FFF2-40B4-BE49-F238E27FC236}">
                  <a16:creationId xmlns:a16="http://schemas.microsoft.com/office/drawing/2014/main" id="{5109C3FB-BB4E-C728-DCA3-A7BB56C05B70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6660;p71">
              <a:extLst>
                <a:ext uri="{FF2B5EF4-FFF2-40B4-BE49-F238E27FC236}">
                  <a16:creationId xmlns:a16="http://schemas.microsoft.com/office/drawing/2014/main" id="{FE722A99-3A15-EE5E-4921-C03DC07D1104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6661;p71">
              <a:extLst>
                <a:ext uri="{FF2B5EF4-FFF2-40B4-BE49-F238E27FC236}">
                  <a16:creationId xmlns:a16="http://schemas.microsoft.com/office/drawing/2014/main" id="{E230FFFC-23F2-A2AE-4206-66EB8394FF6E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6662;p71">
              <a:extLst>
                <a:ext uri="{FF2B5EF4-FFF2-40B4-BE49-F238E27FC236}">
                  <a16:creationId xmlns:a16="http://schemas.microsoft.com/office/drawing/2014/main" id="{2B642BDB-22AA-2143-FC05-72FE44E3C105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6663;p71">
              <a:extLst>
                <a:ext uri="{FF2B5EF4-FFF2-40B4-BE49-F238E27FC236}">
                  <a16:creationId xmlns:a16="http://schemas.microsoft.com/office/drawing/2014/main" id="{3CBFB0A2-056C-BEE3-9A35-584F8EF241DE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6664;p71">
              <a:extLst>
                <a:ext uri="{FF2B5EF4-FFF2-40B4-BE49-F238E27FC236}">
                  <a16:creationId xmlns:a16="http://schemas.microsoft.com/office/drawing/2014/main" id="{A445C53A-AC88-3AE1-F7B0-5611AEB7B31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6665;p71">
              <a:extLst>
                <a:ext uri="{FF2B5EF4-FFF2-40B4-BE49-F238E27FC236}">
                  <a16:creationId xmlns:a16="http://schemas.microsoft.com/office/drawing/2014/main" id="{306B8123-6D51-891E-87CD-499DBC31705A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6666;p71">
              <a:extLst>
                <a:ext uri="{FF2B5EF4-FFF2-40B4-BE49-F238E27FC236}">
                  <a16:creationId xmlns:a16="http://schemas.microsoft.com/office/drawing/2014/main" id="{2D2235EE-F9AA-A6EB-A876-180AAD635643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6667;p71">
              <a:extLst>
                <a:ext uri="{FF2B5EF4-FFF2-40B4-BE49-F238E27FC236}">
                  <a16:creationId xmlns:a16="http://schemas.microsoft.com/office/drawing/2014/main" id="{4DB45CE7-0952-E6ED-F357-D6351A1385DD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6668;p71">
              <a:extLst>
                <a:ext uri="{FF2B5EF4-FFF2-40B4-BE49-F238E27FC236}">
                  <a16:creationId xmlns:a16="http://schemas.microsoft.com/office/drawing/2014/main" id="{5F618940-4556-1320-C08A-C11654FFCCDD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6669;p71">
              <a:extLst>
                <a:ext uri="{FF2B5EF4-FFF2-40B4-BE49-F238E27FC236}">
                  <a16:creationId xmlns:a16="http://schemas.microsoft.com/office/drawing/2014/main" id="{A79E0995-0264-298C-8490-FDAFBAA27934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6670;p71">
              <a:extLst>
                <a:ext uri="{FF2B5EF4-FFF2-40B4-BE49-F238E27FC236}">
                  <a16:creationId xmlns:a16="http://schemas.microsoft.com/office/drawing/2014/main" id="{12B6174B-2A26-D67D-EA1A-736E6279F56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6671;p71">
              <a:extLst>
                <a:ext uri="{FF2B5EF4-FFF2-40B4-BE49-F238E27FC236}">
                  <a16:creationId xmlns:a16="http://schemas.microsoft.com/office/drawing/2014/main" id="{CF4D891F-485A-3DBE-4CAB-A61C3E474F4D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6672;p71">
              <a:extLst>
                <a:ext uri="{FF2B5EF4-FFF2-40B4-BE49-F238E27FC236}">
                  <a16:creationId xmlns:a16="http://schemas.microsoft.com/office/drawing/2014/main" id="{708EF263-738A-9ACE-59CB-C9AFBA919A89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6673;p71">
              <a:extLst>
                <a:ext uri="{FF2B5EF4-FFF2-40B4-BE49-F238E27FC236}">
                  <a16:creationId xmlns:a16="http://schemas.microsoft.com/office/drawing/2014/main" id="{5473F6B5-3D50-6DBB-704E-1A37FFEB517B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6674;p71">
              <a:extLst>
                <a:ext uri="{FF2B5EF4-FFF2-40B4-BE49-F238E27FC236}">
                  <a16:creationId xmlns:a16="http://schemas.microsoft.com/office/drawing/2014/main" id="{63313D1F-B1D7-4A2D-8D4F-ED221E3E3B13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6675;p71">
              <a:extLst>
                <a:ext uri="{FF2B5EF4-FFF2-40B4-BE49-F238E27FC236}">
                  <a16:creationId xmlns:a16="http://schemas.microsoft.com/office/drawing/2014/main" id="{95692343-B71E-65F0-8AA5-4073A52D5A38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6676;p71">
              <a:extLst>
                <a:ext uri="{FF2B5EF4-FFF2-40B4-BE49-F238E27FC236}">
                  <a16:creationId xmlns:a16="http://schemas.microsoft.com/office/drawing/2014/main" id="{ABFC93B2-8B43-4A20-14BB-D15A48CB00B7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6677;p71">
              <a:extLst>
                <a:ext uri="{FF2B5EF4-FFF2-40B4-BE49-F238E27FC236}">
                  <a16:creationId xmlns:a16="http://schemas.microsoft.com/office/drawing/2014/main" id="{0EF8ABD6-EEFD-9610-831E-2DDE3A35EB0E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6678;p71">
              <a:extLst>
                <a:ext uri="{FF2B5EF4-FFF2-40B4-BE49-F238E27FC236}">
                  <a16:creationId xmlns:a16="http://schemas.microsoft.com/office/drawing/2014/main" id="{0679F33A-797D-C2B4-D2CD-62B48080FF28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6679;p71">
              <a:extLst>
                <a:ext uri="{FF2B5EF4-FFF2-40B4-BE49-F238E27FC236}">
                  <a16:creationId xmlns:a16="http://schemas.microsoft.com/office/drawing/2014/main" id="{93E1EAF3-FD82-9FAF-B545-8CFBEAD69AE6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6680;p71">
              <a:extLst>
                <a:ext uri="{FF2B5EF4-FFF2-40B4-BE49-F238E27FC236}">
                  <a16:creationId xmlns:a16="http://schemas.microsoft.com/office/drawing/2014/main" id="{A64076EF-F868-E559-8336-BEBAF9EB2EC0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6681;p71">
              <a:extLst>
                <a:ext uri="{FF2B5EF4-FFF2-40B4-BE49-F238E27FC236}">
                  <a16:creationId xmlns:a16="http://schemas.microsoft.com/office/drawing/2014/main" id="{BBC3D80A-35B2-33CF-A36F-96937AFFAEF4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6682;p71">
              <a:extLst>
                <a:ext uri="{FF2B5EF4-FFF2-40B4-BE49-F238E27FC236}">
                  <a16:creationId xmlns:a16="http://schemas.microsoft.com/office/drawing/2014/main" id="{1F4ED71F-5EEB-6A14-2556-417A4A01ABFC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6683;p71">
              <a:extLst>
                <a:ext uri="{FF2B5EF4-FFF2-40B4-BE49-F238E27FC236}">
                  <a16:creationId xmlns:a16="http://schemas.microsoft.com/office/drawing/2014/main" id="{BEAD3F15-748A-3ED4-0CEC-48382AC3963D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6684;p71">
              <a:extLst>
                <a:ext uri="{FF2B5EF4-FFF2-40B4-BE49-F238E27FC236}">
                  <a16:creationId xmlns:a16="http://schemas.microsoft.com/office/drawing/2014/main" id="{B85FFE89-863E-3EEB-B7FF-E445FD98EFB7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6685;p71">
              <a:extLst>
                <a:ext uri="{FF2B5EF4-FFF2-40B4-BE49-F238E27FC236}">
                  <a16:creationId xmlns:a16="http://schemas.microsoft.com/office/drawing/2014/main" id="{9FD2A86A-EF05-6D47-6D81-2F3947A726CB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6686;p71">
              <a:extLst>
                <a:ext uri="{FF2B5EF4-FFF2-40B4-BE49-F238E27FC236}">
                  <a16:creationId xmlns:a16="http://schemas.microsoft.com/office/drawing/2014/main" id="{B11E4B46-3B28-220F-2209-AB94C1B06974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6687;p71">
              <a:extLst>
                <a:ext uri="{FF2B5EF4-FFF2-40B4-BE49-F238E27FC236}">
                  <a16:creationId xmlns:a16="http://schemas.microsoft.com/office/drawing/2014/main" id="{67E5994C-CB3E-3795-B4A3-0C8B4E61C6C4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6688;p71">
              <a:extLst>
                <a:ext uri="{FF2B5EF4-FFF2-40B4-BE49-F238E27FC236}">
                  <a16:creationId xmlns:a16="http://schemas.microsoft.com/office/drawing/2014/main" id="{E2FB73BE-4F42-B727-5677-251B01C3729A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6689;p71">
              <a:extLst>
                <a:ext uri="{FF2B5EF4-FFF2-40B4-BE49-F238E27FC236}">
                  <a16:creationId xmlns:a16="http://schemas.microsoft.com/office/drawing/2014/main" id="{761BB773-183F-7253-B3EE-EBF338062314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6690;p71">
              <a:extLst>
                <a:ext uri="{FF2B5EF4-FFF2-40B4-BE49-F238E27FC236}">
                  <a16:creationId xmlns:a16="http://schemas.microsoft.com/office/drawing/2014/main" id="{B864577E-40F5-94EA-0C49-5585946500C4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6691;p71">
              <a:extLst>
                <a:ext uri="{FF2B5EF4-FFF2-40B4-BE49-F238E27FC236}">
                  <a16:creationId xmlns:a16="http://schemas.microsoft.com/office/drawing/2014/main" id="{5FA39BEE-7AB0-4FD8-4C83-843425C834F5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6692;p71">
              <a:extLst>
                <a:ext uri="{FF2B5EF4-FFF2-40B4-BE49-F238E27FC236}">
                  <a16:creationId xmlns:a16="http://schemas.microsoft.com/office/drawing/2014/main" id="{3EE93863-01C7-C643-D81F-0A3733FDB9D8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6693;p71">
              <a:extLst>
                <a:ext uri="{FF2B5EF4-FFF2-40B4-BE49-F238E27FC236}">
                  <a16:creationId xmlns:a16="http://schemas.microsoft.com/office/drawing/2014/main" id="{391976F5-E2E6-EE6F-6F28-14AA211407AE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6694;p71">
              <a:extLst>
                <a:ext uri="{FF2B5EF4-FFF2-40B4-BE49-F238E27FC236}">
                  <a16:creationId xmlns:a16="http://schemas.microsoft.com/office/drawing/2014/main" id="{2148646D-6131-1A19-370E-9E5C3CF0C46C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6695;p71">
              <a:extLst>
                <a:ext uri="{FF2B5EF4-FFF2-40B4-BE49-F238E27FC236}">
                  <a16:creationId xmlns:a16="http://schemas.microsoft.com/office/drawing/2014/main" id="{42AB1432-7D9F-114F-E922-BB8F35D032E5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6696;p71">
              <a:extLst>
                <a:ext uri="{FF2B5EF4-FFF2-40B4-BE49-F238E27FC236}">
                  <a16:creationId xmlns:a16="http://schemas.microsoft.com/office/drawing/2014/main" id="{8D8609DE-AC75-785C-A1F0-25778B264A9F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6697;p71">
              <a:extLst>
                <a:ext uri="{FF2B5EF4-FFF2-40B4-BE49-F238E27FC236}">
                  <a16:creationId xmlns:a16="http://schemas.microsoft.com/office/drawing/2014/main" id="{78B6406A-661E-49D7-CC9C-E0B706ECBE96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6698;p71">
              <a:extLst>
                <a:ext uri="{FF2B5EF4-FFF2-40B4-BE49-F238E27FC236}">
                  <a16:creationId xmlns:a16="http://schemas.microsoft.com/office/drawing/2014/main" id="{9D1C6C89-CED3-EC30-084A-0376E8A071CF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6699;p71">
              <a:extLst>
                <a:ext uri="{FF2B5EF4-FFF2-40B4-BE49-F238E27FC236}">
                  <a16:creationId xmlns:a16="http://schemas.microsoft.com/office/drawing/2014/main" id="{23E45A42-D158-3CE3-0EF8-6DCF1E5B8B1B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6700;p71">
              <a:extLst>
                <a:ext uri="{FF2B5EF4-FFF2-40B4-BE49-F238E27FC236}">
                  <a16:creationId xmlns:a16="http://schemas.microsoft.com/office/drawing/2014/main" id="{EBF67B49-32ED-703F-88CF-8D3007DE62DB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6701;p71">
              <a:extLst>
                <a:ext uri="{FF2B5EF4-FFF2-40B4-BE49-F238E27FC236}">
                  <a16:creationId xmlns:a16="http://schemas.microsoft.com/office/drawing/2014/main" id="{7FBB26A0-6FA7-A66D-8C23-547C62326F9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6702;p71">
              <a:extLst>
                <a:ext uri="{FF2B5EF4-FFF2-40B4-BE49-F238E27FC236}">
                  <a16:creationId xmlns:a16="http://schemas.microsoft.com/office/drawing/2014/main" id="{16CD31C6-3E3F-95C7-2A2E-44105E6F9AC5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6703;p71">
              <a:extLst>
                <a:ext uri="{FF2B5EF4-FFF2-40B4-BE49-F238E27FC236}">
                  <a16:creationId xmlns:a16="http://schemas.microsoft.com/office/drawing/2014/main" id="{003E8716-E3E9-32FC-42A6-1EFE07559D34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6704;p71">
              <a:extLst>
                <a:ext uri="{FF2B5EF4-FFF2-40B4-BE49-F238E27FC236}">
                  <a16:creationId xmlns:a16="http://schemas.microsoft.com/office/drawing/2014/main" id="{401A4E39-67BD-2677-45C1-AA2D6BBE1902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6705;p71">
              <a:extLst>
                <a:ext uri="{FF2B5EF4-FFF2-40B4-BE49-F238E27FC236}">
                  <a16:creationId xmlns:a16="http://schemas.microsoft.com/office/drawing/2014/main" id="{F616E8E3-449F-9F8A-12A8-716BAB54FF5C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6706;p71">
              <a:extLst>
                <a:ext uri="{FF2B5EF4-FFF2-40B4-BE49-F238E27FC236}">
                  <a16:creationId xmlns:a16="http://schemas.microsoft.com/office/drawing/2014/main" id="{A32C5834-AD10-EE92-70CA-F62313C36176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6707;p71">
              <a:extLst>
                <a:ext uri="{FF2B5EF4-FFF2-40B4-BE49-F238E27FC236}">
                  <a16:creationId xmlns:a16="http://schemas.microsoft.com/office/drawing/2014/main" id="{4416CCDD-6504-FF50-552D-74FA92C23EA6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6708;p71">
              <a:extLst>
                <a:ext uri="{FF2B5EF4-FFF2-40B4-BE49-F238E27FC236}">
                  <a16:creationId xmlns:a16="http://schemas.microsoft.com/office/drawing/2014/main" id="{84E1EBED-CAC2-3DCA-AF64-83A241FE21D8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6709;p71">
              <a:extLst>
                <a:ext uri="{FF2B5EF4-FFF2-40B4-BE49-F238E27FC236}">
                  <a16:creationId xmlns:a16="http://schemas.microsoft.com/office/drawing/2014/main" id="{43A325CC-A253-E13C-B74E-033516B8C98C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6710;p71">
              <a:extLst>
                <a:ext uri="{FF2B5EF4-FFF2-40B4-BE49-F238E27FC236}">
                  <a16:creationId xmlns:a16="http://schemas.microsoft.com/office/drawing/2014/main" id="{219CC06F-286E-CC7F-DCB2-D250E46F3D3E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6711;p71">
              <a:extLst>
                <a:ext uri="{FF2B5EF4-FFF2-40B4-BE49-F238E27FC236}">
                  <a16:creationId xmlns:a16="http://schemas.microsoft.com/office/drawing/2014/main" id="{5F12A37C-41CE-A0E1-141C-CE77B26F838F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6712;p71">
              <a:extLst>
                <a:ext uri="{FF2B5EF4-FFF2-40B4-BE49-F238E27FC236}">
                  <a16:creationId xmlns:a16="http://schemas.microsoft.com/office/drawing/2014/main" id="{6005749C-725D-699B-7B38-8F8371D0F8F3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6713;p71">
              <a:extLst>
                <a:ext uri="{FF2B5EF4-FFF2-40B4-BE49-F238E27FC236}">
                  <a16:creationId xmlns:a16="http://schemas.microsoft.com/office/drawing/2014/main" id="{9ABAE5D1-8A7D-64A3-3B09-7E45296A3A93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6714;p71">
              <a:extLst>
                <a:ext uri="{FF2B5EF4-FFF2-40B4-BE49-F238E27FC236}">
                  <a16:creationId xmlns:a16="http://schemas.microsoft.com/office/drawing/2014/main" id="{CB517E0B-CFF1-C826-9EE6-6C01D7C45564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6715;p71">
              <a:extLst>
                <a:ext uri="{FF2B5EF4-FFF2-40B4-BE49-F238E27FC236}">
                  <a16:creationId xmlns:a16="http://schemas.microsoft.com/office/drawing/2014/main" id="{E52C7B9A-363A-799F-E6F2-6657499F4856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6716;p71">
              <a:extLst>
                <a:ext uri="{FF2B5EF4-FFF2-40B4-BE49-F238E27FC236}">
                  <a16:creationId xmlns:a16="http://schemas.microsoft.com/office/drawing/2014/main" id="{50696AC8-C69F-B2DD-6C61-EBABD3E4AB7D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6717;p71">
              <a:extLst>
                <a:ext uri="{FF2B5EF4-FFF2-40B4-BE49-F238E27FC236}">
                  <a16:creationId xmlns:a16="http://schemas.microsoft.com/office/drawing/2014/main" id="{004EF0AB-076C-CB1D-F1DB-A8C9647611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6718;p71">
              <a:extLst>
                <a:ext uri="{FF2B5EF4-FFF2-40B4-BE49-F238E27FC236}">
                  <a16:creationId xmlns:a16="http://schemas.microsoft.com/office/drawing/2014/main" id="{A32D0E91-DD74-2A6D-EC25-F9E8B250F22F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6719;p71">
              <a:extLst>
                <a:ext uri="{FF2B5EF4-FFF2-40B4-BE49-F238E27FC236}">
                  <a16:creationId xmlns:a16="http://schemas.microsoft.com/office/drawing/2014/main" id="{8E09ED0B-658D-205B-29EF-C390DD6106A5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6720;p71">
              <a:extLst>
                <a:ext uri="{FF2B5EF4-FFF2-40B4-BE49-F238E27FC236}">
                  <a16:creationId xmlns:a16="http://schemas.microsoft.com/office/drawing/2014/main" id="{0E8942DE-163A-112C-C584-0FB38A402409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6721;p71">
              <a:extLst>
                <a:ext uri="{FF2B5EF4-FFF2-40B4-BE49-F238E27FC236}">
                  <a16:creationId xmlns:a16="http://schemas.microsoft.com/office/drawing/2014/main" id="{0ADDAD73-95CD-1BEE-CA42-D71BA81FC1F8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6722;p71">
              <a:extLst>
                <a:ext uri="{FF2B5EF4-FFF2-40B4-BE49-F238E27FC236}">
                  <a16:creationId xmlns:a16="http://schemas.microsoft.com/office/drawing/2014/main" id="{41003075-9731-B0B1-8FF0-2E09D2FD6DAD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6723;p71">
              <a:extLst>
                <a:ext uri="{FF2B5EF4-FFF2-40B4-BE49-F238E27FC236}">
                  <a16:creationId xmlns:a16="http://schemas.microsoft.com/office/drawing/2014/main" id="{F756BC39-70A6-5149-13B7-833C3AD8512F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6724;p71">
              <a:extLst>
                <a:ext uri="{FF2B5EF4-FFF2-40B4-BE49-F238E27FC236}">
                  <a16:creationId xmlns:a16="http://schemas.microsoft.com/office/drawing/2014/main" id="{B4B24DC2-A203-6FA5-B3B7-831BAAC296EB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6725;p71">
              <a:extLst>
                <a:ext uri="{FF2B5EF4-FFF2-40B4-BE49-F238E27FC236}">
                  <a16:creationId xmlns:a16="http://schemas.microsoft.com/office/drawing/2014/main" id="{C01E5C05-C9B5-BEC0-D7A8-077246360831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6726;p71">
              <a:extLst>
                <a:ext uri="{FF2B5EF4-FFF2-40B4-BE49-F238E27FC236}">
                  <a16:creationId xmlns:a16="http://schemas.microsoft.com/office/drawing/2014/main" id="{4ACF5D79-2F0C-DFA1-A7DB-D96B1D577A12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6727;p71">
              <a:extLst>
                <a:ext uri="{FF2B5EF4-FFF2-40B4-BE49-F238E27FC236}">
                  <a16:creationId xmlns:a16="http://schemas.microsoft.com/office/drawing/2014/main" id="{8059E983-86FF-0AA9-2AF0-9F8FD4E3B949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6728;p71">
              <a:extLst>
                <a:ext uri="{FF2B5EF4-FFF2-40B4-BE49-F238E27FC236}">
                  <a16:creationId xmlns:a16="http://schemas.microsoft.com/office/drawing/2014/main" id="{02931A3B-5C8A-7F3D-56AC-F6AB7BD577F1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6729;p71">
              <a:extLst>
                <a:ext uri="{FF2B5EF4-FFF2-40B4-BE49-F238E27FC236}">
                  <a16:creationId xmlns:a16="http://schemas.microsoft.com/office/drawing/2014/main" id="{FAC473EA-B9CD-A87B-9A48-91D6D26ACCB3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6730;p71">
              <a:extLst>
                <a:ext uri="{FF2B5EF4-FFF2-40B4-BE49-F238E27FC236}">
                  <a16:creationId xmlns:a16="http://schemas.microsoft.com/office/drawing/2014/main" id="{6FDA8192-07C8-3FA9-688E-E8C12B411F05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6731;p71">
              <a:extLst>
                <a:ext uri="{FF2B5EF4-FFF2-40B4-BE49-F238E27FC236}">
                  <a16:creationId xmlns:a16="http://schemas.microsoft.com/office/drawing/2014/main" id="{BAF067FF-E6F7-D521-3855-60331FEEFD47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6732;p71">
              <a:extLst>
                <a:ext uri="{FF2B5EF4-FFF2-40B4-BE49-F238E27FC236}">
                  <a16:creationId xmlns:a16="http://schemas.microsoft.com/office/drawing/2014/main" id="{258BF475-CCAE-4197-0FEC-C276C2430431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6733;p71">
              <a:extLst>
                <a:ext uri="{FF2B5EF4-FFF2-40B4-BE49-F238E27FC236}">
                  <a16:creationId xmlns:a16="http://schemas.microsoft.com/office/drawing/2014/main" id="{108A9BB1-8314-F381-B43E-BE6710E836F9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6734;p71">
              <a:extLst>
                <a:ext uri="{FF2B5EF4-FFF2-40B4-BE49-F238E27FC236}">
                  <a16:creationId xmlns:a16="http://schemas.microsoft.com/office/drawing/2014/main" id="{F7BF084C-65C6-42D9-6CE9-3E0F3FEAEBBA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6735;p71">
              <a:extLst>
                <a:ext uri="{FF2B5EF4-FFF2-40B4-BE49-F238E27FC236}">
                  <a16:creationId xmlns:a16="http://schemas.microsoft.com/office/drawing/2014/main" id="{2B0CDF6C-95A1-32C1-5F92-8D856E26043A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6736;p71">
              <a:extLst>
                <a:ext uri="{FF2B5EF4-FFF2-40B4-BE49-F238E27FC236}">
                  <a16:creationId xmlns:a16="http://schemas.microsoft.com/office/drawing/2014/main" id="{0973CCAA-93EC-08A3-41DA-65BFEF3493BE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6737;p71">
              <a:extLst>
                <a:ext uri="{FF2B5EF4-FFF2-40B4-BE49-F238E27FC236}">
                  <a16:creationId xmlns:a16="http://schemas.microsoft.com/office/drawing/2014/main" id="{6DF32801-78F7-2E02-D6D2-22D7664B9143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6738;p71">
              <a:extLst>
                <a:ext uri="{FF2B5EF4-FFF2-40B4-BE49-F238E27FC236}">
                  <a16:creationId xmlns:a16="http://schemas.microsoft.com/office/drawing/2014/main" id="{C3A1B156-4C97-FC0B-EC69-C69F73D0BABA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6739;p71">
              <a:extLst>
                <a:ext uri="{FF2B5EF4-FFF2-40B4-BE49-F238E27FC236}">
                  <a16:creationId xmlns:a16="http://schemas.microsoft.com/office/drawing/2014/main" id="{4120FA23-C990-682A-7CC9-8FA769440DEE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6740;p71">
              <a:extLst>
                <a:ext uri="{FF2B5EF4-FFF2-40B4-BE49-F238E27FC236}">
                  <a16:creationId xmlns:a16="http://schemas.microsoft.com/office/drawing/2014/main" id="{1998CADF-29F1-FB86-91E4-7FC76A163AAA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6741;p71">
              <a:extLst>
                <a:ext uri="{FF2B5EF4-FFF2-40B4-BE49-F238E27FC236}">
                  <a16:creationId xmlns:a16="http://schemas.microsoft.com/office/drawing/2014/main" id="{1B959B01-66EE-6A96-0BE5-5C556D3E4DAC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6742;p71">
              <a:extLst>
                <a:ext uri="{FF2B5EF4-FFF2-40B4-BE49-F238E27FC236}">
                  <a16:creationId xmlns:a16="http://schemas.microsoft.com/office/drawing/2014/main" id="{BE22AC7B-AF1D-F1BC-2C4A-051018ADBAF1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6743;p71">
              <a:extLst>
                <a:ext uri="{FF2B5EF4-FFF2-40B4-BE49-F238E27FC236}">
                  <a16:creationId xmlns:a16="http://schemas.microsoft.com/office/drawing/2014/main" id="{7109F16C-0498-A90B-8822-8318FFDBCEC5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6744;p71">
              <a:extLst>
                <a:ext uri="{FF2B5EF4-FFF2-40B4-BE49-F238E27FC236}">
                  <a16:creationId xmlns:a16="http://schemas.microsoft.com/office/drawing/2014/main" id="{866D1B3B-5337-C98D-C0AC-8A47F9ADFA9F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6745;p71">
              <a:extLst>
                <a:ext uri="{FF2B5EF4-FFF2-40B4-BE49-F238E27FC236}">
                  <a16:creationId xmlns:a16="http://schemas.microsoft.com/office/drawing/2014/main" id="{624EB1C5-AB57-1682-8934-F09131ED5CD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6746;p71">
              <a:extLst>
                <a:ext uri="{FF2B5EF4-FFF2-40B4-BE49-F238E27FC236}">
                  <a16:creationId xmlns:a16="http://schemas.microsoft.com/office/drawing/2014/main" id="{CD15B18F-4C49-67CA-9AE6-AF9CBB7DE874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6747;p71">
              <a:extLst>
                <a:ext uri="{FF2B5EF4-FFF2-40B4-BE49-F238E27FC236}">
                  <a16:creationId xmlns:a16="http://schemas.microsoft.com/office/drawing/2014/main" id="{704ADC0D-D7AA-1C9D-BB63-4B779AF33252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6748;p71">
              <a:extLst>
                <a:ext uri="{FF2B5EF4-FFF2-40B4-BE49-F238E27FC236}">
                  <a16:creationId xmlns:a16="http://schemas.microsoft.com/office/drawing/2014/main" id="{86D9EEAB-F31B-447A-164D-AD3B6CCC6751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6749;p71">
              <a:extLst>
                <a:ext uri="{FF2B5EF4-FFF2-40B4-BE49-F238E27FC236}">
                  <a16:creationId xmlns:a16="http://schemas.microsoft.com/office/drawing/2014/main" id="{9C217436-5DCB-6C0B-8493-E4E122741C73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6750;p71">
              <a:extLst>
                <a:ext uri="{FF2B5EF4-FFF2-40B4-BE49-F238E27FC236}">
                  <a16:creationId xmlns:a16="http://schemas.microsoft.com/office/drawing/2014/main" id="{5869D843-B91C-841C-AA17-C85747E97F89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6751;p71">
              <a:extLst>
                <a:ext uri="{FF2B5EF4-FFF2-40B4-BE49-F238E27FC236}">
                  <a16:creationId xmlns:a16="http://schemas.microsoft.com/office/drawing/2014/main" id="{CA614462-911F-3F5F-6DD0-1C21AE5668ED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6752;p71">
              <a:extLst>
                <a:ext uri="{FF2B5EF4-FFF2-40B4-BE49-F238E27FC236}">
                  <a16:creationId xmlns:a16="http://schemas.microsoft.com/office/drawing/2014/main" id="{E5E74A39-F5AD-C98E-B7E7-BFAB9147226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6753;p71">
              <a:extLst>
                <a:ext uri="{FF2B5EF4-FFF2-40B4-BE49-F238E27FC236}">
                  <a16:creationId xmlns:a16="http://schemas.microsoft.com/office/drawing/2014/main" id="{40E1FC9B-37FC-B880-F0CC-17ED2DD0F7EA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6754;p71">
              <a:extLst>
                <a:ext uri="{FF2B5EF4-FFF2-40B4-BE49-F238E27FC236}">
                  <a16:creationId xmlns:a16="http://schemas.microsoft.com/office/drawing/2014/main" id="{84EFD34A-C6FE-0F56-1EA1-338397C22068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6755;p71">
              <a:extLst>
                <a:ext uri="{FF2B5EF4-FFF2-40B4-BE49-F238E27FC236}">
                  <a16:creationId xmlns:a16="http://schemas.microsoft.com/office/drawing/2014/main" id="{E725A969-C5DB-0883-9252-3A08280C4D4C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6756;p71">
              <a:extLst>
                <a:ext uri="{FF2B5EF4-FFF2-40B4-BE49-F238E27FC236}">
                  <a16:creationId xmlns:a16="http://schemas.microsoft.com/office/drawing/2014/main" id="{FD3FE419-29DD-3560-6A78-E129DBB77553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6757;p71">
              <a:extLst>
                <a:ext uri="{FF2B5EF4-FFF2-40B4-BE49-F238E27FC236}">
                  <a16:creationId xmlns:a16="http://schemas.microsoft.com/office/drawing/2014/main" id="{B05A2024-D766-E457-D738-A3772CB49A98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6758;p71">
              <a:extLst>
                <a:ext uri="{FF2B5EF4-FFF2-40B4-BE49-F238E27FC236}">
                  <a16:creationId xmlns:a16="http://schemas.microsoft.com/office/drawing/2014/main" id="{A42BA33B-47C0-E9F3-281D-C182752EF075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6759;p71">
              <a:extLst>
                <a:ext uri="{FF2B5EF4-FFF2-40B4-BE49-F238E27FC236}">
                  <a16:creationId xmlns:a16="http://schemas.microsoft.com/office/drawing/2014/main" id="{D5E4E1A9-394D-BD10-8DC8-4266F7684AB1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6760;p71">
              <a:extLst>
                <a:ext uri="{FF2B5EF4-FFF2-40B4-BE49-F238E27FC236}">
                  <a16:creationId xmlns:a16="http://schemas.microsoft.com/office/drawing/2014/main" id="{745F2587-A318-3F80-09F3-7E9711104E0B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6761;p71">
              <a:extLst>
                <a:ext uri="{FF2B5EF4-FFF2-40B4-BE49-F238E27FC236}">
                  <a16:creationId xmlns:a16="http://schemas.microsoft.com/office/drawing/2014/main" id="{D682AFC7-7ED2-FA23-834C-95C71C693690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6762;p71">
              <a:extLst>
                <a:ext uri="{FF2B5EF4-FFF2-40B4-BE49-F238E27FC236}">
                  <a16:creationId xmlns:a16="http://schemas.microsoft.com/office/drawing/2014/main" id="{961C012A-EAF9-DF44-5742-3693F24DE0E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6763;p71">
              <a:extLst>
                <a:ext uri="{FF2B5EF4-FFF2-40B4-BE49-F238E27FC236}">
                  <a16:creationId xmlns:a16="http://schemas.microsoft.com/office/drawing/2014/main" id="{3C4BEA07-35CB-7643-E2DE-16DD251242F3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6764;p71">
              <a:extLst>
                <a:ext uri="{FF2B5EF4-FFF2-40B4-BE49-F238E27FC236}">
                  <a16:creationId xmlns:a16="http://schemas.microsoft.com/office/drawing/2014/main" id="{CD587AD9-E84C-72A7-32AF-65DDB53054F7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6765;p71">
              <a:extLst>
                <a:ext uri="{FF2B5EF4-FFF2-40B4-BE49-F238E27FC236}">
                  <a16:creationId xmlns:a16="http://schemas.microsoft.com/office/drawing/2014/main" id="{322A0F91-74C2-A89A-8192-D23B56D4EB2F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6766;p71">
              <a:extLst>
                <a:ext uri="{FF2B5EF4-FFF2-40B4-BE49-F238E27FC236}">
                  <a16:creationId xmlns:a16="http://schemas.microsoft.com/office/drawing/2014/main" id="{DA021F76-CAE3-85A7-D41F-C8CC4D1142A5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6767;p71">
              <a:extLst>
                <a:ext uri="{FF2B5EF4-FFF2-40B4-BE49-F238E27FC236}">
                  <a16:creationId xmlns:a16="http://schemas.microsoft.com/office/drawing/2014/main" id="{539FB558-A652-998D-005D-300E10C511F4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6768;p71">
              <a:extLst>
                <a:ext uri="{FF2B5EF4-FFF2-40B4-BE49-F238E27FC236}">
                  <a16:creationId xmlns:a16="http://schemas.microsoft.com/office/drawing/2014/main" id="{6ECDE065-5B57-9E9B-946A-EC3AE7B69464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6769;p71">
              <a:extLst>
                <a:ext uri="{FF2B5EF4-FFF2-40B4-BE49-F238E27FC236}">
                  <a16:creationId xmlns:a16="http://schemas.microsoft.com/office/drawing/2014/main" id="{E3ACC834-F570-3E03-485B-1A266470CEF1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6770;p71">
              <a:extLst>
                <a:ext uri="{FF2B5EF4-FFF2-40B4-BE49-F238E27FC236}">
                  <a16:creationId xmlns:a16="http://schemas.microsoft.com/office/drawing/2014/main" id="{311CD313-06E2-59EA-24A9-AB33FB502AB0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6771;p71">
              <a:extLst>
                <a:ext uri="{FF2B5EF4-FFF2-40B4-BE49-F238E27FC236}">
                  <a16:creationId xmlns:a16="http://schemas.microsoft.com/office/drawing/2014/main" id="{B39925D1-41A8-D827-EEB9-24B93EE1C7DC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6772;p71">
              <a:extLst>
                <a:ext uri="{FF2B5EF4-FFF2-40B4-BE49-F238E27FC236}">
                  <a16:creationId xmlns:a16="http://schemas.microsoft.com/office/drawing/2014/main" id="{5987F673-2025-802F-406B-9C9FC4C65856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6773;p71">
              <a:extLst>
                <a:ext uri="{FF2B5EF4-FFF2-40B4-BE49-F238E27FC236}">
                  <a16:creationId xmlns:a16="http://schemas.microsoft.com/office/drawing/2014/main" id="{04617D19-199A-D3D6-9F84-6D6861353F35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6774;p71">
              <a:extLst>
                <a:ext uri="{FF2B5EF4-FFF2-40B4-BE49-F238E27FC236}">
                  <a16:creationId xmlns:a16="http://schemas.microsoft.com/office/drawing/2014/main" id="{FB283906-BF3B-84AE-BB1A-BCC6FD6EFEE6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6775;p71">
              <a:extLst>
                <a:ext uri="{FF2B5EF4-FFF2-40B4-BE49-F238E27FC236}">
                  <a16:creationId xmlns:a16="http://schemas.microsoft.com/office/drawing/2014/main" id="{173137C7-2160-9431-C8A9-BD527FC48728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6776;p71">
              <a:extLst>
                <a:ext uri="{FF2B5EF4-FFF2-40B4-BE49-F238E27FC236}">
                  <a16:creationId xmlns:a16="http://schemas.microsoft.com/office/drawing/2014/main" id="{040BB9D6-8C2A-ABE3-3FF7-32B6DDE5989C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6777;p71">
              <a:extLst>
                <a:ext uri="{FF2B5EF4-FFF2-40B4-BE49-F238E27FC236}">
                  <a16:creationId xmlns:a16="http://schemas.microsoft.com/office/drawing/2014/main" id="{9E07AB1C-F156-6488-CE59-E24329B31BE1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6778;p71">
              <a:extLst>
                <a:ext uri="{FF2B5EF4-FFF2-40B4-BE49-F238E27FC236}">
                  <a16:creationId xmlns:a16="http://schemas.microsoft.com/office/drawing/2014/main" id="{151B8E73-3AE9-BAD6-4EED-74881FCD302A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6779;p71">
              <a:extLst>
                <a:ext uri="{FF2B5EF4-FFF2-40B4-BE49-F238E27FC236}">
                  <a16:creationId xmlns:a16="http://schemas.microsoft.com/office/drawing/2014/main" id="{56BB3CA5-0DA8-F610-5969-22173C0AA960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6780;p71">
              <a:extLst>
                <a:ext uri="{FF2B5EF4-FFF2-40B4-BE49-F238E27FC236}">
                  <a16:creationId xmlns:a16="http://schemas.microsoft.com/office/drawing/2014/main" id="{AA581DC0-4080-CD0B-F0B8-48EF360D786E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6781;p71">
              <a:extLst>
                <a:ext uri="{FF2B5EF4-FFF2-40B4-BE49-F238E27FC236}">
                  <a16:creationId xmlns:a16="http://schemas.microsoft.com/office/drawing/2014/main" id="{D4401C9E-FC61-18E6-2AC2-9C904E676934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6782;p71">
              <a:extLst>
                <a:ext uri="{FF2B5EF4-FFF2-40B4-BE49-F238E27FC236}">
                  <a16:creationId xmlns:a16="http://schemas.microsoft.com/office/drawing/2014/main" id="{DCBC6494-EDBA-8905-FAD9-374A77D5B1F5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6783;p71">
              <a:extLst>
                <a:ext uri="{FF2B5EF4-FFF2-40B4-BE49-F238E27FC236}">
                  <a16:creationId xmlns:a16="http://schemas.microsoft.com/office/drawing/2014/main" id="{30D0F87B-AD68-4AB6-3808-BD0D28F5F22D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6784;p71">
              <a:extLst>
                <a:ext uri="{FF2B5EF4-FFF2-40B4-BE49-F238E27FC236}">
                  <a16:creationId xmlns:a16="http://schemas.microsoft.com/office/drawing/2014/main" id="{BD235B4F-07D4-133D-3E33-121CE169DEB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6785;p71">
              <a:extLst>
                <a:ext uri="{FF2B5EF4-FFF2-40B4-BE49-F238E27FC236}">
                  <a16:creationId xmlns:a16="http://schemas.microsoft.com/office/drawing/2014/main" id="{D396A2CF-FD53-06C9-87BE-FC701E3A6BC9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6786;p71">
              <a:extLst>
                <a:ext uri="{FF2B5EF4-FFF2-40B4-BE49-F238E27FC236}">
                  <a16:creationId xmlns:a16="http://schemas.microsoft.com/office/drawing/2014/main" id="{B9177AC5-7461-F6EA-E0E7-01C57398E3E9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6787;p71">
              <a:extLst>
                <a:ext uri="{FF2B5EF4-FFF2-40B4-BE49-F238E27FC236}">
                  <a16:creationId xmlns:a16="http://schemas.microsoft.com/office/drawing/2014/main" id="{0A892AF8-2A43-B22C-3195-6B30C876AC2E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6788;p71">
              <a:extLst>
                <a:ext uri="{FF2B5EF4-FFF2-40B4-BE49-F238E27FC236}">
                  <a16:creationId xmlns:a16="http://schemas.microsoft.com/office/drawing/2014/main" id="{EFBBADD7-060D-BB16-14DB-FA64826B4BB7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6789;p71">
              <a:extLst>
                <a:ext uri="{FF2B5EF4-FFF2-40B4-BE49-F238E27FC236}">
                  <a16:creationId xmlns:a16="http://schemas.microsoft.com/office/drawing/2014/main" id="{922D7380-7BF5-7267-EB27-3972BF26BD6B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6790;p71">
              <a:extLst>
                <a:ext uri="{FF2B5EF4-FFF2-40B4-BE49-F238E27FC236}">
                  <a16:creationId xmlns:a16="http://schemas.microsoft.com/office/drawing/2014/main" id="{81D0CB63-4B45-1F77-BAA3-8EFEF3D86D2D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6791;p71">
              <a:extLst>
                <a:ext uri="{FF2B5EF4-FFF2-40B4-BE49-F238E27FC236}">
                  <a16:creationId xmlns:a16="http://schemas.microsoft.com/office/drawing/2014/main" id="{D5EFA652-4DFA-9FE5-650D-0EC043B48FE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6792;p71">
              <a:extLst>
                <a:ext uri="{FF2B5EF4-FFF2-40B4-BE49-F238E27FC236}">
                  <a16:creationId xmlns:a16="http://schemas.microsoft.com/office/drawing/2014/main" id="{850634B8-08B9-2544-8AEB-5F92B9CB26B7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6793;p71">
              <a:extLst>
                <a:ext uri="{FF2B5EF4-FFF2-40B4-BE49-F238E27FC236}">
                  <a16:creationId xmlns:a16="http://schemas.microsoft.com/office/drawing/2014/main" id="{9A076FF4-FA4B-CDC3-2918-14FCA6E97BF7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6794;p71">
              <a:extLst>
                <a:ext uri="{FF2B5EF4-FFF2-40B4-BE49-F238E27FC236}">
                  <a16:creationId xmlns:a16="http://schemas.microsoft.com/office/drawing/2014/main" id="{BFB39BC9-38E1-440A-EC7E-B9FE5E9C4EDB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6795;p71">
              <a:extLst>
                <a:ext uri="{FF2B5EF4-FFF2-40B4-BE49-F238E27FC236}">
                  <a16:creationId xmlns:a16="http://schemas.microsoft.com/office/drawing/2014/main" id="{DC3FC382-7535-71DF-B956-D1FEE983B2B2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6796;p71">
              <a:extLst>
                <a:ext uri="{FF2B5EF4-FFF2-40B4-BE49-F238E27FC236}">
                  <a16:creationId xmlns:a16="http://schemas.microsoft.com/office/drawing/2014/main" id="{1CB50CAF-E28B-628B-09B4-CA3C9F223086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6797;p71">
              <a:extLst>
                <a:ext uri="{FF2B5EF4-FFF2-40B4-BE49-F238E27FC236}">
                  <a16:creationId xmlns:a16="http://schemas.microsoft.com/office/drawing/2014/main" id="{E20F89B7-1918-4789-C632-643F104B58A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6798;p71">
              <a:extLst>
                <a:ext uri="{FF2B5EF4-FFF2-40B4-BE49-F238E27FC236}">
                  <a16:creationId xmlns:a16="http://schemas.microsoft.com/office/drawing/2014/main" id="{A2FD3FA7-7546-B77D-3633-4EFDD15246CC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6799;p71">
              <a:extLst>
                <a:ext uri="{FF2B5EF4-FFF2-40B4-BE49-F238E27FC236}">
                  <a16:creationId xmlns:a16="http://schemas.microsoft.com/office/drawing/2014/main" id="{5CFBA2C8-2B75-5E09-24E1-C468E9351CF7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6800;p71">
              <a:extLst>
                <a:ext uri="{FF2B5EF4-FFF2-40B4-BE49-F238E27FC236}">
                  <a16:creationId xmlns:a16="http://schemas.microsoft.com/office/drawing/2014/main" id="{4C834166-76FA-B844-5D69-9BA2440CD3A7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6801;p71">
              <a:extLst>
                <a:ext uri="{FF2B5EF4-FFF2-40B4-BE49-F238E27FC236}">
                  <a16:creationId xmlns:a16="http://schemas.microsoft.com/office/drawing/2014/main" id="{89CF587F-FF6B-9335-DA19-1CA0CD1C7272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6802;p71">
              <a:extLst>
                <a:ext uri="{FF2B5EF4-FFF2-40B4-BE49-F238E27FC236}">
                  <a16:creationId xmlns:a16="http://schemas.microsoft.com/office/drawing/2014/main" id="{31CFE3C2-A991-9B69-A8C8-F046C1D0F88D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6803;p71">
              <a:extLst>
                <a:ext uri="{FF2B5EF4-FFF2-40B4-BE49-F238E27FC236}">
                  <a16:creationId xmlns:a16="http://schemas.microsoft.com/office/drawing/2014/main" id="{60B76D25-344E-B6BE-C879-D365AD8337FC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6804;p71">
              <a:extLst>
                <a:ext uri="{FF2B5EF4-FFF2-40B4-BE49-F238E27FC236}">
                  <a16:creationId xmlns:a16="http://schemas.microsoft.com/office/drawing/2014/main" id="{3F2F46A7-1B20-8B37-C1C7-FEE41FDDDEE6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6805;p71">
              <a:extLst>
                <a:ext uri="{FF2B5EF4-FFF2-40B4-BE49-F238E27FC236}">
                  <a16:creationId xmlns:a16="http://schemas.microsoft.com/office/drawing/2014/main" id="{AC47784C-E92A-7E51-E048-AA035D10E1C7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6806;p71">
              <a:extLst>
                <a:ext uri="{FF2B5EF4-FFF2-40B4-BE49-F238E27FC236}">
                  <a16:creationId xmlns:a16="http://schemas.microsoft.com/office/drawing/2014/main" id="{5B456D43-39BA-53D1-A88D-74BCC082FCC2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6807;p71">
              <a:extLst>
                <a:ext uri="{FF2B5EF4-FFF2-40B4-BE49-F238E27FC236}">
                  <a16:creationId xmlns:a16="http://schemas.microsoft.com/office/drawing/2014/main" id="{30C9B809-049C-6B05-1EFF-302FC7680A0A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6808;p71">
              <a:extLst>
                <a:ext uri="{FF2B5EF4-FFF2-40B4-BE49-F238E27FC236}">
                  <a16:creationId xmlns:a16="http://schemas.microsoft.com/office/drawing/2014/main" id="{1AA8C153-84CA-CF7D-B230-95ABB0599F7B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6809;p71">
              <a:extLst>
                <a:ext uri="{FF2B5EF4-FFF2-40B4-BE49-F238E27FC236}">
                  <a16:creationId xmlns:a16="http://schemas.microsoft.com/office/drawing/2014/main" id="{11048028-4CC7-95D8-74E6-06D0F4084E2C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6810;p71">
              <a:extLst>
                <a:ext uri="{FF2B5EF4-FFF2-40B4-BE49-F238E27FC236}">
                  <a16:creationId xmlns:a16="http://schemas.microsoft.com/office/drawing/2014/main" id="{76E02A50-78B0-7733-50F7-F01BD8A62B80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6811;p71">
              <a:extLst>
                <a:ext uri="{FF2B5EF4-FFF2-40B4-BE49-F238E27FC236}">
                  <a16:creationId xmlns:a16="http://schemas.microsoft.com/office/drawing/2014/main" id="{284AF0DA-26A7-1ED8-2F2C-F6C6988BD45E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6812;p71">
              <a:extLst>
                <a:ext uri="{FF2B5EF4-FFF2-40B4-BE49-F238E27FC236}">
                  <a16:creationId xmlns:a16="http://schemas.microsoft.com/office/drawing/2014/main" id="{D8816116-FECC-4AE6-27FF-1FB54FBC0324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6813;p71">
              <a:extLst>
                <a:ext uri="{FF2B5EF4-FFF2-40B4-BE49-F238E27FC236}">
                  <a16:creationId xmlns:a16="http://schemas.microsoft.com/office/drawing/2014/main" id="{EFC90D20-E83D-D54F-4221-6EEFC00FB8A7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6814;p71">
              <a:extLst>
                <a:ext uri="{FF2B5EF4-FFF2-40B4-BE49-F238E27FC236}">
                  <a16:creationId xmlns:a16="http://schemas.microsoft.com/office/drawing/2014/main" id="{B3D7D54B-24F1-5D2D-01E4-F0028D5BF092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6815;p71">
              <a:extLst>
                <a:ext uri="{FF2B5EF4-FFF2-40B4-BE49-F238E27FC236}">
                  <a16:creationId xmlns:a16="http://schemas.microsoft.com/office/drawing/2014/main" id="{51F6E4CC-381C-9C8C-7C1C-CF9C883F1825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6816;p71">
              <a:extLst>
                <a:ext uri="{FF2B5EF4-FFF2-40B4-BE49-F238E27FC236}">
                  <a16:creationId xmlns:a16="http://schemas.microsoft.com/office/drawing/2014/main" id="{339C0EF6-4983-6A54-B33E-F36DC09E9307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6817;p71">
              <a:extLst>
                <a:ext uri="{FF2B5EF4-FFF2-40B4-BE49-F238E27FC236}">
                  <a16:creationId xmlns:a16="http://schemas.microsoft.com/office/drawing/2014/main" id="{3F836DA9-B380-8230-8559-7B418E7444E3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6818;p71">
              <a:extLst>
                <a:ext uri="{FF2B5EF4-FFF2-40B4-BE49-F238E27FC236}">
                  <a16:creationId xmlns:a16="http://schemas.microsoft.com/office/drawing/2014/main" id="{5B87242E-C58F-1A77-A0F1-D6DA097440A0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6819;p71">
              <a:extLst>
                <a:ext uri="{FF2B5EF4-FFF2-40B4-BE49-F238E27FC236}">
                  <a16:creationId xmlns:a16="http://schemas.microsoft.com/office/drawing/2014/main" id="{B08A9122-95D2-0A7D-D2CA-83CC2CE4DF66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6820;p71">
              <a:extLst>
                <a:ext uri="{FF2B5EF4-FFF2-40B4-BE49-F238E27FC236}">
                  <a16:creationId xmlns:a16="http://schemas.microsoft.com/office/drawing/2014/main" id="{0CA4C088-CD5B-9818-60F7-FBDC115B4831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6821;p71">
              <a:extLst>
                <a:ext uri="{FF2B5EF4-FFF2-40B4-BE49-F238E27FC236}">
                  <a16:creationId xmlns:a16="http://schemas.microsoft.com/office/drawing/2014/main" id="{CC46AFA0-C7D6-811E-D0C6-28F8D9DC790E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6822;p71">
              <a:extLst>
                <a:ext uri="{FF2B5EF4-FFF2-40B4-BE49-F238E27FC236}">
                  <a16:creationId xmlns:a16="http://schemas.microsoft.com/office/drawing/2014/main" id="{DC3CF01D-C5DC-C6C2-04C5-9B5DB17B7F1E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6823;p71">
              <a:extLst>
                <a:ext uri="{FF2B5EF4-FFF2-40B4-BE49-F238E27FC236}">
                  <a16:creationId xmlns:a16="http://schemas.microsoft.com/office/drawing/2014/main" id="{36F8BA35-4D2A-B7A1-F758-E85E276FDF1E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6824;p71">
              <a:extLst>
                <a:ext uri="{FF2B5EF4-FFF2-40B4-BE49-F238E27FC236}">
                  <a16:creationId xmlns:a16="http://schemas.microsoft.com/office/drawing/2014/main" id="{31378E0E-354E-C33B-C341-FACDFE57DED7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6825;p71">
              <a:extLst>
                <a:ext uri="{FF2B5EF4-FFF2-40B4-BE49-F238E27FC236}">
                  <a16:creationId xmlns:a16="http://schemas.microsoft.com/office/drawing/2014/main" id="{3309FB98-B956-1D09-74A5-A8C4C55EF02A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6826;p71">
              <a:extLst>
                <a:ext uri="{FF2B5EF4-FFF2-40B4-BE49-F238E27FC236}">
                  <a16:creationId xmlns:a16="http://schemas.microsoft.com/office/drawing/2014/main" id="{3092035D-6D2B-9D37-6198-1EBA712EED4A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6827;p71">
              <a:extLst>
                <a:ext uri="{FF2B5EF4-FFF2-40B4-BE49-F238E27FC236}">
                  <a16:creationId xmlns:a16="http://schemas.microsoft.com/office/drawing/2014/main" id="{15607155-B242-4B3B-A476-31D620F5163E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6828;p71">
              <a:extLst>
                <a:ext uri="{FF2B5EF4-FFF2-40B4-BE49-F238E27FC236}">
                  <a16:creationId xmlns:a16="http://schemas.microsoft.com/office/drawing/2014/main" id="{06BCCAC6-FBAB-447B-6525-A36A4C1752F2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6829;p71">
              <a:extLst>
                <a:ext uri="{FF2B5EF4-FFF2-40B4-BE49-F238E27FC236}">
                  <a16:creationId xmlns:a16="http://schemas.microsoft.com/office/drawing/2014/main" id="{1A09A98F-7317-9EF3-61A7-A709C1677BCA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6830;p71">
              <a:extLst>
                <a:ext uri="{FF2B5EF4-FFF2-40B4-BE49-F238E27FC236}">
                  <a16:creationId xmlns:a16="http://schemas.microsoft.com/office/drawing/2014/main" id="{8D41BE4E-EB56-36F7-E182-5FE7D9CBAB8D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6831;p71">
              <a:extLst>
                <a:ext uri="{FF2B5EF4-FFF2-40B4-BE49-F238E27FC236}">
                  <a16:creationId xmlns:a16="http://schemas.microsoft.com/office/drawing/2014/main" id="{FEDBE32E-8412-D011-9D7C-E4B48C6AB90D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6832;p71">
              <a:extLst>
                <a:ext uri="{FF2B5EF4-FFF2-40B4-BE49-F238E27FC236}">
                  <a16:creationId xmlns:a16="http://schemas.microsoft.com/office/drawing/2014/main" id="{A58A31BC-5DE6-0685-8B09-1F60C116E5FC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6833;p71">
              <a:extLst>
                <a:ext uri="{FF2B5EF4-FFF2-40B4-BE49-F238E27FC236}">
                  <a16:creationId xmlns:a16="http://schemas.microsoft.com/office/drawing/2014/main" id="{57462E8C-4D84-5C94-D967-5B8EDFD233D1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6834;p71">
              <a:extLst>
                <a:ext uri="{FF2B5EF4-FFF2-40B4-BE49-F238E27FC236}">
                  <a16:creationId xmlns:a16="http://schemas.microsoft.com/office/drawing/2014/main" id="{C5A3E981-80C6-083A-7115-11F92BFD34F2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6835;p71">
              <a:extLst>
                <a:ext uri="{FF2B5EF4-FFF2-40B4-BE49-F238E27FC236}">
                  <a16:creationId xmlns:a16="http://schemas.microsoft.com/office/drawing/2014/main" id="{7718230D-AA99-CC27-4862-5CC864D32FD6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6836;p71">
              <a:extLst>
                <a:ext uri="{FF2B5EF4-FFF2-40B4-BE49-F238E27FC236}">
                  <a16:creationId xmlns:a16="http://schemas.microsoft.com/office/drawing/2014/main" id="{E5F611DC-6522-EB37-1FD3-71350DAB7C38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6837;p71">
              <a:extLst>
                <a:ext uri="{FF2B5EF4-FFF2-40B4-BE49-F238E27FC236}">
                  <a16:creationId xmlns:a16="http://schemas.microsoft.com/office/drawing/2014/main" id="{F0F6B31D-1707-7C36-0053-8C62AC9A373E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6838;p71">
              <a:extLst>
                <a:ext uri="{FF2B5EF4-FFF2-40B4-BE49-F238E27FC236}">
                  <a16:creationId xmlns:a16="http://schemas.microsoft.com/office/drawing/2014/main" id="{B9A7660E-422B-7746-9D6C-6F49BC7A7396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6839;p71">
              <a:extLst>
                <a:ext uri="{FF2B5EF4-FFF2-40B4-BE49-F238E27FC236}">
                  <a16:creationId xmlns:a16="http://schemas.microsoft.com/office/drawing/2014/main" id="{70F8ABE3-07E5-8D8F-D9A9-E44E83BE3880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6840;p71">
              <a:extLst>
                <a:ext uri="{FF2B5EF4-FFF2-40B4-BE49-F238E27FC236}">
                  <a16:creationId xmlns:a16="http://schemas.microsoft.com/office/drawing/2014/main" id="{1E06220E-A2EC-9FF9-1351-5AA25C8F2F74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6841;p71">
              <a:extLst>
                <a:ext uri="{FF2B5EF4-FFF2-40B4-BE49-F238E27FC236}">
                  <a16:creationId xmlns:a16="http://schemas.microsoft.com/office/drawing/2014/main" id="{9A010908-3F87-FEF3-BFE9-629748FFB9BA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6842;p71">
              <a:extLst>
                <a:ext uri="{FF2B5EF4-FFF2-40B4-BE49-F238E27FC236}">
                  <a16:creationId xmlns:a16="http://schemas.microsoft.com/office/drawing/2014/main" id="{F541B1EE-211F-B43C-A848-4FBEE5E8E436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6843;p71">
              <a:extLst>
                <a:ext uri="{FF2B5EF4-FFF2-40B4-BE49-F238E27FC236}">
                  <a16:creationId xmlns:a16="http://schemas.microsoft.com/office/drawing/2014/main" id="{78ABFCC9-11DB-07A2-FF8A-32EBFCE2EE92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6844;p71">
              <a:extLst>
                <a:ext uri="{FF2B5EF4-FFF2-40B4-BE49-F238E27FC236}">
                  <a16:creationId xmlns:a16="http://schemas.microsoft.com/office/drawing/2014/main" id="{A4A768B9-D8BD-2534-B7B3-6F658932EA0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6845;p71">
              <a:extLst>
                <a:ext uri="{FF2B5EF4-FFF2-40B4-BE49-F238E27FC236}">
                  <a16:creationId xmlns:a16="http://schemas.microsoft.com/office/drawing/2014/main" id="{6A9C7B19-CD08-FA21-37B1-DF7B795B20A7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6846;p71">
              <a:extLst>
                <a:ext uri="{FF2B5EF4-FFF2-40B4-BE49-F238E27FC236}">
                  <a16:creationId xmlns:a16="http://schemas.microsoft.com/office/drawing/2014/main" id="{04125F70-5238-5778-C34A-2E8A37E82DDB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6847;p71">
              <a:extLst>
                <a:ext uri="{FF2B5EF4-FFF2-40B4-BE49-F238E27FC236}">
                  <a16:creationId xmlns:a16="http://schemas.microsoft.com/office/drawing/2014/main" id="{70B954C5-7280-6690-8A85-DD731FB9EAF7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6848;p71">
              <a:extLst>
                <a:ext uri="{FF2B5EF4-FFF2-40B4-BE49-F238E27FC236}">
                  <a16:creationId xmlns:a16="http://schemas.microsoft.com/office/drawing/2014/main" id="{3598EF75-877F-B61F-3E9F-8032D5B1BACF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6849;p71">
              <a:extLst>
                <a:ext uri="{FF2B5EF4-FFF2-40B4-BE49-F238E27FC236}">
                  <a16:creationId xmlns:a16="http://schemas.microsoft.com/office/drawing/2014/main" id="{5A5FB8FF-657C-605E-C888-7C82F1FA4449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6850;p71">
              <a:extLst>
                <a:ext uri="{FF2B5EF4-FFF2-40B4-BE49-F238E27FC236}">
                  <a16:creationId xmlns:a16="http://schemas.microsoft.com/office/drawing/2014/main" id="{74AFACA6-057F-2979-C6BF-F7FE3F8DFE3E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6851;p71">
              <a:extLst>
                <a:ext uri="{FF2B5EF4-FFF2-40B4-BE49-F238E27FC236}">
                  <a16:creationId xmlns:a16="http://schemas.microsoft.com/office/drawing/2014/main" id="{368A2BE0-5DDD-2C4A-A31D-394B08AC1B35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6852;p71">
              <a:extLst>
                <a:ext uri="{FF2B5EF4-FFF2-40B4-BE49-F238E27FC236}">
                  <a16:creationId xmlns:a16="http://schemas.microsoft.com/office/drawing/2014/main" id="{DF415B3F-FE02-FB34-497C-302AB6F5C2A0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6853;p71">
              <a:extLst>
                <a:ext uri="{FF2B5EF4-FFF2-40B4-BE49-F238E27FC236}">
                  <a16:creationId xmlns:a16="http://schemas.microsoft.com/office/drawing/2014/main" id="{53B399F6-62BB-E71E-FD7D-E53EE89D25E3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6854;p71">
              <a:extLst>
                <a:ext uri="{FF2B5EF4-FFF2-40B4-BE49-F238E27FC236}">
                  <a16:creationId xmlns:a16="http://schemas.microsoft.com/office/drawing/2014/main" id="{E9787A92-761F-B126-E535-475E42F030DC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6855;p71">
              <a:extLst>
                <a:ext uri="{FF2B5EF4-FFF2-40B4-BE49-F238E27FC236}">
                  <a16:creationId xmlns:a16="http://schemas.microsoft.com/office/drawing/2014/main" id="{9176784E-C128-5EA6-B4F5-6D31CBBBD17B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6856;p71">
              <a:extLst>
                <a:ext uri="{FF2B5EF4-FFF2-40B4-BE49-F238E27FC236}">
                  <a16:creationId xmlns:a16="http://schemas.microsoft.com/office/drawing/2014/main" id="{550133F5-D00B-DC71-6844-E92466976F10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6857;p71">
              <a:extLst>
                <a:ext uri="{FF2B5EF4-FFF2-40B4-BE49-F238E27FC236}">
                  <a16:creationId xmlns:a16="http://schemas.microsoft.com/office/drawing/2014/main" id="{6D8D6C7C-189F-FB24-372E-E171502DB55D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6858;p71">
              <a:extLst>
                <a:ext uri="{FF2B5EF4-FFF2-40B4-BE49-F238E27FC236}">
                  <a16:creationId xmlns:a16="http://schemas.microsoft.com/office/drawing/2014/main" id="{72B1950D-9136-B68A-A43E-296C2889C643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6859;p71">
              <a:extLst>
                <a:ext uri="{FF2B5EF4-FFF2-40B4-BE49-F238E27FC236}">
                  <a16:creationId xmlns:a16="http://schemas.microsoft.com/office/drawing/2014/main" id="{7DB6053D-3307-3EF2-C0C3-046A532301A9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6860;p71">
              <a:extLst>
                <a:ext uri="{FF2B5EF4-FFF2-40B4-BE49-F238E27FC236}">
                  <a16:creationId xmlns:a16="http://schemas.microsoft.com/office/drawing/2014/main" id="{65E2984E-6454-9F6B-304B-320352DBC729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6861;p71">
              <a:extLst>
                <a:ext uri="{FF2B5EF4-FFF2-40B4-BE49-F238E27FC236}">
                  <a16:creationId xmlns:a16="http://schemas.microsoft.com/office/drawing/2014/main" id="{E71BDB79-2187-DE84-175F-7DE5CCF5859C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6862;p71">
              <a:extLst>
                <a:ext uri="{FF2B5EF4-FFF2-40B4-BE49-F238E27FC236}">
                  <a16:creationId xmlns:a16="http://schemas.microsoft.com/office/drawing/2014/main" id="{8F3AAA31-AD8D-D08A-649F-83AA802E8127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6863;p71">
              <a:extLst>
                <a:ext uri="{FF2B5EF4-FFF2-40B4-BE49-F238E27FC236}">
                  <a16:creationId xmlns:a16="http://schemas.microsoft.com/office/drawing/2014/main" id="{DC48EFB7-9998-F985-A1A5-B424FB9812F9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6864;p71">
              <a:extLst>
                <a:ext uri="{FF2B5EF4-FFF2-40B4-BE49-F238E27FC236}">
                  <a16:creationId xmlns:a16="http://schemas.microsoft.com/office/drawing/2014/main" id="{0B0CCF7A-1D9E-B267-5F62-A44606071FF1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6865;p71">
              <a:extLst>
                <a:ext uri="{FF2B5EF4-FFF2-40B4-BE49-F238E27FC236}">
                  <a16:creationId xmlns:a16="http://schemas.microsoft.com/office/drawing/2014/main" id="{07AC7323-9208-466F-E818-A5FD3EF31DE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6866;p71">
              <a:extLst>
                <a:ext uri="{FF2B5EF4-FFF2-40B4-BE49-F238E27FC236}">
                  <a16:creationId xmlns:a16="http://schemas.microsoft.com/office/drawing/2014/main" id="{4A0F0E61-B3E6-EB8F-EABE-54C2BBFD53B6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6867;p71">
              <a:extLst>
                <a:ext uri="{FF2B5EF4-FFF2-40B4-BE49-F238E27FC236}">
                  <a16:creationId xmlns:a16="http://schemas.microsoft.com/office/drawing/2014/main" id="{CE31D72D-6BA5-5C0F-8385-9DBD36620124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6868;p71">
              <a:extLst>
                <a:ext uri="{FF2B5EF4-FFF2-40B4-BE49-F238E27FC236}">
                  <a16:creationId xmlns:a16="http://schemas.microsoft.com/office/drawing/2014/main" id="{F3753701-A7E8-8BBD-429F-028893445ED6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6869;p71">
              <a:extLst>
                <a:ext uri="{FF2B5EF4-FFF2-40B4-BE49-F238E27FC236}">
                  <a16:creationId xmlns:a16="http://schemas.microsoft.com/office/drawing/2014/main" id="{F831A049-3D2F-5A9C-614E-7036439624B5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6870;p71">
              <a:extLst>
                <a:ext uri="{FF2B5EF4-FFF2-40B4-BE49-F238E27FC236}">
                  <a16:creationId xmlns:a16="http://schemas.microsoft.com/office/drawing/2014/main" id="{92B309FB-604D-25EE-EADE-6B02B6B4827B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6871;p71">
              <a:extLst>
                <a:ext uri="{FF2B5EF4-FFF2-40B4-BE49-F238E27FC236}">
                  <a16:creationId xmlns:a16="http://schemas.microsoft.com/office/drawing/2014/main" id="{07444E4B-5EDD-EA1D-2A36-34BCCDB86414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6872;p71">
              <a:extLst>
                <a:ext uri="{FF2B5EF4-FFF2-40B4-BE49-F238E27FC236}">
                  <a16:creationId xmlns:a16="http://schemas.microsoft.com/office/drawing/2014/main" id="{C1B4D7A4-42BD-EA12-1830-9841DB77F866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6873;p71">
              <a:extLst>
                <a:ext uri="{FF2B5EF4-FFF2-40B4-BE49-F238E27FC236}">
                  <a16:creationId xmlns:a16="http://schemas.microsoft.com/office/drawing/2014/main" id="{F6908C2E-07D6-650B-F695-06D87396B984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6874;p71">
              <a:extLst>
                <a:ext uri="{FF2B5EF4-FFF2-40B4-BE49-F238E27FC236}">
                  <a16:creationId xmlns:a16="http://schemas.microsoft.com/office/drawing/2014/main" id="{721F2F46-02D0-AD7F-2F9D-5A5268886000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6875;p71">
              <a:extLst>
                <a:ext uri="{FF2B5EF4-FFF2-40B4-BE49-F238E27FC236}">
                  <a16:creationId xmlns:a16="http://schemas.microsoft.com/office/drawing/2014/main" id="{ED42E93E-60E8-0269-2A5A-06B560487D93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6876;p71">
              <a:extLst>
                <a:ext uri="{FF2B5EF4-FFF2-40B4-BE49-F238E27FC236}">
                  <a16:creationId xmlns:a16="http://schemas.microsoft.com/office/drawing/2014/main" id="{DAC197A6-49C6-1CF0-145C-03DA3D3B7067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6877;p71">
              <a:extLst>
                <a:ext uri="{FF2B5EF4-FFF2-40B4-BE49-F238E27FC236}">
                  <a16:creationId xmlns:a16="http://schemas.microsoft.com/office/drawing/2014/main" id="{EDD1FB06-879E-589F-DE1E-3B5D45B350EE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6878;p71">
              <a:extLst>
                <a:ext uri="{FF2B5EF4-FFF2-40B4-BE49-F238E27FC236}">
                  <a16:creationId xmlns:a16="http://schemas.microsoft.com/office/drawing/2014/main" id="{805C093B-97BD-5499-0CE5-02DB2BAC3F75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6879;p71">
              <a:extLst>
                <a:ext uri="{FF2B5EF4-FFF2-40B4-BE49-F238E27FC236}">
                  <a16:creationId xmlns:a16="http://schemas.microsoft.com/office/drawing/2014/main" id="{B0039DB7-46AD-2888-4474-99371EF94FD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6880;p71">
              <a:extLst>
                <a:ext uri="{FF2B5EF4-FFF2-40B4-BE49-F238E27FC236}">
                  <a16:creationId xmlns:a16="http://schemas.microsoft.com/office/drawing/2014/main" id="{0A2E1A33-A26E-AD3E-350E-9FBC104C583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6881;p71">
              <a:extLst>
                <a:ext uri="{FF2B5EF4-FFF2-40B4-BE49-F238E27FC236}">
                  <a16:creationId xmlns:a16="http://schemas.microsoft.com/office/drawing/2014/main" id="{B8D7C8D6-F22F-61AF-4E37-5BF0675F7F8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6882;p71">
              <a:extLst>
                <a:ext uri="{FF2B5EF4-FFF2-40B4-BE49-F238E27FC236}">
                  <a16:creationId xmlns:a16="http://schemas.microsoft.com/office/drawing/2014/main" id="{B56F1FB0-7F8A-610B-6D7C-593636DD44CC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6883;p71">
              <a:extLst>
                <a:ext uri="{FF2B5EF4-FFF2-40B4-BE49-F238E27FC236}">
                  <a16:creationId xmlns:a16="http://schemas.microsoft.com/office/drawing/2014/main" id="{FE69A396-2FA4-5CAF-50D1-38F102A9E188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6884;p71">
              <a:extLst>
                <a:ext uri="{FF2B5EF4-FFF2-40B4-BE49-F238E27FC236}">
                  <a16:creationId xmlns:a16="http://schemas.microsoft.com/office/drawing/2014/main" id="{1D020D6D-E01D-5B39-4A3B-D4C28E680FDF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6885;p71">
              <a:extLst>
                <a:ext uri="{FF2B5EF4-FFF2-40B4-BE49-F238E27FC236}">
                  <a16:creationId xmlns:a16="http://schemas.microsoft.com/office/drawing/2014/main" id="{63103CE5-B217-78D0-3ED6-1E3CDCD240C8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6886;p71">
              <a:extLst>
                <a:ext uri="{FF2B5EF4-FFF2-40B4-BE49-F238E27FC236}">
                  <a16:creationId xmlns:a16="http://schemas.microsoft.com/office/drawing/2014/main" id="{57DA24B6-8742-C411-A9B4-53703A75C8D5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6887;p71">
              <a:extLst>
                <a:ext uri="{FF2B5EF4-FFF2-40B4-BE49-F238E27FC236}">
                  <a16:creationId xmlns:a16="http://schemas.microsoft.com/office/drawing/2014/main" id="{691F5302-79C8-FF6A-0F8B-156D66690B8C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6888;p71">
              <a:extLst>
                <a:ext uri="{FF2B5EF4-FFF2-40B4-BE49-F238E27FC236}">
                  <a16:creationId xmlns:a16="http://schemas.microsoft.com/office/drawing/2014/main" id="{3618FB24-B41C-CB4D-52ED-C2E002DCD8AC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6889;p71">
              <a:extLst>
                <a:ext uri="{FF2B5EF4-FFF2-40B4-BE49-F238E27FC236}">
                  <a16:creationId xmlns:a16="http://schemas.microsoft.com/office/drawing/2014/main" id="{57D4F587-C9E2-C2F7-479A-3404253699EC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6890;p71">
              <a:extLst>
                <a:ext uri="{FF2B5EF4-FFF2-40B4-BE49-F238E27FC236}">
                  <a16:creationId xmlns:a16="http://schemas.microsoft.com/office/drawing/2014/main" id="{95D59A9A-3035-5FFB-69EA-30EF8B691D64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6891;p71">
              <a:extLst>
                <a:ext uri="{FF2B5EF4-FFF2-40B4-BE49-F238E27FC236}">
                  <a16:creationId xmlns:a16="http://schemas.microsoft.com/office/drawing/2014/main" id="{005E7F94-F000-967A-104C-6981A09C8679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6892;p71">
              <a:extLst>
                <a:ext uri="{FF2B5EF4-FFF2-40B4-BE49-F238E27FC236}">
                  <a16:creationId xmlns:a16="http://schemas.microsoft.com/office/drawing/2014/main" id="{5308E48F-5E84-1655-5A10-142478C8E2F0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6893;p71">
              <a:extLst>
                <a:ext uri="{FF2B5EF4-FFF2-40B4-BE49-F238E27FC236}">
                  <a16:creationId xmlns:a16="http://schemas.microsoft.com/office/drawing/2014/main" id="{2747EA27-A3E9-841F-9131-95633588F2BD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6894;p71">
              <a:extLst>
                <a:ext uri="{FF2B5EF4-FFF2-40B4-BE49-F238E27FC236}">
                  <a16:creationId xmlns:a16="http://schemas.microsoft.com/office/drawing/2014/main" id="{02A31FFC-9FA2-E498-4F76-A888192EA314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6895;p71">
              <a:extLst>
                <a:ext uri="{FF2B5EF4-FFF2-40B4-BE49-F238E27FC236}">
                  <a16:creationId xmlns:a16="http://schemas.microsoft.com/office/drawing/2014/main" id="{4970B976-20A0-CEA7-8775-545DE051AD4F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6896;p71">
              <a:extLst>
                <a:ext uri="{FF2B5EF4-FFF2-40B4-BE49-F238E27FC236}">
                  <a16:creationId xmlns:a16="http://schemas.microsoft.com/office/drawing/2014/main" id="{62A205D8-AE58-5F42-1434-BCB2FBCFFF20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6897;p71">
              <a:extLst>
                <a:ext uri="{FF2B5EF4-FFF2-40B4-BE49-F238E27FC236}">
                  <a16:creationId xmlns:a16="http://schemas.microsoft.com/office/drawing/2014/main" id="{731662C2-8858-8BA7-D63B-FAD4C6B56495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6898;p71">
              <a:extLst>
                <a:ext uri="{FF2B5EF4-FFF2-40B4-BE49-F238E27FC236}">
                  <a16:creationId xmlns:a16="http://schemas.microsoft.com/office/drawing/2014/main" id="{036A87A6-9D0E-7C8C-F433-90CB4DA5F498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6899;p71">
              <a:extLst>
                <a:ext uri="{FF2B5EF4-FFF2-40B4-BE49-F238E27FC236}">
                  <a16:creationId xmlns:a16="http://schemas.microsoft.com/office/drawing/2014/main" id="{768579B8-537E-AF60-CC9D-43CAF41E61E8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6900;p71">
              <a:extLst>
                <a:ext uri="{FF2B5EF4-FFF2-40B4-BE49-F238E27FC236}">
                  <a16:creationId xmlns:a16="http://schemas.microsoft.com/office/drawing/2014/main" id="{C3C2FEFD-B683-5945-2A18-254F9863AF98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6901;p71">
              <a:extLst>
                <a:ext uri="{FF2B5EF4-FFF2-40B4-BE49-F238E27FC236}">
                  <a16:creationId xmlns:a16="http://schemas.microsoft.com/office/drawing/2014/main" id="{22073DF0-C6FA-DDC5-4CA6-1E6DB5100AD4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6902;p71">
              <a:extLst>
                <a:ext uri="{FF2B5EF4-FFF2-40B4-BE49-F238E27FC236}">
                  <a16:creationId xmlns:a16="http://schemas.microsoft.com/office/drawing/2014/main" id="{79D313D3-04AE-010A-3196-CC44B0CEBC14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6903;p71">
              <a:extLst>
                <a:ext uri="{FF2B5EF4-FFF2-40B4-BE49-F238E27FC236}">
                  <a16:creationId xmlns:a16="http://schemas.microsoft.com/office/drawing/2014/main" id="{0D35F95C-3690-165A-8F13-F45DFB5DF5C4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6904;p71">
              <a:extLst>
                <a:ext uri="{FF2B5EF4-FFF2-40B4-BE49-F238E27FC236}">
                  <a16:creationId xmlns:a16="http://schemas.microsoft.com/office/drawing/2014/main" id="{2B33269A-FCD4-51B4-6E00-34F35DECF83E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6905;p71">
              <a:extLst>
                <a:ext uri="{FF2B5EF4-FFF2-40B4-BE49-F238E27FC236}">
                  <a16:creationId xmlns:a16="http://schemas.microsoft.com/office/drawing/2014/main" id="{DB00F0B0-8DF8-E434-722C-6CF344C70029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6906;p71">
              <a:extLst>
                <a:ext uri="{FF2B5EF4-FFF2-40B4-BE49-F238E27FC236}">
                  <a16:creationId xmlns:a16="http://schemas.microsoft.com/office/drawing/2014/main" id="{EFCBEDE9-1F65-4228-F717-85B75DB57317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6907;p71">
              <a:extLst>
                <a:ext uri="{FF2B5EF4-FFF2-40B4-BE49-F238E27FC236}">
                  <a16:creationId xmlns:a16="http://schemas.microsoft.com/office/drawing/2014/main" id="{2F756372-028F-EC01-B506-82B669C72DD3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6908;p71">
              <a:extLst>
                <a:ext uri="{FF2B5EF4-FFF2-40B4-BE49-F238E27FC236}">
                  <a16:creationId xmlns:a16="http://schemas.microsoft.com/office/drawing/2014/main" id="{530F59F0-3E2F-20B8-9338-876E57A3B438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6909;p71">
              <a:extLst>
                <a:ext uri="{FF2B5EF4-FFF2-40B4-BE49-F238E27FC236}">
                  <a16:creationId xmlns:a16="http://schemas.microsoft.com/office/drawing/2014/main" id="{77029C54-8B5B-DFA5-A65D-AC56F4ADB52E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6910;p71">
              <a:extLst>
                <a:ext uri="{FF2B5EF4-FFF2-40B4-BE49-F238E27FC236}">
                  <a16:creationId xmlns:a16="http://schemas.microsoft.com/office/drawing/2014/main" id="{8D714D0D-65CB-CCAC-46BC-DBED05E279C1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6911;p71">
              <a:extLst>
                <a:ext uri="{FF2B5EF4-FFF2-40B4-BE49-F238E27FC236}">
                  <a16:creationId xmlns:a16="http://schemas.microsoft.com/office/drawing/2014/main" id="{01E4EA56-0F9B-E76A-7B68-95C19D35B41F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6912;p71">
              <a:extLst>
                <a:ext uri="{FF2B5EF4-FFF2-40B4-BE49-F238E27FC236}">
                  <a16:creationId xmlns:a16="http://schemas.microsoft.com/office/drawing/2014/main" id="{2348F8FC-1119-CA6E-6E03-DF3A8DFDC97D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6913;p71">
              <a:extLst>
                <a:ext uri="{FF2B5EF4-FFF2-40B4-BE49-F238E27FC236}">
                  <a16:creationId xmlns:a16="http://schemas.microsoft.com/office/drawing/2014/main" id="{8D7B00B5-C8C7-B094-9FA9-180EB123F231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6914;p71">
              <a:extLst>
                <a:ext uri="{FF2B5EF4-FFF2-40B4-BE49-F238E27FC236}">
                  <a16:creationId xmlns:a16="http://schemas.microsoft.com/office/drawing/2014/main" id="{54E56CFA-49A4-935F-38DF-BFDCEEF1C14D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6915;p71">
              <a:extLst>
                <a:ext uri="{FF2B5EF4-FFF2-40B4-BE49-F238E27FC236}">
                  <a16:creationId xmlns:a16="http://schemas.microsoft.com/office/drawing/2014/main" id="{1B902586-B1E9-D922-1F0E-D4A09A687997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6916;p71">
              <a:extLst>
                <a:ext uri="{FF2B5EF4-FFF2-40B4-BE49-F238E27FC236}">
                  <a16:creationId xmlns:a16="http://schemas.microsoft.com/office/drawing/2014/main" id="{45C16564-1655-AC03-E9DF-21E97EF6F2CB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6917;p71">
              <a:extLst>
                <a:ext uri="{FF2B5EF4-FFF2-40B4-BE49-F238E27FC236}">
                  <a16:creationId xmlns:a16="http://schemas.microsoft.com/office/drawing/2014/main" id="{717BAAAE-398B-BCD2-E24C-5E3AC8A17448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6918;p71">
              <a:extLst>
                <a:ext uri="{FF2B5EF4-FFF2-40B4-BE49-F238E27FC236}">
                  <a16:creationId xmlns:a16="http://schemas.microsoft.com/office/drawing/2014/main" id="{DC5C6B40-01AF-D06A-6706-DE4158DC9E8E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6919;p71">
              <a:extLst>
                <a:ext uri="{FF2B5EF4-FFF2-40B4-BE49-F238E27FC236}">
                  <a16:creationId xmlns:a16="http://schemas.microsoft.com/office/drawing/2014/main" id="{AF7320B3-9C44-CB76-91F5-DCBDB7CEA165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6920;p71">
              <a:extLst>
                <a:ext uri="{FF2B5EF4-FFF2-40B4-BE49-F238E27FC236}">
                  <a16:creationId xmlns:a16="http://schemas.microsoft.com/office/drawing/2014/main" id="{892034C6-211A-C821-6368-EB8AF1A58402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6921;p71">
              <a:extLst>
                <a:ext uri="{FF2B5EF4-FFF2-40B4-BE49-F238E27FC236}">
                  <a16:creationId xmlns:a16="http://schemas.microsoft.com/office/drawing/2014/main" id="{C2740E0C-E8F0-B089-B46C-4F6F60EA88C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6922;p71">
              <a:extLst>
                <a:ext uri="{FF2B5EF4-FFF2-40B4-BE49-F238E27FC236}">
                  <a16:creationId xmlns:a16="http://schemas.microsoft.com/office/drawing/2014/main" id="{C018709A-CBD0-F289-3493-9D7DDD9D6FD9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6923;p71">
              <a:extLst>
                <a:ext uri="{FF2B5EF4-FFF2-40B4-BE49-F238E27FC236}">
                  <a16:creationId xmlns:a16="http://schemas.microsoft.com/office/drawing/2014/main" id="{EBE0216A-9154-A850-234A-A4FB728D0317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6924;p71">
              <a:extLst>
                <a:ext uri="{FF2B5EF4-FFF2-40B4-BE49-F238E27FC236}">
                  <a16:creationId xmlns:a16="http://schemas.microsoft.com/office/drawing/2014/main" id="{B5443790-5BA1-C8FC-7962-75E86037B378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6925;p71">
              <a:extLst>
                <a:ext uri="{FF2B5EF4-FFF2-40B4-BE49-F238E27FC236}">
                  <a16:creationId xmlns:a16="http://schemas.microsoft.com/office/drawing/2014/main" id="{B150AE27-A72B-3D6D-8224-56C0723388A9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6926;p71">
              <a:extLst>
                <a:ext uri="{FF2B5EF4-FFF2-40B4-BE49-F238E27FC236}">
                  <a16:creationId xmlns:a16="http://schemas.microsoft.com/office/drawing/2014/main" id="{3AFE585D-27D7-C8DE-205D-6DBF5BFB3E0B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6927;p71">
              <a:extLst>
                <a:ext uri="{FF2B5EF4-FFF2-40B4-BE49-F238E27FC236}">
                  <a16:creationId xmlns:a16="http://schemas.microsoft.com/office/drawing/2014/main" id="{22E1559F-D293-D4ED-1941-19F289D0FE2F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6928;p71">
              <a:extLst>
                <a:ext uri="{FF2B5EF4-FFF2-40B4-BE49-F238E27FC236}">
                  <a16:creationId xmlns:a16="http://schemas.microsoft.com/office/drawing/2014/main" id="{D1DC85A6-1D58-05C4-4E2E-61C6698E7618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6929;p71">
              <a:extLst>
                <a:ext uri="{FF2B5EF4-FFF2-40B4-BE49-F238E27FC236}">
                  <a16:creationId xmlns:a16="http://schemas.microsoft.com/office/drawing/2014/main" id="{7B2BCA89-3AFA-57CE-BDB6-10A853B1406A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6930;p71">
              <a:extLst>
                <a:ext uri="{FF2B5EF4-FFF2-40B4-BE49-F238E27FC236}">
                  <a16:creationId xmlns:a16="http://schemas.microsoft.com/office/drawing/2014/main" id="{35186D81-2208-15A6-4C38-EDCF2D6A9311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6931;p71">
              <a:extLst>
                <a:ext uri="{FF2B5EF4-FFF2-40B4-BE49-F238E27FC236}">
                  <a16:creationId xmlns:a16="http://schemas.microsoft.com/office/drawing/2014/main" id="{02A81B4F-BAAC-6A90-DF8F-948442E49F9B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6932;p71">
              <a:extLst>
                <a:ext uri="{FF2B5EF4-FFF2-40B4-BE49-F238E27FC236}">
                  <a16:creationId xmlns:a16="http://schemas.microsoft.com/office/drawing/2014/main" id="{8EDB763A-CB60-5905-4ED9-C636F8459671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6933;p71">
              <a:extLst>
                <a:ext uri="{FF2B5EF4-FFF2-40B4-BE49-F238E27FC236}">
                  <a16:creationId xmlns:a16="http://schemas.microsoft.com/office/drawing/2014/main" id="{41833EF2-9A20-4879-F5D5-E7E07919F09B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6934;p71">
              <a:extLst>
                <a:ext uri="{FF2B5EF4-FFF2-40B4-BE49-F238E27FC236}">
                  <a16:creationId xmlns:a16="http://schemas.microsoft.com/office/drawing/2014/main" id="{38A80190-3D14-E67C-A30C-4FE2F8ECED43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6935;p71">
              <a:extLst>
                <a:ext uri="{FF2B5EF4-FFF2-40B4-BE49-F238E27FC236}">
                  <a16:creationId xmlns:a16="http://schemas.microsoft.com/office/drawing/2014/main" id="{9353DED8-2F4C-2F92-983F-0FF82943E472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6936;p71">
              <a:extLst>
                <a:ext uri="{FF2B5EF4-FFF2-40B4-BE49-F238E27FC236}">
                  <a16:creationId xmlns:a16="http://schemas.microsoft.com/office/drawing/2014/main" id="{D06897D2-EDED-ACEE-A24C-67AD62B11BF2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6937;p71">
              <a:extLst>
                <a:ext uri="{FF2B5EF4-FFF2-40B4-BE49-F238E27FC236}">
                  <a16:creationId xmlns:a16="http://schemas.microsoft.com/office/drawing/2014/main" id="{FCEFB7FB-02BE-E05F-CEB8-97428A533205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6938;p71">
              <a:extLst>
                <a:ext uri="{FF2B5EF4-FFF2-40B4-BE49-F238E27FC236}">
                  <a16:creationId xmlns:a16="http://schemas.microsoft.com/office/drawing/2014/main" id="{BD7E8344-F99E-3C81-D7A3-7940188E0DC8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6939;p71">
              <a:extLst>
                <a:ext uri="{FF2B5EF4-FFF2-40B4-BE49-F238E27FC236}">
                  <a16:creationId xmlns:a16="http://schemas.microsoft.com/office/drawing/2014/main" id="{DE7948D7-77FC-585E-C426-61046405A63E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6940;p71">
              <a:extLst>
                <a:ext uri="{FF2B5EF4-FFF2-40B4-BE49-F238E27FC236}">
                  <a16:creationId xmlns:a16="http://schemas.microsoft.com/office/drawing/2014/main" id="{0FFCF022-B960-A4A8-3684-3E404830DB81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6941;p71">
              <a:extLst>
                <a:ext uri="{FF2B5EF4-FFF2-40B4-BE49-F238E27FC236}">
                  <a16:creationId xmlns:a16="http://schemas.microsoft.com/office/drawing/2014/main" id="{74F21A25-83D5-3792-6342-23CD2F1EF352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6942;p71">
              <a:extLst>
                <a:ext uri="{FF2B5EF4-FFF2-40B4-BE49-F238E27FC236}">
                  <a16:creationId xmlns:a16="http://schemas.microsoft.com/office/drawing/2014/main" id="{E3EF4726-5D99-F68D-EDE0-7B562093E526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6943;p71">
              <a:extLst>
                <a:ext uri="{FF2B5EF4-FFF2-40B4-BE49-F238E27FC236}">
                  <a16:creationId xmlns:a16="http://schemas.microsoft.com/office/drawing/2014/main" id="{BE541FE5-42C8-5549-43F1-37D5E60FD00F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6944;p71">
              <a:extLst>
                <a:ext uri="{FF2B5EF4-FFF2-40B4-BE49-F238E27FC236}">
                  <a16:creationId xmlns:a16="http://schemas.microsoft.com/office/drawing/2014/main" id="{D56A3C29-93FC-B787-17D7-9C8BAEF9D397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6945;p71">
              <a:extLst>
                <a:ext uri="{FF2B5EF4-FFF2-40B4-BE49-F238E27FC236}">
                  <a16:creationId xmlns:a16="http://schemas.microsoft.com/office/drawing/2014/main" id="{636FC6F5-ECE9-E236-A4BF-B7AE6C81AFEA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6946;p71">
              <a:extLst>
                <a:ext uri="{FF2B5EF4-FFF2-40B4-BE49-F238E27FC236}">
                  <a16:creationId xmlns:a16="http://schemas.microsoft.com/office/drawing/2014/main" id="{1CBA8B44-D45D-7A54-7926-5851BDEC8FD5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6947;p71">
              <a:extLst>
                <a:ext uri="{FF2B5EF4-FFF2-40B4-BE49-F238E27FC236}">
                  <a16:creationId xmlns:a16="http://schemas.microsoft.com/office/drawing/2014/main" id="{72F31162-58E4-2E37-6320-A2F301DB3A50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6948;p71">
              <a:extLst>
                <a:ext uri="{FF2B5EF4-FFF2-40B4-BE49-F238E27FC236}">
                  <a16:creationId xmlns:a16="http://schemas.microsoft.com/office/drawing/2014/main" id="{3637AD8A-08F5-31BF-ABAA-6556E9540BBC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6949;p71">
              <a:extLst>
                <a:ext uri="{FF2B5EF4-FFF2-40B4-BE49-F238E27FC236}">
                  <a16:creationId xmlns:a16="http://schemas.microsoft.com/office/drawing/2014/main" id="{00866ED2-2E88-4A2C-F124-4B80EB6518EE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6950;p71">
              <a:extLst>
                <a:ext uri="{FF2B5EF4-FFF2-40B4-BE49-F238E27FC236}">
                  <a16:creationId xmlns:a16="http://schemas.microsoft.com/office/drawing/2014/main" id="{330D2613-FD4D-7C25-3EC5-CE1734A50981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6951;p71">
              <a:extLst>
                <a:ext uri="{FF2B5EF4-FFF2-40B4-BE49-F238E27FC236}">
                  <a16:creationId xmlns:a16="http://schemas.microsoft.com/office/drawing/2014/main" id="{019701C4-7750-2DF6-D74B-87B6C2DB38F0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6952;p71">
              <a:extLst>
                <a:ext uri="{FF2B5EF4-FFF2-40B4-BE49-F238E27FC236}">
                  <a16:creationId xmlns:a16="http://schemas.microsoft.com/office/drawing/2014/main" id="{FA695533-491E-BC5A-4B80-36A0ACBC9636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6953;p71">
              <a:extLst>
                <a:ext uri="{FF2B5EF4-FFF2-40B4-BE49-F238E27FC236}">
                  <a16:creationId xmlns:a16="http://schemas.microsoft.com/office/drawing/2014/main" id="{CD7D745F-5753-7A28-D214-06683953DB02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6954;p71">
              <a:extLst>
                <a:ext uri="{FF2B5EF4-FFF2-40B4-BE49-F238E27FC236}">
                  <a16:creationId xmlns:a16="http://schemas.microsoft.com/office/drawing/2014/main" id="{F1314AEF-1F60-AF89-6F21-F59952CEB466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6955;p71">
              <a:extLst>
                <a:ext uri="{FF2B5EF4-FFF2-40B4-BE49-F238E27FC236}">
                  <a16:creationId xmlns:a16="http://schemas.microsoft.com/office/drawing/2014/main" id="{E5E4923A-107C-57BC-44DA-926F38E28D0F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6956;p71">
              <a:extLst>
                <a:ext uri="{FF2B5EF4-FFF2-40B4-BE49-F238E27FC236}">
                  <a16:creationId xmlns:a16="http://schemas.microsoft.com/office/drawing/2014/main" id="{98C9E202-230D-2817-2E33-43C9233F65A8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6957;p71">
              <a:extLst>
                <a:ext uri="{FF2B5EF4-FFF2-40B4-BE49-F238E27FC236}">
                  <a16:creationId xmlns:a16="http://schemas.microsoft.com/office/drawing/2014/main" id="{4316347E-5D89-4EF0-B5C6-D25F3B06E1CD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6958;p71">
              <a:extLst>
                <a:ext uri="{FF2B5EF4-FFF2-40B4-BE49-F238E27FC236}">
                  <a16:creationId xmlns:a16="http://schemas.microsoft.com/office/drawing/2014/main" id="{9D235F5B-BDFE-BAA2-693F-3A1A7375B55D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6959;p71">
              <a:extLst>
                <a:ext uri="{FF2B5EF4-FFF2-40B4-BE49-F238E27FC236}">
                  <a16:creationId xmlns:a16="http://schemas.microsoft.com/office/drawing/2014/main" id="{A3CA73F2-B60A-706E-2FC9-64FD54C9694C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6960;p71">
              <a:extLst>
                <a:ext uri="{FF2B5EF4-FFF2-40B4-BE49-F238E27FC236}">
                  <a16:creationId xmlns:a16="http://schemas.microsoft.com/office/drawing/2014/main" id="{27A752D2-2CF4-DB03-F41A-7659EDA2FEFD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6961;p71">
              <a:extLst>
                <a:ext uri="{FF2B5EF4-FFF2-40B4-BE49-F238E27FC236}">
                  <a16:creationId xmlns:a16="http://schemas.microsoft.com/office/drawing/2014/main" id="{CBBBCDCA-97AF-9DB5-B4FC-DDA83822EE16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6962;p71">
              <a:extLst>
                <a:ext uri="{FF2B5EF4-FFF2-40B4-BE49-F238E27FC236}">
                  <a16:creationId xmlns:a16="http://schemas.microsoft.com/office/drawing/2014/main" id="{C3901CD1-FBA0-7223-CDF8-6DA96684FD80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6963;p71">
              <a:extLst>
                <a:ext uri="{FF2B5EF4-FFF2-40B4-BE49-F238E27FC236}">
                  <a16:creationId xmlns:a16="http://schemas.microsoft.com/office/drawing/2014/main" id="{A8180770-DAF2-114B-CEE3-E0DE3CFDB37C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6964;p71">
              <a:extLst>
                <a:ext uri="{FF2B5EF4-FFF2-40B4-BE49-F238E27FC236}">
                  <a16:creationId xmlns:a16="http://schemas.microsoft.com/office/drawing/2014/main" id="{61B38B97-7329-5772-44AE-0357496456E2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6965;p71">
              <a:extLst>
                <a:ext uri="{FF2B5EF4-FFF2-40B4-BE49-F238E27FC236}">
                  <a16:creationId xmlns:a16="http://schemas.microsoft.com/office/drawing/2014/main" id="{930F2974-474F-BA57-DA9C-B4BA6FEC3F08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6966;p71">
              <a:extLst>
                <a:ext uri="{FF2B5EF4-FFF2-40B4-BE49-F238E27FC236}">
                  <a16:creationId xmlns:a16="http://schemas.microsoft.com/office/drawing/2014/main" id="{885EC005-C1A8-4FC9-0486-FF520664EEB8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6967;p71">
              <a:extLst>
                <a:ext uri="{FF2B5EF4-FFF2-40B4-BE49-F238E27FC236}">
                  <a16:creationId xmlns:a16="http://schemas.microsoft.com/office/drawing/2014/main" id="{A46C9235-08B9-171C-9F52-B8D29FC9E6F4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6968;p71">
              <a:extLst>
                <a:ext uri="{FF2B5EF4-FFF2-40B4-BE49-F238E27FC236}">
                  <a16:creationId xmlns:a16="http://schemas.microsoft.com/office/drawing/2014/main" id="{12939586-249B-1BF1-AB5C-1145F409714F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6969;p71">
              <a:extLst>
                <a:ext uri="{FF2B5EF4-FFF2-40B4-BE49-F238E27FC236}">
                  <a16:creationId xmlns:a16="http://schemas.microsoft.com/office/drawing/2014/main" id="{DFCFD97C-FE96-7DF3-5C03-E70D56733931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6970;p71">
              <a:extLst>
                <a:ext uri="{FF2B5EF4-FFF2-40B4-BE49-F238E27FC236}">
                  <a16:creationId xmlns:a16="http://schemas.microsoft.com/office/drawing/2014/main" id="{3D801B80-B004-FAAB-0742-5893817F3FB6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6971;p71">
              <a:extLst>
                <a:ext uri="{FF2B5EF4-FFF2-40B4-BE49-F238E27FC236}">
                  <a16:creationId xmlns:a16="http://schemas.microsoft.com/office/drawing/2014/main" id="{C941C43F-38A1-D524-EB85-59B42017E9CC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6972;p71">
              <a:extLst>
                <a:ext uri="{FF2B5EF4-FFF2-40B4-BE49-F238E27FC236}">
                  <a16:creationId xmlns:a16="http://schemas.microsoft.com/office/drawing/2014/main" id="{469299D6-25DB-D788-E6DD-055D3A1CAFFC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6973;p71">
              <a:extLst>
                <a:ext uri="{FF2B5EF4-FFF2-40B4-BE49-F238E27FC236}">
                  <a16:creationId xmlns:a16="http://schemas.microsoft.com/office/drawing/2014/main" id="{15115331-EA05-3862-8246-99DA644AE5C3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6974;p71">
              <a:extLst>
                <a:ext uri="{FF2B5EF4-FFF2-40B4-BE49-F238E27FC236}">
                  <a16:creationId xmlns:a16="http://schemas.microsoft.com/office/drawing/2014/main" id="{5E00B07E-FE6B-48FD-FF66-88B68FDA4B30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6975;p71">
              <a:extLst>
                <a:ext uri="{FF2B5EF4-FFF2-40B4-BE49-F238E27FC236}">
                  <a16:creationId xmlns:a16="http://schemas.microsoft.com/office/drawing/2014/main" id="{E7C4B89A-D940-B035-065A-0D2B8E55F1E9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6976;p71">
              <a:extLst>
                <a:ext uri="{FF2B5EF4-FFF2-40B4-BE49-F238E27FC236}">
                  <a16:creationId xmlns:a16="http://schemas.microsoft.com/office/drawing/2014/main" id="{01C4A4F0-D292-9C92-A6D8-0BAF7E48D545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6977;p71">
              <a:extLst>
                <a:ext uri="{FF2B5EF4-FFF2-40B4-BE49-F238E27FC236}">
                  <a16:creationId xmlns:a16="http://schemas.microsoft.com/office/drawing/2014/main" id="{C34C8953-5C13-772F-FC31-B4188F224431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6978;p71">
              <a:extLst>
                <a:ext uri="{FF2B5EF4-FFF2-40B4-BE49-F238E27FC236}">
                  <a16:creationId xmlns:a16="http://schemas.microsoft.com/office/drawing/2014/main" id="{C7B7B049-BE82-BB0F-F46F-B4B8C042B6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6979;p71">
              <a:extLst>
                <a:ext uri="{FF2B5EF4-FFF2-40B4-BE49-F238E27FC236}">
                  <a16:creationId xmlns:a16="http://schemas.microsoft.com/office/drawing/2014/main" id="{3C5454A1-FD27-BFD2-2CC9-A4BCCA10ECEE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6980;p71">
              <a:extLst>
                <a:ext uri="{FF2B5EF4-FFF2-40B4-BE49-F238E27FC236}">
                  <a16:creationId xmlns:a16="http://schemas.microsoft.com/office/drawing/2014/main" id="{70434755-1EA0-E825-CDD9-E948E62B189C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6981;p71">
              <a:extLst>
                <a:ext uri="{FF2B5EF4-FFF2-40B4-BE49-F238E27FC236}">
                  <a16:creationId xmlns:a16="http://schemas.microsoft.com/office/drawing/2014/main" id="{CF1B0F55-E2F1-2D68-0E52-6CAC86DB1E1F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6982;p71">
              <a:extLst>
                <a:ext uri="{FF2B5EF4-FFF2-40B4-BE49-F238E27FC236}">
                  <a16:creationId xmlns:a16="http://schemas.microsoft.com/office/drawing/2014/main" id="{B1E063B8-FF0A-AA0A-6ADC-9498A7B21BEB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6983;p71">
              <a:extLst>
                <a:ext uri="{FF2B5EF4-FFF2-40B4-BE49-F238E27FC236}">
                  <a16:creationId xmlns:a16="http://schemas.microsoft.com/office/drawing/2014/main" id="{19A66203-1040-877F-4FE6-460C7A715427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6984;p71">
              <a:extLst>
                <a:ext uri="{FF2B5EF4-FFF2-40B4-BE49-F238E27FC236}">
                  <a16:creationId xmlns:a16="http://schemas.microsoft.com/office/drawing/2014/main" id="{8BBB5C7E-DB4A-F925-764D-561508FE7BB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6985;p71">
              <a:extLst>
                <a:ext uri="{FF2B5EF4-FFF2-40B4-BE49-F238E27FC236}">
                  <a16:creationId xmlns:a16="http://schemas.microsoft.com/office/drawing/2014/main" id="{86034B50-3527-DF10-9D7F-06A0A79E6A11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6986;p71">
              <a:extLst>
                <a:ext uri="{FF2B5EF4-FFF2-40B4-BE49-F238E27FC236}">
                  <a16:creationId xmlns:a16="http://schemas.microsoft.com/office/drawing/2014/main" id="{EC052CD9-FF46-0839-A7F3-3F6E8632DAB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6987;p71">
              <a:extLst>
                <a:ext uri="{FF2B5EF4-FFF2-40B4-BE49-F238E27FC236}">
                  <a16:creationId xmlns:a16="http://schemas.microsoft.com/office/drawing/2014/main" id="{7A775F66-BA46-9E44-33C9-A68E7A08CB5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6988;p71">
              <a:extLst>
                <a:ext uri="{FF2B5EF4-FFF2-40B4-BE49-F238E27FC236}">
                  <a16:creationId xmlns:a16="http://schemas.microsoft.com/office/drawing/2014/main" id="{45AE0E08-17F1-E802-1A7D-9503146079FA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6989;p71">
              <a:extLst>
                <a:ext uri="{FF2B5EF4-FFF2-40B4-BE49-F238E27FC236}">
                  <a16:creationId xmlns:a16="http://schemas.microsoft.com/office/drawing/2014/main" id="{8E9AAF53-46D9-62F9-01A2-220DF7FC19D0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6990;p71">
              <a:extLst>
                <a:ext uri="{FF2B5EF4-FFF2-40B4-BE49-F238E27FC236}">
                  <a16:creationId xmlns:a16="http://schemas.microsoft.com/office/drawing/2014/main" id="{4753096E-7531-F72D-A001-1012AA37D60D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6991;p71">
              <a:extLst>
                <a:ext uri="{FF2B5EF4-FFF2-40B4-BE49-F238E27FC236}">
                  <a16:creationId xmlns:a16="http://schemas.microsoft.com/office/drawing/2014/main" id="{58C05CCD-43B6-720A-185A-8A97F865563D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6992;p71">
              <a:extLst>
                <a:ext uri="{FF2B5EF4-FFF2-40B4-BE49-F238E27FC236}">
                  <a16:creationId xmlns:a16="http://schemas.microsoft.com/office/drawing/2014/main" id="{7D0B9E63-1C15-9429-F49B-D6F77DE500C1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6993;p71">
              <a:extLst>
                <a:ext uri="{FF2B5EF4-FFF2-40B4-BE49-F238E27FC236}">
                  <a16:creationId xmlns:a16="http://schemas.microsoft.com/office/drawing/2014/main" id="{C4F0BF1A-9731-F6F9-D2E6-B0CA66F6D568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6994;p71">
              <a:extLst>
                <a:ext uri="{FF2B5EF4-FFF2-40B4-BE49-F238E27FC236}">
                  <a16:creationId xmlns:a16="http://schemas.microsoft.com/office/drawing/2014/main" id="{957C4CFB-7F12-AF3F-3E7D-3BB29DBA846C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6995;p71">
              <a:extLst>
                <a:ext uri="{FF2B5EF4-FFF2-40B4-BE49-F238E27FC236}">
                  <a16:creationId xmlns:a16="http://schemas.microsoft.com/office/drawing/2014/main" id="{99D46580-EAA6-653A-180C-B98D16564D72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6996;p71">
              <a:extLst>
                <a:ext uri="{FF2B5EF4-FFF2-40B4-BE49-F238E27FC236}">
                  <a16:creationId xmlns:a16="http://schemas.microsoft.com/office/drawing/2014/main" id="{E56E7E1D-B26C-98DB-A903-908370184A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6997;p71">
              <a:extLst>
                <a:ext uri="{FF2B5EF4-FFF2-40B4-BE49-F238E27FC236}">
                  <a16:creationId xmlns:a16="http://schemas.microsoft.com/office/drawing/2014/main" id="{FE667B03-5A43-1685-0F87-4D7C6F20436D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6998;p71">
              <a:extLst>
                <a:ext uri="{FF2B5EF4-FFF2-40B4-BE49-F238E27FC236}">
                  <a16:creationId xmlns:a16="http://schemas.microsoft.com/office/drawing/2014/main" id="{32870A27-4A91-2783-E0A1-D1E8B5FA4C61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6999;p71">
              <a:extLst>
                <a:ext uri="{FF2B5EF4-FFF2-40B4-BE49-F238E27FC236}">
                  <a16:creationId xmlns:a16="http://schemas.microsoft.com/office/drawing/2014/main" id="{9F0F834D-E3C4-AB30-C0A9-50647D17683C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7000;p71">
              <a:extLst>
                <a:ext uri="{FF2B5EF4-FFF2-40B4-BE49-F238E27FC236}">
                  <a16:creationId xmlns:a16="http://schemas.microsoft.com/office/drawing/2014/main" id="{FC4DEF60-A940-1717-CAD4-2A646492676F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7001;p71">
              <a:extLst>
                <a:ext uri="{FF2B5EF4-FFF2-40B4-BE49-F238E27FC236}">
                  <a16:creationId xmlns:a16="http://schemas.microsoft.com/office/drawing/2014/main" id="{99E1A024-9512-7344-C5C0-520D89DBF450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7002;p71">
              <a:extLst>
                <a:ext uri="{FF2B5EF4-FFF2-40B4-BE49-F238E27FC236}">
                  <a16:creationId xmlns:a16="http://schemas.microsoft.com/office/drawing/2014/main" id="{F3E82A1B-6748-3877-779D-E77FA70F13D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7003;p71">
              <a:extLst>
                <a:ext uri="{FF2B5EF4-FFF2-40B4-BE49-F238E27FC236}">
                  <a16:creationId xmlns:a16="http://schemas.microsoft.com/office/drawing/2014/main" id="{19D11DBB-1076-FB48-7559-740EB02A4F1C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7004;p71">
              <a:extLst>
                <a:ext uri="{FF2B5EF4-FFF2-40B4-BE49-F238E27FC236}">
                  <a16:creationId xmlns:a16="http://schemas.microsoft.com/office/drawing/2014/main" id="{59EC78B7-DB66-0BE8-3187-1E23AE16341C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7005;p71">
              <a:extLst>
                <a:ext uri="{FF2B5EF4-FFF2-40B4-BE49-F238E27FC236}">
                  <a16:creationId xmlns:a16="http://schemas.microsoft.com/office/drawing/2014/main" id="{9F39993A-8819-973B-239F-49AF2C580C2C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7006;p71">
              <a:extLst>
                <a:ext uri="{FF2B5EF4-FFF2-40B4-BE49-F238E27FC236}">
                  <a16:creationId xmlns:a16="http://schemas.microsoft.com/office/drawing/2014/main" id="{AE1F7D8F-CD3E-45DE-3071-C19256F4ECD8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7007;p71">
              <a:extLst>
                <a:ext uri="{FF2B5EF4-FFF2-40B4-BE49-F238E27FC236}">
                  <a16:creationId xmlns:a16="http://schemas.microsoft.com/office/drawing/2014/main" id="{5A1AA8DA-1AFA-057F-FE10-238E062A8F8A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7008;p71">
              <a:extLst>
                <a:ext uri="{FF2B5EF4-FFF2-40B4-BE49-F238E27FC236}">
                  <a16:creationId xmlns:a16="http://schemas.microsoft.com/office/drawing/2014/main" id="{52D2AB1C-CD8B-CE16-16F2-D4E4240E176D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7009;p71">
              <a:extLst>
                <a:ext uri="{FF2B5EF4-FFF2-40B4-BE49-F238E27FC236}">
                  <a16:creationId xmlns:a16="http://schemas.microsoft.com/office/drawing/2014/main" id="{AC2755A2-7BB1-56A2-D8CE-2E3C05A96F93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7010;p71">
              <a:extLst>
                <a:ext uri="{FF2B5EF4-FFF2-40B4-BE49-F238E27FC236}">
                  <a16:creationId xmlns:a16="http://schemas.microsoft.com/office/drawing/2014/main" id="{3653E12B-4C27-F71C-083E-4673D8B9CC37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7011;p71">
              <a:extLst>
                <a:ext uri="{FF2B5EF4-FFF2-40B4-BE49-F238E27FC236}">
                  <a16:creationId xmlns:a16="http://schemas.microsoft.com/office/drawing/2014/main" id="{D2A6356B-1D4D-B376-5177-7B952295321A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7012;p71">
              <a:extLst>
                <a:ext uri="{FF2B5EF4-FFF2-40B4-BE49-F238E27FC236}">
                  <a16:creationId xmlns:a16="http://schemas.microsoft.com/office/drawing/2014/main" id="{6FE2DFD3-91E1-E16D-4344-CF87F10CD6CE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7013;p71">
              <a:extLst>
                <a:ext uri="{FF2B5EF4-FFF2-40B4-BE49-F238E27FC236}">
                  <a16:creationId xmlns:a16="http://schemas.microsoft.com/office/drawing/2014/main" id="{EA5A4F51-0F61-34A3-46E7-ADF398CBFB0A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7014;p71">
              <a:extLst>
                <a:ext uri="{FF2B5EF4-FFF2-40B4-BE49-F238E27FC236}">
                  <a16:creationId xmlns:a16="http://schemas.microsoft.com/office/drawing/2014/main" id="{E8220963-8913-BE39-80F6-2CBF06A748C1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7015;p71">
              <a:extLst>
                <a:ext uri="{FF2B5EF4-FFF2-40B4-BE49-F238E27FC236}">
                  <a16:creationId xmlns:a16="http://schemas.microsoft.com/office/drawing/2014/main" id="{58794FE4-08E7-F44F-0E7F-804489142E17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7016;p71">
              <a:extLst>
                <a:ext uri="{FF2B5EF4-FFF2-40B4-BE49-F238E27FC236}">
                  <a16:creationId xmlns:a16="http://schemas.microsoft.com/office/drawing/2014/main" id="{057D9E64-A977-41C5-7823-822B38034785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7017;p71">
              <a:extLst>
                <a:ext uri="{FF2B5EF4-FFF2-40B4-BE49-F238E27FC236}">
                  <a16:creationId xmlns:a16="http://schemas.microsoft.com/office/drawing/2014/main" id="{5C7787CF-85F0-9DAF-9C6B-65E8E484C34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7018;p71">
              <a:extLst>
                <a:ext uri="{FF2B5EF4-FFF2-40B4-BE49-F238E27FC236}">
                  <a16:creationId xmlns:a16="http://schemas.microsoft.com/office/drawing/2014/main" id="{1BB67B82-0166-2032-96FA-DA968A694DB3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7019;p71">
              <a:extLst>
                <a:ext uri="{FF2B5EF4-FFF2-40B4-BE49-F238E27FC236}">
                  <a16:creationId xmlns:a16="http://schemas.microsoft.com/office/drawing/2014/main" id="{6A2AE3C0-A97E-CC04-9BB1-7E6F0893CA16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7020;p71">
              <a:extLst>
                <a:ext uri="{FF2B5EF4-FFF2-40B4-BE49-F238E27FC236}">
                  <a16:creationId xmlns:a16="http://schemas.microsoft.com/office/drawing/2014/main" id="{73C32C2C-BF91-CB42-EFBF-4EA046086A7E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7021;p71">
              <a:extLst>
                <a:ext uri="{FF2B5EF4-FFF2-40B4-BE49-F238E27FC236}">
                  <a16:creationId xmlns:a16="http://schemas.microsoft.com/office/drawing/2014/main" id="{16A9217F-7819-4542-013E-1D91AADDDDC4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7022;p71">
              <a:extLst>
                <a:ext uri="{FF2B5EF4-FFF2-40B4-BE49-F238E27FC236}">
                  <a16:creationId xmlns:a16="http://schemas.microsoft.com/office/drawing/2014/main" id="{EDF96145-0957-DD11-267B-6968FD2C5B3E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7023;p71">
              <a:extLst>
                <a:ext uri="{FF2B5EF4-FFF2-40B4-BE49-F238E27FC236}">
                  <a16:creationId xmlns:a16="http://schemas.microsoft.com/office/drawing/2014/main" id="{339498F1-A064-1718-8127-C9717512E5C5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7024;p71">
              <a:extLst>
                <a:ext uri="{FF2B5EF4-FFF2-40B4-BE49-F238E27FC236}">
                  <a16:creationId xmlns:a16="http://schemas.microsoft.com/office/drawing/2014/main" id="{E02889EC-A43D-36D7-4DE6-E0E76FEA8BA5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7025;p71">
              <a:extLst>
                <a:ext uri="{FF2B5EF4-FFF2-40B4-BE49-F238E27FC236}">
                  <a16:creationId xmlns:a16="http://schemas.microsoft.com/office/drawing/2014/main" id="{7FEDD65A-3248-FD06-603A-8A9C9C37C3A7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7026;p71">
              <a:extLst>
                <a:ext uri="{FF2B5EF4-FFF2-40B4-BE49-F238E27FC236}">
                  <a16:creationId xmlns:a16="http://schemas.microsoft.com/office/drawing/2014/main" id="{574B6886-DD55-0268-7C8F-26059632BC0A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7027;p71">
              <a:extLst>
                <a:ext uri="{FF2B5EF4-FFF2-40B4-BE49-F238E27FC236}">
                  <a16:creationId xmlns:a16="http://schemas.microsoft.com/office/drawing/2014/main" id="{73D981CB-CB73-2479-E804-DB5185125A49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7028;p71">
              <a:extLst>
                <a:ext uri="{FF2B5EF4-FFF2-40B4-BE49-F238E27FC236}">
                  <a16:creationId xmlns:a16="http://schemas.microsoft.com/office/drawing/2014/main" id="{092BC5BF-2AF3-0F8E-E2E7-FC9CA79E46F7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7029;p71">
              <a:extLst>
                <a:ext uri="{FF2B5EF4-FFF2-40B4-BE49-F238E27FC236}">
                  <a16:creationId xmlns:a16="http://schemas.microsoft.com/office/drawing/2014/main" id="{05660660-5657-F16D-F50E-DB63F2FFE8F4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7030;p71">
              <a:extLst>
                <a:ext uri="{FF2B5EF4-FFF2-40B4-BE49-F238E27FC236}">
                  <a16:creationId xmlns:a16="http://schemas.microsoft.com/office/drawing/2014/main" id="{86FCFCEE-9E97-30F9-7DC2-E04BD2A1B50F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7031;p71">
              <a:extLst>
                <a:ext uri="{FF2B5EF4-FFF2-40B4-BE49-F238E27FC236}">
                  <a16:creationId xmlns:a16="http://schemas.microsoft.com/office/drawing/2014/main" id="{A375B3B5-BB71-5A5D-B737-920ED2CDC1BC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7032;p71">
              <a:extLst>
                <a:ext uri="{FF2B5EF4-FFF2-40B4-BE49-F238E27FC236}">
                  <a16:creationId xmlns:a16="http://schemas.microsoft.com/office/drawing/2014/main" id="{4937D9A1-1CD4-F274-28D2-F9E88245AD14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7033;p71">
              <a:extLst>
                <a:ext uri="{FF2B5EF4-FFF2-40B4-BE49-F238E27FC236}">
                  <a16:creationId xmlns:a16="http://schemas.microsoft.com/office/drawing/2014/main" id="{28CEFEDF-41C9-28A1-7F6D-CB197D65E057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7034;p71">
              <a:extLst>
                <a:ext uri="{FF2B5EF4-FFF2-40B4-BE49-F238E27FC236}">
                  <a16:creationId xmlns:a16="http://schemas.microsoft.com/office/drawing/2014/main" id="{EE01773E-D5A0-CA4D-88C8-C38DF25B883B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7035;p71">
              <a:extLst>
                <a:ext uri="{FF2B5EF4-FFF2-40B4-BE49-F238E27FC236}">
                  <a16:creationId xmlns:a16="http://schemas.microsoft.com/office/drawing/2014/main" id="{060F33FC-EC5A-17BC-FD8C-C84BE3F65A0A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7036;p71">
              <a:extLst>
                <a:ext uri="{FF2B5EF4-FFF2-40B4-BE49-F238E27FC236}">
                  <a16:creationId xmlns:a16="http://schemas.microsoft.com/office/drawing/2014/main" id="{AAD92238-CE95-0813-068E-0D8134BF731E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7037;p71">
              <a:extLst>
                <a:ext uri="{FF2B5EF4-FFF2-40B4-BE49-F238E27FC236}">
                  <a16:creationId xmlns:a16="http://schemas.microsoft.com/office/drawing/2014/main" id="{733FE84D-469B-C05F-6995-16E121DADF75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7038;p71">
              <a:extLst>
                <a:ext uri="{FF2B5EF4-FFF2-40B4-BE49-F238E27FC236}">
                  <a16:creationId xmlns:a16="http://schemas.microsoft.com/office/drawing/2014/main" id="{39ECE0E3-3A1A-AC6A-23E5-4B69F07EDCFF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7039;p71">
              <a:extLst>
                <a:ext uri="{FF2B5EF4-FFF2-40B4-BE49-F238E27FC236}">
                  <a16:creationId xmlns:a16="http://schemas.microsoft.com/office/drawing/2014/main" id="{E026B2AE-149C-D5D4-4F70-2A8D03727417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7040;p71">
              <a:extLst>
                <a:ext uri="{FF2B5EF4-FFF2-40B4-BE49-F238E27FC236}">
                  <a16:creationId xmlns:a16="http://schemas.microsoft.com/office/drawing/2014/main" id="{826454F3-78A2-148A-D181-514254A56DDC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7041;p71">
              <a:extLst>
                <a:ext uri="{FF2B5EF4-FFF2-40B4-BE49-F238E27FC236}">
                  <a16:creationId xmlns:a16="http://schemas.microsoft.com/office/drawing/2014/main" id="{C636DB4A-AC93-9229-BA0E-185092AA22E2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7042;p71">
              <a:extLst>
                <a:ext uri="{FF2B5EF4-FFF2-40B4-BE49-F238E27FC236}">
                  <a16:creationId xmlns:a16="http://schemas.microsoft.com/office/drawing/2014/main" id="{2989BA49-B56B-064F-6B11-F75A7786A6F6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7043;p71">
              <a:extLst>
                <a:ext uri="{FF2B5EF4-FFF2-40B4-BE49-F238E27FC236}">
                  <a16:creationId xmlns:a16="http://schemas.microsoft.com/office/drawing/2014/main" id="{2C3840DC-3AEC-5BF9-F020-BB0E5ECE34F6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7044;p71">
              <a:extLst>
                <a:ext uri="{FF2B5EF4-FFF2-40B4-BE49-F238E27FC236}">
                  <a16:creationId xmlns:a16="http://schemas.microsoft.com/office/drawing/2014/main" id="{3EC043B2-D30B-CB4D-046A-B97F22DC5FBC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7045;p71">
              <a:extLst>
                <a:ext uri="{FF2B5EF4-FFF2-40B4-BE49-F238E27FC236}">
                  <a16:creationId xmlns:a16="http://schemas.microsoft.com/office/drawing/2014/main" id="{380598BE-FD06-869D-F01C-0DC1842BF7F0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7046;p71">
              <a:extLst>
                <a:ext uri="{FF2B5EF4-FFF2-40B4-BE49-F238E27FC236}">
                  <a16:creationId xmlns:a16="http://schemas.microsoft.com/office/drawing/2014/main" id="{0834A113-CDCF-C55D-3815-CFB0A6D266F1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7047;p71">
              <a:extLst>
                <a:ext uri="{FF2B5EF4-FFF2-40B4-BE49-F238E27FC236}">
                  <a16:creationId xmlns:a16="http://schemas.microsoft.com/office/drawing/2014/main" id="{8147DF99-2A99-3104-8293-73FB22754D6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7048;p71">
              <a:extLst>
                <a:ext uri="{FF2B5EF4-FFF2-40B4-BE49-F238E27FC236}">
                  <a16:creationId xmlns:a16="http://schemas.microsoft.com/office/drawing/2014/main" id="{47138FFE-900E-1838-E6F5-EBBC21995A8D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7049;p71">
              <a:extLst>
                <a:ext uri="{FF2B5EF4-FFF2-40B4-BE49-F238E27FC236}">
                  <a16:creationId xmlns:a16="http://schemas.microsoft.com/office/drawing/2014/main" id="{FF4B5385-54FE-D447-601C-6948AEFC9020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7050;p71">
              <a:extLst>
                <a:ext uri="{FF2B5EF4-FFF2-40B4-BE49-F238E27FC236}">
                  <a16:creationId xmlns:a16="http://schemas.microsoft.com/office/drawing/2014/main" id="{CD3B5CB4-C082-C3A3-3233-B20E99E39D38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7051;p71">
              <a:extLst>
                <a:ext uri="{FF2B5EF4-FFF2-40B4-BE49-F238E27FC236}">
                  <a16:creationId xmlns:a16="http://schemas.microsoft.com/office/drawing/2014/main" id="{2ABE4625-B47D-350C-DB15-9781F5CE97BC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7052;p71">
              <a:extLst>
                <a:ext uri="{FF2B5EF4-FFF2-40B4-BE49-F238E27FC236}">
                  <a16:creationId xmlns:a16="http://schemas.microsoft.com/office/drawing/2014/main" id="{4FDBC7A3-CF2D-7AB3-B6F4-F2979E48A543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7053;p71">
              <a:extLst>
                <a:ext uri="{FF2B5EF4-FFF2-40B4-BE49-F238E27FC236}">
                  <a16:creationId xmlns:a16="http://schemas.microsoft.com/office/drawing/2014/main" id="{CC88F372-B66E-5ECD-815D-D0ECB0A48483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7054;p71">
              <a:extLst>
                <a:ext uri="{FF2B5EF4-FFF2-40B4-BE49-F238E27FC236}">
                  <a16:creationId xmlns:a16="http://schemas.microsoft.com/office/drawing/2014/main" id="{723B440C-6C5E-064F-4B89-72F28A98E9D5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7055;p71">
              <a:extLst>
                <a:ext uri="{FF2B5EF4-FFF2-40B4-BE49-F238E27FC236}">
                  <a16:creationId xmlns:a16="http://schemas.microsoft.com/office/drawing/2014/main" id="{F35C671C-5440-2EA0-B38B-AC09636EC55C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7056;p71">
              <a:extLst>
                <a:ext uri="{FF2B5EF4-FFF2-40B4-BE49-F238E27FC236}">
                  <a16:creationId xmlns:a16="http://schemas.microsoft.com/office/drawing/2014/main" id="{63A0CFED-46A2-CF4E-A7A1-C8888B178B96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7057;p71">
              <a:extLst>
                <a:ext uri="{FF2B5EF4-FFF2-40B4-BE49-F238E27FC236}">
                  <a16:creationId xmlns:a16="http://schemas.microsoft.com/office/drawing/2014/main" id="{79953074-1BE7-CBA7-6390-5DB8BB8BBFAD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7058;p71">
              <a:extLst>
                <a:ext uri="{FF2B5EF4-FFF2-40B4-BE49-F238E27FC236}">
                  <a16:creationId xmlns:a16="http://schemas.microsoft.com/office/drawing/2014/main" id="{EFBA0160-7DB7-3111-FA8F-B3088C60E05F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7059;p71">
              <a:extLst>
                <a:ext uri="{FF2B5EF4-FFF2-40B4-BE49-F238E27FC236}">
                  <a16:creationId xmlns:a16="http://schemas.microsoft.com/office/drawing/2014/main" id="{76AF6140-7537-AB8C-9243-64A092E34411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7060;p71">
              <a:extLst>
                <a:ext uri="{FF2B5EF4-FFF2-40B4-BE49-F238E27FC236}">
                  <a16:creationId xmlns:a16="http://schemas.microsoft.com/office/drawing/2014/main" id="{E7852561-DC5E-A415-F71C-9C46A15CAC11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7061;p71">
              <a:extLst>
                <a:ext uri="{FF2B5EF4-FFF2-40B4-BE49-F238E27FC236}">
                  <a16:creationId xmlns:a16="http://schemas.microsoft.com/office/drawing/2014/main" id="{004A6594-D25E-4827-9BB3-0C768A58FBC3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7062;p71">
              <a:extLst>
                <a:ext uri="{FF2B5EF4-FFF2-40B4-BE49-F238E27FC236}">
                  <a16:creationId xmlns:a16="http://schemas.microsoft.com/office/drawing/2014/main" id="{E6C2E580-DFCB-0EFB-FD89-51099C75F1D0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7063;p71">
              <a:extLst>
                <a:ext uri="{FF2B5EF4-FFF2-40B4-BE49-F238E27FC236}">
                  <a16:creationId xmlns:a16="http://schemas.microsoft.com/office/drawing/2014/main" id="{714F4CA9-AF0A-27C9-3533-A8D5CA790B52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7064;p71">
              <a:extLst>
                <a:ext uri="{FF2B5EF4-FFF2-40B4-BE49-F238E27FC236}">
                  <a16:creationId xmlns:a16="http://schemas.microsoft.com/office/drawing/2014/main" id="{73EC32E0-42C7-9D0F-6E83-3C44F9406688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7065;p71">
              <a:extLst>
                <a:ext uri="{FF2B5EF4-FFF2-40B4-BE49-F238E27FC236}">
                  <a16:creationId xmlns:a16="http://schemas.microsoft.com/office/drawing/2014/main" id="{AFD9D289-5DD3-FF6A-B573-943E5F93104F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7066;p71">
              <a:extLst>
                <a:ext uri="{FF2B5EF4-FFF2-40B4-BE49-F238E27FC236}">
                  <a16:creationId xmlns:a16="http://schemas.microsoft.com/office/drawing/2014/main" id="{C6512347-6BBA-B848-7EC7-371DB70C21D0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7067;p71">
              <a:extLst>
                <a:ext uri="{FF2B5EF4-FFF2-40B4-BE49-F238E27FC236}">
                  <a16:creationId xmlns:a16="http://schemas.microsoft.com/office/drawing/2014/main" id="{8A836371-BF8D-95A8-46C3-BC0D1B2F0D88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7068;p71">
              <a:extLst>
                <a:ext uri="{FF2B5EF4-FFF2-40B4-BE49-F238E27FC236}">
                  <a16:creationId xmlns:a16="http://schemas.microsoft.com/office/drawing/2014/main" id="{A4246B60-659A-13C0-1E1D-7DD53F5EDBDB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7069;p71">
              <a:extLst>
                <a:ext uri="{FF2B5EF4-FFF2-40B4-BE49-F238E27FC236}">
                  <a16:creationId xmlns:a16="http://schemas.microsoft.com/office/drawing/2014/main" id="{81A5445F-277E-84D6-00C9-2FFA227DAA64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7070;p71">
              <a:extLst>
                <a:ext uri="{FF2B5EF4-FFF2-40B4-BE49-F238E27FC236}">
                  <a16:creationId xmlns:a16="http://schemas.microsoft.com/office/drawing/2014/main" id="{5394E4BE-92FB-FB84-2946-FB3C9FDADC5B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7071;p71">
              <a:extLst>
                <a:ext uri="{FF2B5EF4-FFF2-40B4-BE49-F238E27FC236}">
                  <a16:creationId xmlns:a16="http://schemas.microsoft.com/office/drawing/2014/main" id="{9C4752E4-79B3-9DF9-EBD5-289B38AFE827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7072;p71">
              <a:extLst>
                <a:ext uri="{FF2B5EF4-FFF2-40B4-BE49-F238E27FC236}">
                  <a16:creationId xmlns:a16="http://schemas.microsoft.com/office/drawing/2014/main" id="{F800A99B-5372-0399-56A7-8C58C479A1E3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7073;p71">
              <a:extLst>
                <a:ext uri="{FF2B5EF4-FFF2-40B4-BE49-F238E27FC236}">
                  <a16:creationId xmlns:a16="http://schemas.microsoft.com/office/drawing/2014/main" id="{18C72BA3-A5A5-9D40-441E-746B3FF63228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7074;p71">
              <a:extLst>
                <a:ext uri="{FF2B5EF4-FFF2-40B4-BE49-F238E27FC236}">
                  <a16:creationId xmlns:a16="http://schemas.microsoft.com/office/drawing/2014/main" id="{B3097356-7EBD-4920-D5AB-20B663A75C82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7075;p71">
              <a:extLst>
                <a:ext uri="{FF2B5EF4-FFF2-40B4-BE49-F238E27FC236}">
                  <a16:creationId xmlns:a16="http://schemas.microsoft.com/office/drawing/2014/main" id="{63ADB39F-127B-C8F8-D080-E3F019950BFA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7076;p71">
              <a:extLst>
                <a:ext uri="{FF2B5EF4-FFF2-40B4-BE49-F238E27FC236}">
                  <a16:creationId xmlns:a16="http://schemas.microsoft.com/office/drawing/2014/main" id="{F9173926-F233-5085-274A-6DE93564DF77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7077;p71">
              <a:extLst>
                <a:ext uri="{FF2B5EF4-FFF2-40B4-BE49-F238E27FC236}">
                  <a16:creationId xmlns:a16="http://schemas.microsoft.com/office/drawing/2014/main" id="{8F84AD43-AADB-A631-C292-5F5E033E397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7078;p71">
              <a:extLst>
                <a:ext uri="{FF2B5EF4-FFF2-40B4-BE49-F238E27FC236}">
                  <a16:creationId xmlns:a16="http://schemas.microsoft.com/office/drawing/2014/main" id="{BBDE35B9-FA89-3F2D-B690-8BDFF57D64A3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7079;p71">
              <a:extLst>
                <a:ext uri="{FF2B5EF4-FFF2-40B4-BE49-F238E27FC236}">
                  <a16:creationId xmlns:a16="http://schemas.microsoft.com/office/drawing/2014/main" id="{86E5118D-D74E-1854-DC97-277A91C410A0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7080;p71">
              <a:extLst>
                <a:ext uri="{FF2B5EF4-FFF2-40B4-BE49-F238E27FC236}">
                  <a16:creationId xmlns:a16="http://schemas.microsoft.com/office/drawing/2014/main" id="{67D6A67E-F0D3-6827-6839-1537A7AB70BD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7081;p71">
              <a:extLst>
                <a:ext uri="{FF2B5EF4-FFF2-40B4-BE49-F238E27FC236}">
                  <a16:creationId xmlns:a16="http://schemas.microsoft.com/office/drawing/2014/main" id="{EC26F42D-657F-E3B8-F9B5-6637FF3632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7082;p71">
              <a:extLst>
                <a:ext uri="{FF2B5EF4-FFF2-40B4-BE49-F238E27FC236}">
                  <a16:creationId xmlns:a16="http://schemas.microsoft.com/office/drawing/2014/main" id="{BC3366E8-3D87-27E3-5CB9-FDDBC4CED47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7083;p71">
              <a:extLst>
                <a:ext uri="{FF2B5EF4-FFF2-40B4-BE49-F238E27FC236}">
                  <a16:creationId xmlns:a16="http://schemas.microsoft.com/office/drawing/2014/main" id="{0BC69C8F-8E2A-89B3-6B19-65DB15DE815F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7084;p71">
              <a:extLst>
                <a:ext uri="{FF2B5EF4-FFF2-40B4-BE49-F238E27FC236}">
                  <a16:creationId xmlns:a16="http://schemas.microsoft.com/office/drawing/2014/main" id="{77B6C8C5-B407-1E95-59B6-F64CB8EF444E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7085;p71">
              <a:extLst>
                <a:ext uri="{FF2B5EF4-FFF2-40B4-BE49-F238E27FC236}">
                  <a16:creationId xmlns:a16="http://schemas.microsoft.com/office/drawing/2014/main" id="{F94A2D39-F6FA-6F0E-D033-B1C3B65D4DD3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7086;p71">
              <a:extLst>
                <a:ext uri="{FF2B5EF4-FFF2-40B4-BE49-F238E27FC236}">
                  <a16:creationId xmlns:a16="http://schemas.microsoft.com/office/drawing/2014/main" id="{861FAC1D-192D-BEA5-0B64-2ACAFDA7FC74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7087;p71">
              <a:extLst>
                <a:ext uri="{FF2B5EF4-FFF2-40B4-BE49-F238E27FC236}">
                  <a16:creationId xmlns:a16="http://schemas.microsoft.com/office/drawing/2014/main" id="{8F82B2DF-AFD4-C9D5-FC63-612A8069994E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7088;p71">
              <a:extLst>
                <a:ext uri="{FF2B5EF4-FFF2-40B4-BE49-F238E27FC236}">
                  <a16:creationId xmlns:a16="http://schemas.microsoft.com/office/drawing/2014/main" id="{A5E3F0C0-1423-3B9F-EFE3-329AE74155C8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7089;p71">
              <a:extLst>
                <a:ext uri="{FF2B5EF4-FFF2-40B4-BE49-F238E27FC236}">
                  <a16:creationId xmlns:a16="http://schemas.microsoft.com/office/drawing/2014/main" id="{65512B8B-602F-6E4C-449E-289F04E4CC6D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7090;p71">
              <a:extLst>
                <a:ext uri="{FF2B5EF4-FFF2-40B4-BE49-F238E27FC236}">
                  <a16:creationId xmlns:a16="http://schemas.microsoft.com/office/drawing/2014/main" id="{25FC7964-0471-9FF8-C2BD-52E4105D157F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7091;p71">
              <a:extLst>
                <a:ext uri="{FF2B5EF4-FFF2-40B4-BE49-F238E27FC236}">
                  <a16:creationId xmlns:a16="http://schemas.microsoft.com/office/drawing/2014/main" id="{824363FA-F8E2-7251-3F56-30B493B3E10A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7092;p71">
              <a:extLst>
                <a:ext uri="{FF2B5EF4-FFF2-40B4-BE49-F238E27FC236}">
                  <a16:creationId xmlns:a16="http://schemas.microsoft.com/office/drawing/2014/main" id="{B5DCB230-2C65-07CA-CF36-5CF0589AC80C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7093;p71">
              <a:extLst>
                <a:ext uri="{FF2B5EF4-FFF2-40B4-BE49-F238E27FC236}">
                  <a16:creationId xmlns:a16="http://schemas.microsoft.com/office/drawing/2014/main" id="{12C96E72-1ED4-86B8-495A-36103E46F6EC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7094;p71">
              <a:extLst>
                <a:ext uri="{FF2B5EF4-FFF2-40B4-BE49-F238E27FC236}">
                  <a16:creationId xmlns:a16="http://schemas.microsoft.com/office/drawing/2014/main" id="{10C0AC83-EE04-2373-FF39-8DB7A403A108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7095;p71">
              <a:extLst>
                <a:ext uri="{FF2B5EF4-FFF2-40B4-BE49-F238E27FC236}">
                  <a16:creationId xmlns:a16="http://schemas.microsoft.com/office/drawing/2014/main" id="{E401FBD7-500F-1E29-D83C-6E0C93735CCE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7096;p71">
              <a:extLst>
                <a:ext uri="{FF2B5EF4-FFF2-40B4-BE49-F238E27FC236}">
                  <a16:creationId xmlns:a16="http://schemas.microsoft.com/office/drawing/2014/main" id="{6961ADAA-497F-F843-4B71-B348ABC5610A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7097;p71">
              <a:extLst>
                <a:ext uri="{FF2B5EF4-FFF2-40B4-BE49-F238E27FC236}">
                  <a16:creationId xmlns:a16="http://schemas.microsoft.com/office/drawing/2014/main" id="{B712C1C7-867F-4C7F-89FC-67EF7D36C0D5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7098;p71">
              <a:extLst>
                <a:ext uri="{FF2B5EF4-FFF2-40B4-BE49-F238E27FC236}">
                  <a16:creationId xmlns:a16="http://schemas.microsoft.com/office/drawing/2014/main" id="{A194E291-0FB4-C807-D805-F66586A03412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7099;p71">
              <a:extLst>
                <a:ext uri="{FF2B5EF4-FFF2-40B4-BE49-F238E27FC236}">
                  <a16:creationId xmlns:a16="http://schemas.microsoft.com/office/drawing/2014/main" id="{64028BAA-F600-391E-A0BF-B20976579C0C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7100;p71">
              <a:extLst>
                <a:ext uri="{FF2B5EF4-FFF2-40B4-BE49-F238E27FC236}">
                  <a16:creationId xmlns:a16="http://schemas.microsoft.com/office/drawing/2014/main" id="{1E1C1047-DA8A-59EC-A4B1-0D610A3CE2F6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101;p71">
              <a:extLst>
                <a:ext uri="{FF2B5EF4-FFF2-40B4-BE49-F238E27FC236}">
                  <a16:creationId xmlns:a16="http://schemas.microsoft.com/office/drawing/2014/main" id="{042AFF8B-0260-B414-1431-6BA4BF8D6E9B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102;p71">
              <a:extLst>
                <a:ext uri="{FF2B5EF4-FFF2-40B4-BE49-F238E27FC236}">
                  <a16:creationId xmlns:a16="http://schemas.microsoft.com/office/drawing/2014/main" id="{D7F06D9A-D060-661E-3B83-80F5CEBE2F66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103;p71">
              <a:extLst>
                <a:ext uri="{FF2B5EF4-FFF2-40B4-BE49-F238E27FC236}">
                  <a16:creationId xmlns:a16="http://schemas.microsoft.com/office/drawing/2014/main" id="{06694A2C-DB84-E7BE-90AB-31CBA0410456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104;p71">
              <a:extLst>
                <a:ext uri="{FF2B5EF4-FFF2-40B4-BE49-F238E27FC236}">
                  <a16:creationId xmlns:a16="http://schemas.microsoft.com/office/drawing/2014/main" id="{66A67206-47B3-8AF2-AFAF-9FDCE473AD9E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105;p71">
              <a:extLst>
                <a:ext uri="{FF2B5EF4-FFF2-40B4-BE49-F238E27FC236}">
                  <a16:creationId xmlns:a16="http://schemas.microsoft.com/office/drawing/2014/main" id="{DC37DFDE-5E44-66E2-7389-716C4A888924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106;p71">
              <a:extLst>
                <a:ext uri="{FF2B5EF4-FFF2-40B4-BE49-F238E27FC236}">
                  <a16:creationId xmlns:a16="http://schemas.microsoft.com/office/drawing/2014/main" id="{5663F4F0-9E48-3560-15B1-1B2729AF7623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107;p71">
              <a:extLst>
                <a:ext uri="{FF2B5EF4-FFF2-40B4-BE49-F238E27FC236}">
                  <a16:creationId xmlns:a16="http://schemas.microsoft.com/office/drawing/2014/main" id="{5C51E977-13F7-376D-606C-B80C2511B9FD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108;p71">
              <a:extLst>
                <a:ext uri="{FF2B5EF4-FFF2-40B4-BE49-F238E27FC236}">
                  <a16:creationId xmlns:a16="http://schemas.microsoft.com/office/drawing/2014/main" id="{0A43609A-5D56-C05D-6109-DA3B1B5A06F5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109;p71">
              <a:extLst>
                <a:ext uri="{FF2B5EF4-FFF2-40B4-BE49-F238E27FC236}">
                  <a16:creationId xmlns:a16="http://schemas.microsoft.com/office/drawing/2014/main" id="{4F52C8FE-3DDE-952F-6473-13EF8F9DFBC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110;p71">
              <a:extLst>
                <a:ext uri="{FF2B5EF4-FFF2-40B4-BE49-F238E27FC236}">
                  <a16:creationId xmlns:a16="http://schemas.microsoft.com/office/drawing/2014/main" id="{207C89AF-CE86-E086-50C7-74E41F9498A1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111;p71">
              <a:extLst>
                <a:ext uri="{FF2B5EF4-FFF2-40B4-BE49-F238E27FC236}">
                  <a16:creationId xmlns:a16="http://schemas.microsoft.com/office/drawing/2014/main" id="{A85C1B55-F340-FEEF-A993-89813BAA6CFF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112;p71">
              <a:extLst>
                <a:ext uri="{FF2B5EF4-FFF2-40B4-BE49-F238E27FC236}">
                  <a16:creationId xmlns:a16="http://schemas.microsoft.com/office/drawing/2014/main" id="{D05569B8-8226-DE7F-DD34-8BE119D549B8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113;p71">
              <a:extLst>
                <a:ext uri="{FF2B5EF4-FFF2-40B4-BE49-F238E27FC236}">
                  <a16:creationId xmlns:a16="http://schemas.microsoft.com/office/drawing/2014/main" id="{9B505A61-72A7-FC2B-1FDA-EFBF5589992A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114;p71">
              <a:extLst>
                <a:ext uri="{FF2B5EF4-FFF2-40B4-BE49-F238E27FC236}">
                  <a16:creationId xmlns:a16="http://schemas.microsoft.com/office/drawing/2014/main" id="{10B5EB1E-994C-06CE-8ED1-D0F4073A754B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115;p71">
              <a:extLst>
                <a:ext uri="{FF2B5EF4-FFF2-40B4-BE49-F238E27FC236}">
                  <a16:creationId xmlns:a16="http://schemas.microsoft.com/office/drawing/2014/main" id="{2AC5D13B-352C-30BE-DF6A-2D33AD1D92D9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116;p71">
              <a:extLst>
                <a:ext uri="{FF2B5EF4-FFF2-40B4-BE49-F238E27FC236}">
                  <a16:creationId xmlns:a16="http://schemas.microsoft.com/office/drawing/2014/main" id="{86A7DB5C-FF6F-15DA-F401-16D5F34D2444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117;p71">
              <a:extLst>
                <a:ext uri="{FF2B5EF4-FFF2-40B4-BE49-F238E27FC236}">
                  <a16:creationId xmlns:a16="http://schemas.microsoft.com/office/drawing/2014/main" id="{783BD08D-BC7C-2EC5-E8C2-A7B26C93E4C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118;p71">
              <a:extLst>
                <a:ext uri="{FF2B5EF4-FFF2-40B4-BE49-F238E27FC236}">
                  <a16:creationId xmlns:a16="http://schemas.microsoft.com/office/drawing/2014/main" id="{60942F59-6683-0B38-F288-B1DC47A25D98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119;p71">
              <a:extLst>
                <a:ext uri="{FF2B5EF4-FFF2-40B4-BE49-F238E27FC236}">
                  <a16:creationId xmlns:a16="http://schemas.microsoft.com/office/drawing/2014/main" id="{797C434A-C532-4B1E-20D5-D8723F2F7415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120;p71">
              <a:extLst>
                <a:ext uri="{FF2B5EF4-FFF2-40B4-BE49-F238E27FC236}">
                  <a16:creationId xmlns:a16="http://schemas.microsoft.com/office/drawing/2014/main" id="{95C39124-0FE3-6602-360B-FD20485B000E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121;p71">
              <a:extLst>
                <a:ext uri="{FF2B5EF4-FFF2-40B4-BE49-F238E27FC236}">
                  <a16:creationId xmlns:a16="http://schemas.microsoft.com/office/drawing/2014/main" id="{E0218A40-5539-A4AF-8BCC-8BEEE35F8B2B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122;p71">
              <a:extLst>
                <a:ext uri="{FF2B5EF4-FFF2-40B4-BE49-F238E27FC236}">
                  <a16:creationId xmlns:a16="http://schemas.microsoft.com/office/drawing/2014/main" id="{3DD280F2-80C7-3362-83C8-C20ED951EA09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123;p71">
              <a:extLst>
                <a:ext uri="{FF2B5EF4-FFF2-40B4-BE49-F238E27FC236}">
                  <a16:creationId xmlns:a16="http://schemas.microsoft.com/office/drawing/2014/main" id="{F418149C-7114-AA40-E434-949FEC2F3B50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124;p71">
              <a:extLst>
                <a:ext uri="{FF2B5EF4-FFF2-40B4-BE49-F238E27FC236}">
                  <a16:creationId xmlns:a16="http://schemas.microsoft.com/office/drawing/2014/main" id="{77E384C7-31AE-7538-CA15-CE5FF15379FF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125;p71">
              <a:extLst>
                <a:ext uri="{FF2B5EF4-FFF2-40B4-BE49-F238E27FC236}">
                  <a16:creationId xmlns:a16="http://schemas.microsoft.com/office/drawing/2014/main" id="{64B0FAFF-3A6D-A06F-3996-4BF74848279D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126;p71">
              <a:extLst>
                <a:ext uri="{FF2B5EF4-FFF2-40B4-BE49-F238E27FC236}">
                  <a16:creationId xmlns:a16="http://schemas.microsoft.com/office/drawing/2014/main" id="{9F2DF7C5-FBBF-57C5-7E71-3E47894772DF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127;p71">
              <a:extLst>
                <a:ext uri="{FF2B5EF4-FFF2-40B4-BE49-F238E27FC236}">
                  <a16:creationId xmlns:a16="http://schemas.microsoft.com/office/drawing/2014/main" id="{F4E4BDDA-6D7C-1208-22C4-EB641CBFAE3E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128;p71">
              <a:extLst>
                <a:ext uri="{FF2B5EF4-FFF2-40B4-BE49-F238E27FC236}">
                  <a16:creationId xmlns:a16="http://schemas.microsoft.com/office/drawing/2014/main" id="{2D0F3369-B4D3-7FC8-9518-9F2ADD413A2F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129;p71">
              <a:extLst>
                <a:ext uri="{FF2B5EF4-FFF2-40B4-BE49-F238E27FC236}">
                  <a16:creationId xmlns:a16="http://schemas.microsoft.com/office/drawing/2014/main" id="{7D5BDD4B-8792-7982-5AB6-845B3EDC7EE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130;p71">
              <a:extLst>
                <a:ext uri="{FF2B5EF4-FFF2-40B4-BE49-F238E27FC236}">
                  <a16:creationId xmlns:a16="http://schemas.microsoft.com/office/drawing/2014/main" id="{7DEA5EB4-D4FB-4449-7770-348DF2ED96B1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131;p71">
              <a:extLst>
                <a:ext uri="{FF2B5EF4-FFF2-40B4-BE49-F238E27FC236}">
                  <a16:creationId xmlns:a16="http://schemas.microsoft.com/office/drawing/2014/main" id="{E30DD2CF-372A-35DB-1150-8C02C73C2F04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132;p71">
              <a:extLst>
                <a:ext uri="{FF2B5EF4-FFF2-40B4-BE49-F238E27FC236}">
                  <a16:creationId xmlns:a16="http://schemas.microsoft.com/office/drawing/2014/main" id="{96A8A77C-12EF-7DC7-6C49-10462D6F2231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133;p71">
              <a:extLst>
                <a:ext uri="{FF2B5EF4-FFF2-40B4-BE49-F238E27FC236}">
                  <a16:creationId xmlns:a16="http://schemas.microsoft.com/office/drawing/2014/main" id="{BD841A35-7BBE-C5B1-37B4-C5CD9754BE73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134;p71">
              <a:extLst>
                <a:ext uri="{FF2B5EF4-FFF2-40B4-BE49-F238E27FC236}">
                  <a16:creationId xmlns:a16="http://schemas.microsoft.com/office/drawing/2014/main" id="{70716B78-A98A-7321-B395-1B7CDFFED86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135;p71">
              <a:extLst>
                <a:ext uri="{FF2B5EF4-FFF2-40B4-BE49-F238E27FC236}">
                  <a16:creationId xmlns:a16="http://schemas.microsoft.com/office/drawing/2014/main" id="{65B45DDA-C612-7E2D-5A9A-32A79DD851BB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136;p71">
              <a:extLst>
                <a:ext uri="{FF2B5EF4-FFF2-40B4-BE49-F238E27FC236}">
                  <a16:creationId xmlns:a16="http://schemas.microsoft.com/office/drawing/2014/main" id="{233FEA03-EFEB-A4C6-E1DD-F163344C3AAB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137;p71">
              <a:extLst>
                <a:ext uri="{FF2B5EF4-FFF2-40B4-BE49-F238E27FC236}">
                  <a16:creationId xmlns:a16="http://schemas.microsoft.com/office/drawing/2014/main" id="{42186F4B-B960-F3CC-9A3C-95E249ECAC03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138;p71">
              <a:extLst>
                <a:ext uri="{FF2B5EF4-FFF2-40B4-BE49-F238E27FC236}">
                  <a16:creationId xmlns:a16="http://schemas.microsoft.com/office/drawing/2014/main" id="{D0EE426D-58B7-A305-7BEC-EF33E17479E6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139;p71">
              <a:extLst>
                <a:ext uri="{FF2B5EF4-FFF2-40B4-BE49-F238E27FC236}">
                  <a16:creationId xmlns:a16="http://schemas.microsoft.com/office/drawing/2014/main" id="{CFF77218-7317-40C9-05CB-856D3A8FBAA8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140;p71">
              <a:extLst>
                <a:ext uri="{FF2B5EF4-FFF2-40B4-BE49-F238E27FC236}">
                  <a16:creationId xmlns:a16="http://schemas.microsoft.com/office/drawing/2014/main" id="{475C3B96-7C1C-DEFE-C607-75B5786C60B8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141;p71">
              <a:extLst>
                <a:ext uri="{FF2B5EF4-FFF2-40B4-BE49-F238E27FC236}">
                  <a16:creationId xmlns:a16="http://schemas.microsoft.com/office/drawing/2014/main" id="{2C869492-52E1-94D7-B45E-227CA93F7B8C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142;p71">
              <a:extLst>
                <a:ext uri="{FF2B5EF4-FFF2-40B4-BE49-F238E27FC236}">
                  <a16:creationId xmlns:a16="http://schemas.microsoft.com/office/drawing/2014/main" id="{E81A2429-0EFB-95FB-F930-F3A6EF87404C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143;p71">
              <a:extLst>
                <a:ext uri="{FF2B5EF4-FFF2-40B4-BE49-F238E27FC236}">
                  <a16:creationId xmlns:a16="http://schemas.microsoft.com/office/drawing/2014/main" id="{1969B4EC-E371-DA23-68C8-31FEA37DFD01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144;p71">
              <a:extLst>
                <a:ext uri="{FF2B5EF4-FFF2-40B4-BE49-F238E27FC236}">
                  <a16:creationId xmlns:a16="http://schemas.microsoft.com/office/drawing/2014/main" id="{225B8678-B924-B9B6-DA7C-6BF0B5555AF0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145;p71">
              <a:extLst>
                <a:ext uri="{FF2B5EF4-FFF2-40B4-BE49-F238E27FC236}">
                  <a16:creationId xmlns:a16="http://schemas.microsoft.com/office/drawing/2014/main" id="{2F4D278C-7BA9-4D7E-431E-3ECBBD7AA128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146;p71">
              <a:extLst>
                <a:ext uri="{FF2B5EF4-FFF2-40B4-BE49-F238E27FC236}">
                  <a16:creationId xmlns:a16="http://schemas.microsoft.com/office/drawing/2014/main" id="{165BD46D-A73A-04B3-6818-377D15C938F0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147;p71">
              <a:extLst>
                <a:ext uri="{FF2B5EF4-FFF2-40B4-BE49-F238E27FC236}">
                  <a16:creationId xmlns:a16="http://schemas.microsoft.com/office/drawing/2014/main" id="{6E5F4767-3ECB-D1BF-8AEF-EBE58FFD5A04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148;p71">
              <a:extLst>
                <a:ext uri="{FF2B5EF4-FFF2-40B4-BE49-F238E27FC236}">
                  <a16:creationId xmlns:a16="http://schemas.microsoft.com/office/drawing/2014/main" id="{B65C72E9-1270-1510-1BE1-6587BCA8B700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149;p71">
              <a:extLst>
                <a:ext uri="{FF2B5EF4-FFF2-40B4-BE49-F238E27FC236}">
                  <a16:creationId xmlns:a16="http://schemas.microsoft.com/office/drawing/2014/main" id="{643F2FF3-819F-6FB0-D67D-F288AF3C8DA1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150;p71">
              <a:extLst>
                <a:ext uri="{FF2B5EF4-FFF2-40B4-BE49-F238E27FC236}">
                  <a16:creationId xmlns:a16="http://schemas.microsoft.com/office/drawing/2014/main" id="{F6A4B6E9-D104-4380-FE34-82FFA8542D06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151;p71">
              <a:extLst>
                <a:ext uri="{FF2B5EF4-FFF2-40B4-BE49-F238E27FC236}">
                  <a16:creationId xmlns:a16="http://schemas.microsoft.com/office/drawing/2014/main" id="{BCD3C5E3-2AA3-2008-416A-33401C933F85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152;p71">
              <a:extLst>
                <a:ext uri="{FF2B5EF4-FFF2-40B4-BE49-F238E27FC236}">
                  <a16:creationId xmlns:a16="http://schemas.microsoft.com/office/drawing/2014/main" id="{BD858933-F6BE-22AB-26AF-E71759CF5DF2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153;p71">
              <a:extLst>
                <a:ext uri="{FF2B5EF4-FFF2-40B4-BE49-F238E27FC236}">
                  <a16:creationId xmlns:a16="http://schemas.microsoft.com/office/drawing/2014/main" id="{D60F16E9-536A-C74C-108E-D04F9AD30A8D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154;p71">
              <a:extLst>
                <a:ext uri="{FF2B5EF4-FFF2-40B4-BE49-F238E27FC236}">
                  <a16:creationId xmlns:a16="http://schemas.microsoft.com/office/drawing/2014/main" id="{A21ACF69-823A-EE4D-870D-33B8B3EACFC3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155;p71">
              <a:extLst>
                <a:ext uri="{FF2B5EF4-FFF2-40B4-BE49-F238E27FC236}">
                  <a16:creationId xmlns:a16="http://schemas.microsoft.com/office/drawing/2014/main" id="{C14D3F18-741F-C019-0D7A-4ABEBF04784B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156;p71">
              <a:extLst>
                <a:ext uri="{FF2B5EF4-FFF2-40B4-BE49-F238E27FC236}">
                  <a16:creationId xmlns:a16="http://schemas.microsoft.com/office/drawing/2014/main" id="{344E6DB9-43C2-BCA2-6D4C-2730FCFF27BE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157;p71">
              <a:extLst>
                <a:ext uri="{FF2B5EF4-FFF2-40B4-BE49-F238E27FC236}">
                  <a16:creationId xmlns:a16="http://schemas.microsoft.com/office/drawing/2014/main" id="{3E1E3100-5CA4-9466-8A6C-63031B96CEDF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158;p71">
              <a:extLst>
                <a:ext uri="{FF2B5EF4-FFF2-40B4-BE49-F238E27FC236}">
                  <a16:creationId xmlns:a16="http://schemas.microsoft.com/office/drawing/2014/main" id="{3BA3111A-C922-AF52-6AE7-9081040FD981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159;p71">
              <a:extLst>
                <a:ext uri="{FF2B5EF4-FFF2-40B4-BE49-F238E27FC236}">
                  <a16:creationId xmlns:a16="http://schemas.microsoft.com/office/drawing/2014/main" id="{0A7E6279-0383-AFE8-62AE-DB758B790403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160;p71">
              <a:extLst>
                <a:ext uri="{FF2B5EF4-FFF2-40B4-BE49-F238E27FC236}">
                  <a16:creationId xmlns:a16="http://schemas.microsoft.com/office/drawing/2014/main" id="{3C64E6F8-39D6-1F02-02AA-81BBA44E1814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161;p71">
              <a:extLst>
                <a:ext uri="{FF2B5EF4-FFF2-40B4-BE49-F238E27FC236}">
                  <a16:creationId xmlns:a16="http://schemas.microsoft.com/office/drawing/2014/main" id="{F7FC69BD-2122-3788-7014-12D1EAF22804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162;p71">
              <a:extLst>
                <a:ext uri="{FF2B5EF4-FFF2-40B4-BE49-F238E27FC236}">
                  <a16:creationId xmlns:a16="http://schemas.microsoft.com/office/drawing/2014/main" id="{7DE33788-2035-E416-B551-8247A5D24F29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163;p71">
              <a:extLst>
                <a:ext uri="{FF2B5EF4-FFF2-40B4-BE49-F238E27FC236}">
                  <a16:creationId xmlns:a16="http://schemas.microsoft.com/office/drawing/2014/main" id="{5ABF2E53-5A75-1A6A-7C7A-961C27653F20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164;p71">
              <a:extLst>
                <a:ext uri="{FF2B5EF4-FFF2-40B4-BE49-F238E27FC236}">
                  <a16:creationId xmlns:a16="http://schemas.microsoft.com/office/drawing/2014/main" id="{107160F9-5554-AC6E-9131-BD9920D9A9CE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165;p71">
              <a:extLst>
                <a:ext uri="{FF2B5EF4-FFF2-40B4-BE49-F238E27FC236}">
                  <a16:creationId xmlns:a16="http://schemas.microsoft.com/office/drawing/2014/main" id="{36909111-A855-412E-E2EC-ACD83A4A991C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166;p71">
              <a:extLst>
                <a:ext uri="{FF2B5EF4-FFF2-40B4-BE49-F238E27FC236}">
                  <a16:creationId xmlns:a16="http://schemas.microsoft.com/office/drawing/2014/main" id="{8C902ADA-DB8D-4347-DFED-0267291463CF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167;p71">
              <a:extLst>
                <a:ext uri="{FF2B5EF4-FFF2-40B4-BE49-F238E27FC236}">
                  <a16:creationId xmlns:a16="http://schemas.microsoft.com/office/drawing/2014/main" id="{97ABB97E-EFE2-5103-ED0E-ACB66726C1B1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168;p71">
              <a:extLst>
                <a:ext uri="{FF2B5EF4-FFF2-40B4-BE49-F238E27FC236}">
                  <a16:creationId xmlns:a16="http://schemas.microsoft.com/office/drawing/2014/main" id="{0B7F047A-D7E3-B537-B936-79A17C8F9D37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169;p71">
              <a:extLst>
                <a:ext uri="{FF2B5EF4-FFF2-40B4-BE49-F238E27FC236}">
                  <a16:creationId xmlns:a16="http://schemas.microsoft.com/office/drawing/2014/main" id="{16F8F760-143B-13D3-4133-6B52A047C1AB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170;p71">
              <a:extLst>
                <a:ext uri="{FF2B5EF4-FFF2-40B4-BE49-F238E27FC236}">
                  <a16:creationId xmlns:a16="http://schemas.microsoft.com/office/drawing/2014/main" id="{FF06F09B-BB2B-8324-A0B2-DC9004E8EB3D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171;p71">
              <a:extLst>
                <a:ext uri="{FF2B5EF4-FFF2-40B4-BE49-F238E27FC236}">
                  <a16:creationId xmlns:a16="http://schemas.microsoft.com/office/drawing/2014/main" id="{EED064F9-D6E4-E175-BBB6-118CBF16F632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172;p71">
              <a:extLst>
                <a:ext uri="{FF2B5EF4-FFF2-40B4-BE49-F238E27FC236}">
                  <a16:creationId xmlns:a16="http://schemas.microsoft.com/office/drawing/2014/main" id="{A54C4990-BD32-A849-D956-9B911F419FC6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173;p71">
              <a:extLst>
                <a:ext uri="{FF2B5EF4-FFF2-40B4-BE49-F238E27FC236}">
                  <a16:creationId xmlns:a16="http://schemas.microsoft.com/office/drawing/2014/main" id="{10470D24-6F5A-8AE5-59ED-AD13237D4F34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174;p71">
              <a:extLst>
                <a:ext uri="{FF2B5EF4-FFF2-40B4-BE49-F238E27FC236}">
                  <a16:creationId xmlns:a16="http://schemas.microsoft.com/office/drawing/2014/main" id="{4863ADB7-A5BD-A930-7179-08A48262E5A7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175;p71">
              <a:extLst>
                <a:ext uri="{FF2B5EF4-FFF2-40B4-BE49-F238E27FC236}">
                  <a16:creationId xmlns:a16="http://schemas.microsoft.com/office/drawing/2014/main" id="{5AB1ACD4-F95D-F46C-AB03-1F999F7491C7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176;p71">
              <a:extLst>
                <a:ext uri="{FF2B5EF4-FFF2-40B4-BE49-F238E27FC236}">
                  <a16:creationId xmlns:a16="http://schemas.microsoft.com/office/drawing/2014/main" id="{4CEF2F6D-BA28-8012-B0C6-EC8D2B354583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177;p71">
              <a:extLst>
                <a:ext uri="{FF2B5EF4-FFF2-40B4-BE49-F238E27FC236}">
                  <a16:creationId xmlns:a16="http://schemas.microsoft.com/office/drawing/2014/main" id="{560CA3A3-5BC9-695F-570E-DBD1E9F48E3B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178;p71">
              <a:extLst>
                <a:ext uri="{FF2B5EF4-FFF2-40B4-BE49-F238E27FC236}">
                  <a16:creationId xmlns:a16="http://schemas.microsoft.com/office/drawing/2014/main" id="{A6B0BBB5-CEB8-C57F-3525-52BA99A77F8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179;p71">
              <a:extLst>
                <a:ext uri="{FF2B5EF4-FFF2-40B4-BE49-F238E27FC236}">
                  <a16:creationId xmlns:a16="http://schemas.microsoft.com/office/drawing/2014/main" id="{66D75990-C9D7-4E2F-5711-54AFCDD5121E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180;p71">
              <a:extLst>
                <a:ext uri="{FF2B5EF4-FFF2-40B4-BE49-F238E27FC236}">
                  <a16:creationId xmlns:a16="http://schemas.microsoft.com/office/drawing/2014/main" id="{7CF87570-6EE5-1516-627C-303998BC534C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181;p71">
              <a:extLst>
                <a:ext uri="{FF2B5EF4-FFF2-40B4-BE49-F238E27FC236}">
                  <a16:creationId xmlns:a16="http://schemas.microsoft.com/office/drawing/2014/main" id="{BBB49F65-1DF6-A120-34AF-B0A15419BBB6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7182;p71">
              <a:extLst>
                <a:ext uri="{FF2B5EF4-FFF2-40B4-BE49-F238E27FC236}">
                  <a16:creationId xmlns:a16="http://schemas.microsoft.com/office/drawing/2014/main" id="{DE8E8417-2BF4-2F34-7373-278A3AC29C88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7183;p71">
              <a:extLst>
                <a:ext uri="{FF2B5EF4-FFF2-40B4-BE49-F238E27FC236}">
                  <a16:creationId xmlns:a16="http://schemas.microsoft.com/office/drawing/2014/main" id="{A135490A-51F1-5EDA-AFF3-D7FE527B59C0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7184;p71">
              <a:extLst>
                <a:ext uri="{FF2B5EF4-FFF2-40B4-BE49-F238E27FC236}">
                  <a16:creationId xmlns:a16="http://schemas.microsoft.com/office/drawing/2014/main" id="{4D9793E7-CA06-BF11-9063-BAFF2AA8854E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7185;p71">
              <a:extLst>
                <a:ext uri="{FF2B5EF4-FFF2-40B4-BE49-F238E27FC236}">
                  <a16:creationId xmlns:a16="http://schemas.microsoft.com/office/drawing/2014/main" id="{4F5014E0-4085-609D-92A5-9CEBBED7FD15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7186;p71">
              <a:extLst>
                <a:ext uri="{FF2B5EF4-FFF2-40B4-BE49-F238E27FC236}">
                  <a16:creationId xmlns:a16="http://schemas.microsoft.com/office/drawing/2014/main" id="{FA379C99-9C05-69BC-E3FD-4AFB6AD5938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7187;p71">
              <a:extLst>
                <a:ext uri="{FF2B5EF4-FFF2-40B4-BE49-F238E27FC236}">
                  <a16:creationId xmlns:a16="http://schemas.microsoft.com/office/drawing/2014/main" id="{EDE45C03-B30C-E559-0B28-D05001CF652E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7188;p71">
              <a:extLst>
                <a:ext uri="{FF2B5EF4-FFF2-40B4-BE49-F238E27FC236}">
                  <a16:creationId xmlns:a16="http://schemas.microsoft.com/office/drawing/2014/main" id="{0F1BEA64-A6B3-D3F1-0B03-4250FCCD30AB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189;p71">
              <a:extLst>
                <a:ext uri="{FF2B5EF4-FFF2-40B4-BE49-F238E27FC236}">
                  <a16:creationId xmlns:a16="http://schemas.microsoft.com/office/drawing/2014/main" id="{AF950325-7469-56D8-4743-52892B06900C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190;p71">
              <a:extLst>
                <a:ext uri="{FF2B5EF4-FFF2-40B4-BE49-F238E27FC236}">
                  <a16:creationId xmlns:a16="http://schemas.microsoft.com/office/drawing/2014/main" id="{8AB0705A-F37E-ECBD-61BB-F0CEBB5EE97F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191;p71">
              <a:extLst>
                <a:ext uri="{FF2B5EF4-FFF2-40B4-BE49-F238E27FC236}">
                  <a16:creationId xmlns:a16="http://schemas.microsoft.com/office/drawing/2014/main" id="{9813C708-BCAA-488B-10BF-4D37385E5C51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192;p71">
              <a:extLst>
                <a:ext uri="{FF2B5EF4-FFF2-40B4-BE49-F238E27FC236}">
                  <a16:creationId xmlns:a16="http://schemas.microsoft.com/office/drawing/2014/main" id="{22714767-2D24-C675-BFBC-73C9FA6EB221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193;p71">
              <a:extLst>
                <a:ext uri="{FF2B5EF4-FFF2-40B4-BE49-F238E27FC236}">
                  <a16:creationId xmlns:a16="http://schemas.microsoft.com/office/drawing/2014/main" id="{5AADA4CB-9387-8532-7DF7-BBD907AE259E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194;p71">
              <a:extLst>
                <a:ext uri="{FF2B5EF4-FFF2-40B4-BE49-F238E27FC236}">
                  <a16:creationId xmlns:a16="http://schemas.microsoft.com/office/drawing/2014/main" id="{F8A33656-53A8-6A3D-0FA6-795AE4B0042C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195;p71">
              <a:extLst>
                <a:ext uri="{FF2B5EF4-FFF2-40B4-BE49-F238E27FC236}">
                  <a16:creationId xmlns:a16="http://schemas.microsoft.com/office/drawing/2014/main" id="{42EA6DBC-668C-925A-C0E3-C92AD08F1DA5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196;p71">
              <a:extLst>
                <a:ext uri="{FF2B5EF4-FFF2-40B4-BE49-F238E27FC236}">
                  <a16:creationId xmlns:a16="http://schemas.microsoft.com/office/drawing/2014/main" id="{77886FE7-7A84-8E76-7F9E-4653C5D1DA15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197;p71">
              <a:extLst>
                <a:ext uri="{FF2B5EF4-FFF2-40B4-BE49-F238E27FC236}">
                  <a16:creationId xmlns:a16="http://schemas.microsoft.com/office/drawing/2014/main" id="{C93309C2-2408-250C-4C0A-A3C7F88CA102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198;p71">
              <a:extLst>
                <a:ext uri="{FF2B5EF4-FFF2-40B4-BE49-F238E27FC236}">
                  <a16:creationId xmlns:a16="http://schemas.microsoft.com/office/drawing/2014/main" id="{8C901AE9-0B66-93C6-42FB-671A41374A18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199;p71">
              <a:extLst>
                <a:ext uri="{FF2B5EF4-FFF2-40B4-BE49-F238E27FC236}">
                  <a16:creationId xmlns:a16="http://schemas.microsoft.com/office/drawing/2014/main" id="{D628BF33-3459-3154-9F0A-25B4E68005D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200;p71">
              <a:extLst>
                <a:ext uri="{FF2B5EF4-FFF2-40B4-BE49-F238E27FC236}">
                  <a16:creationId xmlns:a16="http://schemas.microsoft.com/office/drawing/2014/main" id="{F9675BE0-2398-B9F8-191D-0D8DA551AAED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201;p71">
              <a:extLst>
                <a:ext uri="{FF2B5EF4-FFF2-40B4-BE49-F238E27FC236}">
                  <a16:creationId xmlns:a16="http://schemas.microsoft.com/office/drawing/2014/main" id="{F9AFDF53-C483-6484-7D95-BBEF91E213A4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202;p71">
              <a:extLst>
                <a:ext uri="{FF2B5EF4-FFF2-40B4-BE49-F238E27FC236}">
                  <a16:creationId xmlns:a16="http://schemas.microsoft.com/office/drawing/2014/main" id="{F79E73CA-973F-FBD2-0965-B9268CFB867D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203;p71">
              <a:extLst>
                <a:ext uri="{FF2B5EF4-FFF2-40B4-BE49-F238E27FC236}">
                  <a16:creationId xmlns:a16="http://schemas.microsoft.com/office/drawing/2014/main" id="{3BC83E4E-1E2B-A519-E857-225B2801762A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204;p71">
              <a:extLst>
                <a:ext uri="{FF2B5EF4-FFF2-40B4-BE49-F238E27FC236}">
                  <a16:creationId xmlns:a16="http://schemas.microsoft.com/office/drawing/2014/main" id="{BF1A9A4E-97BF-5938-766E-624525F7C33C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205;p71">
              <a:extLst>
                <a:ext uri="{FF2B5EF4-FFF2-40B4-BE49-F238E27FC236}">
                  <a16:creationId xmlns:a16="http://schemas.microsoft.com/office/drawing/2014/main" id="{C0E3DA0B-8025-B3FD-CC89-94D28C7243FA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206;p71">
              <a:extLst>
                <a:ext uri="{FF2B5EF4-FFF2-40B4-BE49-F238E27FC236}">
                  <a16:creationId xmlns:a16="http://schemas.microsoft.com/office/drawing/2014/main" id="{60AD7F94-8887-29B8-DFDA-33A01C3E3A18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207;p71">
              <a:extLst>
                <a:ext uri="{FF2B5EF4-FFF2-40B4-BE49-F238E27FC236}">
                  <a16:creationId xmlns:a16="http://schemas.microsoft.com/office/drawing/2014/main" id="{C2D87D70-3436-F95D-C715-7B743983845A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208;p71">
              <a:extLst>
                <a:ext uri="{FF2B5EF4-FFF2-40B4-BE49-F238E27FC236}">
                  <a16:creationId xmlns:a16="http://schemas.microsoft.com/office/drawing/2014/main" id="{576742A7-0079-1912-5A81-BFD88F476EF7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209;p71">
              <a:extLst>
                <a:ext uri="{FF2B5EF4-FFF2-40B4-BE49-F238E27FC236}">
                  <a16:creationId xmlns:a16="http://schemas.microsoft.com/office/drawing/2014/main" id="{C403AF4D-F474-7A1F-2E03-874D9283C58B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210;p71">
              <a:extLst>
                <a:ext uri="{FF2B5EF4-FFF2-40B4-BE49-F238E27FC236}">
                  <a16:creationId xmlns:a16="http://schemas.microsoft.com/office/drawing/2014/main" id="{B5166F26-79AE-CD05-F518-52EB97EAD2B6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0" name="Google Shape;7211;p71">
            <a:extLst>
              <a:ext uri="{FF2B5EF4-FFF2-40B4-BE49-F238E27FC236}">
                <a16:creationId xmlns:a16="http://schemas.microsoft.com/office/drawing/2014/main" id="{CA82120B-583C-2664-21CA-A3C2D6FA311F}"/>
              </a:ext>
            </a:extLst>
          </p:cNvPr>
          <p:cNvGrpSpPr/>
          <p:nvPr/>
        </p:nvGrpSpPr>
        <p:grpSpPr>
          <a:xfrm>
            <a:off x="4001470" y="1044344"/>
            <a:ext cx="2310381" cy="1488888"/>
            <a:chOff x="229225" y="549050"/>
            <a:chExt cx="7161750" cy="4615275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5681" name="Google Shape;7212;p71">
              <a:extLst>
                <a:ext uri="{FF2B5EF4-FFF2-40B4-BE49-F238E27FC236}">
                  <a16:creationId xmlns:a16="http://schemas.microsoft.com/office/drawing/2014/main" id="{D8200089-E64E-5502-1C27-C0C3271078BD}"/>
                </a:ext>
              </a:extLst>
            </p:cNvPr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213;p71">
              <a:extLst>
                <a:ext uri="{FF2B5EF4-FFF2-40B4-BE49-F238E27FC236}">
                  <a16:creationId xmlns:a16="http://schemas.microsoft.com/office/drawing/2014/main" id="{7440E0C3-C916-33D4-811C-06F2AA51B0CF}"/>
                </a:ext>
              </a:extLst>
            </p:cNvPr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214;p71">
              <a:extLst>
                <a:ext uri="{FF2B5EF4-FFF2-40B4-BE49-F238E27FC236}">
                  <a16:creationId xmlns:a16="http://schemas.microsoft.com/office/drawing/2014/main" id="{3973D46F-4E29-87DA-34D0-474E71FD364F}"/>
                </a:ext>
              </a:extLst>
            </p:cNvPr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215;p71">
              <a:extLst>
                <a:ext uri="{FF2B5EF4-FFF2-40B4-BE49-F238E27FC236}">
                  <a16:creationId xmlns:a16="http://schemas.microsoft.com/office/drawing/2014/main" id="{F79D4BBC-0CCB-6647-1448-D3969AAB1057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216;p71">
              <a:extLst>
                <a:ext uri="{FF2B5EF4-FFF2-40B4-BE49-F238E27FC236}">
                  <a16:creationId xmlns:a16="http://schemas.microsoft.com/office/drawing/2014/main" id="{C3CDA90B-7B43-7D37-D29E-40C77E3FE29C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217;p71">
              <a:extLst>
                <a:ext uri="{FF2B5EF4-FFF2-40B4-BE49-F238E27FC236}">
                  <a16:creationId xmlns:a16="http://schemas.microsoft.com/office/drawing/2014/main" id="{EE8F8DD5-F192-99A6-D574-600BF5617CA3}"/>
                </a:ext>
              </a:extLst>
            </p:cNvPr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218;p71">
              <a:extLst>
                <a:ext uri="{FF2B5EF4-FFF2-40B4-BE49-F238E27FC236}">
                  <a16:creationId xmlns:a16="http://schemas.microsoft.com/office/drawing/2014/main" id="{33164478-0F24-881E-A632-B89935E0EF14}"/>
                </a:ext>
              </a:extLst>
            </p:cNvPr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219;p71">
              <a:extLst>
                <a:ext uri="{FF2B5EF4-FFF2-40B4-BE49-F238E27FC236}">
                  <a16:creationId xmlns:a16="http://schemas.microsoft.com/office/drawing/2014/main" id="{ACB81018-5C76-69E3-7157-42BD3DB4AEC5}"/>
                </a:ext>
              </a:extLst>
            </p:cNvPr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220;p71">
              <a:extLst>
                <a:ext uri="{FF2B5EF4-FFF2-40B4-BE49-F238E27FC236}">
                  <a16:creationId xmlns:a16="http://schemas.microsoft.com/office/drawing/2014/main" id="{AF8DBCD8-7022-4365-4791-138BC305D4F0}"/>
                </a:ext>
              </a:extLst>
            </p:cNvPr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221;p71">
              <a:extLst>
                <a:ext uri="{FF2B5EF4-FFF2-40B4-BE49-F238E27FC236}">
                  <a16:creationId xmlns:a16="http://schemas.microsoft.com/office/drawing/2014/main" id="{1532E100-BC62-0DE9-CCBB-2FF11A13F4F2}"/>
                </a:ext>
              </a:extLst>
            </p:cNvPr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222;p71">
              <a:extLst>
                <a:ext uri="{FF2B5EF4-FFF2-40B4-BE49-F238E27FC236}">
                  <a16:creationId xmlns:a16="http://schemas.microsoft.com/office/drawing/2014/main" id="{50567AC6-15BB-5B04-59D8-0EF3CB06408D}"/>
                </a:ext>
              </a:extLst>
            </p:cNvPr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223;p71">
              <a:extLst>
                <a:ext uri="{FF2B5EF4-FFF2-40B4-BE49-F238E27FC236}">
                  <a16:creationId xmlns:a16="http://schemas.microsoft.com/office/drawing/2014/main" id="{35AFA67C-C710-C0E0-2230-DB03C1BFBEC4}"/>
                </a:ext>
              </a:extLst>
            </p:cNvPr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224;p71">
              <a:extLst>
                <a:ext uri="{FF2B5EF4-FFF2-40B4-BE49-F238E27FC236}">
                  <a16:creationId xmlns:a16="http://schemas.microsoft.com/office/drawing/2014/main" id="{8991A7FC-FE58-868C-F1B6-A92F551DC3BB}"/>
                </a:ext>
              </a:extLst>
            </p:cNvPr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7225;p71">
              <a:extLst>
                <a:ext uri="{FF2B5EF4-FFF2-40B4-BE49-F238E27FC236}">
                  <a16:creationId xmlns:a16="http://schemas.microsoft.com/office/drawing/2014/main" id="{879502E2-B6C4-FB28-485D-0AB96DA63006}"/>
                </a:ext>
              </a:extLst>
            </p:cNvPr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7226;p71">
              <a:extLst>
                <a:ext uri="{FF2B5EF4-FFF2-40B4-BE49-F238E27FC236}">
                  <a16:creationId xmlns:a16="http://schemas.microsoft.com/office/drawing/2014/main" id="{ABF0F564-1152-D7B5-5023-25D4C6EFC45B}"/>
                </a:ext>
              </a:extLst>
            </p:cNvPr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227;p71">
              <a:extLst>
                <a:ext uri="{FF2B5EF4-FFF2-40B4-BE49-F238E27FC236}">
                  <a16:creationId xmlns:a16="http://schemas.microsoft.com/office/drawing/2014/main" id="{398CC2DD-5E1A-E068-0CC0-26957B765114}"/>
                </a:ext>
              </a:extLst>
            </p:cNvPr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228;p71">
              <a:extLst>
                <a:ext uri="{FF2B5EF4-FFF2-40B4-BE49-F238E27FC236}">
                  <a16:creationId xmlns:a16="http://schemas.microsoft.com/office/drawing/2014/main" id="{81640849-6758-90A5-7264-4DCEB86B4FB2}"/>
                </a:ext>
              </a:extLst>
            </p:cNvPr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229;p71">
              <a:extLst>
                <a:ext uri="{FF2B5EF4-FFF2-40B4-BE49-F238E27FC236}">
                  <a16:creationId xmlns:a16="http://schemas.microsoft.com/office/drawing/2014/main" id="{63D0BD40-CABE-0F54-FE89-3A59DEE6DAE3}"/>
                </a:ext>
              </a:extLst>
            </p:cNvPr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230;p71">
              <a:extLst>
                <a:ext uri="{FF2B5EF4-FFF2-40B4-BE49-F238E27FC236}">
                  <a16:creationId xmlns:a16="http://schemas.microsoft.com/office/drawing/2014/main" id="{B0A50B22-88DA-22BE-728C-DD61C46AA1BB}"/>
                </a:ext>
              </a:extLst>
            </p:cNvPr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231;p71">
              <a:extLst>
                <a:ext uri="{FF2B5EF4-FFF2-40B4-BE49-F238E27FC236}">
                  <a16:creationId xmlns:a16="http://schemas.microsoft.com/office/drawing/2014/main" id="{72BDA283-6937-6957-003D-7D93A4E9ACA2}"/>
                </a:ext>
              </a:extLst>
            </p:cNvPr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232;p71">
              <a:extLst>
                <a:ext uri="{FF2B5EF4-FFF2-40B4-BE49-F238E27FC236}">
                  <a16:creationId xmlns:a16="http://schemas.microsoft.com/office/drawing/2014/main" id="{BB695FC6-0D7E-F9C3-2F04-CEF100CAA806}"/>
                </a:ext>
              </a:extLst>
            </p:cNvPr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233;p71">
              <a:extLst>
                <a:ext uri="{FF2B5EF4-FFF2-40B4-BE49-F238E27FC236}">
                  <a16:creationId xmlns:a16="http://schemas.microsoft.com/office/drawing/2014/main" id="{26BC51CD-FF61-0BAD-5610-A110843B4D4B}"/>
                </a:ext>
              </a:extLst>
            </p:cNvPr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234;p71">
              <a:extLst>
                <a:ext uri="{FF2B5EF4-FFF2-40B4-BE49-F238E27FC236}">
                  <a16:creationId xmlns:a16="http://schemas.microsoft.com/office/drawing/2014/main" id="{F108C6A3-0703-1976-BED1-457175E94170}"/>
                </a:ext>
              </a:extLst>
            </p:cNvPr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235;p71">
              <a:extLst>
                <a:ext uri="{FF2B5EF4-FFF2-40B4-BE49-F238E27FC236}">
                  <a16:creationId xmlns:a16="http://schemas.microsoft.com/office/drawing/2014/main" id="{88123BB2-EEBF-995D-47F4-97F71291EC63}"/>
                </a:ext>
              </a:extLst>
            </p:cNvPr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236;p71">
              <a:extLst>
                <a:ext uri="{FF2B5EF4-FFF2-40B4-BE49-F238E27FC236}">
                  <a16:creationId xmlns:a16="http://schemas.microsoft.com/office/drawing/2014/main" id="{1BCA635D-1134-4207-390B-B6A182C867A1}"/>
                </a:ext>
              </a:extLst>
            </p:cNvPr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237;p71">
              <a:extLst>
                <a:ext uri="{FF2B5EF4-FFF2-40B4-BE49-F238E27FC236}">
                  <a16:creationId xmlns:a16="http://schemas.microsoft.com/office/drawing/2014/main" id="{50CC3DA1-3FB2-B31E-F2AE-CFFBCA8B25BC}"/>
                </a:ext>
              </a:extLst>
            </p:cNvPr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238;p71">
              <a:extLst>
                <a:ext uri="{FF2B5EF4-FFF2-40B4-BE49-F238E27FC236}">
                  <a16:creationId xmlns:a16="http://schemas.microsoft.com/office/drawing/2014/main" id="{5683E963-5404-C10E-F259-65B2A59EED20}"/>
                </a:ext>
              </a:extLst>
            </p:cNvPr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239;p71">
              <a:extLst>
                <a:ext uri="{FF2B5EF4-FFF2-40B4-BE49-F238E27FC236}">
                  <a16:creationId xmlns:a16="http://schemas.microsoft.com/office/drawing/2014/main" id="{2AC29ACE-B19E-61C8-2FC8-69C001E2FFFE}"/>
                </a:ext>
              </a:extLst>
            </p:cNvPr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240;p71">
              <a:extLst>
                <a:ext uri="{FF2B5EF4-FFF2-40B4-BE49-F238E27FC236}">
                  <a16:creationId xmlns:a16="http://schemas.microsoft.com/office/drawing/2014/main" id="{60EA4F49-1DC9-41D6-EB4C-70756031D22A}"/>
                </a:ext>
              </a:extLst>
            </p:cNvPr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241;p71">
              <a:extLst>
                <a:ext uri="{FF2B5EF4-FFF2-40B4-BE49-F238E27FC236}">
                  <a16:creationId xmlns:a16="http://schemas.microsoft.com/office/drawing/2014/main" id="{9C92525F-0D6F-B295-B2E0-21E2CF17FA11}"/>
                </a:ext>
              </a:extLst>
            </p:cNvPr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242;p71">
              <a:extLst>
                <a:ext uri="{FF2B5EF4-FFF2-40B4-BE49-F238E27FC236}">
                  <a16:creationId xmlns:a16="http://schemas.microsoft.com/office/drawing/2014/main" id="{3F797C1A-C5C0-CB3C-702C-AA892A344BC6}"/>
                </a:ext>
              </a:extLst>
            </p:cNvPr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243;p71">
              <a:extLst>
                <a:ext uri="{FF2B5EF4-FFF2-40B4-BE49-F238E27FC236}">
                  <a16:creationId xmlns:a16="http://schemas.microsoft.com/office/drawing/2014/main" id="{A66489D7-BF0C-E30E-6122-FC45DB1D216E}"/>
                </a:ext>
              </a:extLst>
            </p:cNvPr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244;p71">
              <a:extLst>
                <a:ext uri="{FF2B5EF4-FFF2-40B4-BE49-F238E27FC236}">
                  <a16:creationId xmlns:a16="http://schemas.microsoft.com/office/drawing/2014/main" id="{5FC24041-2888-3DB5-870F-0E6465E6D8FF}"/>
                </a:ext>
              </a:extLst>
            </p:cNvPr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245;p71">
              <a:extLst>
                <a:ext uri="{FF2B5EF4-FFF2-40B4-BE49-F238E27FC236}">
                  <a16:creationId xmlns:a16="http://schemas.microsoft.com/office/drawing/2014/main" id="{31611757-979C-483B-5094-298D8BCAA0E9}"/>
                </a:ext>
              </a:extLst>
            </p:cNvPr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246;p71">
              <a:extLst>
                <a:ext uri="{FF2B5EF4-FFF2-40B4-BE49-F238E27FC236}">
                  <a16:creationId xmlns:a16="http://schemas.microsoft.com/office/drawing/2014/main" id="{C297455F-6E51-2036-AA91-56C853149813}"/>
                </a:ext>
              </a:extLst>
            </p:cNvPr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247;p71">
              <a:extLst>
                <a:ext uri="{FF2B5EF4-FFF2-40B4-BE49-F238E27FC236}">
                  <a16:creationId xmlns:a16="http://schemas.microsoft.com/office/drawing/2014/main" id="{5F5C9873-C1B7-5A28-F8AD-752C8A7F1516}"/>
                </a:ext>
              </a:extLst>
            </p:cNvPr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248;p71">
              <a:extLst>
                <a:ext uri="{FF2B5EF4-FFF2-40B4-BE49-F238E27FC236}">
                  <a16:creationId xmlns:a16="http://schemas.microsoft.com/office/drawing/2014/main" id="{E167238F-4A76-E9B4-8716-FE8683F49C31}"/>
                </a:ext>
              </a:extLst>
            </p:cNvPr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249;p71">
              <a:extLst>
                <a:ext uri="{FF2B5EF4-FFF2-40B4-BE49-F238E27FC236}">
                  <a16:creationId xmlns:a16="http://schemas.microsoft.com/office/drawing/2014/main" id="{6EDBFED8-398B-EBA2-8807-9392AD16B31B}"/>
                </a:ext>
              </a:extLst>
            </p:cNvPr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250;p71">
              <a:extLst>
                <a:ext uri="{FF2B5EF4-FFF2-40B4-BE49-F238E27FC236}">
                  <a16:creationId xmlns:a16="http://schemas.microsoft.com/office/drawing/2014/main" id="{627F0D95-D481-A199-0A0F-2CF291343344}"/>
                </a:ext>
              </a:extLst>
            </p:cNvPr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251;p71">
              <a:extLst>
                <a:ext uri="{FF2B5EF4-FFF2-40B4-BE49-F238E27FC236}">
                  <a16:creationId xmlns:a16="http://schemas.microsoft.com/office/drawing/2014/main" id="{CAD86BC7-195D-BA35-5811-7FC87523A5E9}"/>
                </a:ext>
              </a:extLst>
            </p:cNvPr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252;p71">
              <a:extLst>
                <a:ext uri="{FF2B5EF4-FFF2-40B4-BE49-F238E27FC236}">
                  <a16:creationId xmlns:a16="http://schemas.microsoft.com/office/drawing/2014/main" id="{529DD65C-40FA-A870-9B31-644CD685525E}"/>
                </a:ext>
              </a:extLst>
            </p:cNvPr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253;p71">
              <a:extLst>
                <a:ext uri="{FF2B5EF4-FFF2-40B4-BE49-F238E27FC236}">
                  <a16:creationId xmlns:a16="http://schemas.microsoft.com/office/drawing/2014/main" id="{17F21593-F0CD-728A-7139-696AD4B8271B}"/>
                </a:ext>
              </a:extLst>
            </p:cNvPr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254;p71">
              <a:extLst>
                <a:ext uri="{FF2B5EF4-FFF2-40B4-BE49-F238E27FC236}">
                  <a16:creationId xmlns:a16="http://schemas.microsoft.com/office/drawing/2014/main" id="{D124FB43-8517-5C58-980E-484A6A037BD6}"/>
                </a:ext>
              </a:extLst>
            </p:cNvPr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255;p71">
              <a:extLst>
                <a:ext uri="{FF2B5EF4-FFF2-40B4-BE49-F238E27FC236}">
                  <a16:creationId xmlns:a16="http://schemas.microsoft.com/office/drawing/2014/main" id="{423B460B-3DA7-5BA5-0307-5094FCE0B5E4}"/>
                </a:ext>
              </a:extLst>
            </p:cNvPr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256;p71">
              <a:extLst>
                <a:ext uri="{FF2B5EF4-FFF2-40B4-BE49-F238E27FC236}">
                  <a16:creationId xmlns:a16="http://schemas.microsoft.com/office/drawing/2014/main" id="{24955821-0442-FD34-4C26-6B76E882AB97}"/>
                </a:ext>
              </a:extLst>
            </p:cNvPr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257;p71">
              <a:extLst>
                <a:ext uri="{FF2B5EF4-FFF2-40B4-BE49-F238E27FC236}">
                  <a16:creationId xmlns:a16="http://schemas.microsoft.com/office/drawing/2014/main" id="{1022C23A-4E1C-7251-CADD-396E7EE89E97}"/>
                </a:ext>
              </a:extLst>
            </p:cNvPr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258;p71">
              <a:extLst>
                <a:ext uri="{FF2B5EF4-FFF2-40B4-BE49-F238E27FC236}">
                  <a16:creationId xmlns:a16="http://schemas.microsoft.com/office/drawing/2014/main" id="{A1005D20-06F9-F5A3-11BE-7DF9DCA9E1B7}"/>
                </a:ext>
              </a:extLst>
            </p:cNvPr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259;p71">
              <a:extLst>
                <a:ext uri="{FF2B5EF4-FFF2-40B4-BE49-F238E27FC236}">
                  <a16:creationId xmlns:a16="http://schemas.microsoft.com/office/drawing/2014/main" id="{1E792DB2-414F-0B6C-3C11-F037E0B30E4D}"/>
                </a:ext>
              </a:extLst>
            </p:cNvPr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260;p71">
              <a:extLst>
                <a:ext uri="{FF2B5EF4-FFF2-40B4-BE49-F238E27FC236}">
                  <a16:creationId xmlns:a16="http://schemas.microsoft.com/office/drawing/2014/main" id="{48CCC3CC-96B1-6832-C671-04B81EA5CE76}"/>
                </a:ext>
              </a:extLst>
            </p:cNvPr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261;p71">
              <a:extLst>
                <a:ext uri="{FF2B5EF4-FFF2-40B4-BE49-F238E27FC236}">
                  <a16:creationId xmlns:a16="http://schemas.microsoft.com/office/drawing/2014/main" id="{05087E12-9950-C84C-7D6B-27AFA3AD8452}"/>
                </a:ext>
              </a:extLst>
            </p:cNvPr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262;p71">
              <a:extLst>
                <a:ext uri="{FF2B5EF4-FFF2-40B4-BE49-F238E27FC236}">
                  <a16:creationId xmlns:a16="http://schemas.microsoft.com/office/drawing/2014/main" id="{4E6230CC-6370-6B73-561D-A86FD2589A51}"/>
                </a:ext>
              </a:extLst>
            </p:cNvPr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7263;p71">
              <a:extLst>
                <a:ext uri="{FF2B5EF4-FFF2-40B4-BE49-F238E27FC236}">
                  <a16:creationId xmlns:a16="http://schemas.microsoft.com/office/drawing/2014/main" id="{6CFFAC57-FE73-A285-1CCD-734DA6A94B9E}"/>
                </a:ext>
              </a:extLst>
            </p:cNvPr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7264;p71">
              <a:extLst>
                <a:ext uri="{FF2B5EF4-FFF2-40B4-BE49-F238E27FC236}">
                  <a16:creationId xmlns:a16="http://schemas.microsoft.com/office/drawing/2014/main" id="{887558A3-2E5A-DA85-80B9-D6C62AEA4347}"/>
                </a:ext>
              </a:extLst>
            </p:cNvPr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7265;p71">
              <a:extLst>
                <a:ext uri="{FF2B5EF4-FFF2-40B4-BE49-F238E27FC236}">
                  <a16:creationId xmlns:a16="http://schemas.microsoft.com/office/drawing/2014/main" id="{2CFAAB33-DC44-34A8-5FB2-DE6E4F482202}"/>
                </a:ext>
              </a:extLst>
            </p:cNvPr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7266;p71">
              <a:extLst>
                <a:ext uri="{FF2B5EF4-FFF2-40B4-BE49-F238E27FC236}">
                  <a16:creationId xmlns:a16="http://schemas.microsoft.com/office/drawing/2014/main" id="{F1DBFAAB-72E1-593C-AB3A-15B8587FC07A}"/>
                </a:ext>
              </a:extLst>
            </p:cNvPr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7267;p71">
              <a:extLst>
                <a:ext uri="{FF2B5EF4-FFF2-40B4-BE49-F238E27FC236}">
                  <a16:creationId xmlns:a16="http://schemas.microsoft.com/office/drawing/2014/main" id="{8C490046-879A-803F-3D68-6F0B37A15861}"/>
                </a:ext>
              </a:extLst>
            </p:cNvPr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7268;p71">
              <a:extLst>
                <a:ext uri="{FF2B5EF4-FFF2-40B4-BE49-F238E27FC236}">
                  <a16:creationId xmlns:a16="http://schemas.microsoft.com/office/drawing/2014/main" id="{415F930A-0A87-903A-1B9E-7A65EE221612}"/>
                </a:ext>
              </a:extLst>
            </p:cNvPr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7269;p71">
              <a:extLst>
                <a:ext uri="{FF2B5EF4-FFF2-40B4-BE49-F238E27FC236}">
                  <a16:creationId xmlns:a16="http://schemas.microsoft.com/office/drawing/2014/main" id="{21BF8155-8DED-3B2B-4ADA-E563DA549C4A}"/>
                </a:ext>
              </a:extLst>
            </p:cNvPr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7270;p71">
              <a:extLst>
                <a:ext uri="{FF2B5EF4-FFF2-40B4-BE49-F238E27FC236}">
                  <a16:creationId xmlns:a16="http://schemas.microsoft.com/office/drawing/2014/main" id="{8C118090-E80A-112F-6D3A-E58CBE2325FF}"/>
                </a:ext>
              </a:extLst>
            </p:cNvPr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7271;p71">
              <a:extLst>
                <a:ext uri="{FF2B5EF4-FFF2-40B4-BE49-F238E27FC236}">
                  <a16:creationId xmlns:a16="http://schemas.microsoft.com/office/drawing/2014/main" id="{67A5097D-D291-50C4-4A3A-814255056FE2}"/>
                </a:ext>
              </a:extLst>
            </p:cNvPr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7272;p71">
              <a:extLst>
                <a:ext uri="{FF2B5EF4-FFF2-40B4-BE49-F238E27FC236}">
                  <a16:creationId xmlns:a16="http://schemas.microsoft.com/office/drawing/2014/main" id="{E5BB6913-FD01-4DA7-262B-E379CBFFC850}"/>
                </a:ext>
              </a:extLst>
            </p:cNvPr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7273;p71">
              <a:extLst>
                <a:ext uri="{FF2B5EF4-FFF2-40B4-BE49-F238E27FC236}">
                  <a16:creationId xmlns:a16="http://schemas.microsoft.com/office/drawing/2014/main" id="{11C062D4-78B0-C6A3-2205-9D0D98A2FFB4}"/>
                </a:ext>
              </a:extLst>
            </p:cNvPr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7274;p71">
              <a:extLst>
                <a:ext uri="{FF2B5EF4-FFF2-40B4-BE49-F238E27FC236}">
                  <a16:creationId xmlns:a16="http://schemas.microsoft.com/office/drawing/2014/main" id="{E0F2A6D5-7180-7FB1-BCF7-040FC4042B01}"/>
                </a:ext>
              </a:extLst>
            </p:cNvPr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7275;p71">
              <a:extLst>
                <a:ext uri="{FF2B5EF4-FFF2-40B4-BE49-F238E27FC236}">
                  <a16:creationId xmlns:a16="http://schemas.microsoft.com/office/drawing/2014/main" id="{8CB86605-BC11-3508-FF50-02987A7B5940}"/>
                </a:ext>
              </a:extLst>
            </p:cNvPr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7276;p71">
              <a:extLst>
                <a:ext uri="{FF2B5EF4-FFF2-40B4-BE49-F238E27FC236}">
                  <a16:creationId xmlns:a16="http://schemas.microsoft.com/office/drawing/2014/main" id="{3AC388A9-2105-2943-9520-9655436D0FE7}"/>
                </a:ext>
              </a:extLst>
            </p:cNvPr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7277;p71">
              <a:extLst>
                <a:ext uri="{FF2B5EF4-FFF2-40B4-BE49-F238E27FC236}">
                  <a16:creationId xmlns:a16="http://schemas.microsoft.com/office/drawing/2014/main" id="{D4CEC777-BB61-6CA3-F33B-7C78393F9F8A}"/>
                </a:ext>
              </a:extLst>
            </p:cNvPr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7278;p71">
              <a:extLst>
                <a:ext uri="{FF2B5EF4-FFF2-40B4-BE49-F238E27FC236}">
                  <a16:creationId xmlns:a16="http://schemas.microsoft.com/office/drawing/2014/main" id="{6A22792F-DCCB-A2FF-4BC1-E1D236AF3CFD}"/>
                </a:ext>
              </a:extLst>
            </p:cNvPr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7279;p71">
              <a:extLst>
                <a:ext uri="{FF2B5EF4-FFF2-40B4-BE49-F238E27FC236}">
                  <a16:creationId xmlns:a16="http://schemas.microsoft.com/office/drawing/2014/main" id="{ABF4DA87-A34F-915A-9C24-8CF9E3E8AFDD}"/>
                </a:ext>
              </a:extLst>
            </p:cNvPr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7280;p71">
              <a:extLst>
                <a:ext uri="{FF2B5EF4-FFF2-40B4-BE49-F238E27FC236}">
                  <a16:creationId xmlns:a16="http://schemas.microsoft.com/office/drawing/2014/main" id="{07FDE92D-63C0-B1B3-46DF-3B873914CD10}"/>
                </a:ext>
              </a:extLst>
            </p:cNvPr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7281;p71">
              <a:extLst>
                <a:ext uri="{FF2B5EF4-FFF2-40B4-BE49-F238E27FC236}">
                  <a16:creationId xmlns:a16="http://schemas.microsoft.com/office/drawing/2014/main" id="{BA7452AB-7CBD-C7EE-9AC6-6CD13020C1BC}"/>
                </a:ext>
              </a:extLst>
            </p:cNvPr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7282;p71">
              <a:extLst>
                <a:ext uri="{FF2B5EF4-FFF2-40B4-BE49-F238E27FC236}">
                  <a16:creationId xmlns:a16="http://schemas.microsoft.com/office/drawing/2014/main" id="{2583792A-1390-FC94-1373-851C0B6D7D46}"/>
                </a:ext>
              </a:extLst>
            </p:cNvPr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7283;p71">
              <a:extLst>
                <a:ext uri="{FF2B5EF4-FFF2-40B4-BE49-F238E27FC236}">
                  <a16:creationId xmlns:a16="http://schemas.microsoft.com/office/drawing/2014/main" id="{155F51D4-934B-6102-1044-FEF80031EFA9}"/>
                </a:ext>
              </a:extLst>
            </p:cNvPr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7284;p71">
              <a:extLst>
                <a:ext uri="{FF2B5EF4-FFF2-40B4-BE49-F238E27FC236}">
                  <a16:creationId xmlns:a16="http://schemas.microsoft.com/office/drawing/2014/main" id="{1A1FDE63-49E1-BEE0-0211-A42C1559C840}"/>
                </a:ext>
              </a:extLst>
            </p:cNvPr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7285;p71">
              <a:extLst>
                <a:ext uri="{FF2B5EF4-FFF2-40B4-BE49-F238E27FC236}">
                  <a16:creationId xmlns:a16="http://schemas.microsoft.com/office/drawing/2014/main" id="{8178115D-436B-1DF3-2EA2-4B6621872BB6}"/>
                </a:ext>
              </a:extLst>
            </p:cNvPr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7286;p71">
              <a:extLst>
                <a:ext uri="{FF2B5EF4-FFF2-40B4-BE49-F238E27FC236}">
                  <a16:creationId xmlns:a16="http://schemas.microsoft.com/office/drawing/2014/main" id="{DC112D26-335A-C00B-5C28-678FCDAB37CC}"/>
                </a:ext>
              </a:extLst>
            </p:cNvPr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7287;p71">
              <a:extLst>
                <a:ext uri="{FF2B5EF4-FFF2-40B4-BE49-F238E27FC236}">
                  <a16:creationId xmlns:a16="http://schemas.microsoft.com/office/drawing/2014/main" id="{024B3109-BA0C-523C-13CB-6798BF20471D}"/>
                </a:ext>
              </a:extLst>
            </p:cNvPr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7288;p71">
              <a:extLst>
                <a:ext uri="{FF2B5EF4-FFF2-40B4-BE49-F238E27FC236}">
                  <a16:creationId xmlns:a16="http://schemas.microsoft.com/office/drawing/2014/main" id="{7A910A21-DDF9-ECD4-59B8-9FE7530ECD58}"/>
                </a:ext>
              </a:extLst>
            </p:cNvPr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7289;p71">
              <a:extLst>
                <a:ext uri="{FF2B5EF4-FFF2-40B4-BE49-F238E27FC236}">
                  <a16:creationId xmlns:a16="http://schemas.microsoft.com/office/drawing/2014/main" id="{F3B8D5F0-9CE7-9ECA-0C86-A96BC9B8B4AB}"/>
                </a:ext>
              </a:extLst>
            </p:cNvPr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7290;p71">
              <a:extLst>
                <a:ext uri="{FF2B5EF4-FFF2-40B4-BE49-F238E27FC236}">
                  <a16:creationId xmlns:a16="http://schemas.microsoft.com/office/drawing/2014/main" id="{BDF54CD6-9720-2C9B-E15E-9B52640E61DF}"/>
                </a:ext>
              </a:extLst>
            </p:cNvPr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7291;p71">
              <a:extLst>
                <a:ext uri="{FF2B5EF4-FFF2-40B4-BE49-F238E27FC236}">
                  <a16:creationId xmlns:a16="http://schemas.microsoft.com/office/drawing/2014/main" id="{D062C97E-3D0B-931F-693C-3E303D3C1236}"/>
                </a:ext>
              </a:extLst>
            </p:cNvPr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7292;p71">
              <a:extLst>
                <a:ext uri="{FF2B5EF4-FFF2-40B4-BE49-F238E27FC236}">
                  <a16:creationId xmlns:a16="http://schemas.microsoft.com/office/drawing/2014/main" id="{90F72D84-C045-9121-3E42-FC5502F00744}"/>
                </a:ext>
              </a:extLst>
            </p:cNvPr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7293;p71">
              <a:extLst>
                <a:ext uri="{FF2B5EF4-FFF2-40B4-BE49-F238E27FC236}">
                  <a16:creationId xmlns:a16="http://schemas.microsoft.com/office/drawing/2014/main" id="{9C3E0D13-67EA-31E7-875A-8FBB9EC190AB}"/>
                </a:ext>
              </a:extLst>
            </p:cNvPr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7294;p71">
              <a:extLst>
                <a:ext uri="{FF2B5EF4-FFF2-40B4-BE49-F238E27FC236}">
                  <a16:creationId xmlns:a16="http://schemas.microsoft.com/office/drawing/2014/main" id="{FED036F3-C6E6-02C6-22BB-889190276179}"/>
                </a:ext>
              </a:extLst>
            </p:cNvPr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7295;p71">
              <a:extLst>
                <a:ext uri="{FF2B5EF4-FFF2-40B4-BE49-F238E27FC236}">
                  <a16:creationId xmlns:a16="http://schemas.microsoft.com/office/drawing/2014/main" id="{B979ACC3-655A-A7F3-E6D9-E0758D0FF258}"/>
                </a:ext>
              </a:extLst>
            </p:cNvPr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7296;p71">
              <a:extLst>
                <a:ext uri="{FF2B5EF4-FFF2-40B4-BE49-F238E27FC236}">
                  <a16:creationId xmlns:a16="http://schemas.microsoft.com/office/drawing/2014/main" id="{6A874A06-8680-D583-4180-CC62252254DB}"/>
                </a:ext>
              </a:extLst>
            </p:cNvPr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7297;p71">
              <a:extLst>
                <a:ext uri="{FF2B5EF4-FFF2-40B4-BE49-F238E27FC236}">
                  <a16:creationId xmlns:a16="http://schemas.microsoft.com/office/drawing/2014/main" id="{CF166E72-53F4-9A5B-09D4-5A6CD0F40DAD}"/>
                </a:ext>
              </a:extLst>
            </p:cNvPr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7298;p71">
              <a:extLst>
                <a:ext uri="{FF2B5EF4-FFF2-40B4-BE49-F238E27FC236}">
                  <a16:creationId xmlns:a16="http://schemas.microsoft.com/office/drawing/2014/main" id="{08B1CBD1-2FF5-404E-74D5-B592608FC968}"/>
                </a:ext>
              </a:extLst>
            </p:cNvPr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7299;p71">
              <a:extLst>
                <a:ext uri="{FF2B5EF4-FFF2-40B4-BE49-F238E27FC236}">
                  <a16:creationId xmlns:a16="http://schemas.microsoft.com/office/drawing/2014/main" id="{A047B679-77F9-0376-3B01-888510E56B91}"/>
                </a:ext>
              </a:extLst>
            </p:cNvPr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7300;p71">
              <a:extLst>
                <a:ext uri="{FF2B5EF4-FFF2-40B4-BE49-F238E27FC236}">
                  <a16:creationId xmlns:a16="http://schemas.microsoft.com/office/drawing/2014/main" id="{BFD33C8C-B8F6-0E07-0393-6D6975F3477C}"/>
                </a:ext>
              </a:extLst>
            </p:cNvPr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7301;p71">
              <a:extLst>
                <a:ext uri="{FF2B5EF4-FFF2-40B4-BE49-F238E27FC236}">
                  <a16:creationId xmlns:a16="http://schemas.microsoft.com/office/drawing/2014/main" id="{C6825465-6900-444F-A7E4-1CD87D2E3D05}"/>
                </a:ext>
              </a:extLst>
            </p:cNvPr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7302;p71">
              <a:extLst>
                <a:ext uri="{FF2B5EF4-FFF2-40B4-BE49-F238E27FC236}">
                  <a16:creationId xmlns:a16="http://schemas.microsoft.com/office/drawing/2014/main" id="{6FAE7606-AC47-89DF-B54C-B3358181398F}"/>
                </a:ext>
              </a:extLst>
            </p:cNvPr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7303;p71">
              <a:extLst>
                <a:ext uri="{FF2B5EF4-FFF2-40B4-BE49-F238E27FC236}">
                  <a16:creationId xmlns:a16="http://schemas.microsoft.com/office/drawing/2014/main" id="{06EDC493-38C2-1795-AB8E-A90BE32EF2FC}"/>
                </a:ext>
              </a:extLst>
            </p:cNvPr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7304;p71">
              <a:extLst>
                <a:ext uri="{FF2B5EF4-FFF2-40B4-BE49-F238E27FC236}">
                  <a16:creationId xmlns:a16="http://schemas.microsoft.com/office/drawing/2014/main" id="{9A7A543A-7C0E-34D1-9293-0339EEA713CB}"/>
                </a:ext>
              </a:extLst>
            </p:cNvPr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7305;p71">
              <a:extLst>
                <a:ext uri="{FF2B5EF4-FFF2-40B4-BE49-F238E27FC236}">
                  <a16:creationId xmlns:a16="http://schemas.microsoft.com/office/drawing/2014/main" id="{B33C9A61-4F6A-4B5C-1618-625F591E25DD}"/>
                </a:ext>
              </a:extLst>
            </p:cNvPr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7306;p71">
              <a:extLst>
                <a:ext uri="{FF2B5EF4-FFF2-40B4-BE49-F238E27FC236}">
                  <a16:creationId xmlns:a16="http://schemas.microsoft.com/office/drawing/2014/main" id="{C965AD7F-D6A8-4618-000D-CC43E471FB90}"/>
                </a:ext>
              </a:extLst>
            </p:cNvPr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7307;p71">
              <a:extLst>
                <a:ext uri="{FF2B5EF4-FFF2-40B4-BE49-F238E27FC236}">
                  <a16:creationId xmlns:a16="http://schemas.microsoft.com/office/drawing/2014/main" id="{2ED430A4-C975-4464-2E22-496A3F587865}"/>
                </a:ext>
              </a:extLst>
            </p:cNvPr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7308;p71">
              <a:extLst>
                <a:ext uri="{FF2B5EF4-FFF2-40B4-BE49-F238E27FC236}">
                  <a16:creationId xmlns:a16="http://schemas.microsoft.com/office/drawing/2014/main" id="{54ECC20E-202A-C662-0E71-3C5A58220EE8}"/>
                </a:ext>
              </a:extLst>
            </p:cNvPr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7309;p71">
              <a:extLst>
                <a:ext uri="{FF2B5EF4-FFF2-40B4-BE49-F238E27FC236}">
                  <a16:creationId xmlns:a16="http://schemas.microsoft.com/office/drawing/2014/main" id="{48505FAE-E8C3-704C-35C4-0ED1DE98E691}"/>
                </a:ext>
              </a:extLst>
            </p:cNvPr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7310;p71">
              <a:extLst>
                <a:ext uri="{FF2B5EF4-FFF2-40B4-BE49-F238E27FC236}">
                  <a16:creationId xmlns:a16="http://schemas.microsoft.com/office/drawing/2014/main" id="{BF227DC7-8ECC-4F3A-0F13-3E1A86E23516}"/>
                </a:ext>
              </a:extLst>
            </p:cNvPr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7311;p71">
              <a:extLst>
                <a:ext uri="{FF2B5EF4-FFF2-40B4-BE49-F238E27FC236}">
                  <a16:creationId xmlns:a16="http://schemas.microsoft.com/office/drawing/2014/main" id="{2C414094-DFEA-7D75-3613-E163CF85747D}"/>
                </a:ext>
              </a:extLst>
            </p:cNvPr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7312;p71">
              <a:extLst>
                <a:ext uri="{FF2B5EF4-FFF2-40B4-BE49-F238E27FC236}">
                  <a16:creationId xmlns:a16="http://schemas.microsoft.com/office/drawing/2014/main" id="{3F53C7E0-A0A1-A00A-FFB0-5ADAC5C8C60E}"/>
                </a:ext>
              </a:extLst>
            </p:cNvPr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7313;p71">
              <a:extLst>
                <a:ext uri="{FF2B5EF4-FFF2-40B4-BE49-F238E27FC236}">
                  <a16:creationId xmlns:a16="http://schemas.microsoft.com/office/drawing/2014/main" id="{E352695B-BCC8-CAF2-C9A8-B5E796FD2D71}"/>
                </a:ext>
              </a:extLst>
            </p:cNvPr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7314;p71">
              <a:extLst>
                <a:ext uri="{FF2B5EF4-FFF2-40B4-BE49-F238E27FC236}">
                  <a16:creationId xmlns:a16="http://schemas.microsoft.com/office/drawing/2014/main" id="{14FB2598-CE6D-967F-AEDF-A824F9820009}"/>
                </a:ext>
              </a:extLst>
            </p:cNvPr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7315;p71">
              <a:extLst>
                <a:ext uri="{FF2B5EF4-FFF2-40B4-BE49-F238E27FC236}">
                  <a16:creationId xmlns:a16="http://schemas.microsoft.com/office/drawing/2014/main" id="{B7182CA3-10F3-5903-2A3D-9596BD6CCB06}"/>
                </a:ext>
              </a:extLst>
            </p:cNvPr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7316;p71">
              <a:extLst>
                <a:ext uri="{FF2B5EF4-FFF2-40B4-BE49-F238E27FC236}">
                  <a16:creationId xmlns:a16="http://schemas.microsoft.com/office/drawing/2014/main" id="{CEC5F6E2-D47E-173A-B8EF-CC5C10628891}"/>
                </a:ext>
              </a:extLst>
            </p:cNvPr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7317;p71">
              <a:extLst>
                <a:ext uri="{FF2B5EF4-FFF2-40B4-BE49-F238E27FC236}">
                  <a16:creationId xmlns:a16="http://schemas.microsoft.com/office/drawing/2014/main" id="{DA0E04A7-B748-7612-B57D-73670F22733F}"/>
                </a:ext>
              </a:extLst>
            </p:cNvPr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7318;p71">
              <a:extLst>
                <a:ext uri="{FF2B5EF4-FFF2-40B4-BE49-F238E27FC236}">
                  <a16:creationId xmlns:a16="http://schemas.microsoft.com/office/drawing/2014/main" id="{A6FD62B6-3D1B-4E7C-8F0E-EA431109CDA3}"/>
                </a:ext>
              </a:extLst>
            </p:cNvPr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7319;p71">
              <a:extLst>
                <a:ext uri="{FF2B5EF4-FFF2-40B4-BE49-F238E27FC236}">
                  <a16:creationId xmlns:a16="http://schemas.microsoft.com/office/drawing/2014/main" id="{D4356822-5719-9BD1-CA10-A584A6AB3F2F}"/>
                </a:ext>
              </a:extLst>
            </p:cNvPr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7320;p71">
              <a:extLst>
                <a:ext uri="{FF2B5EF4-FFF2-40B4-BE49-F238E27FC236}">
                  <a16:creationId xmlns:a16="http://schemas.microsoft.com/office/drawing/2014/main" id="{9811214E-4EDB-BCB3-C864-0414033244C6}"/>
                </a:ext>
              </a:extLst>
            </p:cNvPr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7321;p71">
              <a:extLst>
                <a:ext uri="{FF2B5EF4-FFF2-40B4-BE49-F238E27FC236}">
                  <a16:creationId xmlns:a16="http://schemas.microsoft.com/office/drawing/2014/main" id="{994E3ABA-5010-DB16-8080-0AD47EEC8083}"/>
                </a:ext>
              </a:extLst>
            </p:cNvPr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7322;p71">
              <a:extLst>
                <a:ext uri="{FF2B5EF4-FFF2-40B4-BE49-F238E27FC236}">
                  <a16:creationId xmlns:a16="http://schemas.microsoft.com/office/drawing/2014/main" id="{5865C752-7399-2660-A6EE-33E033E9030B}"/>
                </a:ext>
              </a:extLst>
            </p:cNvPr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7323;p71">
              <a:extLst>
                <a:ext uri="{FF2B5EF4-FFF2-40B4-BE49-F238E27FC236}">
                  <a16:creationId xmlns:a16="http://schemas.microsoft.com/office/drawing/2014/main" id="{39E3DCDF-2682-6512-595E-3B31107F5FC4}"/>
                </a:ext>
              </a:extLst>
            </p:cNvPr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7324;p71">
              <a:extLst>
                <a:ext uri="{FF2B5EF4-FFF2-40B4-BE49-F238E27FC236}">
                  <a16:creationId xmlns:a16="http://schemas.microsoft.com/office/drawing/2014/main" id="{DA964641-A5BA-5858-7FF6-C4E7C9743622}"/>
                </a:ext>
              </a:extLst>
            </p:cNvPr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7325;p71">
              <a:extLst>
                <a:ext uri="{FF2B5EF4-FFF2-40B4-BE49-F238E27FC236}">
                  <a16:creationId xmlns:a16="http://schemas.microsoft.com/office/drawing/2014/main" id="{C6F7B993-42DB-4C37-25A3-0EA53DA54C1E}"/>
                </a:ext>
              </a:extLst>
            </p:cNvPr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7326;p71">
              <a:extLst>
                <a:ext uri="{FF2B5EF4-FFF2-40B4-BE49-F238E27FC236}">
                  <a16:creationId xmlns:a16="http://schemas.microsoft.com/office/drawing/2014/main" id="{4E5C4107-608E-0879-E834-EBFE34509CCA}"/>
                </a:ext>
              </a:extLst>
            </p:cNvPr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7327;p71">
              <a:extLst>
                <a:ext uri="{FF2B5EF4-FFF2-40B4-BE49-F238E27FC236}">
                  <a16:creationId xmlns:a16="http://schemas.microsoft.com/office/drawing/2014/main" id="{5E2A6BA3-3B1E-D47F-4275-9FC4FEF2D2E3}"/>
                </a:ext>
              </a:extLst>
            </p:cNvPr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7328;p71">
              <a:extLst>
                <a:ext uri="{FF2B5EF4-FFF2-40B4-BE49-F238E27FC236}">
                  <a16:creationId xmlns:a16="http://schemas.microsoft.com/office/drawing/2014/main" id="{21DFEB45-61A8-1E22-6EF5-29443CD7B9F1}"/>
                </a:ext>
              </a:extLst>
            </p:cNvPr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8" name="Google Shape;7329;p71">
            <a:extLst>
              <a:ext uri="{FF2B5EF4-FFF2-40B4-BE49-F238E27FC236}">
                <a16:creationId xmlns:a16="http://schemas.microsoft.com/office/drawing/2014/main" id="{257BF6E1-8F09-7C11-E42E-2C7045CE28D3}"/>
              </a:ext>
            </a:extLst>
          </p:cNvPr>
          <p:cNvGrpSpPr/>
          <p:nvPr/>
        </p:nvGrpSpPr>
        <p:grpSpPr>
          <a:xfrm>
            <a:off x="4099388" y="2974241"/>
            <a:ext cx="2310282" cy="1374222"/>
            <a:chOff x="238125" y="732525"/>
            <a:chExt cx="7130500" cy="4241425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5799" name="Google Shape;7330;p71">
              <a:extLst>
                <a:ext uri="{FF2B5EF4-FFF2-40B4-BE49-F238E27FC236}">
                  <a16:creationId xmlns:a16="http://schemas.microsoft.com/office/drawing/2014/main" id="{33CDFF57-EB62-BF56-5305-49388E54A205}"/>
                </a:ext>
              </a:extLst>
            </p:cNvPr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7331;p71">
              <a:extLst>
                <a:ext uri="{FF2B5EF4-FFF2-40B4-BE49-F238E27FC236}">
                  <a16:creationId xmlns:a16="http://schemas.microsoft.com/office/drawing/2014/main" id="{29B9BA9F-C6F0-D83E-339C-3CD0E41867BC}"/>
                </a:ext>
              </a:extLst>
            </p:cNvPr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7332;p71">
              <a:extLst>
                <a:ext uri="{FF2B5EF4-FFF2-40B4-BE49-F238E27FC236}">
                  <a16:creationId xmlns:a16="http://schemas.microsoft.com/office/drawing/2014/main" id="{54DB3FD0-34D9-DDA9-85B3-BEFAE22EF971}"/>
                </a:ext>
              </a:extLst>
            </p:cNvPr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7333;p71">
              <a:extLst>
                <a:ext uri="{FF2B5EF4-FFF2-40B4-BE49-F238E27FC236}">
                  <a16:creationId xmlns:a16="http://schemas.microsoft.com/office/drawing/2014/main" id="{6F243937-AB49-B17B-7CAD-3A74C8F2CF5E}"/>
                </a:ext>
              </a:extLst>
            </p:cNvPr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7334;p71">
              <a:extLst>
                <a:ext uri="{FF2B5EF4-FFF2-40B4-BE49-F238E27FC236}">
                  <a16:creationId xmlns:a16="http://schemas.microsoft.com/office/drawing/2014/main" id="{F177DB6E-72E7-8657-8659-B467DF387C3D}"/>
                </a:ext>
              </a:extLst>
            </p:cNvPr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7335;p71">
              <a:extLst>
                <a:ext uri="{FF2B5EF4-FFF2-40B4-BE49-F238E27FC236}">
                  <a16:creationId xmlns:a16="http://schemas.microsoft.com/office/drawing/2014/main" id="{4E3E3378-26C8-9CB8-56A7-B6A16EB601CA}"/>
                </a:ext>
              </a:extLst>
            </p:cNvPr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7336;p71">
              <a:extLst>
                <a:ext uri="{FF2B5EF4-FFF2-40B4-BE49-F238E27FC236}">
                  <a16:creationId xmlns:a16="http://schemas.microsoft.com/office/drawing/2014/main" id="{7D3EBAEE-7FE4-CD41-66F0-75223620A992}"/>
                </a:ext>
              </a:extLst>
            </p:cNvPr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7337;p71">
              <a:extLst>
                <a:ext uri="{FF2B5EF4-FFF2-40B4-BE49-F238E27FC236}">
                  <a16:creationId xmlns:a16="http://schemas.microsoft.com/office/drawing/2014/main" id="{5AA89878-E08A-5619-EA3B-85378C7E4E8C}"/>
                </a:ext>
              </a:extLst>
            </p:cNvPr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7338;p71">
              <a:extLst>
                <a:ext uri="{FF2B5EF4-FFF2-40B4-BE49-F238E27FC236}">
                  <a16:creationId xmlns:a16="http://schemas.microsoft.com/office/drawing/2014/main" id="{2B4B8A09-BB8A-C9DD-370E-34019B63DD92}"/>
                </a:ext>
              </a:extLst>
            </p:cNvPr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7339;p71">
              <a:extLst>
                <a:ext uri="{FF2B5EF4-FFF2-40B4-BE49-F238E27FC236}">
                  <a16:creationId xmlns:a16="http://schemas.microsoft.com/office/drawing/2014/main" id="{401BC34B-806B-AE64-3267-D37AFFE5898C}"/>
                </a:ext>
              </a:extLst>
            </p:cNvPr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7340;p71">
              <a:extLst>
                <a:ext uri="{FF2B5EF4-FFF2-40B4-BE49-F238E27FC236}">
                  <a16:creationId xmlns:a16="http://schemas.microsoft.com/office/drawing/2014/main" id="{B6042A6B-1ADA-E065-9C51-C95D421E66AF}"/>
                </a:ext>
              </a:extLst>
            </p:cNvPr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7341;p71">
              <a:extLst>
                <a:ext uri="{FF2B5EF4-FFF2-40B4-BE49-F238E27FC236}">
                  <a16:creationId xmlns:a16="http://schemas.microsoft.com/office/drawing/2014/main" id="{89CFB7CC-4A19-83F8-E052-400F09EA0CD9}"/>
                </a:ext>
              </a:extLst>
            </p:cNvPr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7342;p71">
              <a:extLst>
                <a:ext uri="{FF2B5EF4-FFF2-40B4-BE49-F238E27FC236}">
                  <a16:creationId xmlns:a16="http://schemas.microsoft.com/office/drawing/2014/main" id="{4CA95942-70CA-65DA-DE2A-A4391B6ABDFF}"/>
                </a:ext>
              </a:extLst>
            </p:cNvPr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7343;p71">
              <a:extLst>
                <a:ext uri="{FF2B5EF4-FFF2-40B4-BE49-F238E27FC236}">
                  <a16:creationId xmlns:a16="http://schemas.microsoft.com/office/drawing/2014/main" id="{86F60B8C-5AA1-04E7-E02C-C296E9A54FE2}"/>
                </a:ext>
              </a:extLst>
            </p:cNvPr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7344;p71">
              <a:extLst>
                <a:ext uri="{FF2B5EF4-FFF2-40B4-BE49-F238E27FC236}">
                  <a16:creationId xmlns:a16="http://schemas.microsoft.com/office/drawing/2014/main" id="{7F047A04-E72C-EA07-8A9D-BBED474BBB5B}"/>
                </a:ext>
              </a:extLst>
            </p:cNvPr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7345;p71">
              <a:extLst>
                <a:ext uri="{FF2B5EF4-FFF2-40B4-BE49-F238E27FC236}">
                  <a16:creationId xmlns:a16="http://schemas.microsoft.com/office/drawing/2014/main" id="{DC5F1A97-1EAC-AD60-BC46-8AC4586E9CF0}"/>
                </a:ext>
              </a:extLst>
            </p:cNvPr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7346;p71">
              <a:extLst>
                <a:ext uri="{FF2B5EF4-FFF2-40B4-BE49-F238E27FC236}">
                  <a16:creationId xmlns:a16="http://schemas.microsoft.com/office/drawing/2014/main" id="{6B73AE54-4C7A-3C46-A58C-BADED4DDE2A4}"/>
                </a:ext>
              </a:extLst>
            </p:cNvPr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7347;p71">
              <a:extLst>
                <a:ext uri="{FF2B5EF4-FFF2-40B4-BE49-F238E27FC236}">
                  <a16:creationId xmlns:a16="http://schemas.microsoft.com/office/drawing/2014/main" id="{D32C86DE-3366-1C27-7FF9-67FDA15353F9}"/>
                </a:ext>
              </a:extLst>
            </p:cNvPr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7348;p71">
              <a:extLst>
                <a:ext uri="{FF2B5EF4-FFF2-40B4-BE49-F238E27FC236}">
                  <a16:creationId xmlns:a16="http://schemas.microsoft.com/office/drawing/2014/main" id="{E1663C2B-6EFA-FB5C-7BCA-B20F186AAD33}"/>
                </a:ext>
              </a:extLst>
            </p:cNvPr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7349;p71">
              <a:extLst>
                <a:ext uri="{FF2B5EF4-FFF2-40B4-BE49-F238E27FC236}">
                  <a16:creationId xmlns:a16="http://schemas.microsoft.com/office/drawing/2014/main" id="{D0B92237-9F49-4E01-EE7B-0B8890F61CED}"/>
                </a:ext>
              </a:extLst>
            </p:cNvPr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7350;p71">
              <a:extLst>
                <a:ext uri="{FF2B5EF4-FFF2-40B4-BE49-F238E27FC236}">
                  <a16:creationId xmlns:a16="http://schemas.microsoft.com/office/drawing/2014/main" id="{A7B7255E-35D4-720D-AF03-2BB80A52E695}"/>
                </a:ext>
              </a:extLst>
            </p:cNvPr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7351;p71">
              <a:extLst>
                <a:ext uri="{FF2B5EF4-FFF2-40B4-BE49-F238E27FC236}">
                  <a16:creationId xmlns:a16="http://schemas.microsoft.com/office/drawing/2014/main" id="{93741785-2B03-2149-0820-85A8269E7CDD}"/>
                </a:ext>
              </a:extLst>
            </p:cNvPr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7352;p71">
              <a:extLst>
                <a:ext uri="{FF2B5EF4-FFF2-40B4-BE49-F238E27FC236}">
                  <a16:creationId xmlns:a16="http://schemas.microsoft.com/office/drawing/2014/main" id="{3D27C78A-E346-705A-448D-BC3C85167CC2}"/>
                </a:ext>
              </a:extLst>
            </p:cNvPr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7353;p71">
              <a:extLst>
                <a:ext uri="{FF2B5EF4-FFF2-40B4-BE49-F238E27FC236}">
                  <a16:creationId xmlns:a16="http://schemas.microsoft.com/office/drawing/2014/main" id="{89F474D5-1596-D045-9A22-67DED2BC0CE6}"/>
                </a:ext>
              </a:extLst>
            </p:cNvPr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7354;p71">
              <a:extLst>
                <a:ext uri="{FF2B5EF4-FFF2-40B4-BE49-F238E27FC236}">
                  <a16:creationId xmlns:a16="http://schemas.microsoft.com/office/drawing/2014/main" id="{24D8D8A6-A9BC-99C2-D876-38AC30BCD530}"/>
                </a:ext>
              </a:extLst>
            </p:cNvPr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7355;p71">
              <a:extLst>
                <a:ext uri="{FF2B5EF4-FFF2-40B4-BE49-F238E27FC236}">
                  <a16:creationId xmlns:a16="http://schemas.microsoft.com/office/drawing/2014/main" id="{6B27CD6C-0EC0-C8CD-36C7-D75DFA20AA2D}"/>
                </a:ext>
              </a:extLst>
            </p:cNvPr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7356;p71">
              <a:extLst>
                <a:ext uri="{FF2B5EF4-FFF2-40B4-BE49-F238E27FC236}">
                  <a16:creationId xmlns:a16="http://schemas.microsoft.com/office/drawing/2014/main" id="{7E603D2E-2535-BDC2-D63A-B61691B2E84D}"/>
                </a:ext>
              </a:extLst>
            </p:cNvPr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7357;p71">
              <a:extLst>
                <a:ext uri="{FF2B5EF4-FFF2-40B4-BE49-F238E27FC236}">
                  <a16:creationId xmlns:a16="http://schemas.microsoft.com/office/drawing/2014/main" id="{CEE7AD89-F9CD-2D46-4080-B4B11045AEA1}"/>
                </a:ext>
              </a:extLst>
            </p:cNvPr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7358;p71">
              <a:extLst>
                <a:ext uri="{FF2B5EF4-FFF2-40B4-BE49-F238E27FC236}">
                  <a16:creationId xmlns:a16="http://schemas.microsoft.com/office/drawing/2014/main" id="{8644EF1B-3020-F567-ECC7-346DD0353864}"/>
                </a:ext>
              </a:extLst>
            </p:cNvPr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7359;p71">
              <a:extLst>
                <a:ext uri="{FF2B5EF4-FFF2-40B4-BE49-F238E27FC236}">
                  <a16:creationId xmlns:a16="http://schemas.microsoft.com/office/drawing/2014/main" id="{F0E62153-7D98-583A-DEAE-2F392AB40A31}"/>
                </a:ext>
              </a:extLst>
            </p:cNvPr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7360;p71">
              <a:extLst>
                <a:ext uri="{FF2B5EF4-FFF2-40B4-BE49-F238E27FC236}">
                  <a16:creationId xmlns:a16="http://schemas.microsoft.com/office/drawing/2014/main" id="{AC6CDFDA-AF56-26E1-41C9-D91BFD443BA7}"/>
                </a:ext>
              </a:extLst>
            </p:cNvPr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7361;p71">
              <a:extLst>
                <a:ext uri="{FF2B5EF4-FFF2-40B4-BE49-F238E27FC236}">
                  <a16:creationId xmlns:a16="http://schemas.microsoft.com/office/drawing/2014/main" id="{DFABDEC2-0BB6-82EB-83D4-5A10F1B622D6}"/>
                </a:ext>
              </a:extLst>
            </p:cNvPr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7362;p71">
              <a:extLst>
                <a:ext uri="{FF2B5EF4-FFF2-40B4-BE49-F238E27FC236}">
                  <a16:creationId xmlns:a16="http://schemas.microsoft.com/office/drawing/2014/main" id="{14651798-5AB6-2D29-C4BB-83724A2BE898}"/>
                </a:ext>
              </a:extLst>
            </p:cNvPr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7363;p71">
              <a:extLst>
                <a:ext uri="{FF2B5EF4-FFF2-40B4-BE49-F238E27FC236}">
                  <a16:creationId xmlns:a16="http://schemas.microsoft.com/office/drawing/2014/main" id="{64BD4221-42A8-838A-E454-0B619AB43A92}"/>
                </a:ext>
              </a:extLst>
            </p:cNvPr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7364;p71">
              <a:extLst>
                <a:ext uri="{FF2B5EF4-FFF2-40B4-BE49-F238E27FC236}">
                  <a16:creationId xmlns:a16="http://schemas.microsoft.com/office/drawing/2014/main" id="{5A8DAC32-D62D-C24C-369D-302B5348CDC4}"/>
                </a:ext>
              </a:extLst>
            </p:cNvPr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7365;p71">
              <a:extLst>
                <a:ext uri="{FF2B5EF4-FFF2-40B4-BE49-F238E27FC236}">
                  <a16:creationId xmlns:a16="http://schemas.microsoft.com/office/drawing/2014/main" id="{E1A35F9F-21D4-951A-C58D-569172ECD76F}"/>
                </a:ext>
              </a:extLst>
            </p:cNvPr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7366;p71">
              <a:extLst>
                <a:ext uri="{FF2B5EF4-FFF2-40B4-BE49-F238E27FC236}">
                  <a16:creationId xmlns:a16="http://schemas.microsoft.com/office/drawing/2014/main" id="{76A95F85-6E57-8CC2-D893-77794B4755D3}"/>
                </a:ext>
              </a:extLst>
            </p:cNvPr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7367;p71">
              <a:extLst>
                <a:ext uri="{FF2B5EF4-FFF2-40B4-BE49-F238E27FC236}">
                  <a16:creationId xmlns:a16="http://schemas.microsoft.com/office/drawing/2014/main" id="{02D3BEA4-0B3B-B92A-3C58-1578B13F9E10}"/>
                </a:ext>
              </a:extLst>
            </p:cNvPr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7368;p71">
              <a:extLst>
                <a:ext uri="{FF2B5EF4-FFF2-40B4-BE49-F238E27FC236}">
                  <a16:creationId xmlns:a16="http://schemas.microsoft.com/office/drawing/2014/main" id="{D08B23FC-E948-9B91-4364-C40FBB78AAE4}"/>
                </a:ext>
              </a:extLst>
            </p:cNvPr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7369;p71">
              <a:extLst>
                <a:ext uri="{FF2B5EF4-FFF2-40B4-BE49-F238E27FC236}">
                  <a16:creationId xmlns:a16="http://schemas.microsoft.com/office/drawing/2014/main" id="{7AED4D7E-A09A-2063-92D9-1AEDCC153C4F}"/>
                </a:ext>
              </a:extLst>
            </p:cNvPr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7370;p71">
              <a:extLst>
                <a:ext uri="{FF2B5EF4-FFF2-40B4-BE49-F238E27FC236}">
                  <a16:creationId xmlns:a16="http://schemas.microsoft.com/office/drawing/2014/main" id="{4CABC468-02C1-FFAF-A521-F562C13067E2}"/>
                </a:ext>
              </a:extLst>
            </p:cNvPr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7371;p71">
              <a:extLst>
                <a:ext uri="{FF2B5EF4-FFF2-40B4-BE49-F238E27FC236}">
                  <a16:creationId xmlns:a16="http://schemas.microsoft.com/office/drawing/2014/main" id="{6FE0FF2B-E0B6-F450-3C08-FCACED67115B}"/>
                </a:ext>
              </a:extLst>
            </p:cNvPr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7372;p71">
              <a:extLst>
                <a:ext uri="{FF2B5EF4-FFF2-40B4-BE49-F238E27FC236}">
                  <a16:creationId xmlns:a16="http://schemas.microsoft.com/office/drawing/2014/main" id="{EF694FF2-2824-D642-F022-F0D638D3D095}"/>
                </a:ext>
              </a:extLst>
            </p:cNvPr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7373;p71">
              <a:extLst>
                <a:ext uri="{FF2B5EF4-FFF2-40B4-BE49-F238E27FC236}">
                  <a16:creationId xmlns:a16="http://schemas.microsoft.com/office/drawing/2014/main" id="{9FE10FBB-54F3-4AC4-D505-9CF8145C9EDD}"/>
                </a:ext>
              </a:extLst>
            </p:cNvPr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7374;p71">
              <a:extLst>
                <a:ext uri="{FF2B5EF4-FFF2-40B4-BE49-F238E27FC236}">
                  <a16:creationId xmlns:a16="http://schemas.microsoft.com/office/drawing/2014/main" id="{1B567ED6-1A83-861D-6342-909EA6A6B881}"/>
                </a:ext>
              </a:extLst>
            </p:cNvPr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7375;p71">
              <a:extLst>
                <a:ext uri="{FF2B5EF4-FFF2-40B4-BE49-F238E27FC236}">
                  <a16:creationId xmlns:a16="http://schemas.microsoft.com/office/drawing/2014/main" id="{4A00C4A1-FCAA-81C2-8F99-6E2400E5B1EF}"/>
                </a:ext>
              </a:extLst>
            </p:cNvPr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7376;p71">
              <a:extLst>
                <a:ext uri="{FF2B5EF4-FFF2-40B4-BE49-F238E27FC236}">
                  <a16:creationId xmlns:a16="http://schemas.microsoft.com/office/drawing/2014/main" id="{7EE0FA47-5A9D-2C2C-19B2-075BC6D46C3A}"/>
                </a:ext>
              </a:extLst>
            </p:cNvPr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7377;p71">
              <a:extLst>
                <a:ext uri="{FF2B5EF4-FFF2-40B4-BE49-F238E27FC236}">
                  <a16:creationId xmlns:a16="http://schemas.microsoft.com/office/drawing/2014/main" id="{7FA5A4F4-D7B7-4A59-1973-568824703943}"/>
                </a:ext>
              </a:extLst>
            </p:cNvPr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7378;p71">
              <a:extLst>
                <a:ext uri="{FF2B5EF4-FFF2-40B4-BE49-F238E27FC236}">
                  <a16:creationId xmlns:a16="http://schemas.microsoft.com/office/drawing/2014/main" id="{6D3026B4-AB2E-056B-1620-F307A92EC7C3}"/>
                </a:ext>
              </a:extLst>
            </p:cNvPr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7379;p71">
              <a:extLst>
                <a:ext uri="{FF2B5EF4-FFF2-40B4-BE49-F238E27FC236}">
                  <a16:creationId xmlns:a16="http://schemas.microsoft.com/office/drawing/2014/main" id="{D4A31F98-4860-AF59-1C42-DE74687973A8}"/>
                </a:ext>
              </a:extLst>
            </p:cNvPr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7380;p71">
              <a:extLst>
                <a:ext uri="{FF2B5EF4-FFF2-40B4-BE49-F238E27FC236}">
                  <a16:creationId xmlns:a16="http://schemas.microsoft.com/office/drawing/2014/main" id="{929F8E98-0D64-0698-4CB1-B60F680827DC}"/>
                </a:ext>
              </a:extLst>
            </p:cNvPr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7381;p71">
              <a:extLst>
                <a:ext uri="{FF2B5EF4-FFF2-40B4-BE49-F238E27FC236}">
                  <a16:creationId xmlns:a16="http://schemas.microsoft.com/office/drawing/2014/main" id="{9472351C-1D7E-0C23-09B4-F12E92FB17BB}"/>
                </a:ext>
              </a:extLst>
            </p:cNvPr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7382;p71">
              <a:extLst>
                <a:ext uri="{FF2B5EF4-FFF2-40B4-BE49-F238E27FC236}">
                  <a16:creationId xmlns:a16="http://schemas.microsoft.com/office/drawing/2014/main" id="{5B4AF915-6404-1B5A-D598-CE5FF2FDC34E}"/>
                </a:ext>
              </a:extLst>
            </p:cNvPr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7383;p71">
              <a:extLst>
                <a:ext uri="{FF2B5EF4-FFF2-40B4-BE49-F238E27FC236}">
                  <a16:creationId xmlns:a16="http://schemas.microsoft.com/office/drawing/2014/main" id="{2BC707B3-F4E0-7344-9E97-D8DEA4B11435}"/>
                </a:ext>
              </a:extLst>
            </p:cNvPr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7384;p71">
              <a:extLst>
                <a:ext uri="{FF2B5EF4-FFF2-40B4-BE49-F238E27FC236}">
                  <a16:creationId xmlns:a16="http://schemas.microsoft.com/office/drawing/2014/main" id="{CB23C3E3-17F3-E7F0-3EA2-DE97083E119A}"/>
                </a:ext>
              </a:extLst>
            </p:cNvPr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7385;p71">
              <a:extLst>
                <a:ext uri="{FF2B5EF4-FFF2-40B4-BE49-F238E27FC236}">
                  <a16:creationId xmlns:a16="http://schemas.microsoft.com/office/drawing/2014/main" id="{C0405422-01D4-6807-4951-779F19B8A04B}"/>
                </a:ext>
              </a:extLst>
            </p:cNvPr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7386;p71">
              <a:extLst>
                <a:ext uri="{FF2B5EF4-FFF2-40B4-BE49-F238E27FC236}">
                  <a16:creationId xmlns:a16="http://schemas.microsoft.com/office/drawing/2014/main" id="{F6CA666C-B42F-02B3-5FB2-D0B0AEC41E9A}"/>
                </a:ext>
              </a:extLst>
            </p:cNvPr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7387;p71">
              <a:extLst>
                <a:ext uri="{FF2B5EF4-FFF2-40B4-BE49-F238E27FC236}">
                  <a16:creationId xmlns:a16="http://schemas.microsoft.com/office/drawing/2014/main" id="{341194D0-AD69-703D-980E-FED92D8C7FFB}"/>
                </a:ext>
              </a:extLst>
            </p:cNvPr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7388;p71">
              <a:extLst>
                <a:ext uri="{FF2B5EF4-FFF2-40B4-BE49-F238E27FC236}">
                  <a16:creationId xmlns:a16="http://schemas.microsoft.com/office/drawing/2014/main" id="{4FF15F2B-26B7-306D-8091-DCF8584396C6}"/>
                </a:ext>
              </a:extLst>
            </p:cNvPr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7389;p71">
              <a:extLst>
                <a:ext uri="{FF2B5EF4-FFF2-40B4-BE49-F238E27FC236}">
                  <a16:creationId xmlns:a16="http://schemas.microsoft.com/office/drawing/2014/main" id="{06974A21-6EA2-8AE4-DB45-4CBBCF141642}"/>
                </a:ext>
              </a:extLst>
            </p:cNvPr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7390;p71">
              <a:extLst>
                <a:ext uri="{FF2B5EF4-FFF2-40B4-BE49-F238E27FC236}">
                  <a16:creationId xmlns:a16="http://schemas.microsoft.com/office/drawing/2014/main" id="{0B3ACC75-84A9-26D2-8E90-60577C75FA5D}"/>
                </a:ext>
              </a:extLst>
            </p:cNvPr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7391;p71">
              <a:extLst>
                <a:ext uri="{FF2B5EF4-FFF2-40B4-BE49-F238E27FC236}">
                  <a16:creationId xmlns:a16="http://schemas.microsoft.com/office/drawing/2014/main" id="{39A2F641-24DB-1728-C014-9C99CEB702E7}"/>
                </a:ext>
              </a:extLst>
            </p:cNvPr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7392;p71">
              <a:extLst>
                <a:ext uri="{FF2B5EF4-FFF2-40B4-BE49-F238E27FC236}">
                  <a16:creationId xmlns:a16="http://schemas.microsoft.com/office/drawing/2014/main" id="{4A7772AF-4706-2677-A7B4-CC69F05C5375}"/>
                </a:ext>
              </a:extLst>
            </p:cNvPr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7393;p71">
              <a:extLst>
                <a:ext uri="{FF2B5EF4-FFF2-40B4-BE49-F238E27FC236}">
                  <a16:creationId xmlns:a16="http://schemas.microsoft.com/office/drawing/2014/main" id="{8D7C76DF-B1F7-8CC2-E2CC-48D924BB91C4}"/>
                </a:ext>
              </a:extLst>
            </p:cNvPr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7394;p71">
              <a:extLst>
                <a:ext uri="{FF2B5EF4-FFF2-40B4-BE49-F238E27FC236}">
                  <a16:creationId xmlns:a16="http://schemas.microsoft.com/office/drawing/2014/main" id="{1B6990E8-042D-EF5D-437B-BF7C684BC079}"/>
                </a:ext>
              </a:extLst>
            </p:cNvPr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7395;p71">
              <a:extLst>
                <a:ext uri="{FF2B5EF4-FFF2-40B4-BE49-F238E27FC236}">
                  <a16:creationId xmlns:a16="http://schemas.microsoft.com/office/drawing/2014/main" id="{49F18F15-106F-5EC4-34AF-89766D12A655}"/>
                </a:ext>
              </a:extLst>
            </p:cNvPr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7396;p71">
              <a:extLst>
                <a:ext uri="{FF2B5EF4-FFF2-40B4-BE49-F238E27FC236}">
                  <a16:creationId xmlns:a16="http://schemas.microsoft.com/office/drawing/2014/main" id="{271D04C6-DE1F-0C8D-6DF6-28EF53285434}"/>
                </a:ext>
              </a:extLst>
            </p:cNvPr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7397;p71">
              <a:extLst>
                <a:ext uri="{FF2B5EF4-FFF2-40B4-BE49-F238E27FC236}">
                  <a16:creationId xmlns:a16="http://schemas.microsoft.com/office/drawing/2014/main" id="{F35990F8-679D-DB19-34CF-A33F1C2DDCE4}"/>
                </a:ext>
              </a:extLst>
            </p:cNvPr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7398;p71">
              <a:extLst>
                <a:ext uri="{FF2B5EF4-FFF2-40B4-BE49-F238E27FC236}">
                  <a16:creationId xmlns:a16="http://schemas.microsoft.com/office/drawing/2014/main" id="{D55A1978-0CD8-298A-521F-78E0970B3B16}"/>
                </a:ext>
              </a:extLst>
            </p:cNvPr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7399;p71">
              <a:extLst>
                <a:ext uri="{FF2B5EF4-FFF2-40B4-BE49-F238E27FC236}">
                  <a16:creationId xmlns:a16="http://schemas.microsoft.com/office/drawing/2014/main" id="{5B6D11C6-03E1-AD1B-2A06-A1C5934C4EEB}"/>
                </a:ext>
              </a:extLst>
            </p:cNvPr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7400;p71">
              <a:extLst>
                <a:ext uri="{FF2B5EF4-FFF2-40B4-BE49-F238E27FC236}">
                  <a16:creationId xmlns:a16="http://schemas.microsoft.com/office/drawing/2014/main" id="{3099C63F-70D8-812A-8B2D-23507D9397F4}"/>
                </a:ext>
              </a:extLst>
            </p:cNvPr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7401;p71">
              <a:extLst>
                <a:ext uri="{FF2B5EF4-FFF2-40B4-BE49-F238E27FC236}">
                  <a16:creationId xmlns:a16="http://schemas.microsoft.com/office/drawing/2014/main" id="{D9D16CC2-6171-993C-1EBF-A6499BE1DA95}"/>
                </a:ext>
              </a:extLst>
            </p:cNvPr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7402;p71">
              <a:extLst>
                <a:ext uri="{FF2B5EF4-FFF2-40B4-BE49-F238E27FC236}">
                  <a16:creationId xmlns:a16="http://schemas.microsoft.com/office/drawing/2014/main" id="{F093F181-3C82-FB9A-A11A-FD3203FD3181}"/>
                </a:ext>
              </a:extLst>
            </p:cNvPr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7403;p71">
              <a:extLst>
                <a:ext uri="{FF2B5EF4-FFF2-40B4-BE49-F238E27FC236}">
                  <a16:creationId xmlns:a16="http://schemas.microsoft.com/office/drawing/2014/main" id="{45C06C49-7A09-54CC-FB58-91EB04F0F83B}"/>
                </a:ext>
              </a:extLst>
            </p:cNvPr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7404;p71">
              <a:extLst>
                <a:ext uri="{FF2B5EF4-FFF2-40B4-BE49-F238E27FC236}">
                  <a16:creationId xmlns:a16="http://schemas.microsoft.com/office/drawing/2014/main" id="{E2724E1F-8645-445A-A26C-675E5E5ABCE4}"/>
                </a:ext>
              </a:extLst>
            </p:cNvPr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7405;p71">
              <a:extLst>
                <a:ext uri="{FF2B5EF4-FFF2-40B4-BE49-F238E27FC236}">
                  <a16:creationId xmlns:a16="http://schemas.microsoft.com/office/drawing/2014/main" id="{E4DABD5D-312B-272E-17B3-F79B6FE5A99C}"/>
                </a:ext>
              </a:extLst>
            </p:cNvPr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7406;p71">
              <a:extLst>
                <a:ext uri="{FF2B5EF4-FFF2-40B4-BE49-F238E27FC236}">
                  <a16:creationId xmlns:a16="http://schemas.microsoft.com/office/drawing/2014/main" id="{94651052-C14F-B3FC-64ED-D0DD3CEA6DF0}"/>
                </a:ext>
              </a:extLst>
            </p:cNvPr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7407;p71">
              <a:extLst>
                <a:ext uri="{FF2B5EF4-FFF2-40B4-BE49-F238E27FC236}">
                  <a16:creationId xmlns:a16="http://schemas.microsoft.com/office/drawing/2014/main" id="{0033AE42-3227-063A-3B33-90733A4F64FC}"/>
                </a:ext>
              </a:extLst>
            </p:cNvPr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7408;p71">
              <a:extLst>
                <a:ext uri="{FF2B5EF4-FFF2-40B4-BE49-F238E27FC236}">
                  <a16:creationId xmlns:a16="http://schemas.microsoft.com/office/drawing/2014/main" id="{CDCB22E6-D561-605E-64FF-36E88534DD75}"/>
                </a:ext>
              </a:extLst>
            </p:cNvPr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7409;p71">
              <a:extLst>
                <a:ext uri="{FF2B5EF4-FFF2-40B4-BE49-F238E27FC236}">
                  <a16:creationId xmlns:a16="http://schemas.microsoft.com/office/drawing/2014/main" id="{556243DA-67E6-4A04-7474-1058F37EB042}"/>
                </a:ext>
              </a:extLst>
            </p:cNvPr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7410;p71">
              <a:extLst>
                <a:ext uri="{FF2B5EF4-FFF2-40B4-BE49-F238E27FC236}">
                  <a16:creationId xmlns:a16="http://schemas.microsoft.com/office/drawing/2014/main" id="{13C39443-57E1-C866-5268-4140EA582E97}"/>
                </a:ext>
              </a:extLst>
            </p:cNvPr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7411;p71">
              <a:extLst>
                <a:ext uri="{FF2B5EF4-FFF2-40B4-BE49-F238E27FC236}">
                  <a16:creationId xmlns:a16="http://schemas.microsoft.com/office/drawing/2014/main" id="{1D990EA9-13CC-20BE-D06D-4A1EC65E8B34}"/>
                </a:ext>
              </a:extLst>
            </p:cNvPr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7412;p71">
              <a:extLst>
                <a:ext uri="{FF2B5EF4-FFF2-40B4-BE49-F238E27FC236}">
                  <a16:creationId xmlns:a16="http://schemas.microsoft.com/office/drawing/2014/main" id="{EB17682E-0953-6999-972B-04383294A202}"/>
                </a:ext>
              </a:extLst>
            </p:cNvPr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7413;p71">
              <a:extLst>
                <a:ext uri="{FF2B5EF4-FFF2-40B4-BE49-F238E27FC236}">
                  <a16:creationId xmlns:a16="http://schemas.microsoft.com/office/drawing/2014/main" id="{EAFEC070-44FA-2073-6276-060958D40C21}"/>
                </a:ext>
              </a:extLst>
            </p:cNvPr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7414;p71">
              <a:extLst>
                <a:ext uri="{FF2B5EF4-FFF2-40B4-BE49-F238E27FC236}">
                  <a16:creationId xmlns:a16="http://schemas.microsoft.com/office/drawing/2014/main" id="{0A9DF56C-A328-4AD7-4D2E-EC6ACD2258DD}"/>
                </a:ext>
              </a:extLst>
            </p:cNvPr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7415;p71">
              <a:extLst>
                <a:ext uri="{FF2B5EF4-FFF2-40B4-BE49-F238E27FC236}">
                  <a16:creationId xmlns:a16="http://schemas.microsoft.com/office/drawing/2014/main" id="{6E0B1AB4-4EFC-E8D4-188B-F911AFA58AC6}"/>
                </a:ext>
              </a:extLst>
            </p:cNvPr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7416;p71">
              <a:extLst>
                <a:ext uri="{FF2B5EF4-FFF2-40B4-BE49-F238E27FC236}">
                  <a16:creationId xmlns:a16="http://schemas.microsoft.com/office/drawing/2014/main" id="{D066106B-1B89-EC1B-7392-1DA542733A1B}"/>
                </a:ext>
              </a:extLst>
            </p:cNvPr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7417;p71">
              <a:extLst>
                <a:ext uri="{FF2B5EF4-FFF2-40B4-BE49-F238E27FC236}">
                  <a16:creationId xmlns:a16="http://schemas.microsoft.com/office/drawing/2014/main" id="{DE0FF711-7C74-3F03-4811-D036F4A4C2AF}"/>
                </a:ext>
              </a:extLst>
            </p:cNvPr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7418;p71">
              <a:extLst>
                <a:ext uri="{FF2B5EF4-FFF2-40B4-BE49-F238E27FC236}">
                  <a16:creationId xmlns:a16="http://schemas.microsoft.com/office/drawing/2014/main" id="{8E760746-6B13-E241-377F-F118F1D29DC1}"/>
                </a:ext>
              </a:extLst>
            </p:cNvPr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7419;p71">
              <a:extLst>
                <a:ext uri="{FF2B5EF4-FFF2-40B4-BE49-F238E27FC236}">
                  <a16:creationId xmlns:a16="http://schemas.microsoft.com/office/drawing/2014/main" id="{79390E4B-A929-1829-9E33-99DD81D930DA}"/>
                </a:ext>
              </a:extLst>
            </p:cNvPr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7420;p71">
              <a:extLst>
                <a:ext uri="{FF2B5EF4-FFF2-40B4-BE49-F238E27FC236}">
                  <a16:creationId xmlns:a16="http://schemas.microsoft.com/office/drawing/2014/main" id="{5F71EB61-8265-90C0-D0C6-49F2A920C769}"/>
                </a:ext>
              </a:extLst>
            </p:cNvPr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7421;p71">
              <a:extLst>
                <a:ext uri="{FF2B5EF4-FFF2-40B4-BE49-F238E27FC236}">
                  <a16:creationId xmlns:a16="http://schemas.microsoft.com/office/drawing/2014/main" id="{2BEE4F4C-17B4-6746-F943-BB2874E5BFAF}"/>
                </a:ext>
              </a:extLst>
            </p:cNvPr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7422;p71">
              <a:extLst>
                <a:ext uri="{FF2B5EF4-FFF2-40B4-BE49-F238E27FC236}">
                  <a16:creationId xmlns:a16="http://schemas.microsoft.com/office/drawing/2014/main" id="{123105F5-049A-01F7-876E-D7711FB8F7DF}"/>
                </a:ext>
              </a:extLst>
            </p:cNvPr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7423;p71">
              <a:extLst>
                <a:ext uri="{FF2B5EF4-FFF2-40B4-BE49-F238E27FC236}">
                  <a16:creationId xmlns:a16="http://schemas.microsoft.com/office/drawing/2014/main" id="{66E660D5-8BD9-5C93-5B2A-0C77F06D04E1}"/>
                </a:ext>
              </a:extLst>
            </p:cNvPr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7424;p71">
              <a:extLst>
                <a:ext uri="{FF2B5EF4-FFF2-40B4-BE49-F238E27FC236}">
                  <a16:creationId xmlns:a16="http://schemas.microsoft.com/office/drawing/2014/main" id="{7CF927EF-F563-0A3E-BD50-36730ED8B713}"/>
                </a:ext>
              </a:extLst>
            </p:cNvPr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7425;p71">
              <a:extLst>
                <a:ext uri="{FF2B5EF4-FFF2-40B4-BE49-F238E27FC236}">
                  <a16:creationId xmlns:a16="http://schemas.microsoft.com/office/drawing/2014/main" id="{80DF2041-4296-6694-5E5A-F82E4D6E115C}"/>
                </a:ext>
              </a:extLst>
            </p:cNvPr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7426;p71">
              <a:extLst>
                <a:ext uri="{FF2B5EF4-FFF2-40B4-BE49-F238E27FC236}">
                  <a16:creationId xmlns:a16="http://schemas.microsoft.com/office/drawing/2014/main" id="{DFE884D2-C08B-788B-B871-066260436119}"/>
                </a:ext>
              </a:extLst>
            </p:cNvPr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7427;p71">
              <a:extLst>
                <a:ext uri="{FF2B5EF4-FFF2-40B4-BE49-F238E27FC236}">
                  <a16:creationId xmlns:a16="http://schemas.microsoft.com/office/drawing/2014/main" id="{7C6055F1-9EE4-722A-A8BB-386CBB20210C}"/>
                </a:ext>
              </a:extLst>
            </p:cNvPr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7428;p71">
              <a:extLst>
                <a:ext uri="{FF2B5EF4-FFF2-40B4-BE49-F238E27FC236}">
                  <a16:creationId xmlns:a16="http://schemas.microsoft.com/office/drawing/2014/main" id="{B3D6FD94-3F1A-C304-765B-57EB83A8C33C}"/>
                </a:ext>
              </a:extLst>
            </p:cNvPr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7429;p71">
              <a:extLst>
                <a:ext uri="{FF2B5EF4-FFF2-40B4-BE49-F238E27FC236}">
                  <a16:creationId xmlns:a16="http://schemas.microsoft.com/office/drawing/2014/main" id="{DFC96476-5DA5-EFAB-3B70-8DA26CC518BF}"/>
                </a:ext>
              </a:extLst>
            </p:cNvPr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7430;p71">
              <a:extLst>
                <a:ext uri="{FF2B5EF4-FFF2-40B4-BE49-F238E27FC236}">
                  <a16:creationId xmlns:a16="http://schemas.microsoft.com/office/drawing/2014/main" id="{173FBD26-331F-7ADF-20E3-61BC9498B659}"/>
                </a:ext>
              </a:extLst>
            </p:cNvPr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7431;p71">
              <a:extLst>
                <a:ext uri="{FF2B5EF4-FFF2-40B4-BE49-F238E27FC236}">
                  <a16:creationId xmlns:a16="http://schemas.microsoft.com/office/drawing/2014/main" id="{11AC34BD-5FA9-CC42-BF6D-5AEDBEE4046D}"/>
                </a:ext>
              </a:extLst>
            </p:cNvPr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32;p71">
              <a:extLst>
                <a:ext uri="{FF2B5EF4-FFF2-40B4-BE49-F238E27FC236}">
                  <a16:creationId xmlns:a16="http://schemas.microsoft.com/office/drawing/2014/main" id="{C3150ED3-3D61-6764-07D3-120EE0400B97}"/>
                </a:ext>
              </a:extLst>
            </p:cNvPr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33;p71">
              <a:extLst>
                <a:ext uri="{FF2B5EF4-FFF2-40B4-BE49-F238E27FC236}">
                  <a16:creationId xmlns:a16="http://schemas.microsoft.com/office/drawing/2014/main" id="{693C4B09-20BD-F575-FD07-63866EE55B56}"/>
                </a:ext>
              </a:extLst>
            </p:cNvPr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34;p71">
              <a:extLst>
                <a:ext uri="{FF2B5EF4-FFF2-40B4-BE49-F238E27FC236}">
                  <a16:creationId xmlns:a16="http://schemas.microsoft.com/office/drawing/2014/main" id="{22724076-B22C-1029-34B6-54129AAF182E}"/>
                </a:ext>
              </a:extLst>
            </p:cNvPr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35;p71">
              <a:extLst>
                <a:ext uri="{FF2B5EF4-FFF2-40B4-BE49-F238E27FC236}">
                  <a16:creationId xmlns:a16="http://schemas.microsoft.com/office/drawing/2014/main" id="{0A116A82-4460-E0F8-2715-4D81E57E7013}"/>
                </a:ext>
              </a:extLst>
            </p:cNvPr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36;p71">
              <a:extLst>
                <a:ext uri="{FF2B5EF4-FFF2-40B4-BE49-F238E27FC236}">
                  <a16:creationId xmlns:a16="http://schemas.microsoft.com/office/drawing/2014/main" id="{96405C6F-CAEC-709F-B7B9-FA6AFD0B8BD1}"/>
                </a:ext>
              </a:extLst>
            </p:cNvPr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37;p71">
              <a:extLst>
                <a:ext uri="{FF2B5EF4-FFF2-40B4-BE49-F238E27FC236}">
                  <a16:creationId xmlns:a16="http://schemas.microsoft.com/office/drawing/2014/main" id="{5D9DAC52-CFC0-E101-FA0B-4937CCE5DDBB}"/>
                </a:ext>
              </a:extLst>
            </p:cNvPr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38;p71">
              <a:extLst>
                <a:ext uri="{FF2B5EF4-FFF2-40B4-BE49-F238E27FC236}">
                  <a16:creationId xmlns:a16="http://schemas.microsoft.com/office/drawing/2014/main" id="{3765D02C-CAB5-861D-ED5D-D1D9A8E7F9E2}"/>
                </a:ext>
              </a:extLst>
            </p:cNvPr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39;p71">
              <a:extLst>
                <a:ext uri="{FF2B5EF4-FFF2-40B4-BE49-F238E27FC236}">
                  <a16:creationId xmlns:a16="http://schemas.microsoft.com/office/drawing/2014/main" id="{F75392C6-9564-0726-1026-3C0E05E7DA27}"/>
                </a:ext>
              </a:extLst>
            </p:cNvPr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40;p71">
              <a:extLst>
                <a:ext uri="{FF2B5EF4-FFF2-40B4-BE49-F238E27FC236}">
                  <a16:creationId xmlns:a16="http://schemas.microsoft.com/office/drawing/2014/main" id="{B4291130-97D5-A712-7007-DCBCC450E64B}"/>
                </a:ext>
              </a:extLst>
            </p:cNvPr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41;p71">
              <a:extLst>
                <a:ext uri="{FF2B5EF4-FFF2-40B4-BE49-F238E27FC236}">
                  <a16:creationId xmlns:a16="http://schemas.microsoft.com/office/drawing/2014/main" id="{607FAB3C-952B-2D57-A3F9-AA8515DAAD23}"/>
                </a:ext>
              </a:extLst>
            </p:cNvPr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42;p71">
              <a:extLst>
                <a:ext uri="{FF2B5EF4-FFF2-40B4-BE49-F238E27FC236}">
                  <a16:creationId xmlns:a16="http://schemas.microsoft.com/office/drawing/2014/main" id="{199CD44B-605F-ED6D-8E07-2A10C3F618E3}"/>
                </a:ext>
              </a:extLst>
            </p:cNvPr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43;p71">
              <a:extLst>
                <a:ext uri="{FF2B5EF4-FFF2-40B4-BE49-F238E27FC236}">
                  <a16:creationId xmlns:a16="http://schemas.microsoft.com/office/drawing/2014/main" id="{C9FC4EBF-1197-B7DC-9C2E-D8B126470BB2}"/>
                </a:ext>
              </a:extLst>
            </p:cNvPr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3" name="TextBox 5912">
            <a:extLst>
              <a:ext uri="{FF2B5EF4-FFF2-40B4-BE49-F238E27FC236}">
                <a16:creationId xmlns:a16="http://schemas.microsoft.com/office/drawing/2014/main" id="{C4288070-CFA8-CFB9-9868-C3F80A184575}"/>
              </a:ext>
            </a:extLst>
          </p:cNvPr>
          <p:cNvSpPr txBox="1"/>
          <p:nvPr/>
        </p:nvSpPr>
        <p:spPr>
          <a:xfrm>
            <a:off x="4236554" y="393675"/>
            <a:ext cx="4572000" cy="369332"/>
          </a:xfrm>
          <a:prstGeom prst="rect">
            <a:avLst/>
          </a:pr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9683884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53000" b="-53000"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17"/>
          <p:cNvSpPr txBox="1">
            <a:spLocks noGrp="1"/>
          </p:cNvSpPr>
          <p:nvPr>
            <p:ph type="ctrTitle"/>
          </p:nvPr>
        </p:nvSpPr>
        <p:spPr>
          <a:xfrm>
            <a:off x="2935400" y="1693825"/>
            <a:ext cx="5814900" cy="9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1. 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7" name="Google Shape;117;p17"/>
          <p:cNvSpPr txBox="1">
            <a:spLocks noGrp="1"/>
          </p:cNvSpPr>
          <p:nvPr>
            <p:ph type="subTitle" idx="1"/>
          </p:nvPr>
        </p:nvSpPr>
        <p:spPr>
          <a:xfrm>
            <a:off x="2935400" y="2604625"/>
            <a:ext cx="5814900" cy="4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DA0C290-C27A-2B85-5A7F-EC2A6BC2EB8A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noFill/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40</a:t>
            </a:fld>
            <a:endParaRPr lang="en"/>
          </a:p>
        </p:txBody>
      </p:sp>
      <p:sp>
        <p:nvSpPr>
          <p:cNvPr id="3" name="Google Shape;12249;p21">
            <a:extLst>
              <a:ext uri="{FF2B5EF4-FFF2-40B4-BE49-F238E27FC236}">
                <a16:creationId xmlns:a16="http://schemas.microsoft.com/office/drawing/2014/main" id="{5B004FE9-A6BD-F169-E654-E56375D39EF8}"/>
              </a:ext>
            </a:extLst>
          </p:cNvPr>
          <p:cNvSpPr/>
          <p:nvPr/>
        </p:nvSpPr>
        <p:spPr>
          <a:xfrm>
            <a:off x="2159035" y="2949584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" name="Google Shape;12250;p21">
            <a:extLst>
              <a:ext uri="{FF2B5EF4-FFF2-40B4-BE49-F238E27FC236}">
                <a16:creationId xmlns:a16="http://schemas.microsoft.com/office/drawing/2014/main" id="{3A2A7033-784D-0EA1-E92B-6F3E9FF81A11}"/>
              </a:ext>
            </a:extLst>
          </p:cNvPr>
          <p:cNvSpPr/>
          <p:nvPr/>
        </p:nvSpPr>
        <p:spPr>
          <a:xfrm>
            <a:off x="3308572" y="2846246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Google Shape;12251;p21">
            <a:extLst>
              <a:ext uri="{FF2B5EF4-FFF2-40B4-BE49-F238E27FC236}">
                <a16:creationId xmlns:a16="http://schemas.microsoft.com/office/drawing/2014/main" id="{9F1387AA-1D8B-0CD5-AE7F-B993979FF098}"/>
              </a:ext>
            </a:extLst>
          </p:cNvPr>
          <p:cNvSpPr/>
          <p:nvPr/>
        </p:nvSpPr>
        <p:spPr>
          <a:xfrm>
            <a:off x="2035034" y="2846246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Google Shape;12252;p21">
            <a:extLst>
              <a:ext uri="{FF2B5EF4-FFF2-40B4-BE49-F238E27FC236}">
                <a16:creationId xmlns:a16="http://schemas.microsoft.com/office/drawing/2014/main" id="{07A4F887-2671-02F7-5314-EEB4969F8324}"/>
              </a:ext>
            </a:extLst>
          </p:cNvPr>
          <p:cNvSpPr/>
          <p:nvPr/>
        </p:nvSpPr>
        <p:spPr>
          <a:xfrm>
            <a:off x="2653483" y="3923254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Google Shape;12253;p21">
            <a:extLst>
              <a:ext uri="{FF2B5EF4-FFF2-40B4-BE49-F238E27FC236}">
                <a16:creationId xmlns:a16="http://schemas.microsoft.com/office/drawing/2014/main" id="{56E8E3DE-85A3-4449-EA33-0407609B4C7D}"/>
              </a:ext>
            </a:extLst>
          </p:cNvPr>
          <p:cNvSpPr/>
          <p:nvPr/>
        </p:nvSpPr>
        <p:spPr>
          <a:xfrm>
            <a:off x="3603763" y="3923254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2254;p21">
            <a:extLst>
              <a:ext uri="{FF2B5EF4-FFF2-40B4-BE49-F238E27FC236}">
                <a16:creationId xmlns:a16="http://schemas.microsoft.com/office/drawing/2014/main" id="{13F0202B-E6D8-D12E-7E93-C7A8853EE71B}"/>
              </a:ext>
            </a:extLst>
          </p:cNvPr>
          <p:cNvSpPr/>
          <p:nvPr/>
        </p:nvSpPr>
        <p:spPr>
          <a:xfrm>
            <a:off x="1703203" y="3923254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2255;p21">
            <a:extLst>
              <a:ext uri="{FF2B5EF4-FFF2-40B4-BE49-F238E27FC236}">
                <a16:creationId xmlns:a16="http://schemas.microsoft.com/office/drawing/2014/main" id="{8826265C-5390-2B5C-0090-94A724F7041A}"/>
              </a:ext>
            </a:extLst>
          </p:cNvPr>
          <p:cNvSpPr/>
          <p:nvPr/>
        </p:nvSpPr>
        <p:spPr>
          <a:xfrm>
            <a:off x="2653483" y="1922891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2256;p21">
            <a:extLst>
              <a:ext uri="{FF2B5EF4-FFF2-40B4-BE49-F238E27FC236}">
                <a16:creationId xmlns:a16="http://schemas.microsoft.com/office/drawing/2014/main" id="{88502717-97A8-4A05-7534-A05638805B52}"/>
              </a:ext>
            </a:extLst>
          </p:cNvPr>
          <p:cNvSpPr/>
          <p:nvPr/>
        </p:nvSpPr>
        <p:spPr>
          <a:xfrm>
            <a:off x="3603763" y="1922891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2257;p21">
            <a:extLst>
              <a:ext uri="{FF2B5EF4-FFF2-40B4-BE49-F238E27FC236}">
                <a16:creationId xmlns:a16="http://schemas.microsoft.com/office/drawing/2014/main" id="{3C8C4487-73CB-0C6C-DD9A-96723C470D8B}"/>
              </a:ext>
            </a:extLst>
          </p:cNvPr>
          <p:cNvSpPr/>
          <p:nvPr/>
        </p:nvSpPr>
        <p:spPr>
          <a:xfrm>
            <a:off x="1703203" y="1922891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solidFill>
            <a:schemeClr val="tx1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258;p21">
            <a:extLst>
              <a:ext uri="{FF2B5EF4-FFF2-40B4-BE49-F238E27FC236}">
                <a16:creationId xmlns:a16="http://schemas.microsoft.com/office/drawing/2014/main" id="{94872A20-DFE9-E1BF-37D7-5803E9AFA6E7}"/>
              </a:ext>
            </a:extLst>
          </p:cNvPr>
          <p:cNvSpPr/>
          <p:nvPr/>
        </p:nvSpPr>
        <p:spPr>
          <a:xfrm>
            <a:off x="1834999" y="2214952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2259;p21">
            <a:extLst>
              <a:ext uri="{FF2B5EF4-FFF2-40B4-BE49-F238E27FC236}">
                <a16:creationId xmlns:a16="http://schemas.microsoft.com/office/drawing/2014/main" id="{0F9627FD-2201-3603-1EB0-D4713044F2BF}"/>
              </a:ext>
            </a:extLst>
          </p:cNvPr>
          <p:cNvSpPr/>
          <p:nvPr/>
        </p:nvSpPr>
        <p:spPr>
          <a:xfrm>
            <a:off x="2786834" y="2214952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2260;p21">
            <a:extLst>
              <a:ext uri="{FF2B5EF4-FFF2-40B4-BE49-F238E27FC236}">
                <a16:creationId xmlns:a16="http://schemas.microsoft.com/office/drawing/2014/main" id="{04B86C84-E3EF-AE90-0CB3-8ED04D91419E}"/>
              </a:ext>
            </a:extLst>
          </p:cNvPr>
          <p:cNvSpPr/>
          <p:nvPr/>
        </p:nvSpPr>
        <p:spPr>
          <a:xfrm>
            <a:off x="3741797" y="2214952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261;p21">
            <a:extLst>
              <a:ext uri="{FF2B5EF4-FFF2-40B4-BE49-F238E27FC236}">
                <a16:creationId xmlns:a16="http://schemas.microsoft.com/office/drawing/2014/main" id="{ED42FB77-EBF1-B0C6-51C3-B048EAA170AF}"/>
              </a:ext>
            </a:extLst>
          </p:cNvPr>
          <p:cNvSpPr/>
          <p:nvPr/>
        </p:nvSpPr>
        <p:spPr>
          <a:xfrm>
            <a:off x="3741797" y="4215314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2262;p21">
            <a:extLst>
              <a:ext uri="{FF2B5EF4-FFF2-40B4-BE49-F238E27FC236}">
                <a16:creationId xmlns:a16="http://schemas.microsoft.com/office/drawing/2014/main" id="{3DBB5147-57DA-CCFB-5D4B-7922C05FE94C}"/>
              </a:ext>
            </a:extLst>
          </p:cNvPr>
          <p:cNvSpPr/>
          <p:nvPr/>
        </p:nvSpPr>
        <p:spPr>
          <a:xfrm>
            <a:off x="2786834" y="4215314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2263;p21">
            <a:extLst>
              <a:ext uri="{FF2B5EF4-FFF2-40B4-BE49-F238E27FC236}">
                <a16:creationId xmlns:a16="http://schemas.microsoft.com/office/drawing/2014/main" id="{6DDB228F-6021-C505-CFE8-7136587C9782}"/>
              </a:ext>
            </a:extLst>
          </p:cNvPr>
          <p:cNvSpPr/>
          <p:nvPr/>
        </p:nvSpPr>
        <p:spPr>
          <a:xfrm>
            <a:off x="1836166" y="4215314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2264;p21">
            <a:extLst>
              <a:ext uri="{FF2B5EF4-FFF2-40B4-BE49-F238E27FC236}">
                <a16:creationId xmlns:a16="http://schemas.microsoft.com/office/drawing/2014/main" id="{5747D323-6BBA-BD4D-7CC2-5A7D5FB50773}"/>
              </a:ext>
            </a:extLst>
          </p:cNvPr>
          <p:cNvSpPr txBox="1"/>
          <p:nvPr/>
        </p:nvSpPr>
        <p:spPr>
          <a:xfrm>
            <a:off x="2299063" y="3080653"/>
            <a:ext cx="1428600" cy="273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9" name="Google Shape;12265;p21">
            <a:extLst>
              <a:ext uri="{FF2B5EF4-FFF2-40B4-BE49-F238E27FC236}">
                <a16:creationId xmlns:a16="http://schemas.microsoft.com/office/drawing/2014/main" id="{7D26AFCD-E195-EEF1-C962-7EB3722FC848}"/>
              </a:ext>
            </a:extLst>
          </p:cNvPr>
          <p:cNvGrpSpPr/>
          <p:nvPr/>
        </p:nvGrpSpPr>
        <p:grpSpPr>
          <a:xfrm>
            <a:off x="1966398" y="1984047"/>
            <a:ext cx="197743" cy="197743"/>
            <a:chOff x="2676100" y="832575"/>
            <a:chExt cx="483125" cy="483125"/>
          </a:xfrm>
          <a:solidFill>
            <a:schemeClr val="tx1"/>
          </a:solidFill>
        </p:grpSpPr>
        <p:sp>
          <p:nvSpPr>
            <p:cNvPr id="20" name="Google Shape;12266;p21">
              <a:extLst>
                <a:ext uri="{FF2B5EF4-FFF2-40B4-BE49-F238E27FC236}">
                  <a16:creationId xmlns:a16="http://schemas.microsoft.com/office/drawing/2014/main" id="{C720DC3E-EF47-BEA5-AD81-C37AD43DDD82}"/>
                </a:ext>
              </a:extLst>
            </p:cNvPr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267;p21">
              <a:extLst>
                <a:ext uri="{FF2B5EF4-FFF2-40B4-BE49-F238E27FC236}">
                  <a16:creationId xmlns:a16="http://schemas.microsoft.com/office/drawing/2014/main" id="{4DBA3ACC-7927-7B6A-DAA0-61E18B1154C6}"/>
                </a:ext>
              </a:extLst>
            </p:cNvPr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268;p21">
              <a:extLst>
                <a:ext uri="{FF2B5EF4-FFF2-40B4-BE49-F238E27FC236}">
                  <a16:creationId xmlns:a16="http://schemas.microsoft.com/office/drawing/2014/main" id="{27D515E9-FF0C-94FE-A6BE-BCB992C6A9E8}"/>
                </a:ext>
              </a:extLst>
            </p:cNvPr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2269;p21">
            <a:extLst>
              <a:ext uri="{FF2B5EF4-FFF2-40B4-BE49-F238E27FC236}">
                <a16:creationId xmlns:a16="http://schemas.microsoft.com/office/drawing/2014/main" id="{1CEFB887-494E-74CF-6AEE-88CCB494CA90}"/>
              </a:ext>
            </a:extLst>
          </p:cNvPr>
          <p:cNvGrpSpPr/>
          <p:nvPr/>
        </p:nvGrpSpPr>
        <p:grpSpPr>
          <a:xfrm>
            <a:off x="2913371" y="1977022"/>
            <a:ext cx="204394" cy="197743"/>
            <a:chOff x="3270550" y="832575"/>
            <a:chExt cx="499375" cy="483125"/>
          </a:xfrm>
          <a:solidFill>
            <a:schemeClr val="tx1"/>
          </a:solidFill>
        </p:grpSpPr>
        <p:sp>
          <p:nvSpPr>
            <p:cNvPr id="24" name="Google Shape;12270;p21">
              <a:extLst>
                <a:ext uri="{FF2B5EF4-FFF2-40B4-BE49-F238E27FC236}">
                  <a16:creationId xmlns:a16="http://schemas.microsoft.com/office/drawing/2014/main" id="{258BB4E4-AB49-E7D3-B553-A5CBA429DC42}"/>
                </a:ext>
              </a:extLst>
            </p:cNvPr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271;p21">
              <a:extLst>
                <a:ext uri="{FF2B5EF4-FFF2-40B4-BE49-F238E27FC236}">
                  <a16:creationId xmlns:a16="http://schemas.microsoft.com/office/drawing/2014/main" id="{14501099-D918-20A1-2E47-105364B67F23}"/>
                </a:ext>
              </a:extLst>
            </p:cNvPr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72;p21">
              <a:extLst>
                <a:ext uri="{FF2B5EF4-FFF2-40B4-BE49-F238E27FC236}">
                  <a16:creationId xmlns:a16="http://schemas.microsoft.com/office/drawing/2014/main" id="{C329ED56-9C24-A179-B4A8-4246B68AEC4D}"/>
                </a:ext>
              </a:extLst>
            </p:cNvPr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2273;p21">
            <a:extLst>
              <a:ext uri="{FF2B5EF4-FFF2-40B4-BE49-F238E27FC236}">
                <a16:creationId xmlns:a16="http://schemas.microsoft.com/office/drawing/2014/main" id="{E6B11C64-7C7F-423B-9929-E2443036E445}"/>
              </a:ext>
            </a:extLst>
          </p:cNvPr>
          <p:cNvGrpSpPr/>
          <p:nvPr/>
        </p:nvGrpSpPr>
        <p:grpSpPr>
          <a:xfrm>
            <a:off x="3866964" y="1984073"/>
            <a:ext cx="197774" cy="197743"/>
            <a:chOff x="3270475" y="1427025"/>
            <a:chExt cx="483200" cy="483125"/>
          </a:xfrm>
          <a:solidFill>
            <a:schemeClr val="tx1"/>
          </a:solidFill>
        </p:grpSpPr>
        <p:sp>
          <p:nvSpPr>
            <p:cNvPr id="28" name="Google Shape;12274;p21">
              <a:extLst>
                <a:ext uri="{FF2B5EF4-FFF2-40B4-BE49-F238E27FC236}">
                  <a16:creationId xmlns:a16="http://schemas.microsoft.com/office/drawing/2014/main" id="{1AC498E0-C525-8205-A77B-F2327D8F3AF2}"/>
                </a:ext>
              </a:extLst>
            </p:cNvPr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275;p21">
              <a:extLst>
                <a:ext uri="{FF2B5EF4-FFF2-40B4-BE49-F238E27FC236}">
                  <a16:creationId xmlns:a16="http://schemas.microsoft.com/office/drawing/2014/main" id="{79439031-13E8-80C9-BC56-8EA8F29F96B8}"/>
                </a:ext>
              </a:extLst>
            </p:cNvPr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276;p21">
              <a:extLst>
                <a:ext uri="{FF2B5EF4-FFF2-40B4-BE49-F238E27FC236}">
                  <a16:creationId xmlns:a16="http://schemas.microsoft.com/office/drawing/2014/main" id="{6C0254D0-0F62-F0A9-8C6B-1E055DEF7752}"/>
                </a:ext>
              </a:extLst>
            </p:cNvPr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" name="Google Shape;12277;p21">
            <a:extLst>
              <a:ext uri="{FF2B5EF4-FFF2-40B4-BE49-F238E27FC236}">
                <a16:creationId xmlns:a16="http://schemas.microsoft.com/office/drawing/2014/main" id="{76820E44-A3CA-84D1-8770-CD9AE21517DE}"/>
              </a:ext>
            </a:extLst>
          </p:cNvPr>
          <p:cNvSpPr/>
          <p:nvPr/>
        </p:nvSpPr>
        <p:spPr>
          <a:xfrm>
            <a:off x="3866933" y="3979345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12278;p21">
            <a:extLst>
              <a:ext uri="{FF2B5EF4-FFF2-40B4-BE49-F238E27FC236}">
                <a16:creationId xmlns:a16="http://schemas.microsoft.com/office/drawing/2014/main" id="{48BA037F-4C8C-352C-119B-C82A273DC1C2}"/>
              </a:ext>
            </a:extLst>
          </p:cNvPr>
          <p:cNvSpPr/>
          <p:nvPr/>
        </p:nvSpPr>
        <p:spPr>
          <a:xfrm>
            <a:off x="1964467" y="3979340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" name="Google Shape;12279;p21">
            <a:extLst>
              <a:ext uri="{FF2B5EF4-FFF2-40B4-BE49-F238E27FC236}">
                <a16:creationId xmlns:a16="http://schemas.microsoft.com/office/drawing/2014/main" id="{0EABBCC6-73B8-B791-5B54-6465E0A8E638}"/>
              </a:ext>
            </a:extLst>
          </p:cNvPr>
          <p:cNvGrpSpPr/>
          <p:nvPr/>
        </p:nvGrpSpPr>
        <p:grpSpPr>
          <a:xfrm>
            <a:off x="2913357" y="3981193"/>
            <a:ext cx="204425" cy="194059"/>
            <a:chOff x="6222125" y="2025975"/>
            <a:chExt cx="499450" cy="474125"/>
          </a:xfrm>
          <a:solidFill>
            <a:schemeClr val="tx1"/>
          </a:solidFill>
        </p:grpSpPr>
        <p:sp>
          <p:nvSpPr>
            <p:cNvPr id="34" name="Google Shape;12280;p21">
              <a:extLst>
                <a:ext uri="{FF2B5EF4-FFF2-40B4-BE49-F238E27FC236}">
                  <a16:creationId xmlns:a16="http://schemas.microsoft.com/office/drawing/2014/main" id="{40C18028-2F05-FBE5-D57F-9875E4119324}"/>
                </a:ext>
              </a:extLst>
            </p:cNvPr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281;p21">
              <a:extLst>
                <a:ext uri="{FF2B5EF4-FFF2-40B4-BE49-F238E27FC236}">
                  <a16:creationId xmlns:a16="http://schemas.microsoft.com/office/drawing/2014/main" id="{4DDB5599-7AF4-C76E-6213-0A34B2CF9439}"/>
                </a:ext>
              </a:extLst>
            </p:cNvPr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282;p21">
              <a:extLst>
                <a:ext uri="{FF2B5EF4-FFF2-40B4-BE49-F238E27FC236}">
                  <a16:creationId xmlns:a16="http://schemas.microsoft.com/office/drawing/2014/main" id="{04061FA0-2B7C-7DF4-4FA9-EA85B8D7C288}"/>
                </a:ext>
              </a:extLst>
            </p:cNvPr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" name="Google Shape;12283;p21">
            <a:extLst>
              <a:ext uri="{FF2B5EF4-FFF2-40B4-BE49-F238E27FC236}">
                <a16:creationId xmlns:a16="http://schemas.microsoft.com/office/drawing/2014/main" id="{97F295CA-1AD0-25AD-1D1E-D9640959E199}"/>
              </a:ext>
            </a:extLst>
          </p:cNvPr>
          <p:cNvSpPr txBox="1"/>
          <p:nvPr/>
        </p:nvSpPr>
        <p:spPr>
          <a:xfrm>
            <a:off x="1703203" y="2274205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12284;p21">
            <a:extLst>
              <a:ext uri="{FF2B5EF4-FFF2-40B4-BE49-F238E27FC236}">
                <a16:creationId xmlns:a16="http://schemas.microsoft.com/office/drawing/2014/main" id="{CC460DA9-9893-FF95-6817-4ACE27FCD132}"/>
              </a:ext>
            </a:extLst>
          </p:cNvPr>
          <p:cNvSpPr txBox="1"/>
          <p:nvPr/>
        </p:nvSpPr>
        <p:spPr>
          <a:xfrm>
            <a:off x="2653486" y="2273251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2285;p21">
            <a:extLst>
              <a:ext uri="{FF2B5EF4-FFF2-40B4-BE49-F238E27FC236}">
                <a16:creationId xmlns:a16="http://schemas.microsoft.com/office/drawing/2014/main" id="{7159AE8E-E5DE-C7BC-0C5C-815647E477B8}"/>
              </a:ext>
            </a:extLst>
          </p:cNvPr>
          <p:cNvSpPr txBox="1"/>
          <p:nvPr/>
        </p:nvSpPr>
        <p:spPr>
          <a:xfrm>
            <a:off x="3603769" y="2273251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12286;p21">
            <a:extLst>
              <a:ext uri="{FF2B5EF4-FFF2-40B4-BE49-F238E27FC236}">
                <a16:creationId xmlns:a16="http://schemas.microsoft.com/office/drawing/2014/main" id="{B4192925-A1B2-BC22-CACD-A7A68E4B0AE3}"/>
              </a:ext>
            </a:extLst>
          </p:cNvPr>
          <p:cNvSpPr txBox="1"/>
          <p:nvPr/>
        </p:nvSpPr>
        <p:spPr>
          <a:xfrm>
            <a:off x="1703100" y="4286574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12287;p21">
            <a:extLst>
              <a:ext uri="{FF2B5EF4-FFF2-40B4-BE49-F238E27FC236}">
                <a16:creationId xmlns:a16="http://schemas.microsoft.com/office/drawing/2014/main" id="{EF20087A-ACE6-6E51-5180-5F01CB3215C6}"/>
              </a:ext>
            </a:extLst>
          </p:cNvPr>
          <p:cNvSpPr txBox="1"/>
          <p:nvPr/>
        </p:nvSpPr>
        <p:spPr>
          <a:xfrm>
            <a:off x="2653434" y="4286574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12288;p21">
            <a:extLst>
              <a:ext uri="{FF2B5EF4-FFF2-40B4-BE49-F238E27FC236}">
                <a16:creationId xmlns:a16="http://schemas.microsoft.com/office/drawing/2014/main" id="{5C89AF70-83AF-3350-B953-4885B331DCE9}"/>
              </a:ext>
            </a:extLst>
          </p:cNvPr>
          <p:cNvSpPr txBox="1"/>
          <p:nvPr/>
        </p:nvSpPr>
        <p:spPr>
          <a:xfrm>
            <a:off x="3603769" y="4286574"/>
            <a:ext cx="724200" cy="2367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12289;p21">
            <a:extLst>
              <a:ext uri="{FF2B5EF4-FFF2-40B4-BE49-F238E27FC236}">
                <a16:creationId xmlns:a16="http://schemas.microsoft.com/office/drawing/2014/main" id="{6FE58634-7803-8737-CDF5-2F3BDD7167EC}"/>
              </a:ext>
            </a:extLst>
          </p:cNvPr>
          <p:cNvSpPr/>
          <p:nvPr/>
        </p:nvSpPr>
        <p:spPr>
          <a:xfrm>
            <a:off x="2029537" y="2555842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12290;p21">
            <a:extLst>
              <a:ext uri="{FF2B5EF4-FFF2-40B4-BE49-F238E27FC236}">
                <a16:creationId xmlns:a16="http://schemas.microsoft.com/office/drawing/2014/main" id="{DC2A1683-F2AD-06AC-BA25-29AC6F3CC948}"/>
              </a:ext>
            </a:extLst>
          </p:cNvPr>
          <p:cNvSpPr/>
          <p:nvPr/>
        </p:nvSpPr>
        <p:spPr>
          <a:xfrm>
            <a:off x="2981380" y="2555842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12291;p21">
            <a:extLst>
              <a:ext uri="{FF2B5EF4-FFF2-40B4-BE49-F238E27FC236}">
                <a16:creationId xmlns:a16="http://schemas.microsoft.com/office/drawing/2014/main" id="{82D30B93-B8B4-00F1-5102-7CB1B878D4C3}"/>
              </a:ext>
            </a:extLst>
          </p:cNvPr>
          <p:cNvSpPr/>
          <p:nvPr/>
        </p:nvSpPr>
        <p:spPr>
          <a:xfrm>
            <a:off x="3933235" y="2555842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12292;p21">
            <a:extLst>
              <a:ext uri="{FF2B5EF4-FFF2-40B4-BE49-F238E27FC236}">
                <a16:creationId xmlns:a16="http://schemas.microsoft.com/office/drawing/2014/main" id="{4971D871-90F3-986F-1306-0E72A711F323}"/>
              </a:ext>
            </a:extLst>
          </p:cNvPr>
          <p:cNvSpPr/>
          <p:nvPr/>
        </p:nvSpPr>
        <p:spPr>
          <a:xfrm>
            <a:off x="2029524" y="381795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12293;p21">
            <a:extLst>
              <a:ext uri="{FF2B5EF4-FFF2-40B4-BE49-F238E27FC236}">
                <a16:creationId xmlns:a16="http://schemas.microsoft.com/office/drawing/2014/main" id="{76E7E7ED-4BFC-B71F-FB81-834375A268DB}"/>
              </a:ext>
            </a:extLst>
          </p:cNvPr>
          <p:cNvSpPr/>
          <p:nvPr/>
        </p:nvSpPr>
        <p:spPr>
          <a:xfrm>
            <a:off x="2981367" y="381795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12294;p21">
            <a:extLst>
              <a:ext uri="{FF2B5EF4-FFF2-40B4-BE49-F238E27FC236}">
                <a16:creationId xmlns:a16="http://schemas.microsoft.com/office/drawing/2014/main" id="{2923E2D1-37E8-9DAA-C1D8-C956E8D3023F}"/>
              </a:ext>
            </a:extLst>
          </p:cNvPr>
          <p:cNvSpPr/>
          <p:nvPr/>
        </p:nvSpPr>
        <p:spPr>
          <a:xfrm>
            <a:off x="3933222" y="381795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12295;p21">
            <a:extLst>
              <a:ext uri="{FF2B5EF4-FFF2-40B4-BE49-F238E27FC236}">
                <a16:creationId xmlns:a16="http://schemas.microsoft.com/office/drawing/2014/main" id="{C2396BF3-6833-8269-E823-E57391921BB3}"/>
              </a:ext>
            </a:extLst>
          </p:cNvPr>
          <p:cNvSpPr/>
          <p:nvPr/>
        </p:nvSpPr>
        <p:spPr>
          <a:xfrm>
            <a:off x="2855479" y="282162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12296;p21">
            <a:extLst>
              <a:ext uri="{FF2B5EF4-FFF2-40B4-BE49-F238E27FC236}">
                <a16:creationId xmlns:a16="http://schemas.microsoft.com/office/drawing/2014/main" id="{F53E2DA2-23BB-4BA9-39FE-69886A085441}"/>
              </a:ext>
            </a:extLst>
          </p:cNvPr>
          <p:cNvSpPr/>
          <p:nvPr/>
        </p:nvSpPr>
        <p:spPr>
          <a:xfrm>
            <a:off x="2983532" y="282162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12297;p21">
            <a:extLst>
              <a:ext uri="{FF2B5EF4-FFF2-40B4-BE49-F238E27FC236}">
                <a16:creationId xmlns:a16="http://schemas.microsoft.com/office/drawing/2014/main" id="{D6542AAF-6F78-6BEC-06F3-58E31F488EB4}"/>
              </a:ext>
            </a:extLst>
          </p:cNvPr>
          <p:cNvSpPr/>
          <p:nvPr/>
        </p:nvSpPr>
        <p:spPr>
          <a:xfrm>
            <a:off x="3111586" y="2821621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12298;p21">
            <a:extLst>
              <a:ext uri="{FF2B5EF4-FFF2-40B4-BE49-F238E27FC236}">
                <a16:creationId xmlns:a16="http://schemas.microsoft.com/office/drawing/2014/main" id="{B184920F-E55F-F80C-8018-A9E8D84224E2}"/>
              </a:ext>
            </a:extLst>
          </p:cNvPr>
          <p:cNvSpPr/>
          <p:nvPr/>
        </p:nvSpPr>
        <p:spPr>
          <a:xfrm>
            <a:off x="2855479" y="3550334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2299;p21">
            <a:extLst>
              <a:ext uri="{FF2B5EF4-FFF2-40B4-BE49-F238E27FC236}">
                <a16:creationId xmlns:a16="http://schemas.microsoft.com/office/drawing/2014/main" id="{7FFF0E54-CCD7-269F-4FF9-58D756C55B06}"/>
              </a:ext>
            </a:extLst>
          </p:cNvPr>
          <p:cNvSpPr/>
          <p:nvPr/>
        </p:nvSpPr>
        <p:spPr>
          <a:xfrm>
            <a:off x="2983532" y="3550334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2300;p21">
            <a:extLst>
              <a:ext uri="{FF2B5EF4-FFF2-40B4-BE49-F238E27FC236}">
                <a16:creationId xmlns:a16="http://schemas.microsoft.com/office/drawing/2014/main" id="{72D1FF54-9BCA-6F8D-9B84-05BA8CECBF14}"/>
              </a:ext>
            </a:extLst>
          </p:cNvPr>
          <p:cNvSpPr/>
          <p:nvPr/>
        </p:nvSpPr>
        <p:spPr>
          <a:xfrm>
            <a:off x="3111586" y="3550334"/>
            <a:ext cx="63900" cy="639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55" name="Google Shape;12301;p21">
            <a:extLst>
              <a:ext uri="{FF2B5EF4-FFF2-40B4-BE49-F238E27FC236}">
                <a16:creationId xmlns:a16="http://schemas.microsoft.com/office/drawing/2014/main" id="{7068B543-3998-03B8-07AD-5A7A687AF7AB}"/>
              </a:ext>
            </a:extLst>
          </p:cNvPr>
          <p:cNvCxnSpPr>
            <a:stCxn id="43" idx="4"/>
            <a:endCxn id="49" idx="0"/>
          </p:cNvCxnSpPr>
          <p:nvPr/>
        </p:nvCxnSpPr>
        <p:spPr>
          <a:xfrm rot="-5400000" flipH="1">
            <a:off x="2373487" y="2307742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" name="Google Shape;12302;p21">
            <a:extLst>
              <a:ext uri="{FF2B5EF4-FFF2-40B4-BE49-F238E27FC236}">
                <a16:creationId xmlns:a16="http://schemas.microsoft.com/office/drawing/2014/main" id="{24A11899-2733-1D0F-B23F-E9581863B2F0}"/>
              </a:ext>
            </a:extLst>
          </p:cNvPr>
          <p:cNvCxnSpPr>
            <a:stCxn id="45" idx="4"/>
            <a:endCxn id="51" idx="0"/>
          </p:cNvCxnSpPr>
          <p:nvPr/>
        </p:nvCxnSpPr>
        <p:spPr>
          <a:xfrm rot="5400000">
            <a:off x="3453385" y="2309842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" name="Google Shape;12303;p21">
            <a:extLst>
              <a:ext uri="{FF2B5EF4-FFF2-40B4-BE49-F238E27FC236}">
                <a16:creationId xmlns:a16="http://schemas.microsoft.com/office/drawing/2014/main" id="{A2DB95C7-BA9E-A364-FE4B-B8FD107AA1A5}"/>
              </a:ext>
            </a:extLst>
          </p:cNvPr>
          <p:cNvCxnSpPr>
            <a:stCxn id="44" idx="4"/>
            <a:endCxn id="50" idx="0"/>
          </p:cNvCxnSpPr>
          <p:nvPr/>
        </p:nvCxnSpPr>
        <p:spPr>
          <a:xfrm rot="-5400000" flipH="1">
            <a:off x="2913430" y="2719642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8" name="Google Shape;12304;p21">
            <a:extLst>
              <a:ext uri="{FF2B5EF4-FFF2-40B4-BE49-F238E27FC236}">
                <a16:creationId xmlns:a16="http://schemas.microsoft.com/office/drawing/2014/main" id="{C3E1FA85-FAC0-A208-72A4-5EF218DDF874}"/>
              </a:ext>
            </a:extLst>
          </p:cNvPr>
          <p:cNvCxnSpPr>
            <a:stCxn id="46" idx="0"/>
            <a:endCxn id="52" idx="4"/>
          </p:cNvCxnSpPr>
          <p:nvPr/>
        </p:nvCxnSpPr>
        <p:spPr>
          <a:xfrm rot="-5400000">
            <a:off x="2372574" y="3303151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9" name="Google Shape;12305;p21">
            <a:extLst>
              <a:ext uri="{FF2B5EF4-FFF2-40B4-BE49-F238E27FC236}">
                <a16:creationId xmlns:a16="http://schemas.microsoft.com/office/drawing/2014/main" id="{125DE340-FB44-F7F1-060D-2250EFBCAEBE}"/>
              </a:ext>
            </a:extLst>
          </p:cNvPr>
          <p:cNvCxnSpPr>
            <a:stCxn id="48" idx="0"/>
            <a:endCxn id="54" idx="4"/>
          </p:cNvCxnSpPr>
          <p:nvPr/>
        </p:nvCxnSpPr>
        <p:spPr>
          <a:xfrm rot="5400000" flipH="1">
            <a:off x="3452472" y="3305251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" name="Google Shape;12306;p21">
            <a:extLst>
              <a:ext uri="{FF2B5EF4-FFF2-40B4-BE49-F238E27FC236}">
                <a16:creationId xmlns:a16="http://schemas.microsoft.com/office/drawing/2014/main" id="{B0A779BC-BF9E-2BCC-8AA7-ED829CCD68CA}"/>
              </a:ext>
            </a:extLst>
          </p:cNvPr>
          <p:cNvCxnSpPr>
            <a:stCxn id="47" idx="0"/>
            <a:endCxn id="53" idx="4"/>
          </p:cNvCxnSpPr>
          <p:nvPr/>
        </p:nvCxnSpPr>
        <p:spPr>
          <a:xfrm rot="-5400000">
            <a:off x="2912517" y="3715051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" name="Google Shape;12307;p21">
            <a:extLst>
              <a:ext uri="{FF2B5EF4-FFF2-40B4-BE49-F238E27FC236}">
                <a16:creationId xmlns:a16="http://schemas.microsoft.com/office/drawing/2014/main" id="{93DB6975-CEA4-81E8-5D36-DD97855E0483}"/>
              </a:ext>
            </a:extLst>
          </p:cNvPr>
          <p:cNvSpPr/>
          <p:nvPr/>
        </p:nvSpPr>
        <p:spPr>
          <a:xfrm>
            <a:off x="4894474" y="3071735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12308;p21">
            <a:extLst>
              <a:ext uri="{FF2B5EF4-FFF2-40B4-BE49-F238E27FC236}">
                <a16:creationId xmlns:a16="http://schemas.microsoft.com/office/drawing/2014/main" id="{9CC5C1DC-5BB2-AA2F-3274-42C5ADADECDC}"/>
              </a:ext>
            </a:extLst>
          </p:cNvPr>
          <p:cNvSpPr/>
          <p:nvPr/>
        </p:nvSpPr>
        <p:spPr>
          <a:xfrm>
            <a:off x="5673592" y="3071735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solidFill>
            <a:schemeClr val="tx1"/>
          </a:solidFill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12309;p21">
            <a:extLst>
              <a:ext uri="{FF2B5EF4-FFF2-40B4-BE49-F238E27FC236}">
                <a16:creationId xmlns:a16="http://schemas.microsoft.com/office/drawing/2014/main" id="{FCBBB1B3-E13A-EEA0-6333-C9B3DA471952}"/>
              </a:ext>
            </a:extLst>
          </p:cNvPr>
          <p:cNvSpPr/>
          <p:nvPr/>
        </p:nvSpPr>
        <p:spPr>
          <a:xfrm>
            <a:off x="6452693" y="3071735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12310;p21">
            <a:extLst>
              <a:ext uri="{FF2B5EF4-FFF2-40B4-BE49-F238E27FC236}">
                <a16:creationId xmlns:a16="http://schemas.microsoft.com/office/drawing/2014/main" id="{D443BFA3-3276-6DBF-1A01-9D9CF0C798AA}"/>
              </a:ext>
            </a:extLst>
          </p:cNvPr>
          <p:cNvSpPr/>
          <p:nvPr/>
        </p:nvSpPr>
        <p:spPr>
          <a:xfrm>
            <a:off x="7231408" y="3071735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12311;p21">
            <a:extLst>
              <a:ext uri="{FF2B5EF4-FFF2-40B4-BE49-F238E27FC236}">
                <a16:creationId xmlns:a16="http://schemas.microsoft.com/office/drawing/2014/main" id="{18AE720B-23B8-1370-836B-F3C711E9BCAB}"/>
              </a:ext>
            </a:extLst>
          </p:cNvPr>
          <p:cNvSpPr/>
          <p:nvPr/>
        </p:nvSpPr>
        <p:spPr>
          <a:xfrm>
            <a:off x="8010526" y="3071735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12312;p21">
            <a:extLst>
              <a:ext uri="{FF2B5EF4-FFF2-40B4-BE49-F238E27FC236}">
                <a16:creationId xmlns:a16="http://schemas.microsoft.com/office/drawing/2014/main" id="{865305CB-2F00-C0B9-989D-934D4D544203}"/>
              </a:ext>
            </a:extLst>
          </p:cNvPr>
          <p:cNvSpPr/>
          <p:nvPr/>
        </p:nvSpPr>
        <p:spPr>
          <a:xfrm>
            <a:off x="5084150" y="2025766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12313;p21">
            <a:extLst>
              <a:ext uri="{FF2B5EF4-FFF2-40B4-BE49-F238E27FC236}">
                <a16:creationId xmlns:a16="http://schemas.microsoft.com/office/drawing/2014/main" id="{58F6C00B-E652-5C8E-CF13-7B2E7083D1E4}"/>
              </a:ext>
            </a:extLst>
          </p:cNvPr>
          <p:cNvSpPr/>
          <p:nvPr/>
        </p:nvSpPr>
        <p:spPr>
          <a:xfrm>
            <a:off x="5898948" y="4021750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12314;p21">
            <a:extLst>
              <a:ext uri="{FF2B5EF4-FFF2-40B4-BE49-F238E27FC236}">
                <a16:creationId xmlns:a16="http://schemas.microsoft.com/office/drawing/2014/main" id="{6B8504BD-B1F2-6308-9803-0CB300BA705B}"/>
              </a:ext>
            </a:extLst>
          </p:cNvPr>
          <p:cNvSpPr/>
          <p:nvPr/>
        </p:nvSpPr>
        <p:spPr>
          <a:xfrm>
            <a:off x="6662010" y="2025766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2315;p21">
            <a:extLst>
              <a:ext uri="{FF2B5EF4-FFF2-40B4-BE49-F238E27FC236}">
                <a16:creationId xmlns:a16="http://schemas.microsoft.com/office/drawing/2014/main" id="{1B08E11E-A3B8-E3DE-B53C-DF6F7C117643}"/>
              </a:ext>
            </a:extLst>
          </p:cNvPr>
          <p:cNvSpPr/>
          <p:nvPr/>
        </p:nvSpPr>
        <p:spPr>
          <a:xfrm>
            <a:off x="7450755" y="4021855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12316;p21">
            <a:extLst>
              <a:ext uri="{FF2B5EF4-FFF2-40B4-BE49-F238E27FC236}">
                <a16:creationId xmlns:a16="http://schemas.microsoft.com/office/drawing/2014/main" id="{E591D57B-0091-B105-FA76-DBCAE947FA2B}"/>
              </a:ext>
            </a:extLst>
          </p:cNvPr>
          <p:cNvSpPr/>
          <p:nvPr/>
        </p:nvSpPr>
        <p:spPr>
          <a:xfrm>
            <a:off x="8239887" y="2025766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solidFill>
            <a:schemeClr val="tx1"/>
          </a:solidFill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12317;p21">
            <a:extLst>
              <a:ext uri="{FF2B5EF4-FFF2-40B4-BE49-F238E27FC236}">
                <a16:creationId xmlns:a16="http://schemas.microsoft.com/office/drawing/2014/main" id="{CEBCC923-5F00-EF13-4000-17F8CCFBF72B}"/>
              </a:ext>
            </a:extLst>
          </p:cNvPr>
          <p:cNvSpPr/>
          <p:nvPr/>
        </p:nvSpPr>
        <p:spPr>
          <a:xfrm>
            <a:off x="5224513" y="2942798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12318;p21">
            <a:extLst>
              <a:ext uri="{FF2B5EF4-FFF2-40B4-BE49-F238E27FC236}">
                <a16:creationId xmlns:a16="http://schemas.microsoft.com/office/drawing/2014/main" id="{47647344-B61B-D9D0-A96F-12AC7AB28C50}"/>
              </a:ext>
            </a:extLst>
          </p:cNvPr>
          <p:cNvSpPr/>
          <p:nvPr/>
        </p:nvSpPr>
        <p:spPr>
          <a:xfrm>
            <a:off x="6802375" y="2942798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12319;p21">
            <a:extLst>
              <a:ext uri="{FF2B5EF4-FFF2-40B4-BE49-F238E27FC236}">
                <a16:creationId xmlns:a16="http://schemas.microsoft.com/office/drawing/2014/main" id="{EAAD4A39-259E-F311-12FA-84B9BE543080}"/>
              </a:ext>
            </a:extLst>
          </p:cNvPr>
          <p:cNvSpPr/>
          <p:nvPr/>
        </p:nvSpPr>
        <p:spPr>
          <a:xfrm>
            <a:off x="8380225" y="2942798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12320;p21">
            <a:extLst>
              <a:ext uri="{FF2B5EF4-FFF2-40B4-BE49-F238E27FC236}">
                <a16:creationId xmlns:a16="http://schemas.microsoft.com/office/drawing/2014/main" id="{D5BB52D6-4F76-E322-C25D-B9A71ACE2838}"/>
              </a:ext>
            </a:extLst>
          </p:cNvPr>
          <p:cNvSpPr/>
          <p:nvPr/>
        </p:nvSpPr>
        <p:spPr>
          <a:xfrm>
            <a:off x="6039313" y="3363136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12321;p21">
            <a:extLst>
              <a:ext uri="{FF2B5EF4-FFF2-40B4-BE49-F238E27FC236}">
                <a16:creationId xmlns:a16="http://schemas.microsoft.com/office/drawing/2014/main" id="{D79A9699-31E5-72C0-36C1-F2738769ADE2}"/>
              </a:ext>
            </a:extLst>
          </p:cNvPr>
          <p:cNvSpPr/>
          <p:nvPr/>
        </p:nvSpPr>
        <p:spPr>
          <a:xfrm>
            <a:off x="7591313" y="3363186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12322;p21">
            <a:extLst>
              <a:ext uri="{FF2B5EF4-FFF2-40B4-BE49-F238E27FC236}">
                <a16:creationId xmlns:a16="http://schemas.microsoft.com/office/drawing/2014/main" id="{9B97D4F3-8077-AC0D-DAC0-B5C65B0BC692}"/>
              </a:ext>
            </a:extLst>
          </p:cNvPr>
          <p:cNvSpPr txBox="1"/>
          <p:nvPr/>
        </p:nvSpPr>
        <p:spPr>
          <a:xfrm>
            <a:off x="4986172" y="3083325"/>
            <a:ext cx="538800" cy="229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12323;p21">
            <a:extLst>
              <a:ext uri="{FF2B5EF4-FFF2-40B4-BE49-F238E27FC236}">
                <a16:creationId xmlns:a16="http://schemas.microsoft.com/office/drawing/2014/main" id="{A6930189-EDFD-5E32-4961-3619076DA9B8}"/>
              </a:ext>
            </a:extLst>
          </p:cNvPr>
          <p:cNvSpPr/>
          <p:nvPr/>
        </p:nvSpPr>
        <p:spPr>
          <a:xfrm>
            <a:off x="5224513" y="2438673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12324;p21">
            <a:extLst>
              <a:ext uri="{FF2B5EF4-FFF2-40B4-BE49-F238E27FC236}">
                <a16:creationId xmlns:a16="http://schemas.microsoft.com/office/drawing/2014/main" id="{7422D128-962A-D97F-6C31-EE3A7F84C428}"/>
              </a:ext>
            </a:extLst>
          </p:cNvPr>
          <p:cNvSpPr/>
          <p:nvPr/>
        </p:nvSpPr>
        <p:spPr>
          <a:xfrm>
            <a:off x="6807800" y="2438673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12325;p21">
            <a:extLst>
              <a:ext uri="{FF2B5EF4-FFF2-40B4-BE49-F238E27FC236}">
                <a16:creationId xmlns:a16="http://schemas.microsoft.com/office/drawing/2014/main" id="{B9021BF4-2BBD-CD5E-A2FF-51162A9A9317}"/>
              </a:ext>
            </a:extLst>
          </p:cNvPr>
          <p:cNvSpPr/>
          <p:nvPr/>
        </p:nvSpPr>
        <p:spPr>
          <a:xfrm>
            <a:off x="8380225" y="2438673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12326;p21">
            <a:extLst>
              <a:ext uri="{FF2B5EF4-FFF2-40B4-BE49-F238E27FC236}">
                <a16:creationId xmlns:a16="http://schemas.microsoft.com/office/drawing/2014/main" id="{82FE12C4-9192-7AE0-338E-C045346B5195}"/>
              </a:ext>
            </a:extLst>
          </p:cNvPr>
          <p:cNvSpPr/>
          <p:nvPr/>
        </p:nvSpPr>
        <p:spPr>
          <a:xfrm>
            <a:off x="6038916" y="3933013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12327;p21">
            <a:extLst>
              <a:ext uri="{FF2B5EF4-FFF2-40B4-BE49-F238E27FC236}">
                <a16:creationId xmlns:a16="http://schemas.microsoft.com/office/drawing/2014/main" id="{DC459F3F-887B-06A7-7813-9D38CA928851}"/>
              </a:ext>
            </a:extLst>
          </p:cNvPr>
          <p:cNvSpPr/>
          <p:nvPr/>
        </p:nvSpPr>
        <p:spPr>
          <a:xfrm>
            <a:off x="7591316" y="3933013"/>
            <a:ext cx="62100" cy="621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82" name="Google Shape;12328;p21">
            <a:extLst>
              <a:ext uri="{FF2B5EF4-FFF2-40B4-BE49-F238E27FC236}">
                <a16:creationId xmlns:a16="http://schemas.microsoft.com/office/drawing/2014/main" id="{9CADB1AE-A5A1-C0E6-887B-8A85DA6649B8}"/>
              </a:ext>
            </a:extLst>
          </p:cNvPr>
          <p:cNvCxnSpPr>
            <a:stCxn id="71" idx="0"/>
            <a:endCxn id="77" idx="4"/>
          </p:cNvCxnSpPr>
          <p:nvPr/>
        </p:nvCxnSpPr>
        <p:spPr>
          <a:xfrm rot="10800000">
            <a:off x="5255563" y="2500898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3" name="Google Shape;12329;p21">
            <a:extLst>
              <a:ext uri="{FF2B5EF4-FFF2-40B4-BE49-F238E27FC236}">
                <a16:creationId xmlns:a16="http://schemas.microsoft.com/office/drawing/2014/main" id="{D28F4333-77A2-0E60-E1E5-1B83542F5AEA}"/>
              </a:ext>
            </a:extLst>
          </p:cNvPr>
          <p:cNvCxnSpPr>
            <a:stCxn id="72" idx="0"/>
            <a:endCxn id="78" idx="4"/>
          </p:cNvCxnSpPr>
          <p:nvPr/>
        </p:nvCxnSpPr>
        <p:spPr>
          <a:xfrm rot="10800000" flipH="1">
            <a:off x="6833425" y="2500898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4" name="Google Shape;12330;p21">
            <a:extLst>
              <a:ext uri="{FF2B5EF4-FFF2-40B4-BE49-F238E27FC236}">
                <a16:creationId xmlns:a16="http://schemas.microsoft.com/office/drawing/2014/main" id="{68E353F1-11D7-DE8C-4C81-B212A17444A0}"/>
              </a:ext>
            </a:extLst>
          </p:cNvPr>
          <p:cNvCxnSpPr>
            <a:stCxn id="73" idx="0"/>
            <a:endCxn id="79" idx="4"/>
          </p:cNvCxnSpPr>
          <p:nvPr/>
        </p:nvCxnSpPr>
        <p:spPr>
          <a:xfrm rot="10800000">
            <a:off x="8411275" y="2500898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5" name="Google Shape;12331;p21">
            <a:extLst>
              <a:ext uri="{FF2B5EF4-FFF2-40B4-BE49-F238E27FC236}">
                <a16:creationId xmlns:a16="http://schemas.microsoft.com/office/drawing/2014/main" id="{4BC149B9-4435-ED4A-0AB2-B8FE3CB31A95}"/>
              </a:ext>
            </a:extLst>
          </p:cNvPr>
          <p:cNvCxnSpPr>
            <a:stCxn id="74" idx="4"/>
            <a:endCxn id="80" idx="0"/>
          </p:cNvCxnSpPr>
          <p:nvPr/>
        </p:nvCxnSpPr>
        <p:spPr>
          <a:xfrm flipH="1">
            <a:off x="6070063" y="3425236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6" name="Google Shape;12332;p21">
            <a:extLst>
              <a:ext uri="{FF2B5EF4-FFF2-40B4-BE49-F238E27FC236}">
                <a16:creationId xmlns:a16="http://schemas.microsoft.com/office/drawing/2014/main" id="{4838EE66-0834-19AA-1BBB-1E0D870332B3}"/>
              </a:ext>
            </a:extLst>
          </p:cNvPr>
          <p:cNvCxnSpPr>
            <a:stCxn id="75" idx="4"/>
            <a:endCxn id="81" idx="0"/>
          </p:cNvCxnSpPr>
          <p:nvPr/>
        </p:nvCxnSpPr>
        <p:spPr>
          <a:xfrm>
            <a:off x="7622363" y="3425286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7" name="Google Shape;12333;p21">
            <a:extLst>
              <a:ext uri="{FF2B5EF4-FFF2-40B4-BE49-F238E27FC236}">
                <a16:creationId xmlns:a16="http://schemas.microsoft.com/office/drawing/2014/main" id="{3A8EF49A-5358-1766-A85A-5F8BEBAD41CE}"/>
              </a:ext>
            </a:extLst>
          </p:cNvPr>
          <p:cNvSpPr txBox="1"/>
          <p:nvPr/>
        </p:nvSpPr>
        <p:spPr>
          <a:xfrm>
            <a:off x="5793747" y="3083325"/>
            <a:ext cx="538800" cy="229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12334;p21">
            <a:extLst>
              <a:ext uri="{FF2B5EF4-FFF2-40B4-BE49-F238E27FC236}">
                <a16:creationId xmlns:a16="http://schemas.microsoft.com/office/drawing/2014/main" id="{2F3D4D70-B4F9-3D9C-BF2F-8C34F2FB7BA0}"/>
              </a:ext>
            </a:extLst>
          </p:cNvPr>
          <p:cNvSpPr txBox="1"/>
          <p:nvPr/>
        </p:nvSpPr>
        <p:spPr>
          <a:xfrm>
            <a:off x="6559422" y="3083325"/>
            <a:ext cx="538800" cy="229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12335;p21">
            <a:extLst>
              <a:ext uri="{FF2B5EF4-FFF2-40B4-BE49-F238E27FC236}">
                <a16:creationId xmlns:a16="http://schemas.microsoft.com/office/drawing/2014/main" id="{6B0DCE52-A326-0830-D000-34853295BAB4}"/>
              </a:ext>
            </a:extLst>
          </p:cNvPr>
          <p:cNvSpPr txBox="1"/>
          <p:nvPr/>
        </p:nvSpPr>
        <p:spPr>
          <a:xfrm>
            <a:off x="7351572" y="3083325"/>
            <a:ext cx="538800" cy="229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12336;p21">
            <a:extLst>
              <a:ext uri="{FF2B5EF4-FFF2-40B4-BE49-F238E27FC236}">
                <a16:creationId xmlns:a16="http://schemas.microsoft.com/office/drawing/2014/main" id="{95560EE1-F5AC-45E2-C1EC-38BE8C60DDEE}"/>
              </a:ext>
            </a:extLst>
          </p:cNvPr>
          <p:cNvSpPr txBox="1"/>
          <p:nvPr/>
        </p:nvSpPr>
        <p:spPr>
          <a:xfrm>
            <a:off x="8143722" y="3083325"/>
            <a:ext cx="538800" cy="229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12337;p21">
            <a:extLst>
              <a:ext uri="{FF2B5EF4-FFF2-40B4-BE49-F238E27FC236}">
                <a16:creationId xmlns:a16="http://schemas.microsoft.com/office/drawing/2014/main" id="{2BB200D3-9D08-6AF0-DF3D-8F1F41AAFF2E}"/>
              </a:ext>
            </a:extLst>
          </p:cNvPr>
          <p:cNvSpPr/>
          <p:nvPr/>
        </p:nvSpPr>
        <p:spPr>
          <a:xfrm>
            <a:off x="7520727" y="4092838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2" name="Google Shape;12338;p21">
            <a:extLst>
              <a:ext uri="{FF2B5EF4-FFF2-40B4-BE49-F238E27FC236}">
                <a16:creationId xmlns:a16="http://schemas.microsoft.com/office/drawing/2014/main" id="{C22CBB21-5D00-36D9-9693-A88254191A2F}"/>
              </a:ext>
            </a:extLst>
          </p:cNvPr>
          <p:cNvGrpSpPr/>
          <p:nvPr/>
        </p:nvGrpSpPr>
        <p:grpSpPr>
          <a:xfrm>
            <a:off x="5962106" y="4111885"/>
            <a:ext cx="206115" cy="206115"/>
            <a:chOff x="1049375" y="2680675"/>
            <a:chExt cx="297725" cy="297725"/>
          </a:xfrm>
          <a:solidFill>
            <a:schemeClr val="tx1"/>
          </a:solidFill>
        </p:grpSpPr>
        <p:sp>
          <p:nvSpPr>
            <p:cNvPr id="93" name="Google Shape;12339;p21">
              <a:extLst>
                <a:ext uri="{FF2B5EF4-FFF2-40B4-BE49-F238E27FC236}">
                  <a16:creationId xmlns:a16="http://schemas.microsoft.com/office/drawing/2014/main" id="{E5F08A1E-2DA6-81E7-6BE9-55F807989337}"/>
                </a:ext>
              </a:extLst>
            </p:cNvPr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2340;p21">
              <a:extLst>
                <a:ext uri="{FF2B5EF4-FFF2-40B4-BE49-F238E27FC236}">
                  <a16:creationId xmlns:a16="http://schemas.microsoft.com/office/drawing/2014/main" id="{1BD76A52-EED1-180A-D226-85D9D0D7A0AB}"/>
                </a:ext>
              </a:extLst>
            </p:cNvPr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" name="Google Shape;12341;p21">
            <a:extLst>
              <a:ext uri="{FF2B5EF4-FFF2-40B4-BE49-F238E27FC236}">
                <a16:creationId xmlns:a16="http://schemas.microsoft.com/office/drawing/2014/main" id="{6CA01536-9D0C-46A6-F035-7818A02940C5}"/>
              </a:ext>
            </a:extLst>
          </p:cNvPr>
          <p:cNvGrpSpPr/>
          <p:nvPr/>
        </p:nvGrpSpPr>
        <p:grpSpPr>
          <a:xfrm>
            <a:off x="8308049" y="2122268"/>
            <a:ext cx="205578" cy="204332"/>
            <a:chOff x="5045775" y="1946400"/>
            <a:chExt cx="296950" cy="295150"/>
          </a:xfrm>
          <a:solidFill>
            <a:schemeClr val="tx1"/>
          </a:solidFill>
        </p:grpSpPr>
        <p:sp>
          <p:nvSpPr>
            <p:cNvPr id="96" name="Google Shape;12342;p21">
              <a:extLst>
                <a:ext uri="{FF2B5EF4-FFF2-40B4-BE49-F238E27FC236}">
                  <a16:creationId xmlns:a16="http://schemas.microsoft.com/office/drawing/2014/main" id="{3F2ABF67-757D-50CE-78B4-0A8096F1A753}"/>
                </a:ext>
              </a:extLst>
            </p:cNvPr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2343;p21">
              <a:extLst>
                <a:ext uri="{FF2B5EF4-FFF2-40B4-BE49-F238E27FC236}">
                  <a16:creationId xmlns:a16="http://schemas.microsoft.com/office/drawing/2014/main" id="{E796E56B-C230-27FF-E2AC-BDEBFE2FCC85}"/>
                </a:ext>
              </a:extLst>
            </p:cNvPr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" name="Google Shape;12344;p21">
            <a:extLst>
              <a:ext uri="{FF2B5EF4-FFF2-40B4-BE49-F238E27FC236}">
                <a16:creationId xmlns:a16="http://schemas.microsoft.com/office/drawing/2014/main" id="{AF08772B-1CE7-299A-C185-CBCBCA01D793}"/>
              </a:ext>
            </a:extLst>
          </p:cNvPr>
          <p:cNvGrpSpPr/>
          <p:nvPr/>
        </p:nvGrpSpPr>
        <p:grpSpPr>
          <a:xfrm>
            <a:off x="6730913" y="2127957"/>
            <a:ext cx="205042" cy="204505"/>
            <a:chOff x="3599700" y="1954475"/>
            <a:chExt cx="296175" cy="295400"/>
          </a:xfrm>
          <a:solidFill>
            <a:schemeClr val="tx1"/>
          </a:solidFill>
        </p:grpSpPr>
        <p:sp>
          <p:nvSpPr>
            <p:cNvPr id="99" name="Google Shape;12345;p21">
              <a:extLst>
                <a:ext uri="{FF2B5EF4-FFF2-40B4-BE49-F238E27FC236}">
                  <a16:creationId xmlns:a16="http://schemas.microsoft.com/office/drawing/2014/main" id="{89EC0172-01DC-D2DD-F89F-4670B2D6F086}"/>
                </a:ext>
              </a:extLst>
            </p:cNvPr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2346;p21">
              <a:extLst>
                <a:ext uri="{FF2B5EF4-FFF2-40B4-BE49-F238E27FC236}">
                  <a16:creationId xmlns:a16="http://schemas.microsoft.com/office/drawing/2014/main" id="{B43B536A-0D10-BF8C-C6EE-E936CF134581}"/>
                </a:ext>
              </a:extLst>
            </p:cNvPr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2347;p21">
              <a:extLst>
                <a:ext uri="{FF2B5EF4-FFF2-40B4-BE49-F238E27FC236}">
                  <a16:creationId xmlns:a16="http://schemas.microsoft.com/office/drawing/2014/main" id="{910B4A99-592D-BD68-F618-10078B93419F}"/>
                </a:ext>
              </a:extLst>
            </p:cNvPr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" name="Google Shape;12348;p21">
            <a:extLst>
              <a:ext uri="{FF2B5EF4-FFF2-40B4-BE49-F238E27FC236}">
                <a16:creationId xmlns:a16="http://schemas.microsoft.com/office/drawing/2014/main" id="{52D71014-A4C5-21AD-A7B2-E3FD9C31BF71}"/>
              </a:ext>
            </a:extLst>
          </p:cNvPr>
          <p:cNvGrpSpPr/>
          <p:nvPr/>
        </p:nvGrpSpPr>
        <p:grpSpPr>
          <a:xfrm>
            <a:off x="5140149" y="2146724"/>
            <a:ext cx="205596" cy="155421"/>
            <a:chOff x="3962775" y="1990700"/>
            <a:chExt cx="296975" cy="224500"/>
          </a:xfrm>
          <a:solidFill>
            <a:schemeClr val="tx1"/>
          </a:solidFill>
        </p:grpSpPr>
        <p:sp>
          <p:nvSpPr>
            <p:cNvPr id="103" name="Google Shape;12349;p21">
              <a:extLst>
                <a:ext uri="{FF2B5EF4-FFF2-40B4-BE49-F238E27FC236}">
                  <a16:creationId xmlns:a16="http://schemas.microsoft.com/office/drawing/2014/main" id="{C868BD3A-BAAD-E325-2412-DF918E3E27BC}"/>
                </a:ext>
              </a:extLst>
            </p:cNvPr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2350;p21">
              <a:extLst>
                <a:ext uri="{FF2B5EF4-FFF2-40B4-BE49-F238E27FC236}">
                  <a16:creationId xmlns:a16="http://schemas.microsoft.com/office/drawing/2014/main" id="{1183C462-B1D3-FC5A-E332-8C8E5F2FD6A5}"/>
                </a:ext>
              </a:extLst>
            </p:cNvPr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2351;p21">
              <a:extLst>
                <a:ext uri="{FF2B5EF4-FFF2-40B4-BE49-F238E27FC236}">
                  <a16:creationId xmlns:a16="http://schemas.microsoft.com/office/drawing/2014/main" id="{BF00B4B3-8D4D-4569-63E5-D94F49F34DF8}"/>
                </a:ext>
              </a:extLst>
            </p:cNvPr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2352;p21">
              <a:extLst>
                <a:ext uri="{FF2B5EF4-FFF2-40B4-BE49-F238E27FC236}">
                  <a16:creationId xmlns:a16="http://schemas.microsoft.com/office/drawing/2014/main" id="{3A5D5676-BD3B-31B0-98E2-36F0B3C72F17}"/>
                </a:ext>
              </a:extLst>
            </p:cNvPr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" name="Google Shape;12353;p21">
            <a:extLst>
              <a:ext uri="{FF2B5EF4-FFF2-40B4-BE49-F238E27FC236}">
                <a16:creationId xmlns:a16="http://schemas.microsoft.com/office/drawing/2014/main" id="{B413ADC5-A7AA-15EE-8180-DC4F1EA6AD75}"/>
              </a:ext>
            </a:extLst>
          </p:cNvPr>
          <p:cNvSpPr txBox="1"/>
          <p:nvPr/>
        </p:nvSpPr>
        <p:spPr>
          <a:xfrm>
            <a:off x="7060013" y="2453725"/>
            <a:ext cx="1130100" cy="4419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" name="Google Shape;12354;p21">
            <a:extLst>
              <a:ext uri="{FF2B5EF4-FFF2-40B4-BE49-F238E27FC236}">
                <a16:creationId xmlns:a16="http://schemas.microsoft.com/office/drawing/2014/main" id="{F5F41551-9621-DD0A-624B-000502D7BF64}"/>
              </a:ext>
            </a:extLst>
          </p:cNvPr>
          <p:cNvSpPr txBox="1"/>
          <p:nvPr/>
        </p:nvSpPr>
        <p:spPr>
          <a:xfrm>
            <a:off x="5482161" y="2453725"/>
            <a:ext cx="1130100" cy="4419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" name="Google Shape;12355;p21">
            <a:extLst>
              <a:ext uri="{FF2B5EF4-FFF2-40B4-BE49-F238E27FC236}">
                <a16:creationId xmlns:a16="http://schemas.microsoft.com/office/drawing/2014/main" id="{957BFC9B-36D6-C0BD-5791-213958C4E66B}"/>
              </a:ext>
            </a:extLst>
          </p:cNvPr>
          <p:cNvSpPr txBox="1"/>
          <p:nvPr/>
        </p:nvSpPr>
        <p:spPr>
          <a:xfrm>
            <a:off x="6281127" y="3513162"/>
            <a:ext cx="1130100" cy="4419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0" name="Google Shape;12356;p21">
            <a:extLst>
              <a:ext uri="{FF2B5EF4-FFF2-40B4-BE49-F238E27FC236}">
                <a16:creationId xmlns:a16="http://schemas.microsoft.com/office/drawing/2014/main" id="{6DA53A3B-1B62-D993-FBEE-0C7690F50B7A}"/>
              </a:ext>
            </a:extLst>
          </p:cNvPr>
          <p:cNvSpPr txBox="1"/>
          <p:nvPr/>
        </p:nvSpPr>
        <p:spPr>
          <a:xfrm>
            <a:off x="7833527" y="3500087"/>
            <a:ext cx="1130100" cy="4419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1" name="Google Shape;12357;p21">
            <a:extLst>
              <a:ext uri="{FF2B5EF4-FFF2-40B4-BE49-F238E27FC236}">
                <a16:creationId xmlns:a16="http://schemas.microsoft.com/office/drawing/2014/main" id="{271A469C-41F7-43FD-84F7-42FA005C6CBA}"/>
              </a:ext>
            </a:extLst>
          </p:cNvPr>
          <p:cNvSpPr txBox="1"/>
          <p:nvPr/>
        </p:nvSpPr>
        <p:spPr>
          <a:xfrm>
            <a:off x="4692127" y="3500087"/>
            <a:ext cx="1130100" cy="4419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2" name="Google Shape;12358;p21">
            <a:extLst>
              <a:ext uri="{FF2B5EF4-FFF2-40B4-BE49-F238E27FC236}">
                <a16:creationId xmlns:a16="http://schemas.microsoft.com/office/drawing/2014/main" id="{50D94C8E-D831-9937-1C75-B81CCE8D228A}"/>
              </a:ext>
            </a:extLst>
          </p:cNvPr>
          <p:cNvSpPr txBox="1">
            <a:spLocks/>
          </p:cNvSpPr>
          <p:nvPr/>
        </p:nvSpPr>
        <p:spPr>
          <a:xfrm>
            <a:off x="1703100" y="687266"/>
            <a:ext cx="7047300" cy="482400"/>
          </a:xfrm>
          <a:prstGeom prst="rect">
            <a:avLst/>
          </a:prstGeom>
          <a:solidFill>
            <a:srgbClr val="FFB000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dirty="0">
                <a:solidFill>
                  <a:schemeClr val="lt1"/>
                </a:solidFill>
              </a:rPr>
              <a:t>Premium infographics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93717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FD1E152-FFFA-F580-F0D7-F35D47B41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>
                <a:solidFill>
                  <a:schemeClr val="tx1"/>
                </a:solidFill>
              </a:rPr>
              <a:t>41</a:t>
            </a:fld>
            <a:endParaRPr lang="en">
              <a:solidFill>
                <a:schemeClr val="tx1"/>
              </a:solidFill>
            </a:endParaRPr>
          </a:p>
        </p:txBody>
      </p:sp>
      <p:sp>
        <p:nvSpPr>
          <p:cNvPr id="3" name="Google Shape;12363;p22">
            <a:extLst>
              <a:ext uri="{FF2B5EF4-FFF2-40B4-BE49-F238E27FC236}">
                <a16:creationId xmlns:a16="http://schemas.microsoft.com/office/drawing/2014/main" id="{C609B53C-15FF-69A6-AC5B-D01B2FA43EBA}"/>
              </a:ext>
            </a:extLst>
          </p:cNvPr>
          <p:cNvSpPr/>
          <p:nvPr/>
        </p:nvSpPr>
        <p:spPr>
          <a:xfrm>
            <a:off x="1845519" y="4202129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" name="Google Shape;12364;p22">
            <a:extLst>
              <a:ext uri="{FF2B5EF4-FFF2-40B4-BE49-F238E27FC236}">
                <a16:creationId xmlns:a16="http://schemas.microsoft.com/office/drawing/2014/main" id="{A5609038-240A-C0ED-A465-BF38E1731077}"/>
              </a:ext>
            </a:extLst>
          </p:cNvPr>
          <p:cNvGrpSpPr/>
          <p:nvPr/>
        </p:nvGrpSpPr>
        <p:grpSpPr>
          <a:xfrm>
            <a:off x="2291761" y="1785512"/>
            <a:ext cx="763219" cy="763219"/>
            <a:chOff x="4049800" y="640400"/>
            <a:chExt cx="858900" cy="858900"/>
          </a:xfrm>
        </p:grpSpPr>
        <p:sp>
          <p:nvSpPr>
            <p:cNvPr id="5" name="Google Shape;12365;p22">
              <a:extLst>
                <a:ext uri="{FF2B5EF4-FFF2-40B4-BE49-F238E27FC236}">
                  <a16:creationId xmlns:a16="http://schemas.microsoft.com/office/drawing/2014/main" id="{E70E45EA-7C41-AAE2-B797-A62683A8E2BF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2366;p22">
              <a:extLst>
                <a:ext uri="{FF2B5EF4-FFF2-40B4-BE49-F238E27FC236}">
                  <a16:creationId xmlns:a16="http://schemas.microsoft.com/office/drawing/2014/main" id="{135C7514-6A6C-D3B4-57BA-5C1FD22D93E2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" name="Google Shape;12367;p22">
            <a:extLst>
              <a:ext uri="{FF2B5EF4-FFF2-40B4-BE49-F238E27FC236}">
                <a16:creationId xmlns:a16="http://schemas.microsoft.com/office/drawing/2014/main" id="{35C432B9-8AE7-483F-3D8D-28F32C8A103D}"/>
              </a:ext>
            </a:extLst>
          </p:cNvPr>
          <p:cNvSpPr/>
          <p:nvPr/>
        </p:nvSpPr>
        <p:spPr>
          <a:xfrm>
            <a:off x="2007271" y="2769598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2368;p22">
            <a:extLst>
              <a:ext uri="{FF2B5EF4-FFF2-40B4-BE49-F238E27FC236}">
                <a16:creationId xmlns:a16="http://schemas.microsoft.com/office/drawing/2014/main" id="{159C62F5-AF51-B2A9-B995-63449A014675}"/>
              </a:ext>
            </a:extLst>
          </p:cNvPr>
          <p:cNvSpPr/>
          <p:nvPr/>
        </p:nvSpPr>
        <p:spPr>
          <a:xfrm>
            <a:off x="2556254" y="4121925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9" name="Google Shape;12369;p22">
            <a:extLst>
              <a:ext uri="{FF2B5EF4-FFF2-40B4-BE49-F238E27FC236}">
                <a16:creationId xmlns:a16="http://schemas.microsoft.com/office/drawing/2014/main" id="{D7E6F72C-D4EB-F93F-FCDA-029D22FCD6E5}"/>
              </a:ext>
            </a:extLst>
          </p:cNvPr>
          <p:cNvCxnSpPr>
            <a:stCxn id="5" idx="4"/>
            <a:endCxn id="7" idx="0"/>
          </p:cNvCxnSpPr>
          <p:nvPr/>
        </p:nvCxnSpPr>
        <p:spPr>
          <a:xfrm>
            <a:off x="2673370" y="2548731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2370;p22">
            <a:extLst>
              <a:ext uri="{FF2B5EF4-FFF2-40B4-BE49-F238E27FC236}">
                <a16:creationId xmlns:a16="http://schemas.microsoft.com/office/drawing/2014/main" id="{A2362431-2581-5618-F5A0-ED45239C0B15}"/>
              </a:ext>
            </a:extLst>
          </p:cNvPr>
          <p:cNvCxnSpPr/>
          <p:nvPr/>
        </p:nvCxnSpPr>
        <p:spPr>
          <a:xfrm>
            <a:off x="2673348" y="39010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" name="Google Shape;12371;p22">
            <a:extLst>
              <a:ext uri="{FF2B5EF4-FFF2-40B4-BE49-F238E27FC236}">
                <a16:creationId xmlns:a16="http://schemas.microsoft.com/office/drawing/2014/main" id="{32A00A63-F032-7AFB-448D-8C36A6C7277A}"/>
              </a:ext>
            </a:extLst>
          </p:cNvPr>
          <p:cNvSpPr txBox="1"/>
          <p:nvPr/>
        </p:nvSpPr>
        <p:spPr>
          <a:xfrm>
            <a:off x="2094567" y="3317667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" name="Google Shape;12372;p22">
            <a:extLst>
              <a:ext uri="{FF2B5EF4-FFF2-40B4-BE49-F238E27FC236}">
                <a16:creationId xmlns:a16="http://schemas.microsoft.com/office/drawing/2014/main" id="{4D11F82F-F90F-39D5-4582-51C0CA18A411}"/>
              </a:ext>
            </a:extLst>
          </p:cNvPr>
          <p:cNvCxnSpPr/>
          <p:nvPr/>
        </p:nvCxnSpPr>
        <p:spPr>
          <a:xfrm>
            <a:off x="2418906" y="3186904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" name="Google Shape;12373;p22">
            <a:extLst>
              <a:ext uri="{FF2B5EF4-FFF2-40B4-BE49-F238E27FC236}">
                <a16:creationId xmlns:a16="http://schemas.microsoft.com/office/drawing/2014/main" id="{A238FBB2-7D93-F3F3-B767-EB6833365835}"/>
              </a:ext>
            </a:extLst>
          </p:cNvPr>
          <p:cNvSpPr txBox="1"/>
          <p:nvPr/>
        </p:nvSpPr>
        <p:spPr>
          <a:xfrm>
            <a:off x="2251305" y="2933199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2374;p22">
            <a:extLst>
              <a:ext uri="{FF2B5EF4-FFF2-40B4-BE49-F238E27FC236}">
                <a16:creationId xmlns:a16="http://schemas.microsoft.com/office/drawing/2014/main" id="{55140757-B23E-1234-032D-2F3051F3415E}"/>
              </a:ext>
            </a:extLst>
          </p:cNvPr>
          <p:cNvSpPr txBox="1"/>
          <p:nvPr/>
        </p:nvSpPr>
        <p:spPr>
          <a:xfrm>
            <a:off x="2383133" y="1984440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375;p22">
            <a:extLst>
              <a:ext uri="{FF2B5EF4-FFF2-40B4-BE49-F238E27FC236}">
                <a16:creationId xmlns:a16="http://schemas.microsoft.com/office/drawing/2014/main" id="{B5E831E4-24A0-1B3A-7F64-A91BC6B24B8D}"/>
              </a:ext>
            </a:extLst>
          </p:cNvPr>
          <p:cNvSpPr/>
          <p:nvPr/>
        </p:nvSpPr>
        <p:spPr>
          <a:xfrm>
            <a:off x="4236524" y="2195133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2376;p22">
            <a:extLst>
              <a:ext uri="{FF2B5EF4-FFF2-40B4-BE49-F238E27FC236}">
                <a16:creationId xmlns:a16="http://schemas.microsoft.com/office/drawing/2014/main" id="{3695F076-24F4-1068-75D1-D8BAE1F85CCF}"/>
              </a:ext>
            </a:extLst>
          </p:cNvPr>
          <p:cNvSpPr/>
          <p:nvPr/>
        </p:nvSpPr>
        <p:spPr>
          <a:xfrm>
            <a:off x="7346573" y="1946183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7" name="Google Shape;12377;p22">
            <a:extLst>
              <a:ext uri="{FF2B5EF4-FFF2-40B4-BE49-F238E27FC236}">
                <a16:creationId xmlns:a16="http://schemas.microsoft.com/office/drawing/2014/main" id="{82DA8FA3-EA5B-02AE-8FE7-549D780F2AF0}"/>
              </a:ext>
            </a:extLst>
          </p:cNvPr>
          <p:cNvGrpSpPr/>
          <p:nvPr/>
        </p:nvGrpSpPr>
        <p:grpSpPr>
          <a:xfrm>
            <a:off x="4373655" y="2368099"/>
            <a:ext cx="1443832" cy="1443832"/>
            <a:chOff x="5681300" y="2527788"/>
            <a:chExt cx="805800" cy="805800"/>
          </a:xfrm>
        </p:grpSpPr>
        <p:sp>
          <p:nvSpPr>
            <p:cNvPr id="18" name="Google Shape;12378;p22">
              <a:extLst>
                <a:ext uri="{FF2B5EF4-FFF2-40B4-BE49-F238E27FC236}">
                  <a16:creationId xmlns:a16="http://schemas.microsoft.com/office/drawing/2014/main" id="{BB614DAF-C513-ED98-8858-7F3745062AA1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379;p22">
              <a:extLst>
                <a:ext uri="{FF2B5EF4-FFF2-40B4-BE49-F238E27FC236}">
                  <a16:creationId xmlns:a16="http://schemas.microsoft.com/office/drawing/2014/main" id="{F43613E6-2AA3-8E0F-972B-A6A4C078C722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2380;p22">
            <a:extLst>
              <a:ext uri="{FF2B5EF4-FFF2-40B4-BE49-F238E27FC236}">
                <a16:creationId xmlns:a16="http://schemas.microsoft.com/office/drawing/2014/main" id="{3BB81F5D-E43A-AA32-DCFA-292EC905009E}"/>
              </a:ext>
            </a:extLst>
          </p:cNvPr>
          <p:cNvGrpSpPr/>
          <p:nvPr/>
        </p:nvGrpSpPr>
        <p:grpSpPr>
          <a:xfrm>
            <a:off x="7038056" y="1983871"/>
            <a:ext cx="626590" cy="626590"/>
            <a:chOff x="5681300" y="2527788"/>
            <a:chExt cx="805800" cy="805800"/>
          </a:xfrm>
        </p:grpSpPr>
        <p:sp>
          <p:nvSpPr>
            <p:cNvPr id="21" name="Google Shape;12381;p22">
              <a:extLst>
                <a:ext uri="{FF2B5EF4-FFF2-40B4-BE49-F238E27FC236}">
                  <a16:creationId xmlns:a16="http://schemas.microsoft.com/office/drawing/2014/main" id="{333C15AC-B1C6-4DCA-2F5F-74B15EC7B571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382;p22">
              <a:extLst>
                <a:ext uri="{FF2B5EF4-FFF2-40B4-BE49-F238E27FC236}">
                  <a16:creationId xmlns:a16="http://schemas.microsoft.com/office/drawing/2014/main" id="{5F3A97B9-AE64-0941-6E89-786EBB87D26D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12383;p22">
            <a:extLst>
              <a:ext uri="{FF2B5EF4-FFF2-40B4-BE49-F238E27FC236}">
                <a16:creationId xmlns:a16="http://schemas.microsoft.com/office/drawing/2014/main" id="{56756959-B1CE-43A4-E8DA-DF2E9127CB2C}"/>
              </a:ext>
            </a:extLst>
          </p:cNvPr>
          <p:cNvSpPr txBox="1"/>
          <p:nvPr/>
        </p:nvSpPr>
        <p:spPr>
          <a:xfrm>
            <a:off x="7790284" y="207622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2384;p22">
            <a:extLst>
              <a:ext uri="{FF2B5EF4-FFF2-40B4-BE49-F238E27FC236}">
                <a16:creationId xmlns:a16="http://schemas.microsoft.com/office/drawing/2014/main" id="{A4759707-94CA-D9E2-3C99-867FC53AADBA}"/>
              </a:ext>
            </a:extLst>
          </p:cNvPr>
          <p:cNvSpPr/>
          <p:nvPr/>
        </p:nvSpPr>
        <p:spPr>
          <a:xfrm>
            <a:off x="7346573" y="2738283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5" name="Google Shape;12385;p22">
            <a:extLst>
              <a:ext uri="{FF2B5EF4-FFF2-40B4-BE49-F238E27FC236}">
                <a16:creationId xmlns:a16="http://schemas.microsoft.com/office/drawing/2014/main" id="{AE8759C4-69AD-832D-4A62-E4844FCB4CDC}"/>
              </a:ext>
            </a:extLst>
          </p:cNvPr>
          <p:cNvGrpSpPr/>
          <p:nvPr/>
        </p:nvGrpSpPr>
        <p:grpSpPr>
          <a:xfrm>
            <a:off x="7038056" y="2775971"/>
            <a:ext cx="626590" cy="626590"/>
            <a:chOff x="5681300" y="2527788"/>
            <a:chExt cx="805800" cy="805800"/>
          </a:xfrm>
        </p:grpSpPr>
        <p:sp>
          <p:nvSpPr>
            <p:cNvPr id="26" name="Google Shape;12386;p22">
              <a:extLst>
                <a:ext uri="{FF2B5EF4-FFF2-40B4-BE49-F238E27FC236}">
                  <a16:creationId xmlns:a16="http://schemas.microsoft.com/office/drawing/2014/main" id="{17E4141C-4BD1-A330-B400-5078D27D07B0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387;p22">
              <a:extLst>
                <a:ext uri="{FF2B5EF4-FFF2-40B4-BE49-F238E27FC236}">
                  <a16:creationId xmlns:a16="http://schemas.microsoft.com/office/drawing/2014/main" id="{E7787CFD-49F7-08CA-955A-26D326939EC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2388;p22">
            <a:extLst>
              <a:ext uri="{FF2B5EF4-FFF2-40B4-BE49-F238E27FC236}">
                <a16:creationId xmlns:a16="http://schemas.microsoft.com/office/drawing/2014/main" id="{D8A44080-CFE7-0346-EDF5-B68B28E4640D}"/>
              </a:ext>
            </a:extLst>
          </p:cNvPr>
          <p:cNvSpPr txBox="1"/>
          <p:nvPr/>
        </p:nvSpPr>
        <p:spPr>
          <a:xfrm>
            <a:off x="7790284" y="286832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12389;p22">
            <a:extLst>
              <a:ext uri="{FF2B5EF4-FFF2-40B4-BE49-F238E27FC236}">
                <a16:creationId xmlns:a16="http://schemas.microsoft.com/office/drawing/2014/main" id="{C32F7A8D-C0A8-2001-B255-4C6A448BF76E}"/>
              </a:ext>
            </a:extLst>
          </p:cNvPr>
          <p:cNvSpPr/>
          <p:nvPr/>
        </p:nvSpPr>
        <p:spPr>
          <a:xfrm>
            <a:off x="7346573" y="3530383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" name="Google Shape;12390;p22">
            <a:extLst>
              <a:ext uri="{FF2B5EF4-FFF2-40B4-BE49-F238E27FC236}">
                <a16:creationId xmlns:a16="http://schemas.microsoft.com/office/drawing/2014/main" id="{53DF5551-EC3A-6FAA-9A39-4C256438981F}"/>
              </a:ext>
            </a:extLst>
          </p:cNvPr>
          <p:cNvGrpSpPr/>
          <p:nvPr/>
        </p:nvGrpSpPr>
        <p:grpSpPr>
          <a:xfrm>
            <a:off x="7038056" y="3568071"/>
            <a:ext cx="626590" cy="626590"/>
            <a:chOff x="5681300" y="2527788"/>
            <a:chExt cx="805800" cy="805800"/>
          </a:xfrm>
        </p:grpSpPr>
        <p:sp>
          <p:nvSpPr>
            <p:cNvPr id="31" name="Google Shape;12391;p22">
              <a:extLst>
                <a:ext uri="{FF2B5EF4-FFF2-40B4-BE49-F238E27FC236}">
                  <a16:creationId xmlns:a16="http://schemas.microsoft.com/office/drawing/2014/main" id="{B95332A0-C6DE-DB8C-56C5-3877DFD33B18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392;p22">
              <a:extLst>
                <a:ext uri="{FF2B5EF4-FFF2-40B4-BE49-F238E27FC236}">
                  <a16:creationId xmlns:a16="http://schemas.microsoft.com/office/drawing/2014/main" id="{E1D1EADE-F549-9994-5656-7EE777A4854E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2393;p22">
            <a:extLst>
              <a:ext uri="{FF2B5EF4-FFF2-40B4-BE49-F238E27FC236}">
                <a16:creationId xmlns:a16="http://schemas.microsoft.com/office/drawing/2014/main" id="{0A8884D1-C965-8969-D3A1-616F9D82D56C}"/>
              </a:ext>
            </a:extLst>
          </p:cNvPr>
          <p:cNvSpPr txBox="1"/>
          <p:nvPr/>
        </p:nvSpPr>
        <p:spPr>
          <a:xfrm>
            <a:off x="7790284" y="366042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12394;p22">
            <a:extLst>
              <a:ext uri="{FF2B5EF4-FFF2-40B4-BE49-F238E27FC236}">
                <a16:creationId xmlns:a16="http://schemas.microsoft.com/office/drawing/2014/main" id="{C9B8131A-E2F7-5AE7-3A23-AC88AF62CE7A}"/>
              </a:ext>
            </a:extLst>
          </p:cNvPr>
          <p:cNvSpPr/>
          <p:nvPr/>
        </p:nvSpPr>
        <p:spPr>
          <a:xfrm>
            <a:off x="5027023" y="212970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12395;p22">
            <a:extLst>
              <a:ext uri="{FF2B5EF4-FFF2-40B4-BE49-F238E27FC236}">
                <a16:creationId xmlns:a16="http://schemas.microsoft.com/office/drawing/2014/main" id="{D4E7BE68-9E82-CA06-55DB-8F3DA0DABAC1}"/>
              </a:ext>
            </a:extLst>
          </p:cNvPr>
          <p:cNvSpPr/>
          <p:nvPr/>
        </p:nvSpPr>
        <p:spPr>
          <a:xfrm>
            <a:off x="5027023" y="3913233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12396;p22">
            <a:extLst>
              <a:ext uri="{FF2B5EF4-FFF2-40B4-BE49-F238E27FC236}">
                <a16:creationId xmlns:a16="http://schemas.microsoft.com/office/drawing/2014/main" id="{6682064F-D554-2203-C28C-094BD347FFB3}"/>
              </a:ext>
            </a:extLst>
          </p:cNvPr>
          <p:cNvSpPr/>
          <p:nvPr/>
        </p:nvSpPr>
        <p:spPr>
          <a:xfrm>
            <a:off x="5955073" y="3021471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37" name="Google Shape;12397;p22">
            <a:extLst>
              <a:ext uri="{FF2B5EF4-FFF2-40B4-BE49-F238E27FC236}">
                <a16:creationId xmlns:a16="http://schemas.microsoft.com/office/drawing/2014/main" id="{7F29DEEF-A96A-5888-6C02-F2219CF12575}"/>
              </a:ext>
            </a:extLst>
          </p:cNvPr>
          <p:cNvCxnSpPr>
            <a:stCxn id="36" idx="6"/>
            <a:endCxn id="22" idx="2"/>
          </p:cNvCxnSpPr>
          <p:nvPr/>
        </p:nvCxnSpPr>
        <p:spPr>
          <a:xfrm rot="10800000" flipH="1">
            <a:off x="6092173" y="2297121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8" name="Google Shape;12398;p22">
            <a:extLst>
              <a:ext uri="{FF2B5EF4-FFF2-40B4-BE49-F238E27FC236}">
                <a16:creationId xmlns:a16="http://schemas.microsoft.com/office/drawing/2014/main" id="{BAB2112E-E5AD-3383-DF52-950DFBDF3A6D}"/>
              </a:ext>
            </a:extLst>
          </p:cNvPr>
          <p:cNvCxnSpPr>
            <a:stCxn id="36" idx="6"/>
            <a:endCxn id="32" idx="2"/>
          </p:cNvCxnSpPr>
          <p:nvPr/>
        </p:nvCxnSpPr>
        <p:spPr>
          <a:xfrm>
            <a:off x="6092173" y="3090021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9" name="Google Shape;12399;p22">
            <a:extLst>
              <a:ext uri="{FF2B5EF4-FFF2-40B4-BE49-F238E27FC236}">
                <a16:creationId xmlns:a16="http://schemas.microsoft.com/office/drawing/2014/main" id="{D899CFA0-A3EA-AC37-1A5A-29C5C1748BC5}"/>
              </a:ext>
            </a:extLst>
          </p:cNvPr>
          <p:cNvCxnSpPr>
            <a:stCxn id="36" idx="6"/>
            <a:endCxn id="27" idx="2"/>
          </p:cNvCxnSpPr>
          <p:nvPr/>
        </p:nvCxnSpPr>
        <p:spPr>
          <a:xfrm rot="10800000" flipH="1">
            <a:off x="6092173" y="3089121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0" name="Google Shape;12400;p22">
            <a:extLst>
              <a:ext uri="{FF2B5EF4-FFF2-40B4-BE49-F238E27FC236}">
                <a16:creationId xmlns:a16="http://schemas.microsoft.com/office/drawing/2014/main" id="{5972CAE5-8CA8-CCD7-2178-51A2561A5F4A}"/>
              </a:ext>
            </a:extLst>
          </p:cNvPr>
          <p:cNvSpPr txBox="1"/>
          <p:nvPr/>
        </p:nvSpPr>
        <p:spPr>
          <a:xfrm>
            <a:off x="4597882" y="2776676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12401;p22">
            <a:extLst>
              <a:ext uri="{FF2B5EF4-FFF2-40B4-BE49-F238E27FC236}">
                <a16:creationId xmlns:a16="http://schemas.microsoft.com/office/drawing/2014/main" id="{1168EA39-8C70-C922-874A-2BCFA4BC3AA2}"/>
              </a:ext>
            </a:extLst>
          </p:cNvPr>
          <p:cNvSpPr txBox="1">
            <a:spLocks/>
          </p:cNvSpPr>
          <p:nvPr/>
        </p:nvSpPr>
        <p:spPr>
          <a:xfrm>
            <a:off x="1845519" y="523833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dirty="0">
                <a:solidFill>
                  <a:schemeClr val="tx1"/>
                </a:solidFill>
              </a:rPr>
              <a:t>Premium infographics</a:t>
            </a:r>
          </a:p>
        </p:txBody>
      </p:sp>
    </p:spTree>
    <p:extLst>
      <p:ext uri="{BB962C8B-B14F-4D97-AF65-F5344CB8AC3E}">
        <p14:creationId xmlns:p14="http://schemas.microsoft.com/office/powerpoint/2010/main" val="3086861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85D28FD-75C6-59FD-2FDD-1B83C42FA53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42</a:t>
            </a:fld>
            <a:endParaRPr lang="en"/>
          </a:p>
        </p:txBody>
      </p:sp>
      <p:grpSp>
        <p:nvGrpSpPr>
          <p:cNvPr id="3" name="Google Shape;7448;p72">
            <a:extLst>
              <a:ext uri="{FF2B5EF4-FFF2-40B4-BE49-F238E27FC236}">
                <a16:creationId xmlns:a16="http://schemas.microsoft.com/office/drawing/2014/main" id="{6658E835-3A09-CD89-0E44-14282E22C906}"/>
              </a:ext>
            </a:extLst>
          </p:cNvPr>
          <p:cNvGrpSpPr/>
          <p:nvPr/>
        </p:nvGrpSpPr>
        <p:grpSpPr>
          <a:xfrm>
            <a:off x="2698437" y="3538582"/>
            <a:ext cx="1102891" cy="760337"/>
            <a:chOff x="4967783" y="2151471"/>
            <a:chExt cx="3920692" cy="2702940"/>
          </a:xfrm>
        </p:grpSpPr>
        <p:grpSp>
          <p:nvGrpSpPr>
            <p:cNvPr id="4" name="Google Shape;7449;p72">
              <a:extLst>
                <a:ext uri="{FF2B5EF4-FFF2-40B4-BE49-F238E27FC236}">
                  <a16:creationId xmlns:a16="http://schemas.microsoft.com/office/drawing/2014/main" id="{DFB7CA2A-63C7-7B18-B54B-7615100C0581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1" name="Google Shape;7450;p72">
                <a:extLst>
                  <a:ext uri="{FF2B5EF4-FFF2-40B4-BE49-F238E27FC236}">
                    <a16:creationId xmlns:a16="http://schemas.microsoft.com/office/drawing/2014/main" id="{EF2A0F56-2A2F-3C0E-DD48-87A09BFD39E1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Google Shape;7451;p72">
                <a:extLst>
                  <a:ext uri="{FF2B5EF4-FFF2-40B4-BE49-F238E27FC236}">
                    <a16:creationId xmlns:a16="http://schemas.microsoft.com/office/drawing/2014/main" id="{797DCB9D-F94A-1C1B-D416-D2A45B9A6D50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Google Shape;7452;p72">
                <a:extLst>
                  <a:ext uri="{FF2B5EF4-FFF2-40B4-BE49-F238E27FC236}">
                    <a16:creationId xmlns:a16="http://schemas.microsoft.com/office/drawing/2014/main" id="{5427E44A-EED8-9D45-81A1-6D50C01F1458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Google Shape;7453;p72">
                <a:extLst>
                  <a:ext uri="{FF2B5EF4-FFF2-40B4-BE49-F238E27FC236}">
                    <a16:creationId xmlns:a16="http://schemas.microsoft.com/office/drawing/2014/main" id="{CF9A450D-BBD6-8A9C-BE5E-B64C830F2F87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Google Shape;7454;p72">
                <a:extLst>
                  <a:ext uri="{FF2B5EF4-FFF2-40B4-BE49-F238E27FC236}">
                    <a16:creationId xmlns:a16="http://schemas.microsoft.com/office/drawing/2014/main" id="{F24CC127-7BFD-F32B-AA98-1D74FCD742D6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Google Shape;7455;p72">
                <a:extLst>
                  <a:ext uri="{FF2B5EF4-FFF2-40B4-BE49-F238E27FC236}">
                    <a16:creationId xmlns:a16="http://schemas.microsoft.com/office/drawing/2014/main" id="{019B15F1-E6A4-0822-0453-0EBD88D520D5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Google Shape;7456;p72">
                <a:extLst>
                  <a:ext uri="{FF2B5EF4-FFF2-40B4-BE49-F238E27FC236}">
                    <a16:creationId xmlns:a16="http://schemas.microsoft.com/office/drawing/2014/main" id="{4BFD3E2D-2450-7943-D9B6-98E3DBEC534C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oogle Shape;7457;p72">
              <a:extLst>
                <a:ext uri="{FF2B5EF4-FFF2-40B4-BE49-F238E27FC236}">
                  <a16:creationId xmlns:a16="http://schemas.microsoft.com/office/drawing/2014/main" id="{983C5E33-C28E-6318-317A-669D1925CAF2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6" name="Google Shape;7458;p72">
                <a:extLst>
                  <a:ext uri="{FF2B5EF4-FFF2-40B4-BE49-F238E27FC236}">
                    <a16:creationId xmlns:a16="http://schemas.microsoft.com/office/drawing/2014/main" id="{2C310D7E-ED6C-19DC-867F-25476AF4D5C2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Google Shape;7459;p72">
                <a:extLst>
                  <a:ext uri="{FF2B5EF4-FFF2-40B4-BE49-F238E27FC236}">
                    <a16:creationId xmlns:a16="http://schemas.microsoft.com/office/drawing/2014/main" id="{F9FB58EB-CCD5-ECA8-3A3D-B9F7813C67CF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Google Shape;7460;p72">
                <a:extLst>
                  <a:ext uri="{FF2B5EF4-FFF2-40B4-BE49-F238E27FC236}">
                    <a16:creationId xmlns:a16="http://schemas.microsoft.com/office/drawing/2014/main" id="{9E6821DA-6BD9-FE22-489A-5AA6AECA213C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Google Shape;7461;p72">
                <a:extLst>
                  <a:ext uri="{FF2B5EF4-FFF2-40B4-BE49-F238E27FC236}">
                    <a16:creationId xmlns:a16="http://schemas.microsoft.com/office/drawing/2014/main" id="{0ABA5403-3C59-9D54-6444-2C1FA5D2319D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Google Shape;7462;p72">
                <a:extLst>
                  <a:ext uri="{FF2B5EF4-FFF2-40B4-BE49-F238E27FC236}">
                    <a16:creationId xmlns:a16="http://schemas.microsoft.com/office/drawing/2014/main" id="{0F85CC8E-6D83-947D-05B6-8C9B1C009289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" name="Google Shape;7463;p72">
            <a:extLst>
              <a:ext uri="{FF2B5EF4-FFF2-40B4-BE49-F238E27FC236}">
                <a16:creationId xmlns:a16="http://schemas.microsoft.com/office/drawing/2014/main" id="{200C451E-FB49-19D5-95A1-21FA0BD5550D}"/>
              </a:ext>
            </a:extLst>
          </p:cNvPr>
          <p:cNvGrpSpPr/>
          <p:nvPr/>
        </p:nvGrpSpPr>
        <p:grpSpPr>
          <a:xfrm>
            <a:off x="4102345" y="1426859"/>
            <a:ext cx="1561911" cy="708580"/>
            <a:chOff x="3530532" y="1496185"/>
            <a:chExt cx="1561911" cy="708580"/>
          </a:xfrm>
        </p:grpSpPr>
        <p:grpSp>
          <p:nvGrpSpPr>
            <p:cNvPr id="19" name="Google Shape;7464;p72">
              <a:extLst>
                <a:ext uri="{FF2B5EF4-FFF2-40B4-BE49-F238E27FC236}">
                  <a16:creationId xmlns:a16="http://schemas.microsoft.com/office/drawing/2014/main" id="{A0D0ED20-FBA4-D0D6-C50A-F6AE876D90B4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36" name="Google Shape;7465;p72">
                <a:extLst>
                  <a:ext uri="{FF2B5EF4-FFF2-40B4-BE49-F238E27FC236}">
                    <a16:creationId xmlns:a16="http://schemas.microsoft.com/office/drawing/2014/main" id="{2B395D48-57E3-A372-9995-B97A4E2112C9}"/>
                  </a:ext>
                </a:extLst>
              </p:cNvPr>
              <p:cNvCxnSpPr>
                <a:endCxn id="2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" name="Google Shape;7467;p72">
                <a:extLst>
                  <a:ext uri="{FF2B5EF4-FFF2-40B4-BE49-F238E27FC236}">
                    <a16:creationId xmlns:a16="http://schemas.microsoft.com/office/drawing/2014/main" id="{6CAD61F1-44FE-A9AB-6B53-B097C938EC49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7468;p72">
                <a:extLst>
                  <a:ext uri="{FF2B5EF4-FFF2-40B4-BE49-F238E27FC236}">
                    <a16:creationId xmlns:a16="http://schemas.microsoft.com/office/drawing/2014/main" id="{D963F015-8F4E-E05E-78A5-4A859EF29D32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" name="Google Shape;7469;p72">
                <a:extLst>
                  <a:ext uri="{FF2B5EF4-FFF2-40B4-BE49-F238E27FC236}">
                    <a16:creationId xmlns:a16="http://schemas.microsoft.com/office/drawing/2014/main" id="{17C5C94B-5274-9430-9AF4-741A51A4D763}"/>
                  </a:ext>
                </a:extLst>
              </p:cNvPr>
              <p:cNvCxnSpPr>
                <a:stCxn id="2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20" name="Google Shape;7470;p72">
              <a:extLst>
                <a:ext uri="{FF2B5EF4-FFF2-40B4-BE49-F238E27FC236}">
                  <a16:creationId xmlns:a16="http://schemas.microsoft.com/office/drawing/2014/main" id="{643BEA40-9336-71D8-FD5C-F588F53F8864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34" name="Google Shape;7471;p72">
                <a:extLst>
                  <a:ext uri="{FF2B5EF4-FFF2-40B4-BE49-F238E27FC236}">
                    <a16:creationId xmlns:a16="http://schemas.microsoft.com/office/drawing/2014/main" id="{7775ECA1-2733-E3EB-3BBA-2EB3BC2B2AB7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5" name="Google Shape;7472;p72">
                <a:extLst>
                  <a:ext uri="{FF2B5EF4-FFF2-40B4-BE49-F238E27FC236}">
                    <a16:creationId xmlns:a16="http://schemas.microsoft.com/office/drawing/2014/main" id="{B7FAF6E8-7B46-E9C3-3337-F9C4AEE4A21F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" name="Google Shape;7473;p72">
              <a:extLst>
                <a:ext uri="{FF2B5EF4-FFF2-40B4-BE49-F238E27FC236}">
                  <a16:creationId xmlns:a16="http://schemas.microsoft.com/office/drawing/2014/main" id="{8A3B0A52-DEA9-1CA6-5A78-C09F79DF2EAB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" name="Google Shape;7474;p72">
              <a:extLst>
                <a:ext uri="{FF2B5EF4-FFF2-40B4-BE49-F238E27FC236}">
                  <a16:creationId xmlns:a16="http://schemas.microsoft.com/office/drawing/2014/main" id="{72B392FF-3BED-E661-10E4-455AAEB5E1F9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23" name="Google Shape;7475;p72">
              <a:extLst>
                <a:ext uri="{FF2B5EF4-FFF2-40B4-BE49-F238E27FC236}">
                  <a16:creationId xmlns:a16="http://schemas.microsoft.com/office/drawing/2014/main" id="{D74BC06E-8635-039F-CB27-53B63DD32B4E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2" name="Google Shape;7476;p72">
                <a:extLst>
                  <a:ext uri="{FF2B5EF4-FFF2-40B4-BE49-F238E27FC236}">
                    <a16:creationId xmlns:a16="http://schemas.microsoft.com/office/drawing/2014/main" id="{97015021-562B-2DB5-AF27-2C09363ACC7C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3" name="Google Shape;7477;p72">
                <a:extLst>
                  <a:ext uri="{FF2B5EF4-FFF2-40B4-BE49-F238E27FC236}">
                    <a16:creationId xmlns:a16="http://schemas.microsoft.com/office/drawing/2014/main" id="{6C0D69BD-232E-E902-0D56-96C1FAE63DAF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" name="Google Shape;7478;p72">
              <a:extLst>
                <a:ext uri="{FF2B5EF4-FFF2-40B4-BE49-F238E27FC236}">
                  <a16:creationId xmlns:a16="http://schemas.microsoft.com/office/drawing/2014/main" id="{3665B387-AA37-2E4F-B878-4070ABFB1A82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30" name="Google Shape;7479;p72">
                <a:extLst>
                  <a:ext uri="{FF2B5EF4-FFF2-40B4-BE49-F238E27FC236}">
                    <a16:creationId xmlns:a16="http://schemas.microsoft.com/office/drawing/2014/main" id="{F0BACCCC-4750-214D-298E-9211B039AC1C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1" name="Google Shape;7480;p72">
                <a:extLst>
                  <a:ext uri="{FF2B5EF4-FFF2-40B4-BE49-F238E27FC236}">
                    <a16:creationId xmlns:a16="http://schemas.microsoft.com/office/drawing/2014/main" id="{63682C88-225B-7769-C64E-3DCBA4671DB9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5" name="Google Shape;7481;p72">
              <a:extLst>
                <a:ext uri="{FF2B5EF4-FFF2-40B4-BE49-F238E27FC236}">
                  <a16:creationId xmlns:a16="http://schemas.microsoft.com/office/drawing/2014/main" id="{20600FC3-C16B-A86A-5633-BCDBC18005B9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" name="Google Shape;7466;p72">
              <a:extLst>
                <a:ext uri="{FF2B5EF4-FFF2-40B4-BE49-F238E27FC236}">
                  <a16:creationId xmlns:a16="http://schemas.microsoft.com/office/drawing/2014/main" id="{8C9CA422-70B9-E1B9-06BD-E6F873630BF0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27" name="Google Shape;7482;p72">
              <a:extLst>
                <a:ext uri="{FF2B5EF4-FFF2-40B4-BE49-F238E27FC236}">
                  <a16:creationId xmlns:a16="http://schemas.microsoft.com/office/drawing/2014/main" id="{18E7F1C4-423B-9E1C-F5A0-98106F74B30F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28" name="Google Shape;7483;p72">
                <a:extLst>
                  <a:ext uri="{FF2B5EF4-FFF2-40B4-BE49-F238E27FC236}">
                    <a16:creationId xmlns:a16="http://schemas.microsoft.com/office/drawing/2014/main" id="{5AF9481E-1976-66E4-41FC-9D34B4724334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9" name="Google Shape;7484;p72">
                <a:extLst>
                  <a:ext uri="{FF2B5EF4-FFF2-40B4-BE49-F238E27FC236}">
                    <a16:creationId xmlns:a16="http://schemas.microsoft.com/office/drawing/2014/main" id="{2C424B29-11FB-A658-D00A-ED319030C412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0" name="Google Shape;7485;p72">
            <a:extLst>
              <a:ext uri="{FF2B5EF4-FFF2-40B4-BE49-F238E27FC236}">
                <a16:creationId xmlns:a16="http://schemas.microsoft.com/office/drawing/2014/main" id="{518A89CC-E9E6-1EAE-D16D-D7606BB35ECF}"/>
              </a:ext>
            </a:extLst>
          </p:cNvPr>
          <p:cNvGrpSpPr/>
          <p:nvPr/>
        </p:nvGrpSpPr>
        <p:grpSpPr>
          <a:xfrm>
            <a:off x="4084365" y="2288955"/>
            <a:ext cx="1597032" cy="378649"/>
            <a:chOff x="3512551" y="2358282"/>
            <a:chExt cx="1597032" cy="378649"/>
          </a:xfrm>
        </p:grpSpPr>
        <p:grpSp>
          <p:nvGrpSpPr>
            <p:cNvPr id="41" name="Google Shape;7486;p72">
              <a:extLst>
                <a:ext uri="{FF2B5EF4-FFF2-40B4-BE49-F238E27FC236}">
                  <a16:creationId xmlns:a16="http://schemas.microsoft.com/office/drawing/2014/main" id="{B40CEBDD-D989-A07A-A284-2670A8F0D5FD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58" name="Google Shape;7487;p72">
                <a:extLst>
                  <a:ext uri="{FF2B5EF4-FFF2-40B4-BE49-F238E27FC236}">
                    <a16:creationId xmlns:a16="http://schemas.microsoft.com/office/drawing/2014/main" id="{C641CDDC-9224-93E1-E5F7-853CD995BCF7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" name="Google Shape;7488;p72">
                <a:extLst>
                  <a:ext uri="{FF2B5EF4-FFF2-40B4-BE49-F238E27FC236}">
                    <a16:creationId xmlns:a16="http://schemas.microsoft.com/office/drawing/2014/main" id="{CDCE0510-0DCA-3853-463E-A879FD313CF6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0" name="Google Shape;7489;p72">
                <a:extLst>
                  <a:ext uri="{FF2B5EF4-FFF2-40B4-BE49-F238E27FC236}">
                    <a16:creationId xmlns:a16="http://schemas.microsoft.com/office/drawing/2014/main" id="{213B4143-0903-5FFB-77E3-9FEC14ADCAFD}"/>
                  </a:ext>
                </a:extLst>
              </p:cNvPr>
              <p:cNvCxnSpPr>
                <a:stCxn id="47" idx="6"/>
                <a:endCxn id="56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" name="Google Shape;7492;p72">
              <a:extLst>
                <a:ext uri="{FF2B5EF4-FFF2-40B4-BE49-F238E27FC236}">
                  <a16:creationId xmlns:a16="http://schemas.microsoft.com/office/drawing/2014/main" id="{AD70576D-A7BE-37F5-630D-D99B8D806389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55" name="Google Shape;7493;p72">
                <a:extLst>
                  <a:ext uri="{FF2B5EF4-FFF2-40B4-BE49-F238E27FC236}">
                    <a16:creationId xmlns:a16="http://schemas.microsoft.com/office/drawing/2014/main" id="{25C2807A-09FD-1DB9-9008-C790AD951451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6" name="Google Shape;7491;p72">
                <a:extLst>
                  <a:ext uri="{FF2B5EF4-FFF2-40B4-BE49-F238E27FC236}">
                    <a16:creationId xmlns:a16="http://schemas.microsoft.com/office/drawing/2014/main" id="{A2F56ED2-7BE0-8EE2-C7D0-0DE2DE604F2D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Google Shape;7494;p72">
                <a:extLst>
                  <a:ext uri="{FF2B5EF4-FFF2-40B4-BE49-F238E27FC236}">
                    <a16:creationId xmlns:a16="http://schemas.microsoft.com/office/drawing/2014/main" id="{3518DCAD-8BAB-2D53-10FB-1A81F5019A5A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" name="Google Shape;7495;p72">
              <a:extLst>
                <a:ext uri="{FF2B5EF4-FFF2-40B4-BE49-F238E27FC236}">
                  <a16:creationId xmlns:a16="http://schemas.microsoft.com/office/drawing/2014/main" id="{748D3930-D09E-4F56-F53E-870835F8432E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2" name="Google Shape;7496;p72">
                <a:extLst>
                  <a:ext uri="{FF2B5EF4-FFF2-40B4-BE49-F238E27FC236}">
                    <a16:creationId xmlns:a16="http://schemas.microsoft.com/office/drawing/2014/main" id="{37005C5E-C441-8230-4EA1-69D9130273EF}"/>
                  </a:ext>
                </a:extLst>
              </p:cNvPr>
              <p:cNvCxnSpPr>
                <a:stCxn id="54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3" name="Google Shape;7498;p72">
                <a:extLst>
                  <a:ext uri="{FF2B5EF4-FFF2-40B4-BE49-F238E27FC236}">
                    <a16:creationId xmlns:a16="http://schemas.microsoft.com/office/drawing/2014/main" id="{1D9B4118-9ABC-60F2-9939-E6C0756287F4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Google Shape;7497;p72">
                <a:extLst>
                  <a:ext uri="{FF2B5EF4-FFF2-40B4-BE49-F238E27FC236}">
                    <a16:creationId xmlns:a16="http://schemas.microsoft.com/office/drawing/2014/main" id="{93D070B4-C877-6C47-7F47-D74E32F265AA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" name="Google Shape;7499;p72">
              <a:extLst>
                <a:ext uri="{FF2B5EF4-FFF2-40B4-BE49-F238E27FC236}">
                  <a16:creationId xmlns:a16="http://schemas.microsoft.com/office/drawing/2014/main" id="{42855C66-5202-6C0C-81D8-955D0816B63C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49" name="Google Shape;7500;p72">
                <a:extLst>
                  <a:ext uri="{FF2B5EF4-FFF2-40B4-BE49-F238E27FC236}">
                    <a16:creationId xmlns:a16="http://schemas.microsoft.com/office/drawing/2014/main" id="{720C0F26-AE50-4D02-9759-85C79CC0F75A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0" name="Google Shape;7501;p72">
                <a:extLst>
                  <a:ext uri="{FF2B5EF4-FFF2-40B4-BE49-F238E27FC236}">
                    <a16:creationId xmlns:a16="http://schemas.microsoft.com/office/drawing/2014/main" id="{002B1209-A3EA-553A-4EBD-1A269701C93C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Google Shape;7502;p72">
                <a:extLst>
                  <a:ext uri="{FF2B5EF4-FFF2-40B4-BE49-F238E27FC236}">
                    <a16:creationId xmlns:a16="http://schemas.microsoft.com/office/drawing/2014/main" id="{6FDF7957-CD66-264E-1AA0-4C8621BD3DC2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" name="Google Shape;7503;p72">
              <a:extLst>
                <a:ext uri="{FF2B5EF4-FFF2-40B4-BE49-F238E27FC236}">
                  <a16:creationId xmlns:a16="http://schemas.microsoft.com/office/drawing/2014/main" id="{A375C2F1-2B1C-D680-6F39-0DB9BF3F84BE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46" name="Google Shape;7504;p72">
                <a:extLst>
                  <a:ext uri="{FF2B5EF4-FFF2-40B4-BE49-F238E27FC236}">
                    <a16:creationId xmlns:a16="http://schemas.microsoft.com/office/drawing/2014/main" id="{30A41D89-F183-F951-2BF1-D02E9A48C7D8}"/>
                  </a:ext>
                </a:extLst>
              </p:cNvPr>
              <p:cNvCxnSpPr>
                <a:stCxn id="48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7" name="Google Shape;7490;p72">
                <a:extLst>
                  <a:ext uri="{FF2B5EF4-FFF2-40B4-BE49-F238E27FC236}">
                    <a16:creationId xmlns:a16="http://schemas.microsoft.com/office/drawing/2014/main" id="{C77D19F8-60F5-553C-1AF7-AEC5CB783473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Google Shape;7505;p72">
                <a:extLst>
                  <a:ext uri="{FF2B5EF4-FFF2-40B4-BE49-F238E27FC236}">
                    <a16:creationId xmlns:a16="http://schemas.microsoft.com/office/drawing/2014/main" id="{F7098DF4-CA4D-3FEC-A9D1-5CFEF02180A3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1" name="Google Shape;7506;p72">
            <a:extLst>
              <a:ext uri="{FF2B5EF4-FFF2-40B4-BE49-F238E27FC236}">
                <a16:creationId xmlns:a16="http://schemas.microsoft.com/office/drawing/2014/main" id="{BAD6F42E-DF6D-E311-8E3D-FB0F65658A39}"/>
              </a:ext>
            </a:extLst>
          </p:cNvPr>
          <p:cNvGrpSpPr/>
          <p:nvPr/>
        </p:nvGrpSpPr>
        <p:grpSpPr>
          <a:xfrm>
            <a:off x="7444447" y="1112753"/>
            <a:ext cx="1559809" cy="722610"/>
            <a:chOff x="634175" y="2986275"/>
            <a:chExt cx="3147949" cy="1458344"/>
          </a:xfrm>
        </p:grpSpPr>
        <p:cxnSp>
          <p:nvCxnSpPr>
            <p:cNvPr id="62" name="Google Shape;7507;p72">
              <a:extLst>
                <a:ext uri="{FF2B5EF4-FFF2-40B4-BE49-F238E27FC236}">
                  <a16:creationId xmlns:a16="http://schemas.microsoft.com/office/drawing/2014/main" id="{00EDFD2F-9584-98CA-C5FF-07699D2C0911}"/>
                </a:ext>
              </a:extLst>
            </p:cNvPr>
            <p:cNvCxnSpPr>
              <a:stCxn id="68" idx="4"/>
              <a:endCxn id="70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" name="Google Shape;7510;p72">
              <a:extLst>
                <a:ext uri="{FF2B5EF4-FFF2-40B4-BE49-F238E27FC236}">
                  <a16:creationId xmlns:a16="http://schemas.microsoft.com/office/drawing/2014/main" id="{8B7CF175-ADAA-2F64-6FA6-1718CC819E61}"/>
                </a:ext>
              </a:extLst>
            </p:cNvPr>
            <p:cNvCxnSpPr>
              <a:stCxn id="70" idx="0"/>
              <a:endCxn id="67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" name="Google Shape;7512;p72">
              <a:extLst>
                <a:ext uri="{FF2B5EF4-FFF2-40B4-BE49-F238E27FC236}">
                  <a16:creationId xmlns:a16="http://schemas.microsoft.com/office/drawing/2014/main" id="{83593C8A-E794-ED45-4D01-DDCB76A140AC}"/>
                </a:ext>
              </a:extLst>
            </p:cNvPr>
            <p:cNvCxnSpPr>
              <a:stCxn id="67" idx="4"/>
              <a:endCxn id="69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" name="Google Shape;7514;p72">
              <a:extLst>
                <a:ext uri="{FF2B5EF4-FFF2-40B4-BE49-F238E27FC236}">
                  <a16:creationId xmlns:a16="http://schemas.microsoft.com/office/drawing/2014/main" id="{329605C4-62D0-9038-44D4-89DFE198DB50}"/>
                </a:ext>
              </a:extLst>
            </p:cNvPr>
            <p:cNvCxnSpPr>
              <a:stCxn id="69" idx="0"/>
              <a:endCxn id="66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" name="Google Shape;7515;p72">
              <a:extLst>
                <a:ext uri="{FF2B5EF4-FFF2-40B4-BE49-F238E27FC236}">
                  <a16:creationId xmlns:a16="http://schemas.microsoft.com/office/drawing/2014/main" id="{4BD4BC99-376C-62BF-5DF8-9B149BE2D11C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7511;p72">
              <a:extLst>
                <a:ext uri="{FF2B5EF4-FFF2-40B4-BE49-F238E27FC236}">
                  <a16:creationId xmlns:a16="http://schemas.microsoft.com/office/drawing/2014/main" id="{DD349230-1A15-CEBB-E601-3AE8655437EA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7508;p72">
              <a:extLst>
                <a:ext uri="{FF2B5EF4-FFF2-40B4-BE49-F238E27FC236}">
                  <a16:creationId xmlns:a16="http://schemas.microsoft.com/office/drawing/2014/main" id="{BD871E81-4485-EA81-0ECA-51188945B0ED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7513;p72">
              <a:extLst>
                <a:ext uri="{FF2B5EF4-FFF2-40B4-BE49-F238E27FC236}">
                  <a16:creationId xmlns:a16="http://schemas.microsoft.com/office/drawing/2014/main" id="{9CF64EAF-5AA7-E78B-EB64-DAD70E744C64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509;p72">
              <a:extLst>
                <a:ext uri="{FF2B5EF4-FFF2-40B4-BE49-F238E27FC236}">
                  <a16:creationId xmlns:a16="http://schemas.microsoft.com/office/drawing/2014/main" id="{40CDCFD7-61ED-8567-B79B-D6D7DF2A0BF6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" name="Google Shape;7516;p72">
            <a:extLst>
              <a:ext uri="{FF2B5EF4-FFF2-40B4-BE49-F238E27FC236}">
                <a16:creationId xmlns:a16="http://schemas.microsoft.com/office/drawing/2014/main" id="{B77BA7AE-EB71-A284-FB1C-A27B01B1D6F4}"/>
              </a:ext>
            </a:extLst>
          </p:cNvPr>
          <p:cNvGrpSpPr/>
          <p:nvPr/>
        </p:nvGrpSpPr>
        <p:grpSpPr>
          <a:xfrm>
            <a:off x="4098237" y="2822660"/>
            <a:ext cx="1570719" cy="294123"/>
            <a:chOff x="998425" y="1182125"/>
            <a:chExt cx="1065400" cy="199500"/>
          </a:xfrm>
        </p:grpSpPr>
        <p:sp>
          <p:nvSpPr>
            <p:cNvPr id="72" name="Google Shape;7517;p72">
              <a:extLst>
                <a:ext uri="{FF2B5EF4-FFF2-40B4-BE49-F238E27FC236}">
                  <a16:creationId xmlns:a16="http://schemas.microsoft.com/office/drawing/2014/main" id="{0731E130-1D70-0005-F49E-46DFADF0B093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" name="Google Shape;7518;p72">
              <a:extLst>
                <a:ext uri="{FF2B5EF4-FFF2-40B4-BE49-F238E27FC236}">
                  <a16:creationId xmlns:a16="http://schemas.microsoft.com/office/drawing/2014/main" id="{A061D5A3-1320-A452-B09C-223506285520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" name="Google Shape;7519;p72">
              <a:extLst>
                <a:ext uri="{FF2B5EF4-FFF2-40B4-BE49-F238E27FC236}">
                  <a16:creationId xmlns:a16="http://schemas.microsoft.com/office/drawing/2014/main" id="{85A19F39-C4BC-2B56-2FCA-CFFBF98E6B3B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" name="Google Shape;7520;p72">
              <a:extLst>
                <a:ext uri="{FF2B5EF4-FFF2-40B4-BE49-F238E27FC236}">
                  <a16:creationId xmlns:a16="http://schemas.microsoft.com/office/drawing/2014/main" id="{F7E0CD15-7E32-B20F-8D97-BB67714573B0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" name="Google Shape;7521;p72">
              <a:extLst>
                <a:ext uri="{FF2B5EF4-FFF2-40B4-BE49-F238E27FC236}">
                  <a16:creationId xmlns:a16="http://schemas.microsoft.com/office/drawing/2014/main" id="{3F1F5118-E4BF-B4E8-80A0-CC6311713BC6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" name="Google Shape;7522;p72">
            <a:extLst>
              <a:ext uri="{FF2B5EF4-FFF2-40B4-BE49-F238E27FC236}">
                <a16:creationId xmlns:a16="http://schemas.microsoft.com/office/drawing/2014/main" id="{4F8D06D8-8B39-C081-FB27-BD76603D7A2E}"/>
              </a:ext>
            </a:extLst>
          </p:cNvPr>
          <p:cNvGrpSpPr/>
          <p:nvPr/>
        </p:nvGrpSpPr>
        <p:grpSpPr>
          <a:xfrm>
            <a:off x="7441493" y="1940147"/>
            <a:ext cx="1565716" cy="366729"/>
            <a:chOff x="1247650" y="2075423"/>
            <a:chExt cx="6648477" cy="1557238"/>
          </a:xfrm>
        </p:grpSpPr>
        <p:sp>
          <p:nvSpPr>
            <p:cNvPr id="78" name="Google Shape;7523;p72">
              <a:extLst>
                <a:ext uri="{FF2B5EF4-FFF2-40B4-BE49-F238E27FC236}">
                  <a16:creationId xmlns:a16="http://schemas.microsoft.com/office/drawing/2014/main" id="{839BC239-F16C-790D-A582-C39713F9A236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" name="Google Shape;7524;p72">
              <a:extLst>
                <a:ext uri="{FF2B5EF4-FFF2-40B4-BE49-F238E27FC236}">
                  <a16:creationId xmlns:a16="http://schemas.microsoft.com/office/drawing/2014/main" id="{DFF69FF9-D4A7-364A-C977-1A878D26F134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" name="Google Shape;7525;p72">
              <a:extLst>
                <a:ext uri="{FF2B5EF4-FFF2-40B4-BE49-F238E27FC236}">
                  <a16:creationId xmlns:a16="http://schemas.microsoft.com/office/drawing/2014/main" id="{F854CF7E-6DA4-96E3-5793-EC6E77C22AB0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" name="Google Shape;7526;p72">
              <a:extLst>
                <a:ext uri="{FF2B5EF4-FFF2-40B4-BE49-F238E27FC236}">
                  <a16:creationId xmlns:a16="http://schemas.microsoft.com/office/drawing/2014/main" id="{B1E65586-41DE-5874-DAD3-C96F218A91B8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" name="Google Shape;7527;p72">
              <a:extLst>
                <a:ext uri="{FF2B5EF4-FFF2-40B4-BE49-F238E27FC236}">
                  <a16:creationId xmlns:a16="http://schemas.microsoft.com/office/drawing/2014/main" id="{12606538-75B0-BA94-30AA-1DFE05A4C2A7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" name="Google Shape;7528;p72">
              <a:extLst>
                <a:ext uri="{FF2B5EF4-FFF2-40B4-BE49-F238E27FC236}">
                  <a16:creationId xmlns:a16="http://schemas.microsoft.com/office/drawing/2014/main" id="{4DBD8742-AB62-F6F0-7058-0E03ABED4579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" name="Google Shape;7529;p72">
            <a:extLst>
              <a:ext uri="{FF2B5EF4-FFF2-40B4-BE49-F238E27FC236}">
                <a16:creationId xmlns:a16="http://schemas.microsoft.com/office/drawing/2014/main" id="{0010C885-CD33-26D9-E64D-0D4B71371E33}"/>
              </a:ext>
            </a:extLst>
          </p:cNvPr>
          <p:cNvGrpSpPr/>
          <p:nvPr/>
        </p:nvGrpSpPr>
        <p:grpSpPr>
          <a:xfrm>
            <a:off x="7425805" y="3088962"/>
            <a:ext cx="1597061" cy="663440"/>
            <a:chOff x="6796238" y="3158297"/>
            <a:chExt cx="1630319" cy="677257"/>
          </a:xfrm>
        </p:grpSpPr>
        <p:cxnSp>
          <p:nvCxnSpPr>
            <p:cNvPr id="85" name="Google Shape;7530;p72">
              <a:extLst>
                <a:ext uri="{FF2B5EF4-FFF2-40B4-BE49-F238E27FC236}">
                  <a16:creationId xmlns:a16="http://schemas.microsoft.com/office/drawing/2014/main" id="{484D7493-ED04-356B-7F18-4DA73D6A447C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6" name="Google Shape;7531;p72">
              <a:extLst>
                <a:ext uri="{FF2B5EF4-FFF2-40B4-BE49-F238E27FC236}">
                  <a16:creationId xmlns:a16="http://schemas.microsoft.com/office/drawing/2014/main" id="{2F49A803-EADD-0887-2CD3-5A215FDA13D5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7" name="Google Shape;7532;p72">
              <a:extLst>
                <a:ext uri="{FF2B5EF4-FFF2-40B4-BE49-F238E27FC236}">
                  <a16:creationId xmlns:a16="http://schemas.microsoft.com/office/drawing/2014/main" id="{117C5BF1-B5B6-AA8F-5DCD-2E96496B58A2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8" name="Google Shape;7533;p72">
              <a:extLst>
                <a:ext uri="{FF2B5EF4-FFF2-40B4-BE49-F238E27FC236}">
                  <a16:creationId xmlns:a16="http://schemas.microsoft.com/office/drawing/2014/main" id="{F3A5308A-D8E7-6466-1C4A-D56C6C49B61A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9" name="Google Shape;7534;p72">
              <a:extLst>
                <a:ext uri="{FF2B5EF4-FFF2-40B4-BE49-F238E27FC236}">
                  <a16:creationId xmlns:a16="http://schemas.microsoft.com/office/drawing/2014/main" id="{5591504C-D106-2811-1705-F2219C6EF095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0" name="Google Shape;7535;p72">
                <a:extLst>
                  <a:ext uri="{FF2B5EF4-FFF2-40B4-BE49-F238E27FC236}">
                    <a16:creationId xmlns:a16="http://schemas.microsoft.com/office/drawing/2014/main" id="{54EFEBF5-3547-F2CA-9966-A0AB976319F7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Google Shape;7536;p72">
                <a:extLst>
                  <a:ext uri="{FF2B5EF4-FFF2-40B4-BE49-F238E27FC236}">
                    <a16:creationId xmlns:a16="http://schemas.microsoft.com/office/drawing/2014/main" id="{F1D9EADE-3EAA-6507-FD83-9D81458E154B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Google Shape;7537;p72">
                <a:extLst>
                  <a:ext uri="{FF2B5EF4-FFF2-40B4-BE49-F238E27FC236}">
                    <a16:creationId xmlns:a16="http://schemas.microsoft.com/office/drawing/2014/main" id="{BBF878C9-13D8-4FE9-9682-5B7F4767DF72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93" name="Google Shape;7538;p72">
            <a:extLst>
              <a:ext uri="{FF2B5EF4-FFF2-40B4-BE49-F238E27FC236}">
                <a16:creationId xmlns:a16="http://schemas.microsoft.com/office/drawing/2014/main" id="{2AB07475-AE59-86B1-2AA2-726E9508ABD2}"/>
              </a:ext>
            </a:extLst>
          </p:cNvPr>
          <p:cNvGrpSpPr/>
          <p:nvPr/>
        </p:nvGrpSpPr>
        <p:grpSpPr>
          <a:xfrm>
            <a:off x="5946943" y="1110354"/>
            <a:ext cx="1368606" cy="1593805"/>
            <a:chOff x="1839112" y="2209163"/>
            <a:chExt cx="1918159" cy="2233784"/>
          </a:xfrm>
        </p:grpSpPr>
        <p:sp>
          <p:nvSpPr>
            <p:cNvPr id="94" name="Google Shape;7539;p72">
              <a:extLst>
                <a:ext uri="{FF2B5EF4-FFF2-40B4-BE49-F238E27FC236}">
                  <a16:creationId xmlns:a16="http://schemas.microsoft.com/office/drawing/2014/main" id="{1F899CC4-4CBE-5AB5-1996-FDC4AEDADCD9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95" name="Google Shape;7540;p72">
              <a:extLst>
                <a:ext uri="{FF2B5EF4-FFF2-40B4-BE49-F238E27FC236}">
                  <a16:creationId xmlns:a16="http://schemas.microsoft.com/office/drawing/2014/main" id="{E4305AE4-463E-47B7-D55C-17180F50B784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96" name="Google Shape;7541;p72">
              <a:extLst>
                <a:ext uri="{FF2B5EF4-FFF2-40B4-BE49-F238E27FC236}">
                  <a16:creationId xmlns:a16="http://schemas.microsoft.com/office/drawing/2014/main" id="{B981F0B4-48FA-1E82-23E6-B956982349D3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97" name="Google Shape;7542;p72">
              <a:extLst>
                <a:ext uri="{FF2B5EF4-FFF2-40B4-BE49-F238E27FC236}">
                  <a16:creationId xmlns:a16="http://schemas.microsoft.com/office/drawing/2014/main" id="{0F94A644-9F83-DF60-48CA-E65B88CAEF29}"/>
                </a:ext>
              </a:extLst>
            </p:cNvPr>
            <p:cNvCxnSpPr>
              <a:stCxn id="94" idx="6"/>
              <a:endCxn id="95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7543;p72">
              <a:extLst>
                <a:ext uri="{FF2B5EF4-FFF2-40B4-BE49-F238E27FC236}">
                  <a16:creationId xmlns:a16="http://schemas.microsoft.com/office/drawing/2014/main" id="{7B024EEE-50E1-4D79-6F0E-7BAB8D39A8CB}"/>
                </a:ext>
              </a:extLst>
            </p:cNvPr>
            <p:cNvCxnSpPr>
              <a:stCxn id="95" idx="4"/>
              <a:endCxn id="101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7545;p72">
              <a:extLst>
                <a:ext uri="{FF2B5EF4-FFF2-40B4-BE49-F238E27FC236}">
                  <a16:creationId xmlns:a16="http://schemas.microsoft.com/office/drawing/2014/main" id="{2018CAF4-FFE8-403F-BC2C-E2B378985439}"/>
                </a:ext>
              </a:extLst>
            </p:cNvPr>
            <p:cNvCxnSpPr>
              <a:stCxn id="101" idx="6"/>
              <a:endCxn id="96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7546;p72">
              <a:extLst>
                <a:ext uri="{FF2B5EF4-FFF2-40B4-BE49-F238E27FC236}">
                  <a16:creationId xmlns:a16="http://schemas.microsoft.com/office/drawing/2014/main" id="{F789C362-39C7-A91F-CF76-45A21BD65F64}"/>
                </a:ext>
              </a:extLst>
            </p:cNvPr>
            <p:cNvCxnSpPr>
              <a:stCxn id="96" idx="4"/>
              <a:endCxn id="10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1" name="Google Shape;7544;p72">
              <a:extLst>
                <a:ext uri="{FF2B5EF4-FFF2-40B4-BE49-F238E27FC236}">
                  <a16:creationId xmlns:a16="http://schemas.microsoft.com/office/drawing/2014/main" id="{49DA1EB2-3900-E9E8-63F1-CED0973AF164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02" name="Google Shape;7547;p72">
              <a:extLst>
                <a:ext uri="{FF2B5EF4-FFF2-40B4-BE49-F238E27FC236}">
                  <a16:creationId xmlns:a16="http://schemas.microsoft.com/office/drawing/2014/main" id="{51FE7FFD-A69C-A377-2A2A-D2DE786AAA44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03" name="Google Shape;7548;p72">
              <a:extLst>
                <a:ext uri="{FF2B5EF4-FFF2-40B4-BE49-F238E27FC236}">
                  <a16:creationId xmlns:a16="http://schemas.microsoft.com/office/drawing/2014/main" id="{5139A508-CEBC-C53B-E34B-B37CF66A788D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04" name="Google Shape;7549;p72">
              <a:extLst>
                <a:ext uri="{FF2B5EF4-FFF2-40B4-BE49-F238E27FC236}">
                  <a16:creationId xmlns:a16="http://schemas.microsoft.com/office/drawing/2014/main" id="{FADBDB5D-3344-5609-E835-5BAD4A3AEC1A}"/>
                </a:ext>
              </a:extLst>
            </p:cNvPr>
            <p:cNvCxnSpPr>
              <a:endCxn id="10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5" name="Google Shape;7550;p72">
            <a:extLst>
              <a:ext uri="{FF2B5EF4-FFF2-40B4-BE49-F238E27FC236}">
                <a16:creationId xmlns:a16="http://schemas.microsoft.com/office/drawing/2014/main" id="{FC669BFE-3990-FF38-4B91-7CE7CBC7011D}"/>
              </a:ext>
            </a:extLst>
          </p:cNvPr>
          <p:cNvGrpSpPr/>
          <p:nvPr/>
        </p:nvGrpSpPr>
        <p:grpSpPr>
          <a:xfrm>
            <a:off x="4079316" y="1116590"/>
            <a:ext cx="1637968" cy="154942"/>
            <a:chOff x="238125" y="2506075"/>
            <a:chExt cx="7115411" cy="673075"/>
          </a:xfrm>
        </p:grpSpPr>
        <p:sp>
          <p:nvSpPr>
            <p:cNvPr id="106" name="Google Shape;7551;p72">
              <a:extLst>
                <a:ext uri="{FF2B5EF4-FFF2-40B4-BE49-F238E27FC236}">
                  <a16:creationId xmlns:a16="http://schemas.microsoft.com/office/drawing/2014/main" id="{065B8D3A-9E91-898E-2D50-7B64EC38867A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07" name="Google Shape;7552;p72">
              <a:extLst>
                <a:ext uri="{FF2B5EF4-FFF2-40B4-BE49-F238E27FC236}">
                  <a16:creationId xmlns:a16="http://schemas.microsoft.com/office/drawing/2014/main" id="{E1923A71-4556-88BA-8A0F-6F3FABB1DC57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08" name="Google Shape;7553;p72">
              <a:extLst>
                <a:ext uri="{FF2B5EF4-FFF2-40B4-BE49-F238E27FC236}">
                  <a16:creationId xmlns:a16="http://schemas.microsoft.com/office/drawing/2014/main" id="{1BA67492-0459-7430-C2CC-C8897E0A3080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09" name="Google Shape;7554;p72">
              <a:extLst>
                <a:ext uri="{FF2B5EF4-FFF2-40B4-BE49-F238E27FC236}">
                  <a16:creationId xmlns:a16="http://schemas.microsoft.com/office/drawing/2014/main" id="{694B54E1-1A4B-487B-DD32-C262548DB6DE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0" name="Google Shape;7555;p72">
              <a:extLst>
                <a:ext uri="{FF2B5EF4-FFF2-40B4-BE49-F238E27FC236}">
                  <a16:creationId xmlns:a16="http://schemas.microsoft.com/office/drawing/2014/main" id="{A33435BA-E81E-5943-D738-CE99BC0014E7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11" name="Google Shape;7556;p72">
            <a:extLst>
              <a:ext uri="{FF2B5EF4-FFF2-40B4-BE49-F238E27FC236}">
                <a16:creationId xmlns:a16="http://schemas.microsoft.com/office/drawing/2014/main" id="{D5657074-A730-1C26-8066-5FFA182209B0}"/>
              </a:ext>
            </a:extLst>
          </p:cNvPr>
          <p:cNvGrpSpPr/>
          <p:nvPr/>
        </p:nvGrpSpPr>
        <p:grpSpPr>
          <a:xfrm>
            <a:off x="1318001" y="1438188"/>
            <a:ext cx="2476762" cy="91743"/>
            <a:chOff x="1464850" y="436376"/>
            <a:chExt cx="6001362" cy="222300"/>
          </a:xfrm>
        </p:grpSpPr>
        <p:sp>
          <p:nvSpPr>
            <p:cNvPr id="112" name="Google Shape;7557;p72">
              <a:extLst>
                <a:ext uri="{FF2B5EF4-FFF2-40B4-BE49-F238E27FC236}">
                  <a16:creationId xmlns:a16="http://schemas.microsoft.com/office/drawing/2014/main" id="{79C3D99E-BF58-E0B7-F35D-43095ACE679D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3" name="Google Shape;7558;p72">
              <a:extLst>
                <a:ext uri="{FF2B5EF4-FFF2-40B4-BE49-F238E27FC236}">
                  <a16:creationId xmlns:a16="http://schemas.microsoft.com/office/drawing/2014/main" id="{43194A2F-E6E9-5602-A18C-6DD5F09E8AA2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4" name="Google Shape;7559;p72">
              <a:extLst>
                <a:ext uri="{FF2B5EF4-FFF2-40B4-BE49-F238E27FC236}">
                  <a16:creationId xmlns:a16="http://schemas.microsoft.com/office/drawing/2014/main" id="{3B5CCE67-023F-DA12-844F-A764AE96D204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5" name="Google Shape;7560;p72">
              <a:extLst>
                <a:ext uri="{FF2B5EF4-FFF2-40B4-BE49-F238E27FC236}">
                  <a16:creationId xmlns:a16="http://schemas.microsoft.com/office/drawing/2014/main" id="{A9D4622B-21F4-10D0-E7CC-59E361C5BCE2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6" name="Google Shape;7561;p72">
              <a:extLst>
                <a:ext uri="{FF2B5EF4-FFF2-40B4-BE49-F238E27FC236}">
                  <a16:creationId xmlns:a16="http://schemas.microsoft.com/office/drawing/2014/main" id="{E71231AD-FDDE-6F37-6386-EB2EF729EDFF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17" name="Google Shape;7562;p72">
              <a:extLst>
                <a:ext uri="{FF2B5EF4-FFF2-40B4-BE49-F238E27FC236}">
                  <a16:creationId xmlns:a16="http://schemas.microsoft.com/office/drawing/2014/main" id="{C42CEEF3-F8B1-6279-2E2E-BEC31E94B184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7563;p72">
              <a:extLst>
                <a:ext uri="{FF2B5EF4-FFF2-40B4-BE49-F238E27FC236}">
                  <a16:creationId xmlns:a16="http://schemas.microsoft.com/office/drawing/2014/main" id="{AC2C3680-DB80-11F9-E8AE-340D56424C4E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" name="Google Shape;7564;p72">
              <a:extLst>
                <a:ext uri="{FF2B5EF4-FFF2-40B4-BE49-F238E27FC236}">
                  <a16:creationId xmlns:a16="http://schemas.microsoft.com/office/drawing/2014/main" id="{2915395D-64BC-4D27-58E9-6FFE9A2DE404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7565;p72">
              <a:extLst>
                <a:ext uri="{FF2B5EF4-FFF2-40B4-BE49-F238E27FC236}">
                  <a16:creationId xmlns:a16="http://schemas.microsoft.com/office/drawing/2014/main" id="{3D24D6F7-60ED-087C-0D04-20533298F7E6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1" name="Google Shape;7566;p72">
            <a:extLst>
              <a:ext uri="{FF2B5EF4-FFF2-40B4-BE49-F238E27FC236}">
                <a16:creationId xmlns:a16="http://schemas.microsoft.com/office/drawing/2014/main" id="{C30CB5AD-EF2A-EDE1-93E8-B7D698321E8D}"/>
              </a:ext>
            </a:extLst>
          </p:cNvPr>
          <p:cNvGrpSpPr/>
          <p:nvPr/>
        </p:nvGrpSpPr>
        <p:grpSpPr>
          <a:xfrm>
            <a:off x="1304268" y="2673653"/>
            <a:ext cx="1452710" cy="651923"/>
            <a:chOff x="803162" y="2667727"/>
            <a:chExt cx="1411906" cy="633611"/>
          </a:xfrm>
        </p:grpSpPr>
        <p:cxnSp>
          <p:nvCxnSpPr>
            <p:cNvPr id="122" name="Google Shape;7567;p72">
              <a:extLst>
                <a:ext uri="{FF2B5EF4-FFF2-40B4-BE49-F238E27FC236}">
                  <a16:creationId xmlns:a16="http://schemas.microsoft.com/office/drawing/2014/main" id="{638092C0-1C1E-5458-5BAD-A764C23D71C8}"/>
                </a:ext>
              </a:extLst>
            </p:cNvPr>
            <p:cNvCxnSpPr>
              <a:stCxn id="134" idx="2"/>
              <a:endCxn id="132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3" name="Google Shape;7570;p72">
              <a:extLst>
                <a:ext uri="{FF2B5EF4-FFF2-40B4-BE49-F238E27FC236}">
                  <a16:creationId xmlns:a16="http://schemas.microsoft.com/office/drawing/2014/main" id="{7AA0BAF4-9E72-9485-F10C-8909FDAEE77F}"/>
                </a:ext>
              </a:extLst>
            </p:cNvPr>
            <p:cNvCxnSpPr>
              <a:stCxn id="133" idx="0"/>
              <a:endCxn id="134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4" name="Google Shape;7572;p72">
              <a:extLst>
                <a:ext uri="{FF2B5EF4-FFF2-40B4-BE49-F238E27FC236}">
                  <a16:creationId xmlns:a16="http://schemas.microsoft.com/office/drawing/2014/main" id="{18DC3958-B820-B22E-A17D-1344D61C7F15}"/>
                </a:ext>
              </a:extLst>
            </p:cNvPr>
            <p:cNvCxnSpPr>
              <a:stCxn id="133" idx="2"/>
              <a:endCxn id="129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" name="Google Shape;7574;p72">
              <a:extLst>
                <a:ext uri="{FF2B5EF4-FFF2-40B4-BE49-F238E27FC236}">
                  <a16:creationId xmlns:a16="http://schemas.microsoft.com/office/drawing/2014/main" id="{C7C7C231-B20C-08BB-7469-D44AFB5B6D52}"/>
                </a:ext>
              </a:extLst>
            </p:cNvPr>
            <p:cNvCxnSpPr>
              <a:stCxn id="128" idx="0"/>
              <a:endCxn id="133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" name="Google Shape;7576;p72">
              <a:extLst>
                <a:ext uri="{FF2B5EF4-FFF2-40B4-BE49-F238E27FC236}">
                  <a16:creationId xmlns:a16="http://schemas.microsoft.com/office/drawing/2014/main" id="{F2DF9628-4C74-A11D-584E-C85ED348A4A6}"/>
                </a:ext>
              </a:extLst>
            </p:cNvPr>
            <p:cNvCxnSpPr>
              <a:stCxn id="132" idx="2"/>
              <a:endCxn id="131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" name="Google Shape;7578;p72">
              <a:extLst>
                <a:ext uri="{FF2B5EF4-FFF2-40B4-BE49-F238E27FC236}">
                  <a16:creationId xmlns:a16="http://schemas.microsoft.com/office/drawing/2014/main" id="{A5D0E88D-D19A-24B2-2016-3B2009A61244}"/>
                </a:ext>
              </a:extLst>
            </p:cNvPr>
            <p:cNvCxnSpPr>
              <a:stCxn id="130" idx="0"/>
              <a:endCxn id="132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28" name="Google Shape;7575;p72">
              <a:extLst>
                <a:ext uri="{FF2B5EF4-FFF2-40B4-BE49-F238E27FC236}">
                  <a16:creationId xmlns:a16="http://schemas.microsoft.com/office/drawing/2014/main" id="{303A326D-49EC-D25B-E57C-737EC06396E5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9" name="Google Shape;7573;p72">
              <a:extLst>
                <a:ext uri="{FF2B5EF4-FFF2-40B4-BE49-F238E27FC236}">
                  <a16:creationId xmlns:a16="http://schemas.microsoft.com/office/drawing/2014/main" id="{8CB83C24-86BB-6BA0-807E-E70C446164A0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0" name="Google Shape;7579;p72">
              <a:extLst>
                <a:ext uri="{FF2B5EF4-FFF2-40B4-BE49-F238E27FC236}">
                  <a16:creationId xmlns:a16="http://schemas.microsoft.com/office/drawing/2014/main" id="{9774855C-247F-BE30-FC9E-64063EA54C4B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1" name="Google Shape;7577;p72">
              <a:extLst>
                <a:ext uri="{FF2B5EF4-FFF2-40B4-BE49-F238E27FC236}">
                  <a16:creationId xmlns:a16="http://schemas.microsoft.com/office/drawing/2014/main" id="{DB0C4B56-0532-EF40-0A97-A423B1843240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2" name="Google Shape;7569;p72">
              <a:extLst>
                <a:ext uri="{FF2B5EF4-FFF2-40B4-BE49-F238E27FC236}">
                  <a16:creationId xmlns:a16="http://schemas.microsoft.com/office/drawing/2014/main" id="{E6FCABE4-DE98-1BDC-762F-98CAD3072B63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3" name="Google Shape;7571;p72">
              <a:extLst>
                <a:ext uri="{FF2B5EF4-FFF2-40B4-BE49-F238E27FC236}">
                  <a16:creationId xmlns:a16="http://schemas.microsoft.com/office/drawing/2014/main" id="{8DD8AB7F-3B5C-36EC-5A69-0D3356BF6161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4" name="Google Shape;7568;p72">
              <a:extLst>
                <a:ext uri="{FF2B5EF4-FFF2-40B4-BE49-F238E27FC236}">
                  <a16:creationId xmlns:a16="http://schemas.microsoft.com/office/drawing/2014/main" id="{DDAC6E57-EA6E-BA0F-12DB-656EE53331FC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35" name="Google Shape;7580;p72">
            <a:extLst>
              <a:ext uri="{FF2B5EF4-FFF2-40B4-BE49-F238E27FC236}">
                <a16:creationId xmlns:a16="http://schemas.microsoft.com/office/drawing/2014/main" id="{3BCA7DE8-31DC-1455-AF25-8F2BF7475E52}"/>
              </a:ext>
            </a:extLst>
          </p:cNvPr>
          <p:cNvGrpSpPr/>
          <p:nvPr/>
        </p:nvGrpSpPr>
        <p:grpSpPr>
          <a:xfrm>
            <a:off x="1304270" y="1109192"/>
            <a:ext cx="2518541" cy="209309"/>
            <a:chOff x="803163" y="1111966"/>
            <a:chExt cx="2447800" cy="203430"/>
          </a:xfrm>
        </p:grpSpPr>
        <p:grpSp>
          <p:nvGrpSpPr>
            <p:cNvPr id="136" name="Google Shape;7581;p72">
              <a:extLst>
                <a:ext uri="{FF2B5EF4-FFF2-40B4-BE49-F238E27FC236}">
                  <a16:creationId xmlns:a16="http://schemas.microsoft.com/office/drawing/2014/main" id="{9A3616B9-7614-7760-64EC-671A7DCB3551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54" name="Google Shape;7582;p72">
                <a:extLst>
                  <a:ext uri="{FF2B5EF4-FFF2-40B4-BE49-F238E27FC236}">
                    <a16:creationId xmlns:a16="http://schemas.microsoft.com/office/drawing/2014/main" id="{2F853ECE-D3C2-4C26-8433-C91C61322C33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5" name="Google Shape;7583;p72">
                <a:extLst>
                  <a:ext uri="{FF2B5EF4-FFF2-40B4-BE49-F238E27FC236}">
                    <a16:creationId xmlns:a16="http://schemas.microsoft.com/office/drawing/2014/main" id="{8A16C0BA-34C2-90BE-0A79-FF61BA39B53A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56" name="Google Shape;7584;p72">
                  <a:extLst>
                    <a:ext uri="{FF2B5EF4-FFF2-40B4-BE49-F238E27FC236}">
                      <a16:creationId xmlns:a16="http://schemas.microsoft.com/office/drawing/2014/main" id="{21640CC7-37FF-93D0-048C-76B75B1C9605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7" name="Google Shape;7585;p72">
                  <a:extLst>
                    <a:ext uri="{FF2B5EF4-FFF2-40B4-BE49-F238E27FC236}">
                      <a16:creationId xmlns:a16="http://schemas.microsoft.com/office/drawing/2014/main" id="{B67A0978-6B19-5455-ECDB-EC0F6D6A934C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137" name="Google Shape;7586;p72">
              <a:extLst>
                <a:ext uri="{FF2B5EF4-FFF2-40B4-BE49-F238E27FC236}">
                  <a16:creationId xmlns:a16="http://schemas.microsoft.com/office/drawing/2014/main" id="{677C276A-9FAE-1319-E7D0-384E9F5628BF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8" name="Google Shape;7587;p72">
              <a:extLst>
                <a:ext uri="{FF2B5EF4-FFF2-40B4-BE49-F238E27FC236}">
                  <a16:creationId xmlns:a16="http://schemas.microsoft.com/office/drawing/2014/main" id="{70C177C4-A04C-869B-2AB9-6A152BACD370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139" name="Google Shape;7588;p72">
              <a:extLst>
                <a:ext uri="{FF2B5EF4-FFF2-40B4-BE49-F238E27FC236}">
                  <a16:creationId xmlns:a16="http://schemas.microsoft.com/office/drawing/2014/main" id="{08613454-9F22-4033-C4DE-94389507D153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50" name="Google Shape;7589;p72">
                <a:extLst>
                  <a:ext uri="{FF2B5EF4-FFF2-40B4-BE49-F238E27FC236}">
                    <a16:creationId xmlns:a16="http://schemas.microsoft.com/office/drawing/2014/main" id="{DE69BEC8-9F89-659A-4ADE-E707591B3010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52" name="Google Shape;7590;p72">
                  <a:extLst>
                    <a:ext uri="{FF2B5EF4-FFF2-40B4-BE49-F238E27FC236}">
                      <a16:creationId xmlns:a16="http://schemas.microsoft.com/office/drawing/2014/main" id="{C968550A-627A-9573-1C87-059472359EAB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3" name="Google Shape;7591;p72">
                  <a:extLst>
                    <a:ext uri="{FF2B5EF4-FFF2-40B4-BE49-F238E27FC236}">
                      <a16:creationId xmlns:a16="http://schemas.microsoft.com/office/drawing/2014/main" id="{A0BE18BE-D9D6-4318-C5B5-FFCC3BDF3BE5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1" name="Google Shape;7592;p72">
                <a:extLst>
                  <a:ext uri="{FF2B5EF4-FFF2-40B4-BE49-F238E27FC236}">
                    <a16:creationId xmlns:a16="http://schemas.microsoft.com/office/drawing/2014/main" id="{4A57FC67-7896-B7AF-3C26-4DA58E115328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0" name="Google Shape;7593;p72">
              <a:extLst>
                <a:ext uri="{FF2B5EF4-FFF2-40B4-BE49-F238E27FC236}">
                  <a16:creationId xmlns:a16="http://schemas.microsoft.com/office/drawing/2014/main" id="{7B076857-F0CE-9C4A-C713-974E01F7F1E0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46" name="Google Shape;7594;p72">
                <a:extLst>
                  <a:ext uri="{FF2B5EF4-FFF2-40B4-BE49-F238E27FC236}">
                    <a16:creationId xmlns:a16="http://schemas.microsoft.com/office/drawing/2014/main" id="{A5709A6D-8DCA-D9EC-0279-249368C9B6AA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48" name="Google Shape;7595;p72">
                  <a:extLst>
                    <a:ext uri="{FF2B5EF4-FFF2-40B4-BE49-F238E27FC236}">
                      <a16:creationId xmlns:a16="http://schemas.microsoft.com/office/drawing/2014/main" id="{43401606-4888-79A1-2DDA-4C2382CBCBD4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49" name="Google Shape;7596;p72">
                  <a:extLst>
                    <a:ext uri="{FF2B5EF4-FFF2-40B4-BE49-F238E27FC236}">
                      <a16:creationId xmlns:a16="http://schemas.microsoft.com/office/drawing/2014/main" id="{72D0C15D-8A68-870C-491D-A7BB0F2AE3F4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47" name="Google Shape;7597;p72">
                <a:extLst>
                  <a:ext uri="{FF2B5EF4-FFF2-40B4-BE49-F238E27FC236}">
                    <a16:creationId xmlns:a16="http://schemas.microsoft.com/office/drawing/2014/main" id="{F0941FCB-7111-DC0D-4CA8-50A45DB1DC12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1" name="Google Shape;7598;p72">
              <a:extLst>
                <a:ext uri="{FF2B5EF4-FFF2-40B4-BE49-F238E27FC236}">
                  <a16:creationId xmlns:a16="http://schemas.microsoft.com/office/drawing/2014/main" id="{3E8052E6-8241-7E07-FB6E-3FB2518EA0F9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42" name="Google Shape;7599;p72">
                <a:extLst>
                  <a:ext uri="{FF2B5EF4-FFF2-40B4-BE49-F238E27FC236}">
                    <a16:creationId xmlns:a16="http://schemas.microsoft.com/office/drawing/2014/main" id="{D301BAC4-84B2-B329-FC0E-8CB9D43DCD01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44" name="Google Shape;7600;p72">
                  <a:extLst>
                    <a:ext uri="{FF2B5EF4-FFF2-40B4-BE49-F238E27FC236}">
                      <a16:creationId xmlns:a16="http://schemas.microsoft.com/office/drawing/2014/main" id="{3C69B3A9-4E35-8FC0-0298-12ACA8E267C5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45" name="Google Shape;7601;p72">
                  <a:extLst>
                    <a:ext uri="{FF2B5EF4-FFF2-40B4-BE49-F238E27FC236}">
                      <a16:creationId xmlns:a16="http://schemas.microsoft.com/office/drawing/2014/main" id="{373BE88F-0650-0577-251F-4277740C0C06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43" name="Google Shape;7602;p72">
                <a:extLst>
                  <a:ext uri="{FF2B5EF4-FFF2-40B4-BE49-F238E27FC236}">
                    <a16:creationId xmlns:a16="http://schemas.microsoft.com/office/drawing/2014/main" id="{A7A483BB-9381-131E-2F31-5A892D6D017E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58" name="Google Shape;7603;p72">
            <a:extLst>
              <a:ext uri="{FF2B5EF4-FFF2-40B4-BE49-F238E27FC236}">
                <a16:creationId xmlns:a16="http://schemas.microsoft.com/office/drawing/2014/main" id="{1CCA44AC-A5F9-DC57-E881-7349A9E68ABA}"/>
              </a:ext>
            </a:extLst>
          </p:cNvPr>
          <p:cNvGrpSpPr/>
          <p:nvPr/>
        </p:nvGrpSpPr>
        <p:grpSpPr>
          <a:xfrm>
            <a:off x="4097280" y="3805823"/>
            <a:ext cx="1567778" cy="491677"/>
            <a:chOff x="5194708" y="3484366"/>
            <a:chExt cx="3148148" cy="987304"/>
          </a:xfrm>
        </p:grpSpPr>
        <p:grpSp>
          <p:nvGrpSpPr>
            <p:cNvPr id="159" name="Google Shape;7604;p72">
              <a:extLst>
                <a:ext uri="{FF2B5EF4-FFF2-40B4-BE49-F238E27FC236}">
                  <a16:creationId xmlns:a16="http://schemas.microsoft.com/office/drawing/2014/main" id="{D6997AE2-09AE-5422-9649-819012BE01FE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72" name="Google Shape;7605;p72">
                <a:extLst>
                  <a:ext uri="{FF2B5EF4-FFF2-40B4-BE49-F238E27FC236}">
                    <a16:creationId xmlns:a16="http://schemas.microsoft.com/office/drawing/2014/main" id="{462443E7-6981-AAC7-118D-74CED627813C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3" name="Google Shape;7606;p72">
                <a:extLst>
                  <a:ext uri="{FF2B5EF4-FFF2-40B4-BE49-F238E27FC236}">
                    <a16:creationId xmlns:a16="http://schemas.microsoft.com/office/drawing/2014/main" id="{DCED6336-C42D-9D10-C6FF-90D2F90B1274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Google Shape;7607;p72">
                <a:extLst>
                  <a:ext uri="{FF2B5EF4-FFF2-40B4-BE49-F238E27FC236}">
                    <a16:creationId xmlns:a16="http://schemas.microsoft.com/office/drawing/2014/main" id="{3908442D-5D54-6E9A-5C51-06406F28E600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0" name="Google Shape;7608;p72">
              <a:extLst>
                <a:ext uri="{FF2B5EF4-FFF2-40B4-BE49-F238E27FC236}">
                  <a16:creationId xmlns:a16="http://schemas.microsoft.com/office/drawing/2014/main" id="{83927829-7389-B723-2146-2090B07E4E05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69" name="Google Shape;7609;p72">
                <a:extLst>
                  <a:ext uri="{FF2B5EF4-FFF2-40B4-BE49-F238E27FC236}">
                    <a16:creationId xmlns:a16="http://schemas.microsoft.com/office/drawing/2014/main" id="{B6906D2E-1E46-8E48-0E59-B8DC57D8BBC0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0" name="Google Shape;7610;p72">
                <a:extLst>
                  <a:ext uri="{FF2B5EF4-FFF2-40B4-BE49-F238E27FC236}">
                    <a16:creationId xmlns:a16="http://schemas.microsoft.com/office/drawing/2014/main" id="{8BCF282A-F679-3F03-A836-83765BC09ED5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Google Shape;7611;p72">
                <a:extLst>
                  <a:ext uri="{FF2B5EF4-FFF2-40B4-BE49-F238E27FC236}">
                    <a16:creationId xmlns:a16="http://schemas.microsoft.com/office/drawing/2014/main" id="{999D85FF-9F2E-1508-AEFD-2C3F25B99580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1" name="Google Shape;7612;p72">
              <a:extLst>
                <a:ext uri="{FF2B5EF4-FFF2-40B4-BE49-F238E27FC236}">
                  <a16:creationId xmlns:a16="http://schemas.microsoft.com/office/drawing/2014/main" id="{3A686A4B-392D-5472-9E80-EEE68713A3A9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66" name="Google Shape;7613;p72">
                <a:extLst>
                  <a:ext uri="{FF2B5EF4-FFF2-40B4-BE49-F238E27FC236}">
                    <a16:creationId xmlns:a16="http://schemas.microsoft.com/office/drawing/2014/main" id="{A3C56B65-2752-F318-3AF5-844641EC56F8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Google Shape;7614;p72">
                <a:extLst>
                  <a:ext uri="{FF2B5EF4-FFF2-40B4-BE49-F238E27FC236}">
                    <a16:creationId xmlns:a16="http://schemas.microsoft.com/office/drawing/2014/main" id="{4691D97F-4E43-8B42-1864-02BB80CB1FEC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Google Shape;7615;p72">
                <a:extLst>
                  <a:ext uri="{FF2B5EF4-FFF2-40B4-BE49-F238E27FC236}">
                    <a16:creationId xmlns:a16="http://schemas.microsoft.com/office/drawing/2014/main" id="{7CEA37E9-33AB-5EAA-45E6-6022CD080933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2" name="Google Shape;7616;p72">
              <a:extLst>
                <a:ext uri="{FF2B5EF4-FFF2-40B4-BE49-F238E27FC236}">
                  <a16:creationId xmlns:a16="http://schemas.microsoft.com/office/drawing/2014/main" id="{2DF6F0F8-66C5-DF85-132C-73E0DCC19725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63" name="Google Shape;7617;p72">
                <a:extLst>
                  <a:ext uri="{FF2B5EF4-FFF2-40B4-BE49-F238E27FC236}">
                    <a16:creationId xmlns:a16="http://schemas.microsoft.com/office/drawing/2014/main" id="{AD28BF2C-9C93-54A5-930C-F960A7D41B99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Google Shape;7618;p72">
                <a:extLst>
                  <a:ext uri="{FF2B5EF4-FFF2-40B4-BE49-F238E27FC236}">
                    <a16:creationId xmlns:a16="http://schemas.microsoft.com/office/drawing/2014/main" id="{A322AF68-61ED-156D-AD9F-F6E7ED771E0C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5" name="Google Shape;7619;p72">
                <a:extLst>
                  <a:ext uri="{FF2B5EF4-FFF2-40B4-BE49-F238E27FC236}">
                    <a16:creationId xmlns:a16="http://schemas.microsoft.com/office/drawing/2014/main" id="{4DC2F9DD-35AC-3AFE-7BD7-EEA21650DDFE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75" name="Google Shape;7620;p72">
            <a:extLst>
              <a:ext uri="{FF2B5EF4-FFF2-40B4-BE49-F238E27FC236}">
                <a16:creationId xmlns:a16="http://schemas.microsoft.com/office/drawing/2014/main" id="{AE3C36BC-8075-67D5-6ED4-06F9697B3464}"/>
              </a:ext>
            </a:extLst>
          </p:cNvPr>
          <p:cNvGrpSpPr/>
          <p:nvPr/>
        </p:nvGrpSpPr>
        <p:grpSpPr>
          <a:xfrm>
            <a:off x="4057889" y="3286234"/>
            <a:ext cx="1616964" cy="346256"/>
            <a:chOff x="1808063" y="4294338"/>
            <a:chExt cx="3370782" cy="721817"/>
          </a:xfrm>
        </p:grpSpPr>
        <p:sp>
          <p:nvSpPr>
            <p:cNvPr id="176" name="Google Shape;7621;p72">
              <a:extLst>
                <a:ext uri="{FF2B5EF4-FFF2-40B4-BE49-F238E27FC236}">
                  <a16:creationId xmlns:a16="http://schemas.microsoft.com/office/drawing/2014/main" id="{F660FCC8-4500-752D-0809-ABED950E7FBF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" name="Google Shape;7622;p72">
              <a:extLst>
                <a:ext uri="{FF2B5EF4-FFF2-40B4-BE49-F238E27FC236}">
                  <a16:creationId xmlns:a16="http://schemas.microsoft.com/office/drawing/2014/main" id="{6A92D0B1-330B-28AD-24B5-506EF5BC4BE2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" name="Google Shape;7623;p72">
              <a:extLst>
                <a:ext uri="{FF2B5EF4-FFF2-40B4-BE49-F238E27FC236}">
                  <a16:creationId xmlns:a16="http://schemas.microsoft.com/office/drawing/2014/main" id="{B49E3716-AC23-4EB7-9424-4E03BCB3BD58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" name="Google Shape;7624;p72">
              <a:extLst>
                <a:ext uri="{FF2B5EF4-FFF2-40B4-BE49-F238E27FC236}">
                  <a16:creationId xmlns:a16="http://schemas.microsoft.com/office/drawing/2014/main" id="{FB4D9EF9-2193-C79E-E816-F814375D69CD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" name="Google Shape;7625;p72">
              <a:extLst>
                <a:ext uri="{FF2B5EF4-FFF2-40B4-BE49-F238E27FC236}">
                  <a16:creationId xmlns:a16="http://schemas.microsoft.com/office/drawing/2014/main" id="{EA77A465-0B8D-FAF1-B6CC-9AEFBA6DFB2C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" name="Google Shape;7626;p72">
              <a:extLst>
                <a:ext uri="{FF2B5EF4-FFF2-40B4-BE49-F238E27FC236}">
                  <a16:creationId xmlns:a16="http://schemas.microsoft.com/office/drawing/2014/main" id="{D85FC804-6181-8A86-16DE-08402289384D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" name="Google Shape;7627;p72">
              <a:extLst>
                <a:ext uri="{FF2B5EF4-FFF2-40B4-BE49-F238E27FC236}">
                  <a16:creationId xmlns:a16="http://schemas.microsoft.com/office/drawing/2014/main" id="{C3E82111-5E18-A8B6-390B-73F79AA74166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" name="Google Shape;7628;p72">
              <a:extLst>
                <a:ext uri="{FF2B5EF4-FFF2-40B4-BE49-F238E27FC236}">
                  <a16:creationId xmlns:a16="http://schemas.microsoft.com/office/drawing/2014/main" id="{ABBEDEE9-2B78-FF8E-A76A-72805E0557A9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" name="Google Shape;7629;p72">
              <a:extLst>
                <a:ext uri="{FF2B5EF4-FFF2-40B4-BE49-F238E27FC236}">
                  <a16:creationId xmlns:a16="http://schemas.microsoft.com/office/drawing/2014/main" id="{4DB0545A-7959-77CB-4B7D-3DD9A504C555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" name="Google Shape;7630;p72">
              <a:extLst>
                <a:ext uri="{FF2B5EF4-FFF2-40B4-BE49-F238E27FC236}">
                  <a16:creationId xmlns:a16="http://schemas.microsoft.com/office/drawing/2014/main" id="{6CC702DF-9768-BCFB-3A08-8E1F7814F9E5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86" name="Google Shape;7631;p72">
            <a:extLst>
              <a:ext uri="{FF2B5EF4-FFF2-40B4-BE49-F238E27FC236}">
                <a16:creationId xmlns:a16="http://schemas.microsoft.com/office/drawing/2014/main" id="{C2AA0805-12A3-B4C1-DF05-FCB69D1B2FC6}"/>
              </a:ext>
            </a:extLst>
          </p:cNvPr>
          <p:cNvGrpSpPr/>
          <p:nvPr/>
        </p:nvGrpSpPr>
        <p:grpSpPr>
          <a:xfrm>
            <a:off x="1336101" y="3572263"/>
            <a:ext cx="1295882" cy="646587"/>
            <a:chOff x="834100" y="3642869"/>
            <a:chExt cx="1259483" cy="628426"/>
          </a:xfrm>
        </p:grpSpPr>
        <p:sp>
          <p:nvSpPr>
            <p:cNvPr id="187" name="Google Shape;7632;p72">
              <a:extLst>
                <a:ext uri="{FF2B5EF4-FFF2-40B4-BE49-F238E27FC236}">
                  <a16:creationId xmlns:a16="http://schemas.microsoft.com/office/drawing/2014/main" id="{06BDB675-3995-6F1A-4356-7058D1E8A015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" name="Google Shape;7633;p72">
              <a:extLst>
                <a:ext uri="{FF2B5EF4-FFF2-40B4-BE49-F238E27FC236}">
                  <a16:creationId xmlns:a16="http://schemas.microsoft.com/office/drawing/2014/main" id="{0FF89ED7-720D-1010-1AC4-EED3183D1BF4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" name="Google Shape;7634;p72">
              <a:extLst>
                <a:ext uri="{FF2B5EF4-FFF2-40B4-BE49-F238E27FC236}">
                  <a16:creationId xmlns:a16="http://schemas.microsoft.com/office/drawing/2014/main" id="{0EB45CD2-BA11-91CE-1DBE-730C855A0730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" name="Google Shape;7635;p72">
              <a:extLst>
                <a:ext uri="{FF2B5EF4-FFF2-40B4-BE49-F238E27FC236}">
                  <a16:creationId xmlns:a16="http://schemas.microsoft.com/office/drawing/2014/main" id="{05B995B3-315C-65DB-CABB-F92CF7935179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" name="Google Shape;7636;p72">
              <a:extLst>
                <a:ext uri="{FF2B5EF4-FFF2-40B4-BE49-F238E27FC236}">
                  <a16:creationId xmlns:a16="http://schemas.microsoft.com/office/drawing/2014/main" id="{4BF31263-CF93-3818-2F61-29245B6DA8E7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" name="Google Shape;7637;p72">
              <a:extLst>
                <a:ext uri="{FF2B5EF4-FFF2-40B4-BE49-F238E27FC236}">
                  <a16:creationId xmlns:a16="http://schemas.microsoft.com/office/drawing/2014/main" id="{AE118A1B-DDD1-2D60-5277-BCD04D23D984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" name="Google Shape;7638;p72">
              <a:extLst>
                <a:ext uri="{FF2B5EF4-FFF2-40B4-BE49-F238E27FC236}">
                  <a16:creationId xmlns:a16="http://schemas.microsoft.com/office/drawing/2014/main" id="{DC0C800C-89E5-8351-3FC6-403112415185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" name="Google Shape;7639;p72">
              <a:extLst>
                <a:ext uri="{FF2B5EF4-FFF2-40B4-BE49-F238E27FC236}">
                  <a16:creationId xmlns:a16="http://schemas.microsoft.com/office/drawing/2014/main" id="{D26B6BCA-E642-C86B-BD79-94274B433D44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" name="Google Shape;7640;p72">
              <a:extLst>
                <a:ext uri="{FF2B5EF4-FFF2-40B4-BE49-F238E27FC236}">
                  <a16:creationId xmlns:a16="http://schemas.microsoft.com/office/drawing/2014/main" id="{37AFC870-9832-00B0-459B-7F57B88BE0B9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" name="Google Shape;7641;p72">
              <a:extLst>
                <a:ext uri="{FF2B5EF4-FFF2-40B4-BE49-F238E27FC236}">
                  <a16:creationId xmlns:a16="http://schemas.microsoft.com/office/drawing/2014/main" id="{FC9D20FB-1583-394D-19B4-04987D27F8CD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" name="Google Shape;7642;p72">
              <a:extLst>
                <a:ext uri="{FF2B5EF4-FFF2-40B4-BE49-F238E27FC236}">
                  <a16:creationId xmlns:a16="http://schemas.microsoft.com/office/drawing/2014/main" id="{29D632C4-88F7-2A66-5D4E-B721032B8E98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" name="Google Shape;7643;p72">
              <a:extLst>
                <a:ext uri="{FF2B5EF4-FFF2-40B4-BE49-F238E27FC236}">
                  <a16:creationId xmlns:a16="http://schemas.microsoft.com/office/drawing/2014/main" id="{49B0F7C1-799E-D547-8F45-1969492FC72E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" name="Google Shape;7644;p72">
              <a:extLst>
                <a:ext uri="{FF2B5EF4-FFF2-40B4-BE49-F238E27FC236}">
                  <a16:creationId xmlns:a16="http://schemas.microsoft.com/office/drawing/2014/main" id="{E1437BA7-996D-0D81-B159-8D0F9DD73CD9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" name="Google Shape;7645;p72">
              <a:extLst>
                <a:ext uri="{FF2B5EF4-FFF2-40B4-BE49-F238E27FC236}">
                  <a16:creationId xmlns:a16="http://schemas.microsoft.com/office/drawing/2014/main" id="{3C5BDCAB-58BF-CCFF-8FC2-55FF4115ADF0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" name="Google Shape;7646;p72">
              <a:extLst>
                <a:ext uri="{FF2B5EF4-FFF2-40B4-BE49-F238E27FC236}">
                  <a16:creationId xmlns:a16="http://schemas.microsoft.com/office/drawing/2014/main" id="{DFFBFA3B-76F9-BCC4-6D60-8E349ABECF1A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" name="Google Shape;7647;p72">
              <a:extLst>
                <a:ext uri="{FF2B5EF4-FFF2-40B4-BE49-F238E27FC236}">
                  <a16:creationId xmlns:a16="http://schemas.microsoft.com/office/drawing/2014/main" id="{7AF19DEB-62F0-B1C5-FED8-2CB99BF15876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" name="Google Shape;7648;p72">
              <a:extLst>
                <a:ext uri="{FF2B5EF4-FFF2-40B4-BE49-F238E27FC236}">
                  <a16:creationId xmlns:a16="http://schemas.microsoft.com/office/drawing/2014/main" id="{E5C9BAA1-81BE-04E6-A856-E672FAC73D07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" name="Google Shape;7649;p72">
              <a:extLst>
                <a:ext uri="{FF2B5EF4-FFF2-40B4-BE49-F238E27FC236}">
                  <a16:creationId xmlns:a16="http://schemas.microsoft.com/office/drawing/2014/main" id="{F0DF3EE3-5C95-6448-8B5F-C28C27895CBB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" name="Google Shape;7650;p72">
              <a:extLst>
                <a:ext uri="{FF2B5EF4-FFF2-40B4-BE49-F238E27FC236}">
                  <a16:creationId xmlns:a16="http://schemas.microsoft.com/office/drawing/2014/main" id="{80533736-7C8A-468D-B620-884D3BD90A7B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" name="Google Shape;7651;p72">
              <a:extLst>
                <a:ext uri="{FF2B5EF4-FFF2-40B4-BE49-F238E27FC236}">
                  <a16:creationId xmlns:a16="http://schemas.microsoft.com/office/drawing/2014/main" id="{70C252DE-0324-6D33-D127-C9B88A84D760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" name="Google Shape;7652;p72">
              <a:extLst>
                <a:ext uri="{FF2B5EF4-FFF2-40B4-BE49-F238E27FC236}">
                  <a16:creationId xmlns:a16="http://schemas.microsoft.com/office/drawing/2014/main" id="{B464E4B7-0E2E-04FC-6FE0-E5B87D3A5664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" name="Google Shape;7653;p72">
              <a:extLst>
                <a:ext uri="{FF2B5EF4-FFF2-40B4-BE49-F238E27FC236}">
                  <a16:creationId xmlns:a16="http://schemas.microsoft.com/office/drawing/2014/main" id="{D087AF74-2BEB-E9E1-3F81-67C9468A05FF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" name="Google Shape;7654;p72">
              <a:extLst>
                <a:ext uri="{FF2B5EF4-FFF2-40B4-BE49-F238E27FC236}">
                  <a16:creationId xmlns:a16="http://schemas.microsoft.com/office/drawing/2014/main" id="{C0616082-DF93-A224-C598-DEE3C19DFA6C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" name="Google Shape;7655;p72">
              <a:extLst>
                <a:ext uri="{FF2B5EF4-FFF2-40B4-BE49-F238E27FC236}">
                  <a16:creationId xmlns:a16="http://schemas.microsoft.com/office/drawing/2014/main" id="{E9B3CEF7-A034-857F-D683-8D3C4FA9F2F0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" name="Google Shape;7656;p72">
              <a:extLst>
                <a:ext uri="{FF2B5EF4-FFF2-40B4-BE49-F238E27FC236}">
                  <a16:creationId xmlns:a16="http://schemas.microsoft.com/office/drawing/2014/main" id="{2455C600-8FD4-1622-28A2-098DBB1C2383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212" name="Google Shape;7657;p72">
              <a:extLst>
                <a:ext uri="{FF2B5EF4-FFF2-40B4-BE49-F238E27FC236}">
                  <a16:creationId xmlns:a16="http://schemas.microsoft.com/office/drawing/2014/main" id="{6297787C-1F6A-B11E-F23D-35C24FDB189B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227" name="Google Shape;7658;p72">
                <a:extLst>
                  <a:ext uri="{FF2B5EF4-FFF2-40B4-BE49-F238E27FC236}">
                    <a16:creationId xmlns:a16="http://schemas.microsoft.com/office/drawing/2014/main" id="{4133C9E9-1BB8-53F2-E593-616AF52E8845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Google Shape;7659;p72">
                <a:extLst>
                  <a:ext uri="{FF2B5EF4-FFF2-40B4-BE49-F238E27FC236}">
                    <a16:creationId xmlns:a16="http://schemas.microsoft.com/office/drawing/2014/main" id="{A2B9F400-E638-7374-C508-594E056B038B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Google Shape;7660;p72">
                <a:extLst>
                  <a:ext uri="{FF2B5EF4-FFF2-40B4-BE49-F238E27FC236}">
                    <a16:creationId xmlns:a16="http://schemas.microsoft.com/office/drawing/2014/main" id="{FEC2CE3D-3D48-64CD-9867-1F76540B4F27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Google Shape;7661;p72">
                <a:extLst>
                  <a:ext uri="{FF2B5EF4-FFF2-40B4-BE49-F238E27FC236}">
                    <a16:creationId xmlns:a16="http://schemas.microsoft.com/office/drawing/2014/main" id="{D40D23B0-BD5C-28C1-0842-02FA5897B10C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Google Shape;7662;p72">
                <a:extLst>
                  <a:ext uri="{FF2B5EF4-FFF2-40B4-BE49-F238E27FC236}">
                    <a16:creationId xmlns:a16="http://schemas.microsoft.com/office/drawing/2014/main" id="{1996BFDB-9288-66DD-236E-39CE5601EABC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Google Shape;7663;p72">
                <a:extLst>
                  <a:ext uri="{FF2B5EF4-FFF2-40B4-BE49-F238E27FC236}">
                    <a16:creationId xmlns:a16="http://schemas.microsoft.com/office/drawing/2014/main" id="{8183D3D3-CFDA-4F60-97A8-52F99F234F2B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3" name="Google Shape;7664;p72">
                <a:extLst>
                  <a:ext uri="{FF2B5EF4-FFF2-40B4-BE49-F238E27FC236}">
                    <a16:creationId xmlns:a16="http://schemas.microsoft.com/office/drawing/2014/main" id="{F59DB304-21DA-C3FF-8EFB-D53596221A39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Google Shape;7665;p72">
                <a:extLst>
                  <a:ext uri="{FF2B5EF4-FFF2-40B4-BE49-F238E27FC236}">
                    <a16:creationId xmlns:a16="http://schemas.microsoft.com/office/drawing/2014/main" id="{C4667FCA-85DC-678C-D5CC-FE9AC2F37E55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Google Shape;7666;p72">
                <a:extLst>
                  <a:ext uri="{FF2B5EF4-FFF2-40B4-BE49-F238E27FC236}">
                    <a16:creationId xmlns:a16="http://schemas.microsoft.com/office/drawing/2014/main" id="{2F26820E-48A6-C41F-B386-2F044027B7C2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Google Shape;7667;p72">
                <a:extLst>
                  <a:ext uri="{FF2B5EF4-FFF2-40B4-BE49-F238E27FC236}">
                    <a16:creationId xmlns:a16="http://schemas.microsoft.com/office/drawing/2014/main" id="{817034EF-731A-BB31-A13E-AF5251567FD7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Google Shape;7668;p72">
                <a:extLst>
                  <a:ext uri="{FF2B5EF4-FFF2-40B4-BE49-F238E27FC236}">
                    <a16:creationId xmlns:a16="http://schemas.microsoft.com/office/drawing/2014/main" id="{AFDF5D47-8105-0519-F3C2-DE9037DC3C8B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Google Shape;7669;p72">
                <a:extLst>
                  <a:ext uri="{FF2B5EF4-FFF2-40B4-BE49-F238E27FC236}">
                    <a16:creationId xmlns:a16="http://schemas.microsoft.com/office/drawing/2014/main" id="{928E7DE7-C1D3-03DC-A943-8E62883F004D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9" name="Google Shape;7670;p72">
                <a:extLst>
                  <a:ext uri="{FF2B5EF4-FFF2-40B4-BE49-F238E27FC236}">
                    <a16:creationId xmlns:a16="http://schemas.microsoft.com/office/drawing/2014/main" id="{E7CF6909-8D59-3438-32DB-0A474FBB3AE3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0" name="Google Shape;7671;p72">
                <a:extLst>
                  <a:ext uri="{FF2B5EF4-FFF2-40B4-BE49-F238E27FC236}">
                    <a16:creationId xmlns:a16="http://schemas.microsoft.com/office/drawing/2014/main" id="{75F4946B-937E-50C8-6AC0-D3C17BA37231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Google Shape;7672;p72">
                <a:extLst>
                  <a:ext uri="{FF2B5EF4-FFF2-40B4-BE49-F238E27FC236}">
                    <a16:creationId xmlns:a16="http://schemas.microsoft.com/office/drawing/2014/main" id="{1DE12656-8A20-99FF-4380-93FE132D6440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Google Shape;7673;p72">
                <a:extLst>
                  <a:ext uri="{FF2B5EF4-FFF2-40B4-BE49-F238E27FC236}">
                    <a16:creationId xmlns:a16="http://schemas.microsoft.com/office/drawing/2014/main" id="{8A90DE1E-BA79-B4AD-A04E-006C63D015B6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Google Shape;7674;p72">
                <a:extLst>
                  <a:ext uri="{FF2B5EF4-FFF2-40B4-BE49-F238E27FC236}">
                    <a16:creationId xmlns:a16="http://schemas.microsoft.com/office/drawing/2014/main" id="{05DBF659-8024-4583-FD31-09B78BEF1CB3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Google Shape;7675;p72">
                <a:extLst>
                  <a:ext uri="{FF2B5EF4-FFF2-40B4-BE49-F238E27FC236}">
                    <a16:creationId xmlns:a16="http://schemas.microsoft.com/office/drawing/2014/main" id="{00132410-84C6-DBA1-B602-5EA1019E4218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5" name="Google Shape;7676;p72">
                <a:extLst>
                  <a:ext uri="{FF2B5EF4-FFF2-40B4-BE49-F238E27FC236}">
                    <a16:creationId xmlns:a16="http://schemas.microsoft.com/office/drawing/2014/main" id="{AFF9DCAD-1733-73EE-C1D2-49D6501EB631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Google Shape;7677;p72">
                <a:extLst>
                  <a:ext uri="{FF2B5EF4-FFF2-40B4-BE49-F238E27FC236}">
                    <a16:creationId xmlns:a16="http://schemas.microsoft.com/office/drawing/2014/main" id="{DF0BE30F-CDB7-98E3-5F19-77EF7DB9641D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3" name="Google Shape;7678;p72">
              <a:extLst>
                <a:ext uri="{FF2B5EF4-FFF2-40B4-BE49-F238E27FC236}">
                  <a16:creationId xmlns:a16="http://schemas.microsoft.com/office/drawing/2014/main" id="{E95EBA77-CA10-FE21-9F86-22ECDE689717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" name="Google Shape;7679;p72">
              <a:extLst>
                <a:ext uri="{FF2B5EF4-FFF2-40B4-BE49-F238E27FC236}">
                  <a16:creationId xmlns:a16="http://schemas.microsoft.com/office/drawing/2014/main" id="{CEAB1574-F9D4-BB0D-5FFB-605623433510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" name="Google Shape;7680;p72">
              <a:extLst>
                <a:ext uri="{FF2B5EF4-FFF2-40B4-BE49-F238E27FC236}">
                  <a16:creationId xmlns:a16="http://schemas.microsoft.com/office/drawing/2014/main" id="{B3404E23-385D-9F3C-B2B9-9785118596AF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" name="Google Shape;7681;p72">
              <a:extLst>
                <a:ext uri="{FF2B5EF4-FFF2-40B4-BE49-F238E27FC236}">
                  <a16:creationId xmlns:a16="http://schemas.microsoft.com/office/drawing/2014/main" id="{322B1475-F5C5-5C1E-7152-8835C606C26E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" name="Google Shape;7682;p72">
              <a:extLst>
                <a:ext uri="{FF2B5EF4-FFF2-40B4-BE49-F238E27FC236}">
                  <a16:creationId xmlns:a16="http://schemas.microsoft.com/office/drawing/2014/main" id="{2DC7ACAF-8FCF-7D2D-A207-C4DC4B621DCC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" name="Google Shape;7683;p72">
              <a:extLst>
                <a:ext uri="{FF2B5EF4-FFF2-40B4-BE49-F238E27FC236}">
                  <a16:creationId xmlns:a16="http://schemas.microsoft.com/office/drawing/2014/main" id="{068AD029-FDBC-3D8F-87DB-B8D8BF972232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" name="Google Shape;7684;p72">
              <a:extLst>
                <a:ext uri="{FF2B5EF4-FFF2-40B4-BE49-F238E27FC236}">
                  <a16:creationId xmlns:a16="http://schemas.microsoft.com/office/drawing/2014/main" id="{2BBAA3F7-F6AA-526E-34B9-D076DF2E4E34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" name="Google Shape;7685;p72">
              <a:extLst>
                <a:ext uri="{FF2B5EF4-FFF2-40B4-BE49-F238E27FC236}">
                  <a16:creationId xmlns:a16="http://schemas.microsoft.com/office/drawing/2014/main" id="{57FB41AD-A51C-D5BE-17F8-2D82F76933A8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" name="Google Shape;7686;p72">
              <a:extLst>
                <a:ext uri="{FF2B5EF4-FFF2-40B4-BE49-F238E27FC236}">
                  <a16:creationId xmlns:a16="http://schemas.microsoft.com/office/drawing/2014/main" id="{1CECCE61-20D4-BAB0-347E-8710436C264B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" name="Google Shape;7687;p72">
              <a:extLst>
                <a:ext uri="{FF2B5EF4-FFF2-40B4-BE49-F238E27FC236}">
                  <a16:creationId xmlns:a16="http://schemas.microsoft.com/office/drawing/2014/main" id="{5BE8B17E-D1F4-935E-111C-DD7CFD8EAACF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" name="Google Shape;7688;p72">
              <a:extLst>
                <a:ext uri="{FF2B5EF4-FFF2-40B4-BE49-F238E27FC236}">
                  <a16:creationId xmlns:a16="http://schemas.microsoft.com/office/drawing/2014/main" id="{2006C9B6-66B4-774D-7EDD-0651966AF83F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" name="Google Shape;7689;p72">
              <a:extLst>
                <a:ext uri="{FF2B5EF4-FFF2-40B4-BE49-F238E27FC236}">
                  <a16:creationId xmlns:a16="http://schemas.microsoft.com/office/drawing/2014/main" id="{A50553B6-E628-CC9F-7397-A625962390BF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" name="Google Shape;7690;p72">
              <a:extLst>
                <a:ext uri="{FF2B5EF4-FFF2-40B4-BE49-F238E27FC236}">
                  <a16:creationId xmlns:a16="http://schemas.microsoft.com/office/drawing/2014/main" id="{01C0FC36-AB55-EF45-5F9B-EDB01390BF3A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" name="Google Shape;7691;p72">
              <a:extLst>
                <a:ext uri="{FF2B5EF4-FFF2-40B4-BE49-F238E27FC236}">
                  <a16:creationId xmlns:a16="http://schemas.microsoft.com/office/drawing/2014/main" id="{4F2E5863-6B04-DBC3-8198-432EC92209AA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47" name="Google Shape;7692;p72">
            <a:extLst>
              <a:ext uri="{FF2B5EF4-FFF2-40B4-BE49-F238E27FC236}">
                <a16:creationId xmlns:a16="http://schemas.microsoft.com/office/drawing/2014/main" id="{C2141A8B-C4C9-5F49-5ACD-19613270C2D5}"/>
              </a:ext>
            </a:extLst>
          </p:cNvPr>
          <p:cNvGrpSpPr/>
          <p:nvPr/>
        </p:nvGrpSpPr>
        <p:grpSpPr>
          <a:xfrm rot="5400000">
            <a:off x="6549214" y="3368760"/>
            <a:ext cx="164064" cy="1414916"/>
            <a:chOff x="4428249" y="1369375"/>
            <a:chExt cx="36905" cy="429569"/>
          </a:xfrm>
        </p:grpSpPr>
        <p:sp>
          <p:nvSpPr>
            <p:cNvPr id="248" name="Google Shape;7693;p72">
              <a:extLst>
                <a:ext uri="{FF2B5EF4-FFF2-40B4-BE49-F238E27FC236}">
                  <a16:creationId xmlns:a16="http://schemas.microsoft.com/office/drawing/2014/main" id="{1A60FCF0-C708-D1C6-45B7-1CDCAB5EED0A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" name="Google Shape;7694;p72">
              <a:extLst>
                <a:ext uri="{FF2B5EF4-FFF2-40B4-BE49-F238E27FC236}">
                  <a16:creationId xmlns:a16="http://schemas.microsoft.com/office/drawing/2014/main" id="{623FC873-446F-FD93-BC58-D06070740FD6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" name="Google Shape;7695;p72">
              <a:extLst>
                <a:ext uri="{FF2B5EF4-FFF2-40B4-BE49-F238E27FC236}">
                  <a16:creationId xmlns:a16="http://schemas.microsoft.com/office/drawing/2014/main" id="{B8344CC9-2487-1C3F-D97E-5995A029B7E0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" name="Google Shape;7696;p72">
              <a:extLst>
                <a:ext uri="{FF2B5EF4-FFF2-40B4-BE49-F238E27FC236}">
                  <a16:creationId xmlns:a16="http://schemas.microsoft.com/office/drawing/2014/main" id="{E5BF6B6B-EE70-E8EF-F94A-66A4597F4088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" name="Google Shape;7697;p72">
              <a:extLst>
                <a:ext uri="{FF2B5EF4-FFF2-40B4-BE49-F238E27FC236}">
                  <a16:creationId xmlns:a16="http://schemas.microsoft.com/office/drawing/2014/main" id="{3D291A2A-AE99-8380-224E-3E17C70AAF4C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" name="Google Shape;7698;p72">
              <a:extLst>
                <a:ext uri="{FF2B5EF4-FFF2-40B4-BE49-F238E27FC236}">
                  <a16:creationId xmlns:a16="http://schemas.microsoft.com/office/drawing/2014/main" id="{958D4C5B-A004-5BB5-7F49-1FE34B9A518A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" name="Google Shape;7699;p72">
              <a:extLst>
                <a:ext uri="{FF2B5EF4-FFF2-40B4-BE49-F238E27FC236}">
                  <a16:creationId xmlns:a16="http://schemas.microsoft.com/office/drawing/2014/main" id="{ADC088FE-5894-5BD2-5790-05796FF51A8B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" name="Google Shape;7700;p72">
              <a:extLst>
                <a:ext uri="{FF2B5EF4-FFF2-40B4-BE49-F238E27FC236}">
                  <a16:creationId xmlns:a16="http://schemas.microsoft.com/office/drawing/2014/main" id="{A980BE30-EB18-BE63-DAEE-766F433CFA50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" name="Google Shape;7701;p72">
              <a:extLst>
                <a:ext uri="{FF2B5EF4-FFF2-40B4-BE49-F238E27FC236}">
                  <a16:creationId xmlns:a16="http://schemas.microsoft.com/office/drawing/2014/main" id="{4A80075D-DA58-3F86-DF63-FB131D17F603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" name="Google Shape;7702;p72">
              <a:extLst>
                <a:ext uri="{FF2B5EF4-FFF2-40B4-BE49-F238E27FC236}">
                  <a16:creationId xmlns:a16="http://schemas.microsoft.com/office/drawing/2014/main" id="{D29B05BF-130B-4415-0DE3-827C777BC269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" name="Google Shape;7703;p72">
              <a:extLst>
                <a:ext uri="{FF2B5EF4-FFF2-40B4-BE49-F238E27FC236}">
                  <a16:creationId xmlns:a16="http://schemas.microsoft.com/office/drawing/2014/main" id="{F3DDBA8B-A328-F596-1462-D94028FC32D9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" name="Google Shape;7704;p72">
              <a:extLst>
                <a:ext uri="{FF2B5EF4-FFF2-40B4-BE49-F238E27FC236}">
                  <a16:creationId xmlns:a16="http://schemas.microsoft.com/office/drawing/2014/main" id="{76901F7F-DD92-3365-23FD-BEFD5EB3B231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" name="Google Shape;7705;p72">
              <a:extLst>
                <a:ext uri="{FF2B5EF4-FFF2-40B4-BE49-F238E27FC236}">
                  <a16:creationId xmlns:a16="http://schemas.microsoft.com/office/drawing/2014/main" id="{61B453DB-48B7-5974-51F2-09ECF5E6ADE8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" name="Google Shape;7706;p72">
              <a:extLst>
                <a:ext uri="{FF2B5EF4-FFF2-40B4-BE49-F238E27FC236}">
                  <a16:creationId xmlns:a16="http://schemas.microsoft.com/office/drawing/2014/main" id="{019D9A3F-326F-9B6E-68C7-B4088B406C0E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" name="Google Shape;7707;p72">
              <a:extLst>
                <a:ext uri="{FF2B5EF4-FFF2-40B4-BE49-F238E27FC236}">
                  <a16:creationId xmlns:a16="http://schemas.microsoft.com/office/drawing/2014/main" id="{4F53920B-0BB3-338C-065F-FF49EC1752EE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" name="Google Shape;7708;p72">
              <a:extLst>
                <a:ext uri="{FF2B5EF4-FFF2-40B4-BE49-F238E27FC236}">
                  <a16:creationId xmlns:a16="http://schemas.microsoft.com/office/drawing/2014/main" id="{2EE73886-D339-45B5-9DA2-51D97DEB6BCE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" name="Google Shape;7709;p72">
              <a:extLst>
                <a:ext uri="{FF2B5EF4-FFF2-40B4-BE49-F238E27FC236}">
                  <a16:creationId xmlns:a16="http://schemas.microsoft.com/office/drawing/2014/main" id="{5DE03A40-9BB3-C6F7-4211-5D02A7D579BB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" name="Google Shape;7710;p72">
              <a:extLst>
                <a:ext uri="{FF2B5EF4-FFF2-40B4-BE49-F238E27FC236}">
                  <a16:creationId xmlns:a16="http://schemas.microsoft.com/office/drawing/2014/main" id="{738059E8-DCBF-593B-16AA-41439D7F12DF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" name="Google Shape;7711;p72">
              <a:extLst>
                <a:ext uri="{FF2B5EF4-FFF2-40B4-BE49-F238E27FC236}">
                  <a16:creationId xmlns:a16="http://schemas.microsoft.com/office/drawing/2014/main" id="{D2A01660-9A1A-5E11-61FD-6BAB8DBD46FB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" name="Google Shape;7712;p72">
              <a:extLst>
                <a:ext uri="{FF2B5EF4-FFF2-40B4-BE49-F238E27FC236}">
                  <a16:creationId xmlns:a16="http://schemas.microsoft.com/office/drawing/2014/main" id="{E99C339B-E223-927E-98E1-F840DB9DF3D3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" name="Google Shape;7713;p72">
              <a:extLst>
                <a:ext uri="{FF2B5EF4-FFF2-40B4-BE49-F238E27FC236}">
                  <a16:creationId xmlns:a16="http://schemas.microsoft.com/office/drawing/2014/main" id="{88535B6F-A114-F0EE-9FD9-3211FB463739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" name="Google Shape;7714;p72">
              <a:extLst>
                <a:ext uri="{FF2B5EF4-FFF2-40B4-BE49-F238E27FC236}">
                  <a16:creationId xmlns:a16="http://schemas.microsoft.com/office/drawing/2014/main" id="{18D0C38E-2D28-2A3D-40D2-A907ED31B500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" name="Google Shape;7715;p72">
              <a:extLst>
                <a:ext uri="{FF2B5EF4-FFF2-40B4-BE49-F238E27FC236}">
                  <a16:creationId xmlns:a16="http://schemas.microsoft.com/office/drawing/2014/main" id="{7BDB17F7-7B6E-BAD5-309C-FED5F2F7BC6D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" name="Google Shape;7716;p72">
              <a:extLst>
                <a:ext uri="{FF2B5EF4-FFF2-40B4-BE49-F238E27FC236}">
                  <a16:creationId xmlns:a16="http://schemas.microsoft.com/office/drawing/2014/main" id="{90E2CAA4-A2FF-3BAB-B3B2-53F56886C519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" name="Google Shape;7717;p72">
              <a:extLst>
                <a:ext uri="{FF2B5EF4-FFF2-40B4-BE49-F238E27FC236}">
                  <a16:creationId xmlns:a16="http://schemas.microsoft.com/office/drawing/2014/main" id="{360EA8B7-8CEF-FB19-2BCA-1F3067218E63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" name="Google Shape;7718;p72">
              <a:extLst>
                <a:ext uri="{FF2B5EF4-FFF2-40B4-BE49-F238E27FC236}">
                  <a16:creationId xmlns:a16="http://schemas.microsoft.com/office/drawing/2014/main" id="{4F8A546B-FD4C-5CA7-02E2-E4B4EA7D1F18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" name="Google Shape;7719;p72">
              <a:extLst>
                <a:ext uri="{FF2B5EF4-FFF2-40B4-BE49-F238E27FC236}">
                  <a16:creationId xmlns:a16="http://schemas.microsoft.com/office/drawing/2014/main" id="{7AFBFE52-04CC-5A67-4C9A-B8795EEBF2DB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" name="Google Shape;7720;p72">
              <a:extLst>
                <a:ext uri="{FF2B5EF4-FFF2-40B4-BE49-F238E27FC236}">
                  <a16:creationId xmlns:a16="http://schemas.microsoft.com/office/drawing/2014/main" id="{260444CA-148D-E529-475A-832D40C973BC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" name="Google Shape;7721;p72">
              <a:extLst>
                <a:ext uri="{FF2B5EF4-FFF2-40B4-BE49-F238E27FC236}">
                  <a16:creationId xmlns:a16="http://schemas.microsoft.com/office/drawing/2014/main" id="{E705AA17-FCBF-4171-11FF-E0CE4FC14E1B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" name="Google Shape;7722;p72">
              <a:extLst>
                <a:ext uri="{FF2B5EF4-FFF2-40B4-BE49-F238E27FC236}">
                  <a16:creationId xmlns:a16="http://schemas.microsoft.com/office/drawing/2014/main" id="{6CA7D832-1383-9186-3F55-53CA627A0EB2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" name="Google Shape;7723;p72">
              <a:extLst>
                <a:ext uri="{FF2B5EF4-FFF2-40B4-BE49-F238E27FC236}">
                  <a16:creationId xmlns:a16="http://schemas.microsoft.com/office/drawing/2014/main" id="{1E8022EA-1E3E-F87A-EBBE-75D3E4984C83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" name="Google Shape;7724;p72">
              <a:extLst>
                <a:ext uri="{FF2B5EF4-FFF2-40B4-BE49-F238E27FC236}">
                  <a16:creationId xmlns:a16="http://schemas.microsoft.com/office/drawing/2014/main" id="{DE484411-4C26-31DD-55F6-9A4C39AC73D7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80" name="Google Shape;7725;p72">
            <a:extLst>
              <a:ext uri="{FF2B5EF4-FFF2-40B4-BE49-F238E27FC236}">
                <a16:creationId xmlns:a16="http://schemas.microsoft.com/office/drawing/2014/main" id="{FEEC2CA3-E4FA-1937-84E9-9A4EB05C5874}"/>
              </a:ext>
            </a:extLst>
          </p:cNvPr>
          <p:cNvGrpSpPr/>
          <p:nvPr/>
        </p:nvGrpSpPr>
        <p:grpSpPr>
          <a:xfrm rot="10800000" flipH="1">
            <a:off x="5921643" y="2957304"/>
            <a:ext cx="1419207" cy="24808"/>
            <a:chOff x="219558" y="4738465"/>
            <a:chExt cx="5852400" cy="102300"/>
          </a:xfrm>
        </p:grpSpPr>
        <p:cxnSp>
          <p:nvCxnSpPr>
            <p:cNvPr id="281" name="Google Shape;7726;p72">
              <a:extLst>
                <a:ext uri="{FF2B5EF4-FFF2-40B4-BE49-F238E27FC236}">
                  <a16:creationId xmlns:a16="http://schemas.microsoft.com/office/drawing/2014/main" id="{2B3A5C56-5F2D-3AD9-2C8D-FCB39D35EC4A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82" name="Google Shape;7727;p72">
              <a:extLst>
                <a:ext uri="{FF2B5EF4-FFF2-40B4-BE49-F238E27FC236}">
                  <a16:creationId xmlns:a16="http://schemas.microsoft.com/office/drawing/2014/main" id="{53C56CF8-00ED-BA4E-9FA5-F6893D2A5FA0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" name="Google Shape;7728;p72">
              <a:extLst>
                <a:ext uri="{FF2B5EF4-FFF2-40B4-BE49-F238E27FC236}">
                  <a16:creationId xmlns:a16="http://schemas.microsoft.com/office/drawing/2014/main" id="{8D31C975-09C6-9832-37E1-68450A39DF3D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" name="Google Shape;7729;p72">
              <a:extLst>
                <a:ext uri="{FF2B5EF4-FFF2-40B4-BE49-F238E27FC236}">
                  <a16:creationId xmlns:a16="http://schemas.microsoft.com/office/drawing/2014/main" id="{D0B47DE7-F33A-FEF9-F7D9-4DC096533B34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" name="Google Shape;7730;p72">
              <a:extLst>
                <a:ext uri="{FF2B5EF4-FFF2-40B4-BE49-F238E27FC236}">
                  <a16:creationId xmlns:a16="http://schemas.microsoft.com/office/drawing/2014/main" id="{8E54ABA9-0384-C2CF-80D8-EC526BC49FC3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" name="Google Shape;7731;p72">
              <a:extLst>
                <a:ext uri="{FF2B5EF4-FFF2-40B4-BE49-F238E27FC236}">
                  <a16:creationId xmlns:a16="http://schemas.microsoft.com/office/drawing/2014/main" id="{BC783B00-B643-48B0-A921-0DE738918ECB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87" name="Google Shape;7732;p72">
            <a:extLst>
              <a:ext uri="{FF2B5EF4-FFF2-40B4-BE49-F238E27FC236}">
                <a16:creationId xmlns:a16="http://schemas.microsoft.com/office/drawing/2014/main" id="{E520316A-48B2-F10B-9AFB-BCFECE3D87D1}"/>
              </a:ext>
            </a:extLst>
          </p:cNvPr>
          <p:cNvGrpSpPr/>
          <p:nvPr/>
        </p:nvGrpSpPr>
        <p:grpSpPr>
          <a:xfrm>
            <a:off x="5932961" y="3330367"/>
            <a:ext cx="1396570" cy="385016"/>
            <a:chOff x="5286284" y="2966544"/>
            <a:chExt cx="1396570" cy="385016"/>
          </a:xfrm>
        </p:grpSpPr>
        <p:cxnSp>
          <p:nvCxnSpPr>
            <p:cNvPr id="288" name="Google Shape;7733;p72">
              <a:extLst>
                <a:ext uri="{FF2B5EF4-FFF2-40B4-BE49-F238E27FC236}">
                  <a16:creationId xmlns:a16="http://schemas.microsoft.com/office/drawing/2014/main" id="{8AA95BF5-C448-EE13-8B35-567D24F4CD0A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289" name="Google Shape;7734;p72">
              <a:extLst>
                <a:ext uri="{FF2B5EF4-FFF2-40B4-BE49-F238E27FC236}">
                  <a16:creationId xmlns:a16="http://schemas.microsoft.com/office/drawing/2014/main" id="{F5A0678A-7E43-7AC4-91D3-D473F92F2A4A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290" name="Google Shape;7735;p72">
              <a:extLst>
                <a:ext uri="{FF2B5EF4-FFF2-40B4-BE49-F238E27FC236}">
                  <a16:creationId xmlns:a16="http://schemas.microsoft.com/office/drawing/2014/main" id="{160E29BF-2CE3-82B5-AE28-9BB3C5073766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292" name="Google Shape;7736;p72">
                <a:extLst>
                  <a:ext uri="{FF2B5EF4-FFF2-40B4-BE49-F238E27FC236}">
                    <a16:creationId xmlns:a16="http://schemas.microsoft.com/office/drawing/2014/main" id="{28099A8F-E4FE-F5D2-5C8E-FFB94087D131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3" name="Google Shape;7737;p72">
                <a:extLst>
                  <a:ext uri="{FF2B5EF4-FFF2-40B4-BE49-F238E27FC236}">
                    <a16:creationId xmlns:a16="http://schemas.microsoft.com/office/drawing/2014/main" id="{02806C51-C6FA-EF47-890D-01AFDB97B6F5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4" name="Google Shape;7738;p72">
                <a:extLst>
                  <a:ext uri="{FF2B5EF4-FFF2-40B4-BE49-F238E27FC236}">
                    <a16:creationId xmlns:a16="http://schemas.microsoft.com/office/drawing/2014/main" id="{8398E946-204D-75A4-B42E-227F1EA70EAC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5" name="Google Shape;7739;p72">
                <a:extLst>
                  <a:ext uri="{FF2B5EF4-FFF2-40B4-BE49-F238E27FC236}">
                    <a16:creationId xmlns:a16="http://schemas.microsoft.com/office/drawing/2014/main" id="{233EE741-5091-94DB-4068-63C6AB44EB74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6" name="Google Shape;7740;p72">
                <a:extLst>
                  <a:ext uri="{FF2B5EF4-FFF2-40B4-BE49-F238E27FC236}">
                    <a16:creationId xmlns:a16="http://schemas.microsoft.com/office/drawing/2014/main" id="{764EE00B-47F3-313D-9718-937C20C8A71E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7" name="Google Shape;7741;p72">
                <a:extLst>
                  <a:ext uri="{FF2B5EF4-FFF2-40B4-BE49-F238E27FC236}">
                    <a16:creationId xmlns:a16="http://schemas.microsoft.com/office/drawing/2014/main" id="{867E0C79-181F-EB6F-3D6B-880327CD07C0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8" name="Google Shape;7742;p72">
                <a:extLst>
                  <a:ext uri="{FF2B5EF4-FFF2-40B4-BE49-F238E27FC236}">
                    <a16:creationId xmlns:a16="http://schemas.microsoft.com/office/drawing/2014/main" id="{6DE06729-670A-FB58-15A7-05ECE9EEDAE5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" name="Google Shape;7743;p72">
                <a:extLst>
                  <a:ext uri="{FF2B5EF4-FFF2-40B4-BE49-F238E27FC236}">
                    <a16:creationId xmlns:a16="http://schemas.microsoft.com/office/drawing/2014/main" id="{11373955-C000-68BE-61E7-CD7FAF5B6C2C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1" name="Google Shape;7744;p72">
              <a:extLst>
                <a:ext uri="{FF2B5EF4-FFF2-40B4-BE49-F238E27FC236}">
                  <a16:creationId xmlns:a16="http://schemas.microsoft.com/office/drawing/2014/main" id="{0E29831F-207C-7864-E10E-CC3907D4C7C8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300" name="Google Shape;7745;p72">
            <a:extLst>
              <a:ext uri="{FF2B5EF4-FFF2-40B4-BE49-F238E27FC236}">
                <a16:creationId xmlns:a16="http://schemas.microsoft.com/office/drawing/2014/main" id="{91E07678-A03B-68BB-9F65-E4D0EBE22470}"/>
              </a:ext>
            </a:extLst>
          </p:cNvPr>
          <p:cNvGrpSpPr/>
          <p:nvPr/>
        </p:nvGrpSpPr>
        <p:grpSpPr>
          <a:xfrm>
            <a:off x="2619027" y="1749143"/>
            <a:ext cx="1182276" cy="662027"/>
            <a:chOff x="2029517" y="1732295"/>
            <a:chExt cx="1149068" cy="643432"/>
          </a:xfrm>
        </p:grpSpPr>
        <p:grpSp>
          <p:nvGrpSpPr>
            <p:cNvPr id="301" name="Google Shape;7746;p72">
              <a:extLst>
                <a:ext uri="{FF2B5EF4-FFF2-40B4-BE49-F238E27FC236}">
                  <a16:creationId xmlns:a16="http://schemas.microsoft.com/office/drawing/2014/main" id="{ACD172A5-E416-3C98-0312-B79168152220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318" name="Google Shape;7747;p72">
                <a:extLst>
                  <a:ext uri="{FF2B5EF4-FFF2-40B4-BE49-F238E27FC236}">
                    <a16:creationId xmlns:a16="http://schemas.microsoft.com/office/drawing/2014/main" id="{7503EDAE-08C4-57DB-D0F8-1852EDFD6F53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322" name="Google Shape;7748;p72">
                  <a:extLst>
                    <a:ext uri="{FF2B5EF4-FFF2-40B4-BE49-F238E27FC236}">
                      <a16:creationId xmlns:a16="http://schemas.microsoft.com/office/drawing/2014/main" id="{F4A1CD3E-A54C-CB74-2337-E081D759F4AA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3" name="Google Shape;7749;p72">
                  <a:extLst>
                    <a:ext uri="{FF2B5EF4-FFF2-40B4-BE49-F238E27FC236}">
                      <a16:creationId xmlns:a16="http://schemas.microsoft.com/office/drawing/2014/main" id="{1FA6382B-424E-0DD5-0EFF-4D646EAF1F0D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9" name="Google Shape;7750;p72">
                <a:extLst>
                  <a:ext uri="{FF2B5EF4-FFF2-40B4-BE49-F238E27FC236}">
                    <a16:creationId xmlns:a16="http://schemas.microsoft.com/office/drawing/2014/main" id="{826FE3EB-5CB9-D9BB-9722-F626A8283D1E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320" name="Google Shape;7751;p72">
                  <a:extLst>
                    <a:ext uri="{FF2B5EF4-FFF2-40B4-BE49-F238E27FC236}">
                      <a16:creationId xmlns:a16="http://schemas.microsoft.com/office/drawing/2014/main" id="{E8787EB9-4490-70DA-9C2B-B14047ECB142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1" name="Google Shape;7752;p72">
                  <a:extLst>
                    <a:ext uri="{FF2B5EF4-FFF2-40B4-BE49-F238E27FC236}">
                      <a16:creationId xmlns:a16="http://schemas.microsoft.com/office/drawing/2014/main" id="{12E5FE3A-5940-F4FB-8494-B850748F67E9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2" name="Google Shape;7753;p72">
              <a:extLst>
                <a:ext uri="{FF2B5EF4-FFF2-40B4-BE49-F238E27FC236}">
                  <a16:creationId xmlns:a16="http://schemas.microsoft.com/office/drawing/2014/main" id="{65927E6D-22AD-A4BB-F1E0-4A9B5B1A8016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303" name="Google Shape;7754;p72">
                <a:extLst>
                  <a:ext uri="{FF2B5EF4-FFF2-40B4-BE49-F238E27FC236}">
                    <a16:creationId xmlns:a16="http://schemas.microsoft.com/office/drawing/2014/main" id="{F89FCBE7-791C-F97B-7F2A-CE10DAE8E9CD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312" name="Google Shape;7755;p72">
                  <a:extLst>
                    <a:ext uri="{FF2B5EF4-FFF2-40B4-BE49-F238E27FC236}">
                      <a16:creationId xmlns:a16="http://schemas.microsoft.com/office/drawing/2014/main" id="{8B5B5AAC-6086-9B94-24D9-C5ACDF4637D8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316" name="Google Shape;7756;p72">
                    <a:extLst>
                      <a:ext uri="{FF2B5EF4-FFF2-40B4-BE49-F238E27FC236}">
                        <a16:creationId xmlns:a16="http://schemas.microsoft.com/office/drawing/2014/main" id="{3C640392-E46F-8E2E-84D6-C2BF68BA6FC2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7" name="Google Shape;7757;p72">
                    <a:extLst>
                      <a:ext uri="{FF2B5EF4-FFF2-40B4-BE49-F238E27FC236}">
                        <a16:creationId xmlns:a16="http://schemas.microsoft.com/office/drawing/2014/main" id="{EC668935-6394-2FBB-2548-034F2ED9E32E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13" name="Google Shape;7758;p72">
                  <a:extLst>
                    <a:ext uri="{FF2B5EF4-FFF2-40B4-BE49-F238E27FC236}">
                      <a16:creationId xmlns:a16="http://schemas.microsoft.com/office/drawing/2014/main" id="{CBBB67E6-7202-5206-2208-C3D740EC5F9F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314" name="Google Shape;7759;p72">
                    <a:extLst>
                      <a:ext uri="{FF2B5EF4-FFF2-40B4-BE49-F238E27FC236}">
                        <a16:creationId xmlns:a16="http://schemas.microsoft.com/office/drawing/2014/main" id="{20F06230-E129-04D4-7625-B23E64771EA5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5" name="Google Shape;7760;p72">
                    <a:extLst>
                      <a:ext uri="{FF2B5EF4-FFF2-40B4-BE49-F238E27FC236}">
                        <a16:creationId xmlns:a16="http://schemas.microsoft.com/office/drawing/2014/main" id="{0652AC7C-9E08-708B-008C-E90524DAC78E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04" name="Google Shape;7761;p72">
                <a:extLst>
                  <a:ext uri="{FF2B5EF4-FFF2-40B4-BE49-F238E27FC236}">
                    <a16:creationId xmlns:a16="http://schemas.microsoft.com/office/drawing/2014/main" id="{F4456E4E-7C9D-4FD9-EC02-62FD93EA7D3B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305" name="Google Shape;7762;p72">
                  <a:extLst>
                    <a:ext uri="{FF2B5EF4-FFF2-40B4-BE49-F238E27FC236}">
                      <a16:creationId xmlns:a16="http://schemas.microsoft.com/office/drawing/2014/main" id="{10004939-E36B-9A3A-6544-16A42587C343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06" name="Google Shape;7763;p72">
                  <a:extLst>
                    <a:ext uri="{FF2B5EF4-FFF2-40B4-BE49-F238E27FC236}">
                      <a16:creationId xmlns:a16="http://schemas.microsoft.com/office/drawing/2014/main" id="{27E76351-B66E-5A1A-7C48-D56D70AC2A22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310" name="Google Shape;7764;p72">
                    <a:extLst>
                      <a:ext uri="{FF2B5EF4-FFF2-40B4-BE49-F238E27FC236}">
                        <a16:creationId xmlns:a16="http://schemas.microsoft.com/office/drawing/2014/main" id="{5DB98F76-C783-FA92-42C2-B5ADE9F01400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1" name="Google Shape;7765;p72">
                    <a:extLst>
                      <a:ext uri="{FF2B5EF4-FFF2-40B4-BE49-F238E27FC236}">
                        <a16:creationId xmlns:a16="http://schemas.microsoft.com/office/drawing/2014/main" id="{2A211DE7-D995-EB4C-0FFB-7C8769140418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07" name="Google Shape;7766;p72">
                  <a:extLst>
                    <a:ext uri="{FF2B5EF4-FFF2-40B4-BE49-F238E27FC236}">
                      <a16:creationId xmlns:a16="http://schemas.microsoft.com/office/drawing/2014/main" id="{248137E6-0A3F-B9AF-6B35-C5939D18CA6C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308" name="Google Shape;7767;p72">
                    <a:extLst>
                      <a:ext uri="{FF2B5EF4-FFF2-40B4-BE49-F238E27FC236}">
                        <a16:creationId xmlns:a16="http://schemas.microsoft.com/office/drawing/2014/main" id="{FAF67A49-7333-1CDB-DE33-16D064303E0F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09" name="Google Shape;7768;p72">
                    <a:extLst>
                      <a:ext uri="{FF2B5EF4-FFF2-40B4-BE49-F238E27FC236}">
                        <a16:creationId xmlns:a16="http://schemas.microsoft.com/office/drawing/2014/main" id="{CC68892F-8F9B-1F5A-8674-994BF6390E89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24" name="Google Shape;7769;p72">
            <a:extLst>
              <a:ext uri="{FF2B5EF4-FFF2-40B4-BE49-F238E27FC236}">
                <a16:creationId xmlns:a16="http://schemas.microsoft.com/office/drawing/2014/main" id="{EAFED879-8087-433E-3F55-D32128E1B254}"/>
              </a:ext>
            </a:extLst>
          </p:cNvPr>
          <p:cNvGrpSpPr/>
          <p:nvPr/>
        </p:nvGrpSpPr>
        <p:grpSpPr>
          <a:xfrm>
            <a:off x="1304276" y="1696756"/>
            <a:ext cx="962651" cy="810058"/>
            <a:chOff x="844912" y="1681380"/>
            <a:chExt cx="935611" cy="787305"/>
          </a:xfrm>
        </p:grpSpPr>
        <p:grpSp>
          <p:nvGrpSpPr>
            <p:cNvPr id="325" name="Google Shape;7770;p72">
              <a:extLst>
                <a:ext uri="{FF2B5EF4-FFF2-40B4-BE49-F238E27FC236}">
                  <a16:creationId xmlns:a16="http://schemas.microsoft.com/office/drawing/2014/main" id="{5D054D35-534A-8637-F681-7B06F0568D15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352" name="Google Shape;7771;p72">
                <a:extLst>
                  <a:ext uri="{FF2B5EF4-FFF2-40B4-BE49-F238E27FC236}">
                    <a16:creationId xmlns:a16="http://schemas.microsoft.com/office/drawing/2014/main" id="{16ABA8B6-C5EC-3043-6434-311FA9430965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3" name="Google Shape;7772;p72">
                <a:extLst>
                  <a:ext uri="{FF2B5EF4-FFF2-40B4-BE49-F238E27FC236}">
                    <a16:creationId xmlns:a16="http://schemas.microsoft.com/office/drawing/2014/main" id="{8801A9B7-68CC-C581-03E3-9D6093E03204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4" name="Google Shape;7773;p72">
                <a:extLst>
                  <a:ext uri="{FF2B5EF4-FFF2-40B4-BE49-F238E27FC236}">
                    <a16:creationId xmlns:a16="http://schemas.microsoft.com/office/drawing/2014/main" id="{3A82B7FA-2D71-EC98-7EBC-0CD684DE32C8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5" name="Google Shape;7774;p72">
                <a:extLst>
                  <a:ext uri="{FF2B5EF4-FFF2-40B4-BE49-F238E27FC236}">
                    <a16:creationId xmlns:a16="http://schemas.microsoft.com/office/drawing/2014/main" id="{8FBF54B6-E51B-2397-5931-E9C4DA11FCE4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Google Shape;7775;p72">
                <a:extLst>
                  <a:ext uri="{FF2B5EF4-FFF2-40B4-BE49-F238E27FC236}">
                    <a16:creationId xmlns:a16="http://schemas.microsoft.com/office/drawing/2014/main" id="{590A797A-F015-A5A4-497B-957B4EB7EDAB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Google Shape;7776;p72">
                <a:extLst>
                  <a:ext uri="{FF2B5EF4-FFF2-40B4-BE49-F238E27FC236}">
                    <a16:creationId xmlns:a16="http://schemas.microsoft.com/office/drawing/2014/main" id="{E40CC56C-42E3-B9F4-D00B-518599BF31E2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6" name="Google Shape;7777;p72">
              <a:extLst>
                <a:ext uri="{FF2B5EF4-FFF2-40B4-BE49-F238E27FC236}">
                  <a16:creationId xmlns:a16="http://schemas.microsoft.com/office/drawing/2014/main" id="{6BA24FD9-95EE-0E43-555F-9501EBF5355B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340" name="Google Shape;7778;p72">
                <a:extLst>
                  <a:ext uri="{FF2B5EF4-FFF2-40B4-BE49-F238E27FC236}">
                    <a16:creationId xmlns:a16="http://schemas.microsoft.com/office/drawing/2014/main" id="{D8B335B1-7D44-6CC4-FA27-0869B9CC44B2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1" name="Google Shape;7779;p72">
                <a:extLst>
                  <a:ext uri="{FF2B5EF4-FFF2-40B4-BE49-F238E27FC236}">
                    <a16:creationId xmlns:a16="http://schemas.microsoft.com/office/drawing/2014/main" id="{4DF14201-D03C-754D-3815-9A2661712DC0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342" name="Google Shape;7780;p72">
                  <a:extLst>
                    <a:ext uri="{FF2B5EF4-FFF2-40B4-BE49-F238E27FC236}">
                      <a16:creationId xmlns:a16="http://schemas.microsoft.com/office/drawing/2014/main" id="{4A553B09-41D5-A43B-8465-1B51BAEAD18D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345" name="Google Shape;7781;p72">
                    <a:extLst>
                      <a:ext uri="{FF2B5EF4-FFF2-40B4-BE49-F238E27FC236}">
                        <a16:creationId xmlns:a16="http://schemas.microsoft.com/office/drawing/2014/main" id="{DB2BF8D0-0ABB-139B-574D-C36C20450214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Google Shape;7782;p72">
                    <a:extLst>
                      <a:ext uri="{FF2B5EF4-FFF2-40B4-BE49-F238E27FC236}">
                        <a16:creationId xmlns:a16="http://schemas.microsoft.com/office/drawing/2014/main" id="{FC09611C-8548-D2E8-0F9C-5E321808D567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7" name="Google Shape;7783;p72">
                    <a:extLst>
                      <a:ext uri="{FF2B5EF4-FFF2-40B4-BE49-F238E27FC236}">
                        <a16:creationId xmlns:a16="http://schemas.microsoft.com/office/drawing/2014/main" id="{0B84F1DD-55CB-9842-C17B-8945946A7BAB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8" name="Google Shape;7784;p72">
                    <a:extLst>
                      <a:ext uri="{FF2B5EF4-FFF2-40B4-BE49-F238E27FC236}">
                        <a16:creationId xmlns:a16="http://schemas.microsoft.com/office/drawing/2014/main" id="{C11FC9E6-52D7-340E-FD26-273D9C450017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9" name="Google Shape;7785;p72">
                    <a:extLst>
                      <a:ext uri="{FF2B5EF4-FFF2-40B4-BE49-F238E27FC236}">
                        <a16:creationId xmlns:a16="http://schemas.microsoft.com/office/drawing/2014/main" id="{83744E60-8F20-FCB6-AEFA-1540E5B6FF3E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Google Shape;7786;p72">
                    <a:extLst>
                      <a:ext uri="{FF2B5EF4-FFF2-40B4-BE49-F238E27FC236}">
                        <a16:creationId xmlns:a16="http://schemas.microsoft.com/office/drawing/2014/main" id="{89CA5957-84BC-56F9-233F-6463F7E781CF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1" name="Google Shape;7787;p72">
                    <a:extLst>
                      <a:ext uri="{FF2B5EF4-FFF2-40B4-BE49-F238E27FC236}">
                        <a16:creationId xmlns:a16="http://schemas.microsoft.com/office/drawing/2014/main" id="{5128B258-9E9D-C369-B9DA-5E1BC988537B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43" name="Google Shape;7788;p72">
                  <a:extLst>
                    <a:ext uri="{FF2B5EF4-FFF2-40B4-BE49-F238E27FC236}">
                      <a16:creationId xmlns:a16="http://schemas.microsoft.com/office/drawing/2014/main" id="{60DA9584-0847-E2DB-CAFF-7D99AC5BA9BB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" name="Google Shape;7789;p72">
                  <a:extLst>
                    <a:ext uri="{FF2B5EF4-FFF2-40B4-BE49-F238E27FC236}">
                      <a16:creationId xmlns:a16="http://schemas.microsoft.com/office/drawing/2014/main" id="{479A29AC-E682-8977-100C-A7D53659E75C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27" name="Google Shape;7790;p72">
              <a:extLst>
                <a:ext uri="{FF2B5EF4-FFF2-40B4-BE49-F238E27FC236}">
                  <a16:creationId xmlns:a16="http://schemas.microsoft.com/office/drawing/2014/main" id="{F26BE81C-30FD-54B8-22A6-15E4DCDF3212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328" name="Google Shape;7791;p72">
                <a:extLst>
                  <a:ext uri="{FF2B5EF4-FFF2-40B4-BE49-F238E27FC236}">
                    <a16:creationId xmlns:a16="http://schemas.microsoft.com/office/drawing/2014/main" id="{AC123710-81E8-7C84-FA75-58082359D587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9" name="Google Shape;7792;p72">
                <a:extLst>
                  <a:ext uri="{FF2B5EF4-FFF2-40B4-BE49-F238E27FC236}">
                    <a16:creationId xmlns:a16="http://schemas.microsoft.com/office/drawing/2014/main" id="{35EC32A1-1184-CE55-5343-0338D05026F9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330" name="Google Shape;7793;p72">
                  <a:extLst>
                    <a:ext uri="{FF2B5EF4-FFF2-40B4-BE49-F238E27FC236}">
                      <a16:creationId xmlns:a16="http://schemas.microsoft.com/office/drawing/2014/main" id="{9E5CAF83-64B5-1036-705C-13AFF2807A2A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333" name="Google Shape;7794;p72">
                    <a:extLst>
                      <a:ext uri="{FF2B5EF4-FFF2-40B4-BE49-F238E27FC236}">
                        <a16:creationId xmlns:a16="http://schemas.microsoft.com/office/drawing/2014/main" id="{84F1341F-9127-3D54-CCFF-E8886E8723AB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Google Shape;7795;p72">
                    <a:extLst>
                      <a:ext uri="{FF2B5EF4-FFF2-40B4-BE49-F238E27FC236}">
                        <a16:creationId xmlns:a16="http://schemas.microsoft.com/office/drawing/2014/main" id="{228BFCE3-7673-EE7C-EFC1-E3E56534FCBC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5" name="Google Shape;7796;p72">
                    <a:extLst>
                      <a:ext uri="{FF2B5EF4-FFF2-40B4-BE49-F238E27FC236}">
                        <a16:creationId xmlns:a16="http://schemas.microsoft.com/office/drawing/2014/main" id="{C8360728-8CB1-EFB9-9AC5-3DCFFE1B49C7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6" name="Google Shape;7797;p72">
                    <a:extLst>
                      <a:ext uri="{FF2B5EF4-FFF2-40B4-BE49-F238E27FC236}">
                        <a16:creationId xmlns:a16="http://schemas.microsoft.com/office/drawing/2014/main" id="{3F56D77F-5AB6-7AEE-6DA4-78EF474A9B0E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7" name="Google Shape;7798;p72">
                    <a:extLst>
                      <a:ext uri="{FF2B5EF4-FFF2-40B4-BE49-F238E27FC236}">
                        <a16:creationId xmlns:a16="http://schemas.microsoft.com/office/drawing/2014/main" id="{E6A7FFA6-27F0-0891-9A3B-02A6F2AE8380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8" name="Google Shape;7799;p72">
                    <a:extLst>
                      <a:ext uri="{FF2B5EF4-FFF2-40B4-BE49-F238E27FC236}">
                        <a16:creationId xmlns:a16="http://schemas.microsoft.com/office/drawing/2014/main" id="{6DD9F418-411D-CA2A-CCD1-6AA9DBA1303D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9" name="Google Shape;7800;p72">
                    <a:extLst>
                      <a:ext uri="{FF2B5EF4-FFF2-40B4-BE49-F238E27FC236}">
                        <a16:creationId xmlns:a16="http://schemas.microsoft.com/office/drawing/2014/main" id="{EB6A18F2-F816-7BA3-44DD-0A89CAE2B88E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31" name="Google Shape;7801;p72">
                  <a:extLst>
                    <a:ext uri="{FF2B5EF4-FFF2-40B4-BE49-F238E27FC236}">
                      <a16:creationId xmlns:a16="http://schemas.microsoft.com/office/drawing/2014/main" id="{543F93A6-B0CA-D597-B2E6-2E75FCBFC352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" name="Google Shape;7802;p72">
                  <a:extLst>
                    <a:ext uri="{FF2B5EF4-FFF2-40B4-BE49-F238E27FC236}">
                      <a16:creationId xmlns:a16="http://schemas.microsoft.com/office/drawing/2014/main" id="{78D2E629-FA7D-B57A-1DA3-4024C50B1286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58" name="Google Shape;7803;p72">
            <a:extLst>
              <a:ext uri="{FF2B5EF4-FFF2-40B4-BE49-F238E27FC236}">
                <a16:creationId xmlns:a16="http://schemas.microsoft.com/office/drawing/2014/main" id="{C1D2F327-5EA9-0D3A-D5E3-AAA56ECB160C}"/>
              </a:ext>
            </a:extLst>
          </p:cNvPr>
          <p:cNvGrpSpPr/>
          <p:nvPr/>
        </p:nvGrpSpPr>
        <p:grpSpPr>
          <a:xfrm>
            <a:off x="7413216" y="2464186"/>
            <a:ext cx="1622269" cy="552443"/>
            <a:chOff x="6894650" y="2574740"/>
            <a:chExt cx="1445100" cy="492111"/>
          </a:xfrm>
        </p:grpSpPr>
        <p:sp>
          <p:nvSpPr>
            <p:cNvPr id="359" name="Google Shape;7804;p72">
              <a:extLst>
                <a:ext uri="{FF2B5EF4-FFF2-40B4-BE49-F238E27FC236}">
                  <a16:creationId xmlns:a16="http://schemas.microsoft.com/office/drawing/2014/main" id="{271D857D-7AF3-682C-0ADC-E3151F29DC1A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" name="Google Shape;7805;p72">
              <a:extLst>
                <a:ext uri="{FF2B5EF4-FFF2-40B4-BE49-F238E27FC236}">
                  <a16:creationId xmlns:a16="http://schemas.microsoft.com/office/drawing/2014/main" id="{E3AEE141-C309-1E33-D9EB-7B08D73877B5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" name="Google Shape;7806;p72">
              <a:extLst>
                <a:ext uri="{FF2B5EF4-FFF2-40B4-BE49-F238E27FC236}">
                  <a16:creationId xmlns:a16="http://schemas.microsoft.com/office/drawing/2014/main" id="{D154D5B8-61F7-62F6-4BB1-CDDD932C2140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" name="Google Shape;7807;p72">
              <a:extLst>
                <a:ext uri="{FF2B5EF4-FFF2-40B4-BE49-F238E27FC236}">
                  <a16:creationId xmlns:a16="http://schemas.microsoft.com/office/drawing/2014/main" id="{3E9176B5-F1D2-F84A-E835-E14F959823A0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" name="Google Shape;7808;p72">
              <a:extLst>
                <a:ext uri="{FF2B5EF4-FFF2-40B4-BE49-F238E27FC236}">
                  <a16:creationId xmlns:a16="http://schemas.microsoft.com/office/drawing/2014/main" id="{A599D0AE-52CA-FE36-F485-5486EAFF92FE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364" name="Google Shape;7809;p72">
              <a:extLst>
                <a:ext uri="{FF2B5EF4-FFF2-40B4-BE49-F238E27FC236}">
                  <a16:creationId xmlns:a16="http://schemas.microsoft.com/office/drawing/2014/main" id="{1456C5D4-4F17-50B6-4FF8-9DE27F6DE379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65" name="Google Shape;7810;p72">
            <a:extLst>
              <a:ext uri="{FF2B5EF4-FFF2-40B4-BE49-F238E27FC236}">
                <a16:creationId xmlns:a16="http://schemas.microsoft.com/office/drawing/2014/main" id="{7C486AAC-82AA-5197-C8A6-8F102AA5C914}"/>
              </a:ext>
            </a:extLst>
          </p:cNvPr>
          <p:cNvGrpSpPr/>
          <p:nvPr/>
        </p:nvGrpSpPr>
        <p:grpSpPr>
          <a:xfrm>
            <a:off x="7432759" y="3838441"/>
            <a:ext cx="1583206" cy="475705"/>
            <a:chOff x="6953919" y="3907920"/>
            <a:chExt cx="1377300" cy="475705"/>
          </a:xfrm>
        </p:grpSpPr>
        <p:cxnSp>
          <p:nvCxnSpPr>
            <p:cNvPr id="366" name="Google Shape;7811;p72">
              <a:extLst>
                <a:ext uri="{FF2B5EF4-FFF2-40B4-BE49-F238E27FC236}">
                  <a16:creationId xmlns:a16="http://schemas.microsoft.com/office/drawing/2014/main" id="{3A095644-00DE-7DBD-043B-A39691351EF6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" name="Google Shape;7812;p72">
              <a:extLst>
                <a:ext uri="{FF2B5EF4-FFF2-40B4-BE49-F238E27FC236}">
                  <a16:creationId xmlns:a16="http://schemas.microsoft.com/office/drawing/2014/main" id="{726560E6-F2E2-5154-73F4-7AF07BD62AEB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" name="Google Shape;7813;p72">
              <a:extLst>
                <a:ext uri="{FF2B5EF4-FFF2-40B4-BE49-F238E27FC236}">
                  <a16:creationId xmlns:a16="http://schemas.microsoft.com/office/drawing/2014/main" id="{E87D342A-82ED-396D-5BBB-7FE468407C13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9" name="Google Shape;7814;p72">
              <a:extLst>
                <a:ext uri="{FF2B5EF4-FFF2-40B4-BE49-F238E27FC236}">
                  <a16:creationId xmlns:a16="http://schemas.microsoft.com/office/drawing/2014/main" id="{80DC19EB-B2BE-E06D-A2F8-024966196988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0" name="Google Shape;7815;p72">
              <a:extLst>
                <a:ext uri="{FF2B5EF4-FFF2-40B4-BE49-F238E27FC236}">
                  <a16:creationId xmlns:a16="http://schemas.microsoft.com/office/drawing/2014/main" id="{9B70FD5F-938E-DEC5-18F7-C51CF5430C43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1" name="Google Shape;7816;p72">
            <a:extLst>
              <a:ext uri="{FF2B5EF4-FFF2-40B4-BE49-F238E27FC236}">
                <a16:creationId xmlns:a16="http://schemas.microsoft.com/office/drawing/2014/main" id="{4B822492-2C1D-18E2-7110-16847F193E79}"/>
              </a:ext>
            </a:extLst>
          </p:cNvPr>
          <p:cNvGrpSpPr/>
          <p:nvPr/>
        </p:nvGrpSpPr>
        <p:grpSpPr>
          <a:xfrm>
            <a:off x="2936347" y="2599587"/>
            <a:ext cx="836286" cy="824529"/>
            <a:chOff x="2389399" y="2595741"/>
            <a:chExt cx="812796" cy="801369"/>
          </a:xfrm>
        </p:grpSpPr>
        <p:grpSp>
          <p:nvGrpSpPr>
            <p:cNvPr id="372" name="Google Shape;7817;p72">
              <a:extLst>
                <a:ext uri="{FF2B5EF4-FFF2-40B4-BE49-F238E27FC236}">
                  <a16:creationId xmlns:a16="http://schemas.microsoft.com/office/drawing/2014/main" id="{F872B4E2-7B11-5366-82C9-2282661EA5A3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423" name="Google Shape;7818;p72">
                <a:extLst>
                  <a:ext uri="{FF2B5EF4-FFF2-40B4-BE49-F238E27FC236}">
                    <a16:creationId xmlns:a16="http://schemas.microsoft.com/office/drawing/2014/main" id="{2FBC277B-F0DC-8941-5CB2-E8E4B434A468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24" name="Google Shape;7819;p72">
                <a:extLst>
                  <a:ext uri="{FF2B5EF4-FFF2-40B4-BE49-F238E27FC236}">
                    <a16:creationId xmlns:a16="http://schemas.microsoft.com/office/drawing/2014/main" id="{F4EFA938-9C9C-4263-0CCE-7F3C82CC67B4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25" name="Google Shape;7820;p72">
                <a:extLst>
                  <a:ext uri="{FF2B5EF4-FFF2-40B4-BE49-F238E27FC236}">
                    <a16:creationId xmlns:a16="http://schemas.microsoft.com/office/drawing/2014/main" id="{26616BDA-29D2-3B53-C886-DFFBF630BDE3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3" name="Google Shape;7821;p72">
              <a:extLst>
                <a:ext uri="{FF2B5EF4-FFF2-40B4-BE49-F238E27FC236}">
                  <a16:creationId xmlns:a16="http://schemas.microsoft.com/office/drawing/2014/main" id="{9B8C6B4E-5A51-1122-3448-05CBD3D7DB1F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399" name="Google Shape;7822;p72">
                <a:extLst>
                  <a:ext uri="{FF2B5EF4-FFF2-40B4-BE49-F238E27FC236}">
                    <a16:creationId xmlns:a16="http://schemas.microsoft.com/office/drawing/2014/main" id="{9EF8C463-48D9-8CF5-C700-BFB35A6E08BD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416" name="Google Shape;7823;p72">
                  <a:extLst>
                    <a:ext uri="{FF2B5EF4-FFF2-40B4-BE49-F238E27FC236}">
                      <a16:creationId xmlns:a16="http://schemas.microsoft.com/office/drawing/2014/main" id="{A3D2F358-5807-7D5A-AB44-0121AAE473F8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420" name="Google Shape;7824;p72">
                    <a:extLst>
                      <a:ext uri="{FF2B5EF4-FFF2-40B4-BE49-F238E27FC236}">
                        <a16:creationId xmlns:a16="http://schemas.microsoft.com/office/drawing/2014/main" id="{A86B5523-18DB-20AB-F7F0-2CF67B525DF5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1" name="Google Shape;7825;p72">
                    <a:extLst>
                      <a:ext uri="{FF2B5EF4-FFF2-40B4-BE49-F238E27FC236}">
                        <a16:creationId xmlns:a16="http://schemas.microsoft.com/office/drawing/2014/main" id="{B3600ADA-148E-0A67-748C-BB39F1674E36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2" name="Google Shape;7826;p72">
                    <a:extLst>
                      <a:ext uri="{FF2B5EF4-FFF2-40B4-BE49-F238E27FC236}">
                        <a16:creationId xmlns:a16="http://schemas.microsoft.com/office/drawing/2014/main" id="{DA0CD06F-FF99-DFD8-3BA8-BC8BB498037C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17" name="Google Shape;7827;p72">
                  <a:extLst>
                    <a:ext uri="{FF2B5EF4-FFF2-40B4-BE49-F238E27FC236}">
                      <a16:creationId xmlns:a16="http://schemas.microsoft.com/office/drawing/2014/main" id="{BBC4B786-FD4E-7694-6B9A-5ADCBE0C1B4C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418" name="Google Shape;7828;p72">
                    <a:extLst>
                      <a:ext uri="{FF2B5EF4-FFF2-40B4-BE49-F238E27FC236}">
                        <a16:creationId xmlns:a16="http://schemas.microsoft.com/office/drawing/2014/main" id="{C968F939-E12D-0BE7-46D8-7C2A03627C85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9" name="Google Shape;7829;p72">
                    <a:extLst>
                      <a:ext uri="{FF2B5EF4-FFF2-40B4-BE49-F238E27FC236}">
                        <a16:creationId xmlns:a16="http://schemas.microsoft.com/office/drawing/2014/main" id="{ED9017AB-BFF1-A8AA-627E-17D523E9DCB6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0" name="Google Shape;7830;p72">
                <a:extLst>
                  <a:ext uri="{FF2B5EF4-FFF2-40B4-BE49-F238E27FC236}">
                    <a16:creationId xmlns:a16="http://schemas.microsoft.com/office/drawing/2014/main" id="{3497D1C4-4FB1-E9DF-2119-F0A0B3725C1A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409" name="Google Shape;7831;p72">
                  <a:extLst>
                    <a:ext uri="{FF2B5EF4-FFF2-40B4-BE49-F238E27FC236}">
                      <a16:creationId xmlns:a16="http://schemas.microsoft.com/office/drawing/2014/main" id="{DED49E6B-9158-07AD-9CEE-86018B359431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413" name="Google Shape;7832;p72">
                    <a:extLst>
                      <a:ext uri="{FF2B5EF4-FFF2-40B4-BE49-F238E27FC236}">
                        <a16:creationId xmlns:a16="http://schemas.microsoft.com/office/drawing/2014/main" id="{2BD00826-9B01-65CD-2943-0E89E2219B57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4" name="Google Shape;7833;p72">
                    <a:extLst>
                      <a:ext uri="{FF2B5EF4-FFF2-40B4-BE49-F238E27FC236}">
                        <a16:creationId xmlns:a16="http://schemas.microsoft.com/office/drawing/2014/main" id="{0CF1980A-A21A-B15B-A7ED-76E886DAA76F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5" name="Google Shape;7834;p72">
                    <a:extLst>
                      <a:ext uri="{FF2B5EF4-FFF2-40B4-BE49-F238E27FC236}">
                        <a16:creationId xmlns:a16="http://schemas.microsoft.com/office/drawing/2014/main" id="{AF716224-B9BF-3F0B-8375-1056F8EAA46E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10" name="Google Shape;7835;p72">
                  <a:extLst>
                    <a:ext uri="{FF2B5EF4-FFF2-40B4-BE49-F238E27FC236}">
                      <a16:creationId xmlns:a16="http://schemas.microsoft.com/office/drawing/2014/main" id="{98113861-7206-3CCD-A991-23A1697F39DD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411" name="Google Shape;7836;p72">
                    <a:extLst>
                      <a:ext uri="{FF2B5EF4-FFF2-40B4-BE49-F238E27FC236}">
                        <a16:creationId xmlns:a16="http://schemas.microsoft.com/office/drawing/2014/main" id="{9ABD7161-3CDC-9160-8B43-E4E9B1D04833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2" name="Google Shape;7837;p72">
                    <a:extLst>
                      <a:ext uri="{FF2B5EF4-FFF2-40B4-BE49-F238E27FC236}">
                        <a16:creationId xmlns:a16="http://schemas.microsoft.com/office/drawing/2014/main" id="{C22D8945-C9DD-31CC-E2CE-E96067449398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1" name="Google Shape;7838;p72">
                <a:extLst>
                  <a:ext uri="{FF2B5EF4-FFF2-40B4-BE49-F238E27FC236}">
                    <a16:creationId xmlns:a16="http://schemas.microsoft.com/office/drawing/2014/main" id="{CA718D50-076B-C9BD-FA78-CB41D6407CA8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402" name="Google Shape;7839;p72">
                  <a:extLst>
                    <a:ext uri="{FF2B5EF4-FFF2-40B4-BE49-F238E27FC236}">
                      <a16:creationId xmlns:a16="http://schemas.microsoft.com/office/drawing/2014/main" id="{7E052FE9-2DF4-4202-0552-BE8AAB29FE9C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406" name="Google Shape;7840;p72">
                    <a:extLst>
                      <a:ext uri="{FF2B5EF4-FFF2-40B4-BE49-F238E27FC236}">
                        <a16:creationId xmlns:a16="http://schemas.microsoft.com/office/drawing/2014/main" id="{5136A7EC-8BF2-8CBC-1490-117B9CBD227B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7" name="Google Shape;7841;p72">
                    <a:extLst>
                      <a:ext uri="{FF2B5EF4-FFF2-40B4-BE49-F238E27FC236}">
                        <a16:creationId xmlns:a16="http://schemas.microsoft.com/office/drawing/2014/main" id="{DAC4C678-E5AD-AC88-5AEF-1F94A488C6A1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8" name="Google Shape;7842;p72">
                    <a:extLst>
                      <a:ext uri="{FF2B5EF4-FFF2-40B4-BE49-F238E27FC236}">
                        <a16:creationId xmlns:a16="http://schemas.microsoft.com/office/drawing/2014/main" id="{98608997-81A8-ABEB-4A7B-ADCE3FA316BE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3" name="Google Shape;7843;p72">
                  <a:extLst>
                    <a:ext uri="{FF2B5EF4-FFF2-40B4-BE49-F238E27FC236}">
                      <a16:creationId xmlns:a16="http://schemas.microsoft.com/office/drawing/2014/main" id="{21480EB8-1814-F063-8261-72E9785F4BC4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404" name="Google Shape;7844;p72">
                    <a:extLst>
                      <a:ext uri="{FF2B5EF4-FFF2-40B4-BE49-F238E27FC236}">
                        <a16:creationId xmlns:a16="http://schemas.microsoft.com/office/drawing/2014/main" id="{1B164DA6-C74B-EC17-13CB-5F1A4F6D2BA6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5" name="Google Shape;7845;p72">
                    <a:extLst>
                      <a:ext uri="{FF2B5EF4-FFF2-40B4-BE49-F238E27FC236}">
                        <a16:creationId xmlns:a16="http://schemas.microsoft.com/office/drawing/2014/main" id="{9DF04E6F-D600-4B9B-37D7-9D1954F5F21C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74" name="Google Shape;7846;p72">
              <a:extLst>
                <a:ext uri="{FF2B5EF4-FFF2-40B4-BE49-F238E27FC236}">
                  <a16:creationId xmlns:a16="http://schemas.microsoft.com/office/drawing/2014/main" id="{74BAC0C2-C1CD-AEB3-C559-4D8C3A884765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375" name="Google Shape;7847;p72">
                <a:extLst>
                  <a:ext uri="{FF2B5EF4-FFF2-40B4-BE49-F238E27FC236}">
                    <a16:creationId xmlns:a16="http://schemas.microsoft.com/office/drawing/2014/main" id="{05A93524-DCA3-B1B2-8CC4-61B2614372A0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392" name="Google Shape;7848;p72">
                  <a:extLst>
                    <a:ext uri="{FF2B5EF4-FFF2-40B4-BE49-F238E27FC236}">
                      <a16:creationId xmlns:a16="http://schemas.microsoft.com/office/drawing/2014/main" id="{2EB1B60A-9D5A-B740-E3BF-1D00A8AC21A7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396" name="Google Shape;7849;p72">
                    <a:extLst>
                      <a:ext uri="{FF2B5EF4-FFF2-40B4-BE49-F238E27FC236}">
                        <a16:creationId xmlns:a16="http://schemas.microsoft.com/office/drawing/2014/main" id="{550C44D4-85E2-87C7-46E7-31A31EDE9833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7" name="Google Shape;7850;p72">
                    <a:extLst>
                      <a:ext uri="{FF2B5EF4-FFF2-40B4-BE49-F238E27FC236}">
                        <a16:creationId xmlns:a16="http://schemas.microsoft.com/office/drawing/2014/main" id="{DCD01274-7C0D-6DB8-2757-CF4ADDB33B61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8" name="Google Shape;7851;p72">
                    <a:extLst>
                      <a:ext uri="{FF2B5EF4-FFF2-40B4-BE49-F238E27FC236}">
                        <a16:creationId xmlns:a16="http://schemas.microsoft.com/office/drawing/2014/main" id="{61A95B8F-3891-789A-B3CC-C54CAC18AB94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3" name="Google Shape;7852;p72">
                  <a:extLst>
                    <a:ext uri="{FF2B5EF4-FFF2-40B4-BE49-F238E27FC236}">
                      <a16:creationId xmlns:a16="http://schemas.microsoft.com/office/drawing/2014/main" id="{BC56510E-8A30-DFD3-320F-1245B05F38D7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394" name="Google Shape;7853;p72">
                    <a:extLst>
                      <a:ext uri="{FF2B5EF4-FFF2-40B4-BE49-F238E27FC236}">
                        <a16:creationId xmlns:a16="http://schemas.microsoft.com/office/drawing/2014/main" id="{64C37102-E0FA-4807-88BD-4B733A928B71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5" name="Google Shape;7854;p72">
                    <a:extLst>
                      <a:ext uri="{FF2B5EF4-FFF2-40B4-BE49-F238E27FC236}">
                        <a16:creationId xmlns:a16="http://schemas.microsoft.com/office/drawing/2014/main" id="{BCCE5C18-A9E2-6B36-445B-9DE4E7894ABB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76" name="Google Shape;7855;p72">
                <a:extLst>
                  <a:ext uri="{FF2B5EF4-FFF2-40B4-BE49-F238E27FC236}">
                    <a16:creationId xmlns:a16="http://schemas.microsoft.com/office/drawing/2014/main" id="{8AC57AE5-3E59-1BAD-2C45-6EE85EFD9CDF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385" name="Google Shape;7856;p72">
                  <a:extLst>
                    <a:ext uri="{FF2B5EF4-FFF2-40B4-BE49-F238E27FC236}">
                      <a16:creationId xmlns:a16="http://schemas.microsoft.com/office/drawing/2014/main" id="{2EC25A23-38A8-EC2D-6150-ADB30E1F0351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389" name="Google Shape;7857;p72">
                    <a:extLst>
                      <a:ext uri="{FF2B5EF4-FFF2-40B4-BE49-F238E27FC236}">
                        <a16:creationId xmlns:a16="http://schemas.microsoft.com/office/drawing/2014/main" id="{00FE1A80-7B9B-1DB5-7995-559361A8FDAC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Google Shape;7858;p72">
                    <a:extLst>
                      <a:ext uri="{FF2B5EF4-FFF2-40B4-BE49-F238E27FC236}">
                        <a16:creationId xmlns:a16="http://schemas.microsoft.com/office/drawing/2014/main" id="{708520EC-DC49-E69F-DE3F-58B12A6E24AD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Google Shape;7859;p72">
                    <a:extLst>
                      <a:ext uri="{FF2B5EF4-FFF2-40B4-BE49-F238E27FC236}">
                        <a16:creationId xmlns:a16="http://schemas.microsoft.com/office/drawing/2014/main" id="{C2428801-7FDA-9AD4-8019-04584A9D4C16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86" name="Google Shape;7860;p72">
                  <a:extLst>
                    <a:ext uri="{FF2B5EF4-FFF2-40B4-BE49-F238E27FC236}">
                      <a16:creationId xmlns:a16="http://schemas.microsoft.com/office/drawing/2014/main" id="{53E23152-F4C0-0B54-8E27-EACDC81A09CD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387" name="Google Shape;7861;p72">
                    <a:extLst>
                      <a:ext uri="{FF2B5EF4-FFF2-40B4-BE49-F238E27FC236}">
                        <a16:creationId xmlns:a16="http://schemas.microsoft.com/office/drawing/2014/main" id="{A4EE321D-3253-D528-28D4-857F2C96FF30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8" name="Google Shape;7862;p72">
                    <a:extLst>
                      <a:ext uri="{FF2B5EF4-FFF2-40B4-BE49-F238E27FC236}">
                        <a16:creationId xmlns:a16="http://schemas.microsoft.com/office/drawing/2014/main" id="{4A5347BF-E907-E436-0DA1-B44D38E9589F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77" name="Google Shape;7863;p72">
                <a:extLst>
                  <a:ext uri="{FF2B5EF4-FFF2-40B4-BE49-F238E27FC236}">
                    <a16:creationId xmlns:a16="http://schemas.microsoft.com/office/drawing/2014/main" id="{9E7F7EEA-3089-91DB-A479-8BB4780AB6BA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378" name="Google Shape;7864;p72">
                  <a:extLst>
                    <a:ext uri="{FF2B5EF4-FFF2-40B4-BE49-F238E27FC236}">
                      <a16:creationId xmlns:a16="http://schemas.microsoft.com/office/drawing/2014/main" id="{2DE20AE5-A4CC-94C1-A65D-DD3A2BDDB2B3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382" name="Google Shape;7865;p72">
                    <a:extLst>
                      <a:ext uri="{FF2B5EF4-FFF2-40B4-BE49-F238E27FC236}">
                        <a16:creationId xmlns:a16="http://schemas.microsoft.com/office/drawing/2014/main" id="{2EAD829A-0DB8-7B94-397A-FDD9E3F47F57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3" name="Google Shape;7866;p72">
                    <a:extLst>
                      <a:ext uri="{FF2B5EF4-FFF2-40B4-BE49-F238E27FC236}">
                        <a16:creationId xmlns:a16="http://schemas.microsoft.com/office/drawing/2014/main" id="{76F2E20D-2DD7-E2F7-1F5A-26F5E7842240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4" name="Google Shape;7867;p72">
                    <a:extLst>
                      <a:ext uri="{FF2B5EF4-FFF2-40B4-BE49-F238E27FC236}">
                        <a16:creationId xmlns:a16="http://schemas.microsoft.com/office/drawing/2014/main" id="{5C30B3E7-BB94-28D7-919C-A75E51C6C81E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79" name="Google Shape;7868;p72">
                  <a:extLst>
                    <a:ext uri="{FF2B5EF4-FFF2-40B4-BE49-F238E27FC236}">
                      <a16:creationId xmlns:a16="http://schemas.microsoft.com/office/drawing/2014/main" id="{0E6825F5-559F-AA70-20D0-66BC58358591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380" name="Google Shape;7869;p72">
                    <a:extLst>
                      <a:ext uri="{FF2B5EF4-FFF2-40B4-BE49-F238E27FC236}">
                        <a16:creationId xmlns:a16="http://schemas.microsoft.com/office/drawing/2014/main" id="{7BD2A5B3-62E1-A96F-BF00-DFD262A67D01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Google Shape;7870;p72">
                    <a:extLst>
                      <a:ext uri="{FF2B5EF4-FFF2-40B4-BE49-F238E27FC236}">
                        <a16:creationId xmlns:a16="http://schemas.microsoft.com/office/drawing/2014/main" id="{2217A8E8-8394-3BB3-972A-50873EBE7D24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426" name="Google Shape;1529;p70">
            <a:extLst>
              <a:ext uri="{FF2B5EF4-FFF2-40B4-BE49-F238E27FC236}">
                <a16:creationId xmlns:a16="http://schemas.microsoft.com/office/drawing/2014/main" id="{CB597814-8178-3482-43FD-CF8FAAB805E1}"/>
              </a:ext>
            </a:extLst>
          </p:cNvPr>
          <p:cNvSpPr txBox="1">
            <a:spLocks/>
          </p:cNvSpPr>
          <p:nvPr/>
        </p:nvSpPr>
        <p:spPr>
          <a:xfrm>
            <a:off x="1203402" y="393675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  <p:extLst>
      <p:ext uri="{BB962C8B-B14F-4D97-AF65-F5344CB8AC3E}">
        <p14:creationId xmlns:p14="http://schemas.microsoft.com/office/powerpoint/2010/main" val="36530402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959BCB0-EEB9-968B-1F76-0DB1D34DBF5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43</a:t>
            </a:fld>
            <a:endParaRPr lang="en"/>
          </a:p>
        </p:txBody>
      </p:sp>
      <p:grpSp>
        <p:nvGrpSpPr>
          <p:cNvPr id="3" name="Google Shape;7875;p73">
            <a:extLst>
              <a:ext uri="{FF2B5EF4-FFF2-40B4-BE49-F238E27FC236}">
                <a16:creationId xmlns:a16="http://schemas.microsoft.com/office/drawing/2014/main" id="{AE364245-1CED-CC32-5F9A-75D7E3912CA5}"/>
              </a:ext>
            </a:extLst>
          </p:cNvPr>
          <p:cNvGrpSpPr/>
          <p:nvPr/>
        </p:nvGrpSpPr>
        <p:grpSpPr>
          <a:xfrm>
            <a:off x="1276519" y="3175210"/>
            <a:ext cx="2390414" cy="1024800"/>
            <a:chOff x="728925" y="3296613"/>
            <a:chExt cx="2390414" cy="10248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4" name="Google Shape;7876;p73">
              <a:extLst>
                <a:ext uri="{FF2B5EF4-FFF2-40B4-BE49-F238E27FC236}">
                  <a16:creationId xmlns:a16="http://schemas.microsoft.com/office/drawing/2014/main" id="{E0684545-A940-2965-3586-06BD2C12787D}"/>
                </a:ext>
              </a:extLst>
            </p:cNvPr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  <a:grpFill/>
          </p:grpSpPr>
          <p:sp>
            <p:nvSpPr>
              <p:cNvPr id="32" name="Google Shape;7877;p73">
                <a:extLst>
                  <a:ext uri="{FF2B5EF4-FFF2-40B4-BE49-F238E27FC236}">
                    <a16:creationId xmlns:a16="http://schemas.microsoft.com/office/drawing/2014/main" id="{0124A756-194E-30E9-82D9-A0BD2AAD6920}"/>
                  </a:ext>
                </a:extLst>
              </p:cNvPr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grp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Google Shape;7878;p73">
                <a:extLst>
                  <a:ext uri="{FF2B5EF4-FFF2-40B4-BE49-F238E27FC236}">
                    <a16:creationId xmlns:a16="http://schemas.microsoft.com/office/drawing/2014/main" id="{3F76583E-0B44-6F1F-C665-240C56F14943}"/>
                  </a:ext>
                </a:extLst>
              </p:cNvPr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grp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oogle Shape;7879;p73">
              <a:extLst>
                <a:ext uri="{FF2B5EF4-FFF2-40B4-BE49-F238E27FC236}">
                  <a16:creationId xmlns:a16="http://schemas.microsoft.com/office/drawing/2014/main" id="{5727310C-7AD0-118D-8F9B-4D2E54254A83}"/>
                </a:ext>
              </a:extLst>
            </p:cNvPr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  <a:grpFill/>
          </p:grpSpPr>
          <p:sp>
            <p:nvSpPr>
              <p:cNvPr id="27" name="Google Shape;7880;p73">
                <a:extLst>
                  <a:ext uri="{FF2B5EF4-FFF2-40B4-BE49-F238E27FC236}">
                    <a16:creationId xmlns:a16="http://schemas.microsoft.com/office/drawing/2014/main" id="{251F4E34-F502-2827-A2D1-7815D5465949}"/>
                  </a:ext>
                </a:extLst>
              </p:cNvPr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Google Shape;7881;p73">
                <a:extLst>
                  <a:ext uri="{FF2B5EF4-FFF2-40B4-BE49-F238E27FC236}">
                    <a16:creationId xmlns:a16="http://schemas.microsoft.com/office/drawing/2014/main" id="{A75BF7AA-BA58-D0EC-98F1-57729FC6E98E}"/>
                  </a:ext>
                </a:extLst>
              </p:cNvPr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Google Shape;7882;p73">
                <a:extLst>
                  <a:ext uri="{FF2B5EF4-FFF2-40B4-BE49-F238E27FC236}">
                    <a16:creationId xmlns:a16="http://schemas.microsoft.com/office/drawing/2014/main" id="{03EA3B54-194D-9D01-6599-2E29D308E7B3}"/>
                  </a:ext>
                </a:extLst>
              </p:cNvPr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Google Shape;7883;p73">
                <a:extLst>
                  <a:ext uri="{FF2B5EF4-FFF2-40B4-BE49-F238E27FC236}">
                    <a16:creationId xmlns:a16="http://schemas.microsoft.com/office/drawing/2014/main" id="{E2035063-EDAB-27C4-AFEA-D442B652103C}"/>
                  </a:ext>
                </a:extLst>
              </p:cNvPr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Google Shape;7884;p73">
                <a:extLst>
                  <a:ext uri="{FF2B5EF4-FFF2-40B4-BE49-F238E27FC236}">
                    <a16:creationId xmlns:a16="http://schemas.microsoft.com/office/drawing/2014/main" id="{250238CC-EA0C-D53D-E558-E2FE155266FF}"/>
                  </a:ext>
                </a:extLst>
              </p:cNvPr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" name="Google Shape;7885;p73">
              <a:extLst>
                <a:ext uri="{FF2B5EF4-FFF2-40B4-BE49-F238E27FC236}">
                  <a16:creationId xmlns:a16="http://schemas.microsoft.com/office/drawing/2014/main" id="{89BD16AE-9CA7-6AC8-DFAB-535203184A1C}"/>
                </a:ext>
              </a:extLst>
            </p:cNvPr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  <a:grpFill/>
          </p:grpSpPr>
          <p:sp>
            <p:nvSpPr>
              <p:cNvPr id="7" name="Google Shape;7886;p73">
                <a:extLst>
                  <a:ext uri="{FF2B5EF4-FFF2-40B4-BE49-F238E27FC236}">
                    <a16:creationId xmlns:a16="http://schemas.microsoft.com/office/drawing/2014/main" id="{2889F888-A416-1273-080D-B95C59C7C5B6}"/>
                  </a:ext>
                </a:extLst>
              </p:cNvPr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Google Shape;7887;p73">
                <a:extLst>
                  <a:ext uri="{FF2B5EF4-FFF2-40B4-BE49-F238E27FC236}">
                    <a16:creationId xmlns:a16="http://schemas.microsoft.com/office/drawing/2014/main" id="{DFDDA0A4-6501-6478-EAD4-83CF0E1EE1D8}"/>
                  </a:ext>
                </a:extLst>
              </p:cNvPr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Google Shape;7888;p73">
                <a:extLst>
                  <a:ext uri="{FF2B5EF4-FFF2-40B4-BE49-F238E27FC236}">
                    <a16:creationId xmlns:a16="http://schemas.microsoft.com/office/drawing/2014/main" id="{4C48955C-7B41-678A-076B-EBBEEA2127D1}"/>
                  </a:ext>
                </a:extLst>
              </p:cNvPr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Google Shape;7889;p73">
                <a:extLst>
                  <a:ext uri="{FF2B5EF4-FFF2-40B4-BE49-F238E27FC236}">
                    <a16:creationId xmlns:a16="http://schemas.microsoft.com/office/drawing/2014/main" id="{46B2E819-8E71-64FB-94E8-458964905217}"/>
                  </a:ext>
                </a:extLst>
              </p:cNvPr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Google Shape;7890;p73">
                <a:extLst>
                  <a:ext uri="{FF2B5EF4-FFF2-40B4-BE49-F238E27FC236}">
                    <a16:creationId xmlns:a16="http://schemas.microsoft.com/office/drawing/2014/main" id="{85995C8A-9604-C2CC-133E-77B4FD41AB01}"/>
                  </a:ext>
                </a:extLst>
              </p:cNvPr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Google Shape;7891;p73">
                <a:extLst>
                  <a:ext uri="{FF2B5EF4-FFF2-40B4-BE49-F238E27FC236}">
                    <a16:creationId xmlns:a16="http://schemas.microsoft.com/office/drawing/2014/main" id="{C1B552E3-1513-2D75-0CB3-1F17D5BCDE26}"/>
                  </a:ext>
                </a:extLst>
              </p:cNvPr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Google Shape;7892;p73">
                <a:extLst>
                  <a:ext uri="{FF2B5EF4-FFF2-40B4-BE49-F238E27FC236}">
                    <a16:creationId xmlns:a16="http://schemas.microsoft.com/office/drawing/2014/main" id="{1EEC7F33-88E8-C5F5-1B55-22D08E6340EE}"/>
                  </a:ext>
                </a:extLst>
              </p:cNvPr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Google Shape;7893;p73">
                <a:extLst>
                  <a:ext uri="{FF2B5EF4-FFF2-40B4-BE49-F238E27FC236}">
                    <a16:creationId xmlns:a16="http://schemas.microsoft.com/office/drawing/2014/main" id="{2FA6B849-092F-AF75-A294-9D0D692856B9}"/>
                  </a:ext>
                </a:extLst>
              </p:cNvPr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Google Shape;7894;p73">
                <a:extLst>
                  <a:ext uri="{FF2B5EF4-FFF2-40B4-BE49-F238E27FC236}">
                    <a16:creationId xmlns:a16="http://schemas.microsoft.com/office/drawing/2014/main" id="{63E74043-D2AE-161A-646B-60C39672E925}"/>
                  </a:ext>
                </a:extLst>
              </p:cNvPr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Google Shape;7895;p73">
                <a:extLst>
                  <a:ext uri="{FF2B5EF4-FFF2-40B4-BE49-F238E27FC236}">
                    <a16:creationId xmlns:a16="http://schemas.microsoft.com/office/drawing/2014/main" id="{67B6A5DA-D28E-2F05-C2F4-98FAE27C3F2E}"/>
                  </a:ext>
                </a:extLst>
              </p:cNvPr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Google Shape;7896;p73">
                <a:extLst>
                  <a:ext uri="{FF2B5EF4-FFF2-40B4-BE49-F238E27FC236}">
                    <a16:creationId xmlns:a16="http://schemas.microsoft.com/office/drawing/2014/main" id="{2E3D75F7-C4FE-C2B5-58A7-303E5FF7245F}"/>
                  </a:ext>
                </a:extLst>
              </p:cNvPr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Google Shape;7897;p73">
                <a:extLst>
                  <a:ext uri="{FF2B5EF4-FFF2-40B4-BE49-F238E27FC236}">
                    <a16:creationId xmlns:a16="http://schemas.microsoft.com/office/drawing/2014/main" id="{7838A7F9-38D4-B62B-DB39-E9DB2AF64716}"/>
                  </a:ext>
                </a:extLst>
              </p:cNvPr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Google Shape;7898;p73">
                <a:extLst>
                  <a:ext uri="{FF2B5EF4-FFF2-40B4-BE49-F238E27FC236}">
                    <a16:creationId xmlns:a16="http://schemas.microsoft.com/office/drawing/2014/main" id="{C5D544E5-47B1-E915-FE5E-50A702914432}"/>
                  </a:ext>
                </a:extLst>
              </p:cNvPr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Google Shape;7899;p73">
                <a:extLst>
                  <a:ext uri="{FF2B5EF4-FFF2-40B4-BE49-F238E27FC236}">
                    <a16:creationId xmlns:a16="http://schemas.microsoft.com/office/drawing/2014/main" id="{CDA96655-7780-D65B-093E-92FD04F2F525}"/>
                  </a:ext>
                </a:extLst>
              </p:cNvPr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Google Shape;7900;p73">
                <a:extLst>
                  <a:ext uri="{FF2B5EF4-FFF2-40B4-BE49-F238E27FC236}">
                    <a16:creationId xmlns:a16="http://schemas.microsoft.com/office/drawing/2014/main" id="{E61BFDBA-B303-1221-CF31-DA3B3ABCAF01}"/>
                  </a:ext>
                </a:extLst>
              </p:cNvPr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Google Shape;7901;p73">
                <a:extLst>
                  <a:ext uri="{FF2B5EF4-FFF2-40B4-BE49-F238E27FC236}">
                    <a16:creationId xmlns:a16="http://schemas.microsoft.com/office/drawing/2014/main" id="{F8687A77-63D2-6337-2326-C84F1D324316}"/>
                  </a:ext>
                </a:extLst>
              </p:cNvPr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Google Shape;7902;p73">
                <a:extLst>
                  <a:ext uri="{FF2B5EF4-FFF2-40B4-BE49-F238E27FC236}">
                    <a16:creationId xmlns:a16="http://schemas.microsoft.com/office/drawing/2014/main" id="{B7382B75-18A0-754F-F4A8-D970CF239743}"/>
                  </a:ext>
                </a:extLst>
              </p:cNvPr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Google Shape;7903;p73">
                <a:extLst>
                  <a:ext uri="{FF2B5EF4-FFF2-40B4-BE49-F238E27FC236}">
                    <a16:creationId xmlns:a16="http://schemas.microsoft.com/office/drawing/2014/main" id="{A3CB1D10-1DB1-466B-00E5-230B70C508F9}"/>
                  </a:ext>
                </a:extLst>
              </p:cNvPr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Google Shape;7904;p73">
                <a:extLst>
                  <a:ext uri="{FF2B5EF4-FFF2-40B4-BE49-F238E27FC236}">
                    <a16:creationId xmlns:a16="http://schemas.microsoft.com/office/drawing/2014/main" id="{48D6F2F5-032E-5853-B56D-A6B6D8320DC8}"/>
                  </a:ext>
                </a:extLst>
              </p:cNvPr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Google Shape;7905;p73">
                <a:extLst>
                  <a:ext uri="{FF2B5EF4-FFF2-40B4-BE49-F238E27FC236}">
                    <a16:creationId xmlns:a16="http://schemas.microsoft.com/office/drawing/2014/main" id="{045F9F33-DEF7-267A-F652-CC93EF7DD97C}"/>
                  </a:ext>
                </a:extLst>
              </p:cNvPr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34" name="Google Shape;7906;p73">
            <a:extLst>
              <a:ext uri="{FF2B5EF4-FFF2-40B4-BE49-F238E27FC236}">
                <a16:creationId xmlns:a16="http://schemas.microsoft.com/office/drawing/2014/main" id="{BCFC9A8C-F53D-A673-DDA9-B448C13F0C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5361847"/>
              </p:ext>
            </p:extLst>
          </p:nvPr>
        </p:nvGraphicFramePr>
        <p:xfrm>
          <a:off x="6512218" y="2173122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5" name="Google Shape;7907;p73">
            <a:extLst>
              <a:ext uri="{FF2B5EF4-FFF2-40B4-BE49-F238E27FC236}">
                <a16:creationId xmlns:a16="http://schemas.microsoft.com/office/drawing/2014/main" id="{F6123C35-5F0F-82DA-D03A-9F9FC2B5B797}"/>
              </a:ext>
            </a:extLst>
          </p:cNvPr>
          <p:cNvGrpSpPr/>
          <p:nvPr/>
        </p:nvGrpSpPr>
        <p:grpSpPr>
          <a:xfrm>
            <a:off x="1284895" y="1000887"/>
            <a:ext cx="2396505" cy="976502"/>
            <a:chOff x="749309" y="1112739"/>
            <a:chExt cx="2371603" cy="976502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36" name="Google Shape;7908;p73">
              <a:extLst>
                <a:ext uri="{FF2B5EF4-FFF2-40B4-BE49-F238E27FC236}">
                  <a16:creationId xmlns:a16="http://schemas.microsoft.com/office/drawing/2014/main" id="{BB035776-70C6-5B80-B9BA-DA941F082F1D}"/>
                </a:ext>
              </a:extLst>
            </p:cNvPr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  <a:grpFill/>
          </p:grpSpPr>
          <p:sp>
            <p:nvSpPr>
              <p:cNvPr id="46" name="Google Shape;7909;p73">
                <a:extLst>
                  <a:ext uri="{FF2B5EF4-FFF2-40B4-BE49-F238E27FC236}">
                    <a16:creationId xmlns:a16="http://schemas.microsoft.com/office/drawing/2014/main" id="{8F597701-B24B-D376-1271-9C0576557955}"/>
                  </a:ext>
                </a:extLst>
              </p:cNvPr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Google Shape;7910;p73">
                <a:extLst>
                  <a:ext uri="{FF2B5EF4-FFF2-40B4-BE49-F238E27FC236}">
                    <a16:creationId xmlns:a16="http://schemas.microsoft.com/office/drawing/2014/main" id="{3A4CA684-A68A-BAD6-B51E-23B0CC04CD1C}"/>
                  </a:ext>
                </a:extLst>
              </p:cNvPr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Google Shape;7911;p73">
                <a:extLst>
                  <a:ext uri="{FF2B5EF4-FFF2-40B4-BE49-F238E27FC236}">
                    <a16:creationId xmlns:a16="http://schemas.microsoft.com/office/drawing/2014/main" id="{AA73F651-E0CD-708C-656E-41C1B98DDAFD}"/>
                  </a:ext>
                </a:extLst>
              </p:cNvPr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Google Shape;7912;p73">
                <a:extLst>
                  <a:ext uri="{FF2B5EF4-FFF2-40B4-BE49-F238E27FC236}">
                    <a16:creationId xmlns:a16="http://schemas.microsoft.com/office/drawing/2014/main" id="{CD646010-843F-7ECE-A3BA-ED2C29FA846B}"/>
                  </a:ext>
                </a:extLst>
              </p:cNvPr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Google Shape;7913;p73">
                <a:extLst>
                  <a:ext uri="{FF2B5EF4-FFF2-40B4-BE49-F238E27FC236}">
                    <a16:creationId xmlns:a16="http://schemas.microsoft.com/office/drawing/2014/main" id="{9EA29975-D6FE-2A31-D1A7-3E83ECC89493}"/>
                  </a:ext>
                </a:extLst>
              </p:cNvPr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Google Shape;7914;p73">
                <a:extLst>
                  <a:ext uri="{FF2B5EF4-FFF2-40B4-BE49-F238E27FC236}">
                    <a16:creationId xmlns:a16="http://schemas.microsoft.com/office/drawing/2014/main" id="{4D0C3802-9E33-91E8-2873-51A09952B882}"/>
                  </a:ext>
                </a:extLst>
              </p:cNvPr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Google Shape;7915;p73">
                <a:extLst>
                  <a:ext uri="{FF2B5EF4-FFF2-40B4-BE49-F238E27FC236}">
                    <a16:creationId xmlns:a16="http://schemas.microsoft.com/office/drawing/2014/main" id="{4CAF4C4C-9FBB-B761-22B0-DFFDAFB64442}"/>
                  </a:ext>
                </a:extLst>
              </p:cNvPr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Google Shape;7916;p73">
                <a:extLst>
                  <a:ext uri="{FF2B5EF4-FFF2-40B4-BE49-F238E27FC236}">
                    <a16:creationId xmlns:a16="http://schemas.microsoft.com/office/drawing/2014/main" id="{6DB4F9EC-86C5-8765-A538-FFCB01F88B19}"/>
                  </a:ext>
                </a:extLst>
              </p:cNvPr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Google Shape;7917;p73">
                <a:extLst>
                  <a:ext uri="{FF2B5EF4-FFF2-40B4-BE49-F238E27FC236}">
                    <a16:creationId xmlns:a16="http://schemas.microsoft.com/office/drawing/2014/main" id="{6C5483FD-10B3-C514-8721-CB7121988721}"/>
                  </a:ext>
                </a:extLst>
              </p:cNvPr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Google Shape;7918;p73">
                <a:extLst>
                  <a:ext uri="{FF2B5EF4-FFF2-40B4-BE49-F238E27FC236}">
                    <a16:creationId xmlns:a16="http://schemas.microsoft.com/office/drawing/2014/main" id="{99761E89-F275-4817-C321-C463173965A3}"/>
                  </a:ext>
                </a:extLst>
              </p:cNvPr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Google Shape;7919;p73">
                <a:extLst>
                  <a:ext uri="{FF2B5EF4-FFF2-40B4-BE49-F238E27FC236}">
                    <a16:creationId xmlns:a16="http://schemas.microsoft.com/office/drawing/2014/main" id="{EF36AB54-1435-71DE-EB37-CE0E4E341F24}"/>
                  </a:ext>
                </a:extLst>
              </p:cNvPr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Google Shape;7920;p73">
                <a:extLst>
                  <a:ext uri="{FF2B5EF4-FFF2-40B4-BE49-F238E27FC236}">
                    <a16:creationId xmlns:a16="http://schemas.microsoft.com/office/drawing/2014/main" id="{E9D76373-3C58-CD35-A4DE-5DA3ABD97856}"/>
                  </a:ext>
                </a:extLst>
              </p:cNvPr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Google Shape;7921;p73">
                <a:extLst>
                  <a:ext uri="{FF2B5EF4-FFF2-40B4-BE49-F238E27FC236}">
                    <a16:creationId xmlns:a16="http://schemas.microsoft.com/office/drawing/2014/main" id="{BBA65139-8DB0-4BC0-3655-EBEAC3D5352A}"/>
                  </a:ext>
                </a:extLst>
              </p:cNvPr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Google Shape;7922;p73">
                <a:extLst>
                  <a:ext uri="{FF2B5EF4-FFF2-40B4-BE49-F238E27FC236}">
                    <a16:creationId xmlns:a16="http://schemas.microsoft.com/office/drawing/2014/main" id="{C5F82402-FB66-45FD-3FF1-B67DC35081BF}"/>
                  </a:ext>
                </a:extLst>
              </p:cNvPr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Google Shape;7923;p73">
                <a:extLst>
                  <a:ext uri="{FF2B5EF4-FFF2-40B4-BE49-F238E27FC236}">
                    <a16:creationId xmlns:a16="http://schemas.microsoft.com/office/drawing/2014/main" id="{6369E462-B846-DDB4-E065-5C3A30B05C9F}"/>
                  </a:ext>
                </a:extLst>
              </p:cNvPr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Google Shape;7924;p73">
                <a:extLst>
                  <a:ext uri="{FF2B5EF4-FFF2-40B4-BE49-F238E27FC236}">
                    <a16:creationId xmlns:a16="http://schemas.microsoft.com/office/drawing/2014/main" id="{53595DA7-D184-8637-B18F-5C31B479134A}"/>
                  </a:ext>
                </a:extLst>
              </p:cNvPr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Google Shape;7925;p73">
                <a:extLst>
                  <a:ext uri="{FF2B5EF4-FFF2-40B4-BE49-F238E27FC236}">
                    <a16:creationId xmlns:a16="http://schemas.microsoft.com/office/drawing/2014/main" id="{142774DD-77B6-0602-8FBE-9979CD690B80}"/>
                  </a:ext>
                </a:extLst>
              </p:cNvPr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Google Shape;7926;p73">
                <a:extLst>
                  <a:ext uri="{FF2B5EF4-FFF2-40B4-BE49-F238E27FC236}">
                    <a16:creationId xmlns:a16="http://schemas.microsoft.com/office/drawing/2014/main" id="{B35E4E65-E42D-C03F-B596-200320656668}"/>
                  </a:ext>
                </a:extLst>
              </p:cNvPr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Google Shape;7927;p73">
                <a:extLst>
                  <a:ext uri="{FF2B5EF4-FFF2-40B4-BE49-F238E27FC236}">
                    <a16:creationId xmlns:a16="http://schemas.microsoft.com/office/drawing/2014/main" id="{83C4B4D0-2E9F-E137-5564-B68458D57451}"/>
                  </a:ext>
                </a:extLst>
              </p:cNvPr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Google Shape;7928;p73">
                <a:extLst>
                  <a:ext uri="{FF2B5EF4-FFF2-40B4-BE49-F238E27FC236}">
                    <a16:creationId xmlns:a16="http://schemas.microsoft.com/office/drawing/2014/main" id="{83C37B73-DF5A-7788-7196-0511E2C99809}"/>
                  </a:ext>
                </a:extLst>
              </p:cNvPr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Google Shape;7929;p73">
                <a:extLst>
                  <a:ext uri="{FF2B5EF4-FFF2-40B4-BE49-F238E27FC236}">
                    <a16:creationId xmlns:a16="http://schemas.microsoft.com/office/drawing/2014/main" id="{C794F6AB-6539-BD05-892F-7D2728D8E06C}"/>
                  </a:ext>
                </a:extLst>
              </p:cNvPr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Google Shape;7930;p73">
                <a:extLst>
                  <a:ext uri="{FF2B5EF4-FFF2-40B4-BE49-F238E27FC236}">
                    <a16:creationId xmlns:a16="http://schemas.microsoft.com/office/drawing/2014/main" id="{66DB289E-4AA3-145C-72B8-AFD34F70AE88}"/>
                  </a:ext>
                </a:extLst>
              </p:cNvPr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Google Shape;7931;p73">
                <a:extLst>
                  <a:ext uri="{FF2B5EF4-FFF2-40B4-BE49-F238E27FC236}">
                    <a16:creationId xmlns:a16="http://schemas.microsoft.com/office/drawing/2014/main" id="{B7A77C37-B262-A5FE-0D39-9E0171CED159}"/>
                  </a:ext>
                </a:extLst>
              </p:cNvPr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Google Shape;7932;p73">
                <a:extLst>
                  <a:ext uri="{FF2B5EF4-FFF2-40B4-BE49-F238E27FC236}">
                    <a16:creationId xmlns:a16="http://schemas.microsoft.com/office/drawing/2014/main" id="{6E3911BE-476B-0367-AB98-B4078F804440}"/>
                  </a:ext>
                </a:extLst>
              </p:cNvPr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Google Shape;7933;p73">
              <a:extLst>
                <a:ext uri="{FF2B5EF4-FFF2-40B4-BE49-F238E27FC236}">
                  <a16:creationId xmlns:a16="http://schemas.microsoft.com/office/drawing/2014/main" id="{9D94DA16-D7DA-3CB2-A937-28D651087C70}"/>
                </a:ext>
              </a:extLst>
            </p:cNvPr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  <a:grpFill/>
          </p:grpSpPr>
          <p:sp>
            <p:nvSpPr>
              <p:cNvPr id="42" name="Google Shape;7934;p73">
                <a:extLst>
                  <a:ext uri="{FF2B5EF4-FFF2-40B4-BE49-F238E27FC236}">
                    <a16:creationId xmlns:a16="http://schemas.microsoft.com/office/drawing/2014/main" id="{56F9DD87-A41A-3F55-49EA-7AC3A0845158}"/>
                  </a:ext>
                </a:extLst>
              </p:cNvPr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Google Shape;7935;p73">
                <a:extLst>
                  <a:ext uri="{FF2B5EF4-FFF2-40B4-BE49-F238E27FC236}">
                    <a16:creationId xmlns:a16="http://schemas.microsoft.com/office/drawing/2014/main" id="{F211ABD3-6140-AE07-1F7E-F7C282D18775}"/>
                  </a:ext>
                </a:extLst>
              </p:cNvPr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Google Shape;7936;p73">
                <a:extLst>
                  <a:ext uri="{FF2B5EF4-FFF2-40B4-BE49-F238E27FC236}">
                    <a16:creationId xmlns:a16="http://schemas.microsoft.com/office/drawing/2014/main" id="{8879F94D-CCF5-4600-02F4-427D28DB5F59}"/>
                  </a:ext>
                </a:extLst>
              </p:cNvPr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Google Shape;7937;p73">
                <a:extLst>
                  <a:ext uri="{FF2B5EF4-FFF2-40B4-BE49-F238E27FC236}">
                    <a16:creationId xmlns:a16="http://schemas.microsoft.com/office/drawing/2014/main" id="{3906D240-52A7-B278-AEFF-8F2006631066}"/>
                  </a:ext>
                </a:extLst>
              </p:cNvPr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Google Shape;7938;p73">
              <a:extLst>
                <a:ext uri="{FF2B5EF4-FFF2-40B4-BE49-F238E27FC236}">
                  <a16:creationId xmlns:a16="http://schemas.microsoft.com/office/drawing/2014/main" id="{44A918C1-F0C0-7361-B33D-8DCFC6FF995B}"/>
                </a:ext>
              </a:extLst>
            </p:cNvPr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" name="Google Shape;7939;p73">
              <a:extLst>
                <a:ext uri="{FF2B5EF4-FFF2-40B4-BE49-F238E27FC236}">
                  <a16:creationId xmlns:a16="http://schemas.microsoft.com/office/drawing/2014/main" id="{68477CCD-A706-58FA-E56E-3255C3928949}"/>
                </a:ext>
              </a:extLst>
            </p:cNvPr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" name="Google Shape;7940;p73">
              <a:extLst>
                <a:ext uri="{FF2B5EF4-FFF2-40B4-BE49-F238E27FC236}">
                  <a16:creationId xmlns:a16="http://schemas.microsoft.com/office/drawing/2014/main" id="{7F7DEFB2-D3EC-FE92-4A65-BB601AB5A774}"/>
                </a:ext>
              </a:extLst>
            </p:cNvPr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" name="Google Shape;7941;p73">
              <a:extLst>
                <a:ext uri="{FF2B5EF4-FFF2-40B4-BE49-F238E27FC236}">
                  <a16:creationId xmlns:a16="http://schemas.microsoft.com/office/drawing/2014/main" id="{E1B5491A-EDFD-0F08-5D52-C2E1DB1C0C5D}"/>
                </a:ext>
              </a:extLst>
            </p:cNvPr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0" name="Google Shape;7942;p73">
            <a:extLst>
              <a:ext uri="{FF2B5EF4-FFF2-40B4-BE49-F238E27FC236}">
                <a16:creationId xmlns:a16="http://schemas.microsoft.com/office/drawing/2014/main" id="{CBE3A176-BE9A-2288-C591-CB453E8BAF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1157069"/>
              </p:ext>
            </p:extLst>
          </p:nvPr>
        </p:nvGraphicFramePr>
        <p:xfrm>
          <a:off x="6512243" y="1000872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1" name="Google Shape;7943;p73">
            <a:extLst>
              <a:ext uri="{FF2B5EF4-FFF2-40B4-BE49-F238E27FC236}">
                <a16:creationId xmlns:a16="http://schemas.microsoft.com/office/drawing/2014/main" id="{469AF21D-629B-E882-BDF0-A403C4BA0F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0797629"/>
              </p:ext>
            </p:extLst>
          </p:nvPr>
        </p:nvGraphicFramePr>
        <p:xfrm>
          <a:off x="3933106" y="2173122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2" name="Google Shape;7944;p73">
            <a:extLst>
              <a:ext uri="{FF2B5EF4-FFF2-40B4-BE49-F238E27FC236}">
                <a16:creationId xmlns:a16="http://schemas.microsoft.com/office/drawing/2014/main" id="{5E7F717D-F6FB-29ED-B0F4-F743245D8174}"/>
              </a:ext>
            </a:extLst>
          </p:cNvPr>
          <p:cNvGrpSpPr/>
          <p:nvPr/>
        </p:nvGrpSpPr>
        <p:grpSpPr>
          <a:xfrm>
            <a:off x="3935092" y="3164083"/>
            <a:ext cx="2363377" cy="1047062"/>
            <a:chOff x="3358399" y="3285485"/>
            <a:chExt cx="2363377" cy="1047062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73" name="Google Shape;7945;p73">
              <a:extLst>
                <a:ext uri="{FF2B5EF4-FFF2-40B4-BE49-F238E27FC236}">
                  <a16:creationId xmlns:a16="http://schemas.microsoft.com/office/drawing/2014/main" id="{F4F1CF16-718B-0CE8-B948-8C815EACF209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  <a:grpFill/>
          </p:grpSpPr>
          <p:sp>
            <p:nvSpPr>
              <p:cNvPr id="104" name="Google Shape;7946;p73">
                <a:extLst>
                  <a:ext uri="{FF2B5EF4-FFF2-40B4-BE49-F238E27FC236}">
                    <a16:creationId xmlns:a16="http://schemas.microsoft.com/office/drawing/2014/main" id="{873D2270-CE73-945E-7C26-B99BFB9F558A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Google Shape;7947;p73">
                <a:extLst>
                  <a:ext uri="{FF2B5EF4-FFF2-40B4-BE49-F238E27FC236}">
                    <a16:creationId xmlns:a16="http://schemas.microsoft.com/office/drawing/2014/main" id="{95DB7BE0-552A-A1F3-EAED-D4E755246236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Google Shape;7948;p73">
                <a:extLst>
                  <a:ext uri="{FF2B5EF4-FFF2-40B4-BE49-F238E27FC236}">
                    <a16:creationId xmlns:a16="http://schemas.microsoft.com/office/drawing/2014/main" id="{70115EC7-78F8-414F-0E2A-16B5156E2912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Google Shape;7949;p73">
                <a:extLst>
                  <a:ext uri="{FF2B5EF4-FFF2-40B4-BE49-F238E27FC236}">
                    <a16:creationId xmlns:a16="http://schemas.microsoft.com/office/drawing/2014/main" id="{EC36784C-58AB-E834-0E7A-9CDA5DD9D90A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Google Shape;7950;p73">
                <a:extLst>
                  <a:ext uri="{FF2B5EF4-FFF2-40B4-BE49-F238E27FC236}">
                    <a16:creationId xmlns:a16="http://schemas.microsoft.com/office/drawing/2014/main" id="{032CDC82-7663-205D-A55E-D8326E9D2BD2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" name="Google Shape;7951;p73">
              <a:extLst>
                <a:ext uri="{FF2B5EF4-FFF2-40B4-BE49-F238E27FC236}">
                  <a16:creationId xmlns:a16="http://schemas.microsoft.com/office/drawing/2014/main" id="{C8DA2B89-0DA3-FE39-2263-B0B47474B422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  <a:grpFill/>
          </p:grpSpPr>
          <p:sp>
            <p:nvSpPr>
              <p:cNvPr id="99" name="Google Shape;7952;p73">
                <a:extLst>
                  <a:ext uri="{FF2B5EF4-FFF2-40B4-BE49-F238E27FC236}">
                    <a16:creationId xmlns:a16="http://schemas.microsoft.com/office/drawing/2014/main" id="{3444CDEB-B2A2-46E0-654D-60EC81EB11BD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Google Shape;7953;p73">
                <a:extLst>
                  <a:ext uri="{FF2B5EF4-FFF2-40B4-BE49-F238E27FC236}">
                    <a16:creationId xmlns:a16="http://schemas.microsoft.com/office/drawing/2014/main" id="{E90169F7-3456-F2DE-918C-EEE60D7A400E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Google Shape;7954;p73">
                <a:extLst>
                  <a:ext uri="{FF2B5EF4-FFF2-40B4-BE49-F238E27FC236}">
                    <a16:creationId xmlns:a16="http://schemas.microsoft.com/office/drawing/2014/main" id="{D3A8B91E-955A-1135-BAFD-14DD874A2A40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Google Shape;7955;p73">
                <a:extLst>
                  <a:ext uri="{FF2B5EF4-FFF2-40B4-BE49-F238E27FC236}">
                    <a16:creationId xmlns:a16="http://schemas.microsoft.com/office/drawing/2014/main" id="{39D770BC-2F70-80F4-D398-49AA15D07F25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Google Shape;7956;p73">
                <a:extLst>
                  <a:ext uri="{FF2B5EF4-FFF2-40B4-BE49-F238E27FC236}">
                    <a16:creationId xmlns:a16="http://schemas.microsoft.com/office/drawing/2014/main" id="{D8730E6E-4E17-5B7D-6FF0-780AC85D6E8D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" name="Google Shape;7957;p73">
              <a:extLst>
                <a:ext uri="{FF2B5EF4-FFF2-40B4-BE49-F238E27FC236}">
                  <a16:creationId xmlns:a16="http://schemas.microsoft.com/office/drawing/2014/main" id="{7B7C8E6A-8BAA-F6BC-A3A9-99473EDEE8C8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  <a:grpFill/>
          </p:grpSpPr>
          <p:sp>
            <p:nvSpPr>
              <p:cNvPr id="94" name="Google Shape;7958;p73">
                <a:extLst>
                  <a:ext uri="{FF2B5EF4-FFF2-40B4-BE49-F238E27FC236}">
                    <a16:creationId xmlns:a16="http://schemas.microsoft.com/office/drawing/2014/main" id="{95EAF494-731D-4FB5-F4A5-324CCA6D03AE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Google Shape;7959;p73">
                <a:extLst>
                  <a:ext uri="{FF2B5EF4-FFF2-40B4-BE49-F238E27FC236}">
                    <a16:creationId xmlns:a16="http://schemas.microsoft.com/office/drawing/2014/main" id="{326DA9B1-4CF0-7ADB-AF79-85C9F0B0B090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Google Shape;7960;p73">
                <a:extLst>
                  <a:ext uri="{FF2B5EF4-FFF2-40B4-BE49-F238E27FC236}">
                    <a16:creationId xmlns:a16="http://schemas.microsoft.com/office/drawing/2014/main" id="{A9FC465C-6988-F194-BF80-82FB3604587E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Google Shape;7961;p73">
                <a:extLst>
                  <a:ext uri="{FF2B5EF4-FFF2-40B4-BE49-F238E27FC236}">
                    <a16:creationId xmlns:a16="http://schemas.microsoft.com/office/drawing/2014/main" id="{5EF36215-F60E-E9CF-0B0A-9B7668D73721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Google Shape;7962;p73">
                <a:extLst>
                  <a:ext uri="{FF2B5EF4-FFF2-40B4-BE49-F238E27FC236}">
                    <a16:creationId xmlns:a16="http://schemas.microsoft.com/office/drawing/2014/main" id="{F64C8ACC-87F5-4E9F-4DEE-B567B7DB2114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" name="Google Shape;7963;p73">
              <a:extLst>
                <a:ext uri="{FF2B5EF4-FFF2-40B4-BE49-F238E27FC236}">
                  <a16:creationId xmlns:a16="http://schemas.microsoft.com/office/drawing/2014/main" id="{9C6B1D11-D156-30BC-B63A-556EE8284F71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  <a:grpFill/>
          </p:grpSpPr>
          <p:sp>
            <p:nvSpPr>
              <p:cNvPr id="89" name="Google Shape;7964;p73">
                <a:extLst>
                  <a:ext uri="{FF2B5EF4-FFF2-40B4-BE49-F238E27FC236}">
                    <a16:creationId xmlns:a16="http://schemas.microsoft.com/office/drawing/2014/main" id="{2422FE2D-F6DA-DFB5-4919-E34BCE3E7203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Google Shape;7965;p73">
                <a:extLst>
                  <a:ext uri="{FF2B5EF4-FFF2-40B4-BE49-F238E27FC236}">
                    <a16:creationId xmlns:a16="http://schemas.microsoft.com/office/drawing/2014/main" id="{288CAFB4-22B8-BA3E-6412-D2E034426CF1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Google Shape;7966;p73">
                <a:extLst>
                  <a:ext uri="{FF2B5EF4-FFF2-40B4-BE49-F238E27FC236}">
                    <a16:creationId xmlns:a16="http://schemas.microsoft.com/office/drawing/2014/main" id="{9437237D-4B09-9F70-710F-3B952DF57943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Google Shape;7967;p73">
                <a:extLst>
                  <a:ext uri="{FF2B5EF4-FFF2-40B4-BE49-F238E27FC236}">
                    <a16:creationId xmlns:a16="http://schemas.microsoft.com/office/drawing/2014/main" id="{D37F96B8-C355-D65B-6531-E40BCB74F9FE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Google Shape;7968;p73">
                <a:extLst>
                  <a:ext uri="{FF2B5EF4-FFF2-40B4-BE49-F238E27FC236}">
                    <a16:creationId xmlns:a16="http://schemas.microsoft.com/office/drawing/2014/main" id="{FEFECFBE-99BE-9C1A-EC66-DA45D0B35736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" name="Google Shape;7969;p73">
              <a:extLst>
                <a:ext uri="{FF2B5EF4-FFF2-40B4-BE49-F238E27FC236}">
                  <a16:creationId xmlns:a16="http://schemas.microsoft.com/office/drawing/2014/main" id="{9660E6BD-8A1F-856C-B58A-064EDC28146A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  <a:grpFill/>
          </p:grpSpPr>
          <p:sp>
            <p:nvSpPr>
              <p:cNvPr id="84" name="Google Shape;7970;p73">
                <a:extLst>
                  <a:ext uri="{FF2B5EF4-FFF2-40B4-BE49-F238E27FC236}">
                    <a16:creationId xmlns:a16="http://schemas.microsoft.com/office/drawing/2014/main" id="{BC0119EA-C074-C55B-0730-9DF3F71F108C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Google Shape;7971;p73">
                <a:extLst>
                  <a:ext uri="{FF2B5EF4-FFF2-40B4-BE49-F238E27FC236}">
                    <a16:creationId xmlns:a16="http://schemas.microsoft.com/office/drawing/2014/main" id="{5503A11D-F9FA-4D63-E29B-3F4F47E5B0CD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Google Shape;7972;p73">
                <a:extLst>
                  <a:ext uri="{FF2B5EF4-FFF2-40B4-BE49-F238E27FC236}">
                    <a16:creationId xmlns:a16="http://schemas.microsoft.com/office/drawing/2014/main" id="{57208DD5-7034-FA72-7D9B-096E094EEE00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Google Shape;7973;p73">
                <a:extLst>
                  <a:ext uri="{FF2B5EF4-FFF2-40B4-BE49-F238E27FC236}">
                    <a16:creationId xmlns:a16="http://schemas.microsoft.com/office/drawing/2014/main" id="{D0A90DEC-7CB5-1093-186B-B884DCA979CF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Google Shape;7974;p73">
                <a:extLst>
                  <a:ext uri="{FF2B5EF4-FFF2-40B4-BE49-F238E27FC236}">
                    <a16:creationId xmlns:a16="http://schemas.microsoft.com/office/drawing/2014/main" id="{4B757230-6E03-FE17-85AA-60FB1B49431D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" name="Google Shape;7975;p73">
              <a:extLst>
                <a:ext uri="{FF2B5EF4-FFF2-40B4-BE49-F238E27FC236}">
                  <a16:creationId xmlns:a16="http://schemas.microsoft.com/office/drawing/2014/main" id="{012A30ED-2B5B-57B1-FB12-B1278E81D4D1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  <a:grpFill/>
          </p:grpSpPr>
          <p:sp>
            <p:nvSpPr>
              <p:cNvPr id="79" name="Google Shape;7976;p73">
                <a:extLst>
                  <a:ext uri="{FF2B5EF4-FFF2-40B4-BE49-F238E27FC236}">
                    <a16:creationId xmlns:a16="http://schemas.microsoft.com/office/drawing/2014/main" id="{8E0CD5FB-2823-F136-7138-7FC9672E56DF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Google Shape;7977;p73">
                <a:extLst>
                  <a:ext uri="{FF2B5EF4-FFF2-40B4-BE49-F238E27FC236}">
                    <a16:creationId xmlns:a16="http://schemas.microsoft.com/office/drawing/2014/main" id="{28387BC6-3B72-A415-DEE0-5237EADBD761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Google Shape;7978;p73">
                <a:extLst>
                  <a:ext uri="{FF2B5EF4-FFF2-40B4-BE49-F238E27FC236}">
                    <a16:creationId xmlns:a16="http://schemas.microsoft.com/office/drawing/2014/main" id="{A7224A3F-764B-79A8-87E3-B178074646A4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Google Shape;7979;p73">
                <a:extLst>
                  <a:ext uri="{FF2B5EF4-FFF2-40B4-BE49-F238E27FC236}">
                    <a16:creationId xmlns:a16="http://schemas.microsoft.com/office/drawing/2014/main" id="{4AD18978-3A8F-8A7A-0B36-3DE6E2E6C431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Google Shape;7980;p73">
                <a:extLst>
                  <a:ext uri="{FF2B5EF4-FFF2-40B4-BE49-F238E27FC236}">
                    <a16:creationId xmlns:a16="http://schemas.microsoft.com/office/drawing/2014/main" id="{776D3467-F80F-9EFA-DB09-39D33E84F39F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109" name="Google Shape;7981;p73">
            <a:extLst>
              <a:ext uri="{FF2B5EF4-FFF2-40B4-BE49-F238E27FC236}">
                <a16:creationId xmlns:a16="http://schemas.microsoft.com/office/drawing/2014/main" id="{8EE0AFA9-0168-B4A0-81A2-CE993748BB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83773128"/>
              </p:ext>
            </p:extLst>
          </p:nvPr>
        </p:nvGraphicFramePr>
        <p:xfrm>
          <a:off x="1285894" y="2173122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0" name="Google Shape;7982;p73">
            <a:extLst>
              <a:ext uri="{FF2B5EF4-FFF2-40B4-BE49-F238E27FC236}">
                <a16:creationId xmlns:a16="http://schemas.microsoft.com/office/drawing/2014/main" id="{CB7A2653-84FA-0970-4BF6-3E551A835E44}"/>
              </a:ext>
            </a:extLst>
          </p:cNvPr>
          <p:cNvGrpSpPr/>
          <p:nvPr/>
        </p:nvGrpSpPr>
        <p:grpSpPr>
          <a:xfrm>
            <a:off x="4735563" y="2576937"/>
            <a:ext cx="1302095" cy="60959"/>
            <a:chOff x="3558802" y="4011427"/>
            <a:chExt cx="1866000" cy="1113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11" name="Google Shape;7983;p73">
              <a:extLst>
                <a:ext uri="{FF2B5EF4-FFF2-40B4-BE49-F238E27FC236}">
                  <a16:creationId xmlns:a16="http://schemas.microsoft.com/office/drawing/2014/main" id="{03A7BD1E-2BC0-4D06-7566-375D41581B4B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2" name="Google Shape;7984;p73">
              <a:extLst>
                <a:ext uri="{FF2B5EF4-FFF2-40B4-BE49-F238E27FC236}">
                  <a16:creationId xmlns:a16="http://schemas.microsoft.com/office/drawing/2014/main" id="{40269676-EC32-BC37-0DA3-AAD8F4A17851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13" name="Google Shape;7985;p73">
            <a:extLst>
              <a:ext uri="{FF2B5EF4-FFF2-40B4-BE49-F238E27FC236}">
                <a16:creationId xmlns:a16="http://schemas.microsoft.com/office/drawing/2014/main" id="{AB7D3DC5-58D7-E83F-984A-B44313F6C249}"/>
              </a:ext>
            </a:extLst>
          </p:cNvPr>
          <p:cNvGrpSpPr/>
          <p:nvPr/>
        </p:nvGrpSpPr>
        <p:grpSpPr>
          <a:xfrm>
            <a:off x="5281051" y="2859096"/>
            <a:ext cx="914340" cy="60959"/>
            <a:chOff x="3558802" y="4011427"/>
            <a:chExt cx="1866000" cy="1113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14" name="Google Shape;7986;p73">
              <a:extLst>
                <a:ext uri="{FF2B5EF4-FFF2-40B4-BE49-F238E27FC236}">
                  <a16:creationId xmlns:a16="http://schemas.microsoft.com/office/drawing/2014/main" id="{6D738E80-F244-1F83-4127-0FC7CDED2BDD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15" name="Google Shape;7987;p73">
              <a:extLst>
                <a:ext uri="{FF2B5EF4-FFF2-40B4-BE49-F238E27FC236}">
                  <a16:creationId xmlns:a16="http://schemas.microsoft.com/office/drawing/2014/main" id="{404DFB70-781E-BA54-F8A8-F36D839C6E38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16" name="Google Shape;7988;p73">
            <a:extLst>
              <a:ext uri="{FF2B5EF4-FFF2-40B4-BE49-F238E27FC236}">
                <a16:creationId xmlns:a16="http://schemas.microsoft.com/office/drawing/2014/main" id="{F11A119B-8C58-EDF4-A04E-612C9B31E991}"/>
              </a:ext>
            </a:extLst>
          </p:cNvPr>
          <p:cNvGrpSpPr/>
          <p:nvPr/>
        </p:nvGrpSpPr>
        <p:grpSpPr>
          <a:xfrm>
            <a:off x="6445850" y="3186894"/>
            <a:ext cx="2522867" cy="1001454"/>
            <a:chOff x="1904318" y="789980"/>
            <a:chExt cx="1489472" cy="606868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cxnSp>
          <p:nvCxnSpPr>
            <p:cNvPr id="117" name="Google Shape;7989;p73">
              <a:extLst>
                <a:ext uri="{FF2B5EF4-FFF2-40B4-BE49-F238E27FC236}">
                  <a16:creationId xmlns:a16="http://schemas.microsoft.com/office/drawing/2014/main" id="{817C6337-9ACF-7CAF-10CB-7180EC7DD72F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7990;p73">
              <a:extLst>
                <a:ext uri="{FF2B5EF4-FFF2-40B4-BE49-F238E27FC236}">
                  <a16:creationId xmlns:a16="http://schemas.microsoft.com/office/drawing/2014/main" id="{8F04DC02-D6A2-16C9-4E75-7E3BF0BB5E5A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" name="Google Shape;7991;p73">
              <a:extLst>
                <a:ext uri="{FF2B5EF4-FFF2-40B4-BE49-F238E27FC236}">
                  <a16:creationId xmlns:a16="http://schemas.microsoft.com/office/drawing/2014/main" id="{0E04309D-224B-CE4E-8FFB-EB50220D1DD4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0" name="Google Shape;7992;p73">
              <a:extLst>
                <a:ext uri="{FF2B5EF4-FFF2-40B4-BE49-F238E27FC236}">
                  <a16:creationId xmlns:a16="http://schemas.microsoft.com/office/drawing/2014/main" id="{F74DE565-B3C0-6F91-222E-DE2ED5C7836C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21" name="Google Shape;7993;p73">
              <a:extLst>
                <a:ext uri="{FF2B5EF4-FFF2-40B4-BE49-F238E27FC236}">
                  <a16:creationId xmlns:a16="http://schemas.microsoft.com/office/drawing/2014/main" id="{D17D38DD-7217-F403-0EEA-8F2ECAB66FE7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22" name="Google Shape;7994;p73">
              <a:extLst>
                <a:ext uri="{FF2B5EF4-FFF2-40B4-BE49-F238E27FC236}">
                  <a16:creationId xmlns:a16="http://schemas.microsoft.com/office/drawing/2014/main" id="{0A6EAB61-41F2-83B2-9CC7-7606759C4286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23" name="Google Shape;7995;p73">
              <a:extLst>
                <a:ext uri="{FF2B5EF4-FFF2-40B4-BE49-F238E27FC236}">
                  <a16:creationId xmlns:a16="http://schemas.microsoft.com/office/drawing/2014/main" id="{8C11C997-E340-6B01-0C9A-03F30CCA026E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24" name="Google Shape;7996;p73">
              <a:extLst>
                <a:ext uri="{FF2B5EF4-FFF2-40B4-BE49-F238E27FC236}">
                  <a16:creationId xmlns:a16="http://schemas.microsoft.com/office/drawing/2014/main" id="{1A9CE5CE-440F-60BC-F920-8FEF6B1CBB18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5" name="Google Shape;7997;p73">
              <a:extLst>
                <a:ext uri="{FF2B5EF4-FFF2-40B4-BE49-F238E27FC236}">
                  <a16:creationId xmlns:a16="http://schemas.microsoft.com/office/drawing/2014/main" id="{374F90DC-3F1D-A70F-E6B5-EA9E3634DE11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6" name="Google Shape;7998;p73">
              <a:extLst>
                <a:ext uri="{FF2B5EF4-FFF2-40B4-BE49-F238E27FC236}">
                  <a16:creationId xmlns:a16="http://schemas.microsoft.com/office/drawing/2014/main" id="{13A32A88-BA28-CA34-7FD5-7136E7B49915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7" name="Google Shape;7999;p73">
              <a:extLst>
                <a:ext uri="{FF2B5EF4-FFF2-40B4-BE49-F238E27FC236}">
                  <a16:creationId xmlns:a16="http://schemas.microsoft.com/office/drawing/2014/main" id="{CF3A4A2D-FB85-2966-003C-FEF05C620496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8" name="Google Shape;8000;p73">
              <a:extLst>
                <a:ext uri="{FF2B5EF4-FFF2-40B4-BE49-F238E27FC236}">
                  <a16:creationId xmlns:a16="http://schemas.microsoft.com/office/drawing/2014/main" id="{705B9C80-0328-D425-0DAD-84885DAD1A2A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9" name="Google Shape;8001;p73">
              <a:extLst>
                <a:ext uri="{FF2B5EF4-FFF2-40B4-BE49-F238E27FC236}">
                  <a16:creationId xmlns:a16="http://schemas.microsoft.com/office/drawing/2014/main" id="{2CC28732-1389-6880-3758-6DCD0D098BAF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0" name="Google Shape;8002;p73">
              <a:extLst>
                <a:ext uri="{FF2B5EF4-FFF2-40B4-BE49-F238E27FC236}">
                  <a16:creationId xmlns:a16="http://schemas.microsoft.com/office/drawing/2014/main" id="{C74732B1-A3B2-EAE6-B557-9E70213C341D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1" name="Google Shape;8003;p73">
              <a:extLst>
                <a:ext uri="{FF2B5EF4-FFF2-40B4-BE49-F238E27FC236}">
                  <a16:creationId xmlns:a16="http://schemas.microsoft.com/office/drawing/2014/main" id="{B29E554F-BC66-C833-EAD7-73A11AEF118D}"/>
                </a:ext>
              </a:extLst>
            </p:cNvPr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2" name="Google Shape;8004;p73">
              <a:extLst>
                <a:ext uri="{FF2B5EF4-FFF2-40B4-BE49-F238E27FC236}">
                  <a16:creationId xmlns:a16="http://schemas.microsoft.com/office/drawing/2014/main" id="{B6F97782-E8DF-DE3C-F33F-859E31B9ABA6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3" name="Google Shape;8005;p73">
              <a:extLst>
                <a:ext uri="{FF2B5EF4-FFF2-40B4-BE49-F238E27FC236}">
                  <a16:creationId xmlns:a16="http://schemas.microsoft.com/office/drawing/2014/main" id="{8ADDABEF-B263-8086-D7E7-D6F3062D1698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34" name="Google Shape;8006;p73">
            <a:extLst>
              <a:ext uri="{FF2B5EF4-FFF2-40B4-BE49-F238E27FC236}">
                <a16:creationId xmlns:a16="http://schemas.microsoft.com/office/drawing/2014/main" id="{BC5847B1-13E2-D298-EDB4-854E1C8D499E}"/>
              </a:ext>
            </a:extLst>
          </p:cNvPr>
          <p:cNvGrpSpPr/>
          <p:nvPr/>
        </p:nvGrpSpPr>
        <p:grpSpPr>
          <a:xfrm>
            <a:off x="3930255" y="970930"/>
            <a:ext cx="2363393" cy="1005865"/>
            <a:chOff x="3292400" y="1193188"/>
            <a:chExt cx="2615240" cy="1131075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35" name="Google Shape;8007;p73">
              <a:extLst>
                <a:ext uri="{FF2B5EF4-FFF2-40B4-BE49-F238E27FC236}">
                  <a16:creationId xmlns:a16="http://schemas.microsoft.com/office/drawing/2014/main" id="{50942D8E-EBBD-7629-E045-AD4B85B99A79}"/>
                </a:ext>
              </a:extLst>
            </p:cNvPr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grp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6" name="Google Shape;8008;p73">
              <a:extLst>
                <a:ext uri="{FF2B5EF4-FFF2-40B4-BE49-F238E27FC236}">
                  <a16:creationId xmlns:a16="http://schemas.microsoft.com/office/drawing/2014/main" id="{51E456A2-A8B7-FD4D-0E0D-E433F2A05852}"/>
                </a:ext>
              </a:extLst>
            </p:cNvPr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7" name="Google Shape;8009;p73">
              <a:extLst>
                <a:ext uri="{FF2B5EF4-FFF2-40B4-BE49-F238E27FC236}">
                  <a16:creationId xmlns:a16="http://schemas.microsoft.com/office/drawing/2014/main" id="{F944DFCC-7A54-F267-C8A9-8978780BDEEF}"/>
                </a:ext>
              </a:extLst>
            </p:cNvPr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8" name="Google Shape;8010;p73">
              <a:extLst>
                <a:ext uri="{FF2B5EF4-FFF2-40B4-BE49-F238E27FC236}">
                  <a16:creationId xmlns:a16="http://schemas.microsoft.com/office/drawing/2014/main" id="{36818921-E667-0439-6E7E-2AA9C31B4D0F}"/>
                </a:ext>
              </a:extLst>
            </p:cNvPr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39" name="Google Shape;8011;p73">
              <a:extLst>
                <a:ext uri="{FF2B5EF4-FFF2-40B4-BE49-F238E27FC236}">
                  <a16:creationId xmlns:a16="http://schemas.microsoft.com/office/drawing/2014/main" id="{4C743E46-C871-554C-7834-D4B94B2E164E}"/>
                </a:ext>
              </a:extLst>
            </p:cNvPr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0" name="Google Shape;8012;p73">
              <a:extLst>
                <a:ext uri="{FF2B5EF4-FFF2-40B4-BE49-F238E27FC236}">
                  <a16:creationId xmlns:a16="http://schemas.microsoft.com/office/drawing/2014/main" id="{A0ED1F9B-A6C0-E02E-2387-C9A08B3FFB5C}"/>
                </a:ext>
              </a:extLst>
            </p:cNvPr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1" name="Google Shape;8013;p73">
              <a:extLst>
                <a:ext uri="{FF2B5EF4-FFF2-40B4-BE49-F238E27FC236}">
                  <a16:creationId xmlns:a16="http://schemas.microsoft.com/office/drawing/2014/main" id="{03F3743A-C630-CA06-F9FC-C09BD3CF1593}"/>
                </a:ext>
              </a:extLst>
            </p:cNvPr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2" name="Google Shape;8014;p73">
              <a:extLst>
                <a:ext uri="{FF2B5EF4-FFF2-40B4-BE49-F238E27FC236}">
                  <a16:creationId xmlns:a16="http://schemas.microsoft.com/office/drawing/2014/main" id="{A9447F6C-A863-C42F-55E5-AE044F72A16C}"/>
                </a:ext>
              </a:extLst>
            </p:cNvPr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3" name="Google Shape;8015;p73">
              <a:extLst>
                <a:ext uri="{FF2B5EF4-FFF2-40B4-BE49-F238E27FC236}">
                  <a16:creationId xmlns:a16="http://schemas.microsoft.com/office/drawing/2014/main" id="{AFBA080E-7966-8EA4-4D4D-C63C7CC041F7}"/>
                </a:ext>
              </a:extLst>
            </p:cNvPr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4" name="Google Shape;8016;p73">
              <a:extLst>
                <a:ext uri="{FF2B5EF4-FFF2-40B4-BE49-F238E27FC236}">
                  <a16:creationId xmlns:a16="http://schemas.microsoft.com/office/drawing/2014/main" id="{D0BF77A5-D7DC-FF01-E1A7-235F15E9FFF2}"/>
                </a:ext>
              </a:extLst>
            </p:cNvPr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5" name="Google Shape;8017;p73">
              <a:extLst>
                <a:ext uri="{FF2B5EF4-FFF2-40B4-BE49-F238E27FC236}">
                  <a16:creationId xmlns:a16="http://schemas.microsoft.com/office/drawing/2014/main" id="{6A36B63E-6BD6-538B-78AA-10E2A42B8DB8}"/>
                </a:ext>
              </a:extLst>
            </p:cNvPr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6" name="Google Shape;8018;p73">
              <a:extLst>
                <a:ext uri="{FF2B5EF4-FFF2-40B4-BE49-F238E27FC236}">
                  <a16:creationId xmlns:a16="http://schemas.microsoft.com/office/drawing/2014/main" id="{8B2D644F-23ED-058F-006D-2EF787F1BF92}"/>
                </a:ext>
              </a:extLst>
            </p:cNvPr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7" name="Google Shape;8019;p73">
              <a:extLst>
                <a:ext uri="{FF2B5EF4-FFF2-40B4-BE49-F238E27FC236}">
                  <a16:creationId xmlns:a16="http://schemas.microsoft.com/office/drawing/2014/main" id="{27B2EFE3-FB6D-038D-3257-21EAC10F3E31}"/>
                </a:ext>
              </a:extLst>
            </p:cNvPr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148" name="Google Shape;8020;p73">
              <a:extLst>
                <a:ext uri="{FF2B5EF4-FFF2-40B4-BE49-F238E27FC236}">
                  <a16:creationId xmlns:a16="http://schemas.microsoft.com/office/drawing/2014/main" id="{78874B30-7FAD-8B9C-C0CD-1FC82B4C1211}"/>
                </a:ext>
              </a:extLst>
            </p:cNvPr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149" name="Google Shape;8021;p73">
              <a:extLst>
                <a:ext uri="{FF2B5EF4-FFF2-40B4-BE49-F238E27FC236}">
                  <a16:creationId xmlns:a16="http://schemas.microsoft.com/office/drawing/2014/main" id="{2E168FC5-63CD-8684-8201-21EC45654EA0}"/>
                </a:ext>
              </a:extLst>
            </p:cNvPr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  <a:grpFill/>
          </p:grpSpPr>
          <p:sp>
            <p:nvSpPr>
              <p:cNvPr id="150" name="Google Shape;8022;p73">
                <a:extLst>
                  <a:ext uri="{FF2B5EF4-FFF2-40B4-BE49-F238E27FC236}">
                    <a16:creationId xmlns:a16="http://schemas.microsoft.com/office/drawing/2014/main" id="{917F3388-6886-E835-7D0B-E88D82BC97E6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Google Shape;8023;p73">
                <a:extLst>
                  <a:ext uri="{FF2B5EF4-FFF2-40B4-BE49-F238E27FC236}">
                    <a16:creationId xmlns:a16="http://schemas.microsoft.com/office/drawing/2014/main" id="{404C62D8-A412-91CF-7EA9-E9A0CFC1C384}"/>
                  </a:ext>
                </a:extLst>
              </p:cNvPr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Google Shape;8024;p73">
                <a:extLst>
                  <a:ext uri="{FF2B5EF4-FFF2-40B4-BE49-F238E27FC236}">
                    <a16:creationId xmlns:a16="http://schemas.microsoft.com/office/drawing/2014/main" id="{5A5094CE-D38B-B261-18E8-C1FD8D16FAE6}"/>
                  </a:ext>
                </a:extLst>
              </p:cNvPr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Google Shape;8025;p73">
                <a:extLst>
                  <a:ext uri="{FF2B5EF4-FFF2-40B4-BE49-F238E27FC236}">
                    <a16:creationId xmlns:a16="http://schemas.microsoft.com/office/drawing/2014/main" id="{F0544F1C-B05E-CBE6-1C6D-B1FAEDA74C62}"/>
                  </a:ext>
                </a:extLst>
              </p:cNvPr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Google Shape;8026;p73">
                <a:extLst>
                  <a:ext uri="{FF2B5EF4-FFF2-40B4-BE49-F238E27FC236}">
                    <a16:creationId xmlns:a16="http://schemas.microsoft.com/office/drawing/2014/main" id="{253BE5B2-1337-1335-10CC-19F30E91EA95}"/>
                  </a:ext>
                </a:extLst>
              </p:cNvPr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Google Shape;8027;p73">
                <a:extLst>
                  <a:ext uri="{FF2B5EF4-FFF2-40B4-BE49-F238E27FC236}">
                    <a16:creationId xmlns:a16="http://schemas.microsoft.com/office/drawing/2014/main" id="{16463D9C-DE82-AC1C-AD70-B369FC99A57D}"/>
                  </a:ext>
                </a:extLst>
              </p:cNvPr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6" name="Google Shape;8028;p73">
                <a:extLst>
                  <a:ext uri="{FF2B5EF4-FFF2-40B4-BE49-F238E27FC236}">
                    <a16:creationId xmlns:a16="http://schemas.microsoft.com/office/drawing/2014/main" id="{14810E75-CFB0-EC61-A307-2F67CB2B6940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Google Shape;8029;p73">
                <a:extLst>
                  <a:ext uri="{FF2B5EF4-FFF2-40B4-BE49-F238E27FC236}">
                    <a16:creationId xmlns:a16="http://schemas.microsoft.com/office/drawing/2014/main" id="{901023FE-F4E0-FA34-C737-20D4B70D678E}"/>
                  </a:ext>
                </a:extLst>
              </p:cNvPr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Google Shape;8030;p73">
                <a:extLst>
                  <a:ext uri="{FF2B5EF4-FFF2-40B4-BE49-F238E27FC236}">
                    <a16:creationId xmlns:a16="http://schemas.microsoft.com/office/drawing/2014/main" id="{0E5C15FC-2873-A3A4-7CF7-22A9CEBC853D}"/>
                  </a:ext>
                </a:extLst>
              </p:cNvPr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Google Shape;8031;p73">
                <a:extLst>
                  <a:ext uri="{FF2B5EF4-FFF2-40B4-BE49-F238E27FC236}">
                    <a16:creationId xmlns:a16="http://schemas.microsoft.com/office/drawing/2014/main" id="{8E6239C7-6563-99CE-7E38-43DE2872004E}"/>
                  </a:ext>
                </a:extLst>
              </p:cNvPr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Google Shape;8032;p73">
                <a:extLst>
                  <a:ext uri="{FF2B5EF4-FFF2-40B4-BE49-F238E27FC236}">
                    <a16:creationId xmlns:a16="http://schemas.microsoft.com/office/drawing/2014/main" id="{5CC7BD79-662F-ADAA-58C5-D27CE2910796}"/>
                  </a:ext>
                </a:extLst>
              </p:cNvPr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" name="Google Shape;8033;p73">
                <a:extLst>
                  <a:ext uri="{FF2B5EF4-FFF2-40B4-BE49-F238E27FC236}">
                    <a16:creationId xmlns:a16="http://schemas.microsoft.com/office/drawing/2014/main" id="{61BC6D44-4ED5-DF62-C8B7-2F6463DD2D48}"/>
                  </a:ext>
                </a:extLst>
              </p:cNvPr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62" name="Google Shape;1529;p70">
            <a:extLst>
              <a:ext uri="{FF2B5EF4-FFF2-40B4-BE49-F238E27FC236}">
                <a16:creationId xmlns:a16="http://schemas.microsoft.com/office/drawing/2014/main" id="{39D36506-ECF8-A16A-A3C5-8260ABBFC281}"/>
              </a:ext>
            </a:extLst>
          </p:cNvPr>
          <p:cNvSpPr txBox="1">
            <a:spLocks/>
          </p:cNvSpPr>
          <p:nvPr/>
        </p:nvSpPr>
        <p:spPr>
          <a:xfrm>
            <a:off x="1339181" y="393675"/>
            <a:ext cx="7710600" cy="482400"/>
          </a:xfrm>
          <a:prstGeom prst="rect">
            <a:avLst/>
          </a:pr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  <p:extLst>
      <p:ext uri="{BB962C8B-B14F-4D97-AF65-F5344CB8AC3E}">
        <p14:creationId xmlns:p14="http://schemas.microsoft.com/office/powerpoint/2010/main" val="2086402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F738FCC-205B-52E2-F961-3DADDD092A0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44</a:t>
            </a:fld>
            <a:endParaRPr lang="en"/>
          </a:p>
        </p:txBody>
      </p:sp>
      <p:grpSp>
        <p:nvGrpSpPr>
          <p:cNvPr id="3" name="Google Shape;8038;p74">
            <a:extLst>
              <a:ext uri="{FF2B5EF4-FFF2-40B4-BE49-F238E27FC236}">
                <a16:creationId xmlns:a16="http://schemas.microsoft.com/office/drawing/2014/main" id="{58B72AE9-5428-7528-F7BA-36ED4E929075}"/>
              </a:ext>
            </a:extLst>
          </p:cNvPr>
          <p:cNvGrpSpPr/>
          <p:nvPr/>
        </p:nvGrpSpPr>
        <p:grpSpPr>
          <a:xfrm>
            <a:off x="5394098" y="1064613"/>
            <a:ext cx="745431" cy="718863"/>
            <a:chOff x="4249973" y="1201875"/>
            <a:chExt cx="1958568" cy="1888762"/>
          </a:xfrm>
        </p:grpSpPr>
        <p:sp>
          <p:nvSpPr>
            <p:cNvPr id="4" name="Google Shape;8039;p74">
              <a:extLst>
                <a:ext uri="{FF2B5EF4-FFF2-40B4-BE49-F238E27FC236}">
                  <a16:creationId xmlns:a16="http://schemas.microsoft.com/office/drawing/2014/main" id="{81A02014-BD2E-7767-B9F1-8FAEE857A2FA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5" name="Google Shape;8040;p74">
              <a:extLst>
                <a:ext uri="{FF2B5EF4-FFF2-40B4-BE49-F238E27FC236}">
                  <a16:creationId xmlns:a16="http://schemas.microsoft.com/office/drawing/2014/main" id="{71035ABB-251A-1765-350F-5AC0700B64F4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8" name="Google Shape;8041;p74">
                <a:extLst>
                  <a:ext uri="{FF2B5EF4-FFF2-40B4-BE49-F238E27FC236}">
                    <a16:creationId xmlns:a16="http://schemas.microsoft.com/office/drawing/2014/main" id="{8CCB37E6-9DAE-AFB7-6DCB-63975DF55503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9" name="Google Shape;8042;p74">
                <a:extLst>
                  <a:ext uri="{FF2B5EF4-FFF2-40B4-BE49-F238E27FC236}">
                    <a16:creationId xmlns:a16="http://schemas.microsoft.com/office/drawing/2014/main" id="{D274CEEA-4432-4403-04EE-16090FEB47F7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" name="Google Shape;8043;p74">
              <a:extLst>
                <a:ext uri="{FF2B5EF4-FFF2-40B4-BE49-F238E27FC236}">
                  <a16:creationId xmlns:a16="http://schemas.microsoft.com/office/drawing/2014/main" id="{F31C29C3-D799-2F65-0F6A-B76D183C6890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6" name="Google Shape;8044;p74">
                <a:extLst>
                  <a:ext uri="{FF2B5EF4-FFF2-40B4-BE49-F238E27FC236}">
                    <a16:creationId xmlns:a16="http://schemas.microsoft.com/office/drawing/2014/main" id="{EFE2A7BB-F250-12BF-5F1C-015D8CCC23EB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7" name="Google Shape;8045;p74">
                <a:extLst>
                  <a:ext uri="{FF2B5EF4-FFF2-40B4-BE49-F238E27FC236}">
                    <a16:creationId xmlns:a16="http://schemas.microsoft.com/office/drawing/2014/main" id="{23A7F56D-6A2D-F126-A9C0-3257741BAB9B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" name="Google Shape;8046;p74">
              <a:extLst>
                <a:ext uri="{FF2B5EF4-FFF2-40B4-BE49-F238E27FC236}">
                  <a16:creationId xmlns:a16="http://schemas.microsoft.com/office/drawing/2014/main" id="{F73003EE-09B4-D7DD-6602-3B9D302FB750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4" name="Google Shape;8047;p74">
                <a:extLst>
                  <a:ext uri="{FF2B5EF4-FFF2-40B4-BE49-F238E27FC236}">
                    <a16:creationId xmlns:a16="http://schemas.microsoft.com/office/drawing/2014/main" id="{221951BB-CE69-75C7-FF73-8B10E372ADE6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5" name="Google Shape;8048;p74">
                <a:extLst>
                  <a:ext uri="{FF2B5EF4-FFF2-40B4-BE49-F238E27FC236}">
                    <a16:creationId xmlns:a16="http://schemas.microsoft.com/office/drawing/2014/main" id="{6C03B64D-30E3-7787-34A5-5E99E6211429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" name="Google Shape;8049;p74">
              <a:extLst>
                <a:ext uri="{FF2B5EF4-FFF2-40B4-BE49-F238E27FC236}">
                  <a16:creationId xmlns:a16="http://schemas.microsoft.com/office/drawing/2014/main" id="{BAF03119-83E9-4B4F-0639-AD5EC8953831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2" name="Google Shape;8050;p74">
                <a:extLst>
                  <a:ext uri="{FF2B5EF4-FFF2-40B4-BE49-F238E27FC236}">
                    <a16:creationId xmlns:a16="http://schemas.microsoft.com/office/drawing/2014/main" id="{C8F3B36B-2FA2-7B73-64D5-B81810559CD4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3" name="Google Shape;8051;p74">
                <a:extLst>
                  <a:ext uri="{FF2B5EF4-FFF2-40B4-BE49-F238E27FC236}">
                    <a16:creationId xmlns:a16="http://schemas.microsoft.com/office/drawing/2014/main" id="{A275EC4E-A20B-F5D3-5765-F9EEDB941426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Google Shape;8052;p74">
              <a:extLst>
                <a:ext uri="{FF2B5EF4-FFF2-40B4-BE49-F238E27FC236}">
                  <a16:creationId xmlns:a16="http://schemas.microsoft.com/office/drawing/2014/main" id="{72E108FE-F535-90B8-BC33-6566F6641213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0" name="Google Shape;8053;p74">
                <a:extLst>
                  <a:ext uri="{FF2B5EF4-FFF2-40B4-BE49-F238E27FC236}">
                    <a16:creationId xmlns:a16="http://schemas.microsoft.com/office/drawing/2014/main" id="{B98227FE-B3C3-2580-A295-D7FEFDF9853C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1" name="Google Shape;8054;p74">
                <a:extLst>
                  <a:ext uri="{FF2B5EF4-FFF2-40B4-BE49-F238E27FC236}">
                    <a16:creationId xmlns:a16="http://schemas.microsoft.com/office/drawing/2014/main" id="{2585B7D3-BA48-A6A1-3A4D-A5C972E1C6DD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0" name="Google Shape;8055;p74">
            <a:extLst>
              <a:ext uri="{FF2B5EF4-FFF2-40B4-BE49-F238E27FC236}">
                <a16:creationId xmlns:a16="http://schemas.microsoft.com/office/drawing/2014/main" id="{65B28FD0-95F2-8C7C-3BB6-D7549B01F391}"/>
              </a:ext>
            </a:extLst>
          </p:cNvPr>
          <p:cNvGrpSpPr/>
          <p:nvPr/>
        </p:nvGrpSpPr>
        <p:grpSpPr>
          <a:xfrm>
            <a:off x="1310471" y="1943063"/>
            <a:ext cx="761767" cy="729896"/>
            <a:chOff x="2657744" y="2337745"/>
            <a:chExt cx="832987" cy="798137"/>
          </a:xfrm>
        </p:grpSpPr>
        <p:sp>
          <p:nvSpPr>
            <p:cNvPr id="21" name="Google Shape;8056;p74">
              <a:extLst>
                <a:ext uri="{FF2B5EF4-FFF2-40B4-BE49-F238E27FC236}">
                  <a16:creationId xmlns:a16="http://schemas.microsoft.com/office/drawing/2014/main" id="{A4BCB6DF-F025-79D9-DF17-A6A4AD416248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" name="Google Shape;8057;p74">
              <a:extLst>
                <a:ext uri="{FF2B5EF4-FFF2-40B4-BE49-F238E27FC236}">
                  <a16:creationId xmlns:a16="http://schemas.microsoft.com/office/drawing/2014/main" id="{0EB78096-29A8-3E6B-69FF-73A06265C683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" name="Google Shape;8058;p74">
              <a:extLst>
                <a:ext uri="{FF2B5EF4-FFF2-40B4-BE49-F238E27FC236}">
                  <a16:creationId xmlns:a16="http://schemas.microsoft.com/office/drawing/2014/main" id="{9A2F72A1-F44D-F53D-AB79-1740B40956A3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" name="Google Shape;8059;p74">
              <a:extLst>
                <a:ext uri="{FF2B5EF4-FFF2-40B4-BE49-F238E27FC236}">
                  <a16:creationId xmlns:a16="http://schemas.microsoft.com/office/drawing/2014/main" id="{58CF5DE3-DE44-42A5-DA11-D4FF29511A49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" name="Google Shape;8060;p74">
              <a:extLst>
                <a:ext uri="{FF2B5EF4-FFF2-40B4-BE49-F238E27FC236}">
                  <a16:creationId xmlns:a16="http://schemas.microsoft.com/office/drawing/2014/main" id="{43D993FA-9A63-BE4A-9D00-3C512F79AD29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" name="Google Shape;8061;p74">
              <a:extLst>
                <a:ext uri="{FF2B5EF4-FFF2-40B4-BE49-F238E27FC236}">
                  <a16:creationId xmlns:a16="http://schemas.microsoft.com/office/drawing/2014/main" id="{53339305-253A-C95B-C0ED-8B6EAB51EAF2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Google Shape;8062;p74">
            <a:extLst>
              <a:ext uri="{FF2B5EF4-FFF2-40B4-BE49-F238E27FC236}">
                <a16:creationId xmlns:a16="http://schemas.microsoft.com/office/drawing/2014/main" id="{794F4B9A-54FA-DD41-4236-DB4395A7AB4E}"/>
              </a:ext>
            </a:extLst>
          </p:cNvPr>
          <p:cNvGrpSpPr/>
          <p:nvPr/>
        </p:nvGrpSpPr>
        <p:grpSpPr>
          <a:xfrm>
            <a:off x="3821435" y="1946269"/>
            <a:ext cx="685569" cy="723586"/>
            <a:chOff x="3398134" y="2057755"/>
            <a:chExt cx="704087" cy="743130"/>
          </a:xfrm>
        </p:grpSpPr>
        <p:grpSp>
          <p:nvGrpSpPr>
            <p:cNvPr id="28" name="Google Shape;8063;p74">
              <a:extLst>
                <a:ext uri="{FF2B5EF4-FFF2-40B4-BE49-F238E27FC236}">
                  <a16:creationId xmlns:a16="http://schemas.microsoft.com/office/drawing/2014/main" id="{C0BD53FD-3005-E378-313D-86E41CEF5609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1" name="Google Shape;8064;p74">
                <a:extLst>
                  <a:ext uri="{FF2B5EF4-FFF2-40B4-BE49-F238E27FC236}">
                    <a16:creationId xmlns:a16="http://schemas.microsoft.com/office/drawing/2014/main" id="{693F23FE-5498-FC25-4CCC-99585A002BC3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2" name="Google Shape;8065;p74">
                <a:extLst>
                  <a:ext uri="{FF2B5EF4-FFF2-40B4-BE49-F238E27FC236}">
                    <a16:creationId xmlns:a16="http://schemas.microsoft.com/office/drawing/2014/main" id="{2987C193-286A-F807-6679-5735B0E46EB1}"/>
                  </a:ext>
                </a:extLst>
              </p:cNvPr>
              <p:cNvCxnSpPr>
                <a:stCxn id="41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9" name="Google Shape;8066;p74">
              <a:extLst>
                <a:ext uri="{FF2B5EF4-FFF2-40B4-BE49-F238E27FC236}">
                  <a16:creationId xmlns:a16="http://schemas.microsoft.com/office/drawing/2014/main" id="{918DE18C-2E8E-EA52-9C7E-4B6EBEAF306F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39" name="Google Shape;8067;p74">
                <a:extLst>
                  <a:ext uri="{FF2B5EF4-FFF2-40B4-BE49-F238E27FC236}">
                    <a16:creationId xmlns:a16="http://schemas.microsoft.com/office/drawing/2014/main" id="{B9186B56-7B6F-4E49-ECFB-D321C93BC328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0" name="Google Shape;8068;p74">
                <a:extLst>
                  <a:ext uri="{FF2B5EF4-FFF2-40B4-BE49-F238E27FC236}">
                    <a16:creationId xmlns:a16="http://schemas.microsoft.com/office/drawing/2014/main" id="{97F545B9-2A70-2E3A-554A-DDC57DA6D4DD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" name="Google Shape;8069;p74">
              <a:extLst>
                <a:ext uri="{FF2B5EF4-FFF2-40B4-BE49-F238E27FC236}">
                  <a16:creationId xmlns:a16="http://schemas.microsoft.com/office/drawing/2014/main" id="{CC9E42BD-4FCF-0B5E-12ED-D373D9C1BE37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37" name="Google Shape;8070;p74">
                <a:extLst>
                  <a:ext uri="{FF2B5EF4-FFF2-40B4-BE49-F238E27FC236}">
                    <a16:creationId xmlns:a16="http://schemas.microsoft.com/office/drawing/2014/main" id="{8519FE64-9AA5-6FDF-5412-05FFADAE8BE0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8" name="Google Shape;8071;p74">
                <a:extLst>
                  <a:ext uri="{FF2B5EF4-FFF2-40B4-BE49-F238E27FC236}">
                    <a16:creationId xmlns:a16="http://schemas.microsoft.com/office/drawing/2014/main" id="{AA684DB2-7044-8AA0-50A6-ED548E9E1C48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" name="Google Shape;8072;p74">
              <a:extLst>
                <a:ext uri="{FF2B5EF4-FFF2-40B4-BE49-F238E27FC236}">
                  <a16:creationId xmlns:a16="http://schemas.microsoft.com/office/drawing/2014/main" id="{B0024694-4F2E-6E8B-F1B6-A8361094355E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35" name="Google Shape;8073;p74">
                <a:extLst>
                  <a:ext uri="{FF2B5EF4-FFF2-40B4-BE49-F238E27FC236}">
                    <a16:creationId xmlns:a16="http://schemas.microsoft.com/office/drawing/2014/main" id="{C8C91F97-8984-7727-2C30-1FAAFAD79780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6" name="Google Shape;8074;p74">
                <a:extLst>
                  <a:ext uri="{FF2B5EF4-FFF2-40B4-BE49-F238E27FC236}">
                    <a16:creationId xmlns:a16="http://schemas.microsoft.com/office/drawing/2014/main" id="{3C19FB78-2963-C94B-3BBE-CB72FEDE5625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2" name="Google Shape;8075;p74">
              <a:extLst>
                <a:ext uri="{FF2B5EF4-FFF2-40B4-BE49-F238E27FC236}">
                  <a16:creationId xmlns:a16="http://schemas.microsoft.com/office/drawing/2014/main" id="{DC8D468E-374C-B713-D0DF-9856B4A5916B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33" name="Google Shape;8076;p74">
                <a:extLst>
                  <a:ext uri="{FF2B5EF4-FFF2-40B4-BE49-F238E27FC236}">
                    <a16:creationId xmlns:a16="http://schemas.microsoft.com/office/drawing/2014/main" id="{ED71B3EC-6E30-6AD8-CFD2-95A8F86D2412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4" name="Google Shape;8077;p74">
                <a:extLst>
                  <a:ext uri="{FF2B5EF4-FFF2-40B4-BE49-F238E27FC236}">
                    <a16:creationId xmlns:a16="http://schemas.microsoft.com/office/drawing/2014/main" id="{37CEAD48-01DA-13F8-48A5-B06A8E59E7F5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3" name="Google Shape;8078;p74">
            <a:extLst>
              <a:ext uri="{FF2B5EF4-FFF2-40B4-BE49-F238E27FC236}">
                <a16:creationId xmlns:a16="http://schemas.microsoft.com/office/drawing/2014/main" id="{351BA81B-8F74-A57A-B96E-4EFCD997A0B9}"/>
              </a:ext>
            </a:extLst>
          </p:cNvPr>
          <p:cNvGrpSpPr/>
          <p:nvPr/>
        </p:nvGrpSpPr>
        <p:grpSpPr>
          <a:xfrm>
            <a:off x="5496657" y="1952965"/>
            <a:ext cx="710153" cy="710153"/>
            <a:chOff x="5007123" y="2079403"/>
            <a:chExt cx="687600" cy="687600"/>
          </a:xfrm>
        </p:grpSpPr>
        <p:sp>
          <p:nvSpPr>
            <p:cNvPr id="44" name="Google Shape;8079;p74">
              <a:extLst>
                <a:ext uri="{FF2B5EF4-FFF2-40B4-BE49-F238E27FC236}">
                  <a16:creationId xmlns:a16="http://schemas.microsoft.com/office/drawing/2014/main" id="{00A15870-398E-3ED5-1175-0221655CF2C6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" name="Google Shape;8080;p74">
              <a:extLst>
                <a:ext uri="{FF2B5EF4-FFF2-40B4-BE49-F238E27FC236}">
                  <a16:creationId xmlns:a16="http://schemas.microsoft.com/office/drawing/2014/main" id="{08EA44C8-F415-8B48-755E-57B98F16EE39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" name="Google Shape;8081;p74">
              <a:extLst>
                <a:ext uri="{FF2B5EF4-FFF2-40B4-BE49-F238E27FC236}">
                  <a16:creationId xmlns:a16="http://schemas.microsoft.com/office/drawing/2014/main" id="{42078645-7C24-6316-2F8A-7CFBBE01E220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" name="Google Shape;8082;p74">
              <a:extLst>
                <a:ext uri="{FF2B5EF4-FFF2-40B4-BE49-F238E27FC236}">
                  <a16:creationId xmlns:a16="http://schemas.microsoft.com/office/drawing/2014/main" id="{658073D6-3CF8-4521-24B0-30F5E1C092B2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Google Shape;8083;p74">
            <a:extLst>
              <a:ext uri="{FF2B5EF4-FFF2-40B4-BE49-F238E27FC236}">
                <a16:creationId xmlns:a16="http://schemas.microsoft.com/office/drawing/2014/main" id="{309E6BD3-A841-C179-D477-F499E975B43A}"/>
              </a:ext>
            </a:extLst>
          </p:cNvPr>
          <p:cNvGrpSpPr/>
          <p:nvPr/>
        </p:nvGrpSpPr>
        <p:grpSpPr>
          <a:xfrm>
            <a:off x="6306095" y="1947471"/>
            <a:ext cx="720998" cy="721183"/>
            <a:chOff x="5797446" y="2063053"/>
            <a:chExt cx="698100" cy="698280"/>
          </a:xfrm>
        </p:grpSpPr>
        <p:sp>
          <p:nvSpPr>
            <p:cNvPr id="49" name="Google Shape;8084;p74">
              <a:extLst>
                <a:ext uri="{FF2B5EF4-FFF2-40B4-BE49-F238E27FC236}">
                  <a16:creationId xmlns:a16="http://schemas.microsoft.com/office/drawing/2014/main" id="{D64C1316-1CD0-EED0-316F-B41E022BDDD2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" name="Google Shape;8085;p74">
              <a:extLst>
                <a:ext uri="{FF2B5EF4-FFF2-40B4-BE49-F238E27FC236}">
                  <a16:creationId xmlns:a16="http://schemas.microsoft.com/office/drawing/2014/main" id="{94A67E26-B67E-D8B1-F954-6610853992AA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" name="Google Shape;8086;p74">
              <a:extLst>
                <a:ext uri="{FF2B5EF4-FFF2-40B4-BE49-F238E27FC236}">
                  <a16:creationId xmlns:a16="http://schemas.microsoft.com/office/drawing/2014/main" id="{6E72EA79-A681-05F6-AC9B-756C21455714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" name="Google Shape;8087;p74">
              <a:extLst>
                <a:ext uri="{FF2B5EF4-FFF2-40B4-BE49-F238E27FC236}">
                  <a16:creationId xmlns:a16="http://schemas.microsoft.com/office/drawing/2014/main" id="{68E93B95-7E1D-12C2-84A2-E8FA28E7FD9C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53" name="Google Shape;8088;p74">
            <a:extLst>
              <a:ext uri="{FF2B5EF4-FFF2-40B4-BE49-F238E27FC236}">
                <a16:creationId xmlns:a16="http://schemas.microsoft.com/office/drawing/2014/main" id="{D7F57C5E-1E88-37AF-8727-D69435E70071}"/>
              </a:ext>
            </a:extLst>
          </p:cNvPr>
          <p:cNvGrpSpPr/>
          <p:nvPr/>
        </p:nvGrpSpPr>
        <p:grpSpPr>
          <a:xfrm>
            <a:off x="8751242" y="3593076"/>
            <a:ext cx="280585" cy="673164"/>
            <a:chOff x="8075075" y="3754290"/>
            <a:chExt cx="255612" cy="613194"/>
          </a:xfrm>
        </p:grpSpPr>
        <p:grpSp>
          <p:nvGrpSpPr>
            <p:cNvPr id="54" name="Google Shape;8089;p74">
              <a:extLst>
                <a:ext uri="{FF2B5EF4-FFF2-40B4-BE49-F238E27FC236}">
                  <a16:creationId xmlns:a16="http://schemas.microsoft.com/office/drawing/2014/main" id="{E6A45DC9-8173-BEB2-5380-3DEB8510EB44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56" name="Google Shape;8090;p74">
                <a:extLst>
                  <a:ext uri="{FF2B5EF4-FFF2-40B4-BE49-F238E27FC236}">
                    <a16:creationId xmlns:a16="http://schemas.microsoft.com/office/drawing/2014/main" id="{DCBFC804-04DA-0247-DF87-272670FCDBE6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Google Shape;8091;p74">
                <a:extLst>
                  <a:ext uri="{FF2B5EF4-FFF2-40B4-BE49-F238E27FC236}">
                    <a16:creationId xmlns:a16="http://schemas.microsoft.com/office/drawing/2014/main" id="{2B489C03-667E-1F0A-AA71-05F874FEC043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5" name="Google Shape;8092;p74">
              <a:extLst>
                <a:ext uri="{FF2B5EF4-FFF2-40B4-BE49-F238E27FC236}">
                  <a16:creationId xmlns:a16="http://schemas.microsoft.com/office/drawing/2014/main" id="{2BE56D8A-6783-96E5-CB4D-4429726260F6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58" name="Google Shape;8093;p74">
            <a:extLst>
              <a:ext uri="{FF2B5EF4-FFF2-40B4-BE49-F238E27FC236}">
                <a16:creationId xmlns:a16="http://schemas.microsoft.com/office/drawing/2014/main" id="{DF013F46-25BB-C7A4-79B1-48B744FE062A}"/>
              </a:ext>
            </a:extLst>
          </p:cNvPr>
          <p:cNvGrpSpPr/>
          <p:nvPr/>
        </p:nvGrpSpPr>
        <p:grpSpPr>
          <a:xfrm>
            <a:off x="5868300" y="3581873"/>
            <a:ext cx="470352" cy="683745"/>
            <a:chOff x="1697726" y="3244179"/>
            <a:chExt cx="788124" cy="1146069"/>
          </a:xfrm>
        </p:grpSpPr>
        <p:sp>
          <p:nvSpPr>
            <p:cNvPr id="59" name="Google Shape;8094;p74">
              <a:extLst>
                <a:ext uri="{FF2B5EF4-FFF2-40B4-BE49-F238E27FC236}">
                  <a16:creationId xmlns:a16="http://schemas.microsoft.com/office/drawing/2014/main" id="{E24852DC-2186-764A-1E40-7E2746623BF4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" name="Google Shape;8095;p74">
              <a:extLst>
                <a:ext uri="{FF2B5EF4-FFF2-40B4-BE49-F238E27FC236}">
                  <a16:creationId xmlns:a16="http://schemas.microsoft.com/office/drawing/2014/main" id="{386144A5-455C-C929-60E5-FB723BABC9F7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61" name="Google Shape;8096;p74">
            <a:extLst>
              <a:ext uri="{FF2B5EF4-FFF2-40B4-BE49-F238E27FC236}">
                <a16:creationId xmlns:a16="http://schemas.microsoft.com/office/drawing/2014/main" id="{E18E5FCB-0E0A-B60A-4C9E-513836173853}"/>
              </a:ext>
            </a:extLst>
          </p:cNvPr>
          <p:cNvSpPr/>
          <p:nvPr/>
        </p:nvSpPr>
        <p:spPr>
          <a:xfrm>
            <a:off x="8725765" y="3495875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62" name="Google Shape;8097;p74">
            <a:extLst>
              <a:ext uri="{FF2B5EF4-FFF2-40B4-BE49-F238E27FC236}">
                <a16:creationId xmlns:a16="http://schemas.microsoft.com/office/drawing/2014/main" id="{F6AEA85E-3917-6A82-01AD-8D64BFD85E12}"/>
              </a:ext>
            </a:extLst>
          </p:cNvPr>
          <p:cNvGrpSpPr/>
          <p:nvPr/>
        </p:nvGrpSpPr>
        <p:grpSpPr>
          <a:xfrm>
            <a:off x="6489451" y="3593075"/>
            <a:ext cx="293891" cy="293845"/>
            <a:chOff x="6134814" y="3754290"/>
            <a:chExt cx="293891" cy="293845"/>
          </a:xfrm>
        </p:grpSpPr>
        <p:sp>
          <p:nvSpPr>
            <p:cNvPr id="63" name="Google Shape;8098;p74">
              <a:extLst>
                <a:ext uri="{FF2B5EF4-FFF2-40B4-BE49-F238E27FC236}">
                  <a16:creationId xmlns:a16="http://schemas.microsoft.com/office/drawing/2014/main" id="{5B3791BA-65BA-99C6-6720-69B7A1E3546A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" name="Google Shape;8099;p74">
              <a:extLst>
                <a:ext uri="{FF2B5EF4-FFF2-40B4-BE49-F238E27FC236}">
                  <a16:creationId xmlns:a16="http://schemas.microsoft.com/office/drawing/2014/main" id="{6F1E65C9-A2FE-9169-DB61-648967C4D37D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65" name="Google Shape;8100;p74">
            <a:extLst>
              <a:ext uri="{FF2B5EF4-FFF2-40B4-BE49-F238E27FC236}">
                <a16:creationId xmlns:a16="http://schemas.microsoft.com/office/drawing/2014/main" id="{7499A950-93B5-07C2-D405-50C360EA4E49}"/>
              </a:ext>
            </a:extLst>
          </p:cNvPr>
          <p:cNvGrpSpPr/>
          <p:nvPr/>
        </p:nvGrpSpPr>
        <p:grpSpPr>
          <a:xfrm>
            <a:off x="6489451" y="3971746"/>
            <a:ext cx="293891" cy="293891"/>
            <a:chOff x="6134814" y="4086186"/>
            <a:chExt cx="293891" cy="293891"/>
          </a:xfrm>
        </p:grpSpPr>
        <p:sp>
          <p:nvSpPr>
            <p:cNvPr id="66" name="Google Shape;8101;p74">
              <a:extLst>
                <a:ext uri="{FF2B5EF4-FFF2-40B4-BE49-F238E27FC236}">
                  <a16:creationId xmlns:a16="http://schemas.microsoft.com/office/drawing/2014/main" id="{E81D815B-FADE-991B-2CDC-FA1E94E807A3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" name="Google Shape;8102;p74">
              <a:extLst>
                <a:ext uri="{FF2B5EF4-FFF2-40B4-BE49-F238E27FC236}">
                  <a16:creationId xmlns:a16="http://schemas.microsoft.com/office/drawing/2014/main" id="{9E297C0E-9B9D-367B-2AC9-10C651A77D78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68" name="Google Shape;8103;p74">
            <a:extLst>
              <a:ext uri="{FF2B5EF4-FFF2-40B4-BE49-F238E27FC236}">
                <a16:creationId xmlns:a16="http://schemas.microsoft.com/office/drawing/2014/main" id="{57D401E5-0739-D4F4-A5EC-D6F44E5AC642}"/>
              </a:ext>
            </a:extLst>
          </p:cNvPr>
          <p:cNvSpPr/>
          <p:nvPr/>
        </p:nvSpPr>
        <p:spPr>
          <a:xfrm>
            <a:off x="7527878" y="3592272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69" name="Google Shape;8104;p74">
            <a:extLst>
              <a:ext uri="{FF2B5EF4-FFF2-40B4-BE49-F238E27FC236}">
                <a16:creationId xmlns:a16="http://schemas.microsoft.com/office/drawing/2014/main" id="{34592FB7-421B-EAA2-8438-47FF545DA08A}"/>
              </a:ext>
            </a:extLst>
          </p:cNvPr>
          <p:cNvSpPr/>
          <p:nvPr/>
        </p:nvSpPr>
        <p:spPr>
          <a:xfrm rot="10800000">
            <a:off x="6934140" y="3590010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70" name="Google Shape;8105;p74">
            <a:extLst>
              <a:ext uri="{FF2B5EF4-FFF2-40B4-BE49-F238E27FC236}">
                <a16:creationId xmlns:a16="http://schemas.microsoft.com/office/drawing/2014/main" id="{C75F88EE-BB3F-A3F9-FCD0-213DDE06A926}"/>
              </a:ext>
            </a:extLst>
          </p:cNvPr>
          <p:cNvGrpSpPr/>
          <p:nvPr/>
        </p:nvGrpSpPr>
        <p:grpSpPr>
          <a:xfrm>
            <a:off x="8414426" y="2800439"/>
            <a:ext cx="622883" cy="621944"/>
            <a:chOff x="1187048" y="238125"/>
            <a:chExt cx="5256397" cy="5248476"/>
          </a:xfrm>
        </p:grpSpPr>
        <p:sp>
          <p:nvSpPr>
            <p:cNvPr id="71" name="Google Shape;8106;p74">
              <a:extLst>
                <a:ext uri="{FF2B5EF4-FFF2-40B4-BE49-F238E27FC236}">
                  <a16:creationId xmlns:a16="http://schemas.microsoft.com/office/drawing/2014/main" id="{54ADDDFA-0769-9E05-F483-7BCF84048641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" name="Google Shape;8107;p74">
              <a:extLst>
                <a:ext uri="{FF2B5EF4-FFF2-40B4-BE49-F238E27FC236}">
                  <a16:creationId xmlns:a16="http://schemas.microsoft.com/office/drawing/2014/main" id="{7B4F1781-4F32-CE69-948A-402C71827300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" name="Google Shape;8108;p74">
              <a:extLst>
                <a:ext uri="{FF2B5EF4-FFF2-40B4-BE49-F238E27FC236}">
                  <a16:creationId xmlns:a16="http://schemas.microsoft.com/office/drawing/2014/main" id="{37CB75E7-78D6-597C-4AA4-8EFF760B7D16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" name="Google Shape;8109;p74">
              <a:extLst>
                <a:ext uri="{FF2B5EF4-FFF2-40B4-BE49-F238E27FC236}">
                  <a16:creationId xmlns:a16="http://schemas.microsoft.com/office/drawing/2014/main" id="{EA455A7D-5CE8-E6F2-9A3F-538C24642477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" name="Google Shape;8110;p74">
            <a:extLst>
              <a:ext uri="{FF2B5EF4-FFF2-40B4-BE49-F238E27FC236}">
                <a16:creationId xmlns:a16="http://schemas.microsoft.com/office/drawing/2014/main" id="{29827A25-F071-A244-4D6D-5BD64481124F}"/>
              </a:ext>
            </a:extLst>
          </p:cNvPr>
          <p:cNvGrpSpPr/>
          <p:nvPr/>
        </p:nvGrpSpPr>
        <p:grpSpPr>
          <a:xfrm>
            <a:off x="2871531" y="2810047"/>
            <a:ext cx="1310987" cy="612407"/>
            <a:chOff x="238125" y="1188750"/>
            <a:chExt cx="7140450" cy="3335550"/>
          </a:xfrm>
        </p:grpSpPr>
        <p:sp>
          <p:nvSpPr>
            <p:cNvPr id="76" name="Google Shape;8111;p74">
              <a:extLst>
                <a:ext uri="{FF2B5EF4-FFF2-40B4-BE49-F238E27FC236}">
                  <a16:creationId xmlns:a16="http://schemas.microsoft.com/office/drawing/2014/main" id="{5BCCCFE4-78CC-5CA3-68AF-C2F431B98E92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" name="Google Shape;8112;p74">
              <a:extLst>
                <a:ext uri="{FF2B5EF4-FFF2-40B4-BE49-F238E27FC236}">
                  <a16:creationId xmlns:a16="http://schemas.microsoft.com/office/drawing/2014/main" id="{7811220F-7283-C164-075D-ECAE8C76790C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" name="Google Shape;8113;p74">
              <a:extLst>
                <a:ext uri="{FF2B5EF4-FFF2-40B4-BE49-F238E27FC236}">
                  <a16:creationId xmlns:a16="http://schemas.microsoft.com/office/drawing/2014/main" id="{AD8BBB56-36FD-0EE0-2252-8887992B67B7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" name="Google Shape;8114;p74">
              <a:extLst>
                <a:ext uri="{FF2B5EF4-FFF2-40B4-BE49-F238E27FC236}">
                  <a16:creationId xmlns:a16="http://schemas.microsoft.com/office/drawing/2014/main" id="{A3227C7D-D2C3-BE97-932F-EF6D2EF730AA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" name="Google Shape;8115;p74">
              <a:extLst>
                <a:ext uri="{FF2B5EF4-FFF2-40B4-BE49-F238E27FC236}">
                  <a16:creationId xmlns:a16="http://schemas.microsoft.com/office/drawing/2014/main" id="{3D2F08D7-08AD-CC40-2FBA-139D0994F8A3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" name="Google Shape;8116;p74">
            <a:extLst>
              <a:ext uri="{FF2B5EF4-FFF2-40B4-BE49-F238E27FC236}">
                <a16:creationId xmlns:a16="http://schemas.microsoft.com/office/drawing/2014/main" id="{42CCACB3-1203-4471-92E7-67B0C51FDF6C}"/>
              </a:ext>
            </a:extLst>
          </p:cNvPr>
          <p:cNvGrpSpPr/>
          <p:nvPr/>
        </p:nvGrpSpPr>
        <p:grpSpPr>
          <a:xfrm>
            <a:off x="7197403" y="2800602"/>
            <a:ext cx="1110299" cy="621702"/>
            <a:chOff x="238125" y="1335475"/>
            <a:chExt cx="5418735" cy="3034175"/>
          </a:xfrm>
        </p:grpSpPr>
        <p:sp>
          <p:nvSpPr>
            <p:cNvPr id="82" name="Google Shape;8117;p74">
              <a:extLst>
                <a:ext uri="{FF2B5EF4-FFF2-40B4-BE49-F238E27FC236}">
                  <a16:creationId xmlns:a16="http://schemas.microsoft.com/office/drawing/2014/main" id="{1B3E82B4-1045-B6AF-FF97-02D39779F99C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" name="Google Shape;8118;p74">
              <a:extLst>
                <a:ext uri="{FF2B5EF4-FFF2-40B4-BE49-F238E27FC236}">
                  <a16:creationId xmlns:a16="http://schemas.microsoft.com/office/drawing/2014/main" id="{F788B875-9443-DEA2-21B5-00C6D80CE010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" name="Google Shape;8119;p74">
              <a:extLst>
                <a:ext uri="{FF2B5EF4-FFF2-40B4-BE49-F238E27FC236}">
                  <a16:creationId xmlns:a16="http://schemas.microsoft.com/office/drawing/2014/main" id="{87103373-803E-A6DB-9319-7FFFB278C41E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" name="Google Shape;8120;p74">
            <a:extLst>
              <a:ext uri="{FF2B5EF4-FFF2-40B4-BE49-F238E27FC236}">
                <a16:creationId xmlns:a16="http://schemas.microsoft.com/office/drawing/2014/main" id="{7C825AAD-9296-B3C0-3E9B-1251AE2DB2F7}"/>
              </a:ext>
            </a:extLst>
          </p:cNvPr>
          <p:cNvGrpSpPr/>
          <p:nvPr/>
        </p:nvGrpSpPr>
        <p:grpSpPr>
          <a:xfrm>
            <a:off x="6015063" y="2797499"/>
            <a:ext cx="1074451" cy="627181"/>
            <a:chOff x="5359127" y="2910889"/>
            <a:chExt cx="1097723" cy="640831"/>
          </a:xfrm>
        </p:grpSpPr>
        <p:grpSp>
          <p:nvGrpSpPr>
            <p:cNvPr id="86" name="Google Shape;8121;p74">
              <a:extLst>
                <a:ext uri="{FF2B5EF4-FFF2-40B4-BE49-F238E27FC236}">
                  <a16:creationId xmlns:a16="http://schemas.microsoft.com/office/drawing/2014/main" id="{AB330E9D-AFA1-D9E4-6C65-8D6E34F47DD4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6" name="Google Shape;8122;p74">
                <a:extLst>
                  <a:ext uri="{FF2B5EF4-FFF2-40B4-BE49-F238E27FC236}">
                    <a16:creationId xmlns:a16="http://schemas.microsoft.com/office/drawing/2014/main" id="{486170E7-3454-1AF1-2806-E90F846E24ED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Google Shape;8123;p74">
                <a:extLst>
                  <a:ext uri="{FF2B5EF4-FFF2-40B4-BE49-F238E27FC236}">
                    <a16:creationId xmlns:a16="http://schemas.microsoft.com/office/drawing/2014/main" id="{F328DF0E-D35F-32BC-92B9-4E5AB2C11A1B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" name="Google Shape;8124;p74">
              <a:extLst>
                <a:ext uri="{FF2B5EF4-FFF2-40B4-BE49-F238E27FC236}">
                  <a16:creationId xmlns:a16="http://schemas.microsoft.com/office/drawing/2014/main" id="{88B3D04B-85F7-43DD-3573-EE036544CA26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4" name="Google Shape;8125;p74">
                <a:extLst>
                  <a:ext uri="{FF2B5EF4-FFF2-40B4-BE49-F238E27FC236}">
                    <a16:creationId xmlns:a16="http://schemas.microsoft.com/office/drawing/2014/main" id="{4FB38B9E-7A59-1F0E-1D7C-8E6691F428C9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Google Shape;8126;p74">
                <a:extLst>
                  <a:ext uri="{FF2B5EF4-FFF2-40B4-BE49-F238E27FC236}">
                    <a16:creationId xmlns:a16="http://schemas.microsoft.com/office/drawing/2014/main" id="{87ADF1A9-C59E-6DFB-1A28-EB878B0EB6F0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8" name="Google Shape;8127;p74">
              <a:extLst>
                <a:ext uri="{FF2B5EF4-FFF2-40B4-BE49-F238E27FC236}">
                  <a16:creationId xmlns:a16="http://schemas.microsoft.com/office/drawing/2014/main" id="{68462C7E-837B-0E5E-C079-3F2DDF6300DD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2" name="Google Shape;8128;p74">
                <a:extLst>
                  <a:ext uri="{FF2B5EF4-FFF2-40B4-BE49-F238E27FC236}">
                    <a16:creationId xmlns:a16="http://schemas.microsoft.com/office/drawing/2014/main" id="{E1A51C32-998B-C29B-8E9C-C8DF9099E383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Google Shape;8129;p74">
                <a:extLst>
                  <a:ext uri="{FF2B5EF4-FFF2-40B4-BE49-F238E27FC236}">
                    <a16:creationId xmlns:a16="http://schemas.microsoft.com/office/drawing/2014/main" id="{1AF277E6-1D60-4F5B-BE26-4CE3C796E930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9" name="Google Shape;8130;p74">
              <a:extLst>
                <a:ext uri="{FF2B5EF4-FFF2-40B4-BE49-F238E27FC236}">
                  <a16:creationId xmlns:a16="http://schemas.microsoft.com/office/drawing/2014/main" id="{1EBC3B99-8429-5D66-C486-CCE7F77AB8EF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0" name="Google Shape;8131;p74">
                <a:extLst>
                  <a:ext uri="{FF2B5EF4-FFF2-40B4-BE49-F238E27FC236}">
                    <a16:creationId xmlns:a16="http://schemas.microsoft.com/office/drawing/2014/main" id="{52F930E3-95D9-BA65-A720-101B9DAC4266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Google Shape;8132;p74">
                <a:extLst>
                  <a:ext uri="{FF2B5EF4-FFF2-40B4-BE49-F238E27FC236}">
                    <a16:creationId xmlns:a16="http://schemas.microsoft.com/office/drawing/2014/main" id="{21483DB0-35E8-1463-D4B9-DF4ABB576E3D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98" name="Google Shape;8133;p74">
            <a:extLst>
              <a:ext uri="{FF2B5EF4-FFF2-40B4-BE49-F238E27FC236}">
                <a16:creationId xmlns:a16="http://schemas.microsoft.com/office/drawing/2014/main" id="{5245E8CF-03A1-8431-B0D8-D8CB74BB5011}"/>
              </a:ext>
            </a:extLst>
          </p:cNvPr>
          <p:cNvGrpSpPr/>
          <p:nvPr/>
        </p:nvGrpSpPr>
        <p:grpSpPr>
          <a:xfrm>
            <a:off x="8166276" y="1948211"/>
            <a:ext cx="874976" cy="719600"/>
            <a:chOff x="7608988" y="2093194"/>
            <a:chExt cx="817276" cy="672147"/>
          </a:xfrm>
        </p:grpSpPr>
        <p:cxnSp>
          <p:nvCxnSpPr>
            <p:cNvPr id="99" name="Google Shape;8134;p74">
              <a:extLst>
                <a:ext uri="{FF2B5EF4-FFF2-40B4-BE49-F238E27FC236}">
                  <a16:creationId xmlns:a16="http://schemas.microsoft.com/office/drawing/2014/main" id="{AF4E2EEF-A7DA-8F19-4F25-FFBCA65FEDE0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8135;p74">
              <a:extLst>
                <a:ext uri="{FF2B5EF4-FFF2-40B4-BE49-F238E27FC236}">
                  <a16:creationId xmlns:a16="http://schemas.microsoft.com/office/drawing/2014/main" id="{99909E4C-60BD-68C3-AF23-DA7C308F414F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8136;p74">
              <a:extLst>
                <a:ext uri="{FF2B5EF4-FFF2-40B4-BE49-F238E27FC236}">
                  <a16:creationId xmlns:a16="http://schemas.microsoft.com/office/drawing/2014/main" id="{E1314F37-E665-8B58-D78C-09DB40568FB2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8137;p74">
              <a:extLst>
                <a:ext uri="{FF2B5EF4-FFF2-40B4-BE49-F238E27FC236}">
                  <a16:creationId xmlns:a16="http://schemas.microsoft.com/office/drawing/2014/main" id="{B4DE4971-42B7-94A0-1B49-2156E0D89DC8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8138;p74">
              <a:extLst>
                <a:ext uri="{FF2B5EF4-FFF2-40B4-BE49-F238E27FC236}">
                  <a16:creationId xmlns:a16="http://schemas.microsoft.com/office/drawing/2014/main" id="{B07EF92C-A6C6-6C04-0911-FF7B19536228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8139;p74">
              <a:extLst>
                <a:ext uri="{FF2B5EF4-FFF2-40B4-BE49-F238E27FC236}">
                  <a16:creationId xmlns:a16="http://schemas.microsoft.com/office/drawing/2014/main" id="{5F6CAAC1-C3DD-0AF5-FA58-71516AD866B8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5" name="Google Shape;8140;p74">
              <a:extLst>
                <a:ext uri="{FF2B5EF4-FFF2-40B4-BE49-F238E27FC236}">
                  <a16:creationId xmlns:a16="http://schemas.microsoft.com/office/drawing/2014/main" id="{C362055C-113B-4072-C4F2-AF9AE1901D47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06" name="Google Shape;8141;p74">
                <a:extLst>
                  <a:ext uri="{FF2B5EF4-FFF2-40B4-BE49-F238E27FC236}">
                    <a16:creationId xmlns:a16="http://schemas.microsoft.com/office/drawing/2014/main" id="{52D424C2-73FF-77FA-0B99-784E36D3B0CA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5" name="Google Shape;8142;p74">
                  <a:extLst>
                    <a:ext uri="{FF2B5EF4-FFF2-40B4-BE49-F238E27FC236}">
                      <a16:creationId xmlns:a16="http://schemas.microsoft.com/office/drawing/2014/main" id="{2430B799-2B36-5457-4D4C-1AB8F9B4A31B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" name="Google Shape;8143;p74">
                  <a:extLst>
                    <a:ext uri="{FF2B5EF4-FFF2-40B4-BE49-F238E27FC236}">
                      <a16:creationId xmlns:a16="http://schemas.microsoft.com/office/drawing/2014/main" id="{C66A9E12-3A9C-E0E1-4333-9D85D3A65146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" name="Google Shape;8144;p74">
                  <a:extLst>
                    <a:ext uri="{FF2B5EF4-FFF2-40B4-BE49-F238E27FC236}">
                      <a16:creationId xmlns:a16="http://schemas.microsoft.com/office/drawing/2014/main" id="{2F633DFD-C152-EA7D-0E1F-1657161172CC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" name="Google Shape;8145;p74">
                  <a:extLst>
                    <a:ext uri="{FF2B5EF4-FFF2-40B4-BE49-F238E27FC236}">
                      <a16:creationId xmlns:a16="http://schemas.microsoft.com/office/drawing/2014/main" id="{03159A30-8D74-8051-EFB0-FA5F0120082F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Google Shape;8146;p74">
                  <a:extLst>
                    <a:ext uri="{FF2B5EF4-FFF2-40B4-BE49-F238E27FC236}">
                      <a16:creationId xmlns:a16="http://schemas.microsoft.com/office/drawing/2014/main" id="{8C9BAB33-0903-8E3A-DA69-B3DF453577AD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Google Shape;8147;p74">
                  <a:extLst>
                    <a:ext uri="{FF2B5EF4-FFF2-40B4-BE49-F238E27FC236}">
                      <a16:creationId xmlns:a16="http://schemas.microsoft.com/office/drawing/2014/main" id="{47888E40-B96E-4C31-81A2-1D76343B78BE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" name="Google Shape;8148;p74">
                  <a:extLst>
                    <a:ext uri="{FF2B5EF4-FFF2-40B4-BE49-F238E27FC236}">
                      <a16:creationId xmlns:a16="http://schemas.microsoft.com/office/drawing/2014/main" id="{5EB127A5-F898-890F-99B8-8736DA26ECB1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" name="Google Shape;8149;p74">
                <a:extLst>
                  <a:ext uri="{FF2B5EF4-FFF2-40B4-BE49-F238E27FC236}">
                    <a16:creationId xmlns:a16="http://schemas.microsoft.com/office/drawing/2014/main" id="{966B910C-C410-E7E2-6184-B68725513610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8" name="Google Shape;8150;p74">
                  <a:extLst>
                    <a:ext uri="{FF2B5EF4-FFF2-40B4-BE49-F238E27FC236}">
                      <a16:creationId xmlns:a16="http://schemas.microsoft.com/office/drawing/2014/main" id="{F6509A14-FD08-41CD-F8CC-E2F20418939D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9" name="Google Shape;8151;p74">
                  <a:extLst>
                    <a:ext uri="{FF2B5EF4-FFF2-40B4-BE49-F238E27FC236}">
                      <a16:creationId xmlns:a16="http://schemas.microsoft.com/office/drawing/2014/main" id="{B09ECF57-E46D-9013-2CF8-00E7076DC997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0" name="Google Shape;8152;p74">
                  <a:extLst>
                    <a:ext uri="{FF2B5EF4-FFF2-40B4-BE49-F238E27FC236}">
                      <a16:creationId xmlns:a16="http://schemas.microsoft.com/office/drawing/2014/main" id="{AE8EA68A-7C07-824F-1888-5AD100EB9FB1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1" name="Google Shape;8153;p74">
                  <a:extLst>
                    <a:ext uri="{FF2B5EF4-FFF2-40B4-BE49-F238E27FC236}">
                      <a16:creationId xmlns:a16="http://schemas.microsoft.com/office/drawing/2014/main" id="{F02B4821-196B-1E12-3FD6-D91DD80D8EBC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" name="Google Shape;8154;p74">
                  <a:extLst>
                    <a:ext uri="{FF2B5EF4-FFF2-40B4-BE49-F238E27FC236}">
                      <a16:creationId xmlns:a16="http://schemas.microsoft.com/office/drawing/2014/main" id="{77AA5EE6-1809-49AB-468B-5D666FED7F4C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" name="Google Shape;8155;p74">
                  <a:extLst>
                    <a:ext uri="{FF2B5EF4-FFF2-40B4-BE49-F238E27FC236}">
                      <a16:creationId xmlns:a16="http://schemas.microsoft.com/office/drawing/2014/main" id="{24F4FA85-FEEF-A17E-E946-FE13320469DB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" name="Google Shape;8156;p74">
                  <a:extLst>
                    <a:ext uri="{FF2B5EF4-FFF2-40B4-BE49-F238E27FC236}">
                      <a16:creationId xmlns:a16="http://schemas.microsoft.com/office/drawing/2014/main" id="{CE18E58D-0DCF-4696-8D30-5656EBC03B04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22" name="Google Shape;8157;p74">
            <a:extLst>
              <a:ext uri="{FF2B5EF4-FFF2-40B4-BE49-F238E27FC236}">
                <a16:creationId xmlns:a16="http://schemas.microsoft.com/office/drawing/2014/main" id="{F1BC2865-BFB8-0F96-A006-53B569640C3B}"/>
              </a:ext>
            </a:extLst>
          </p:cNvPr>
          <p:cNvGrpSpPr/>
          <p:nvPr/>
        </p:nvGrpSpPr>
        <p:grpSpPr>
          <a:xfrm>
            <a:off x="4610712" y="1064613"/>
            <a:ext cx="712557" cy="785901"/>
            <a:chOff x="4206459" y="1191441"/>
            <a:chExt cx="712557" cy="785901"/>
          </a:xfrm>
        </p:grpSpPr>
        <p:sp>
          <p:nvSpPr>
            <p:cNvPr id="123" name="Google Shape;8158;p74">
              <a:extLst>
                <a:ext uri="{FF2B5EF4-FFF2-40B4-BE49-F238E27FC236}">
                  <a16:creationId xmlns:a16="http://schemas.microsoft.com/office/drawing/2014/main" id="{B154C045-DD2E-0C10-4F02-73A8C1AA645E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4" name="Google Shape;8159;p74">
              <a:extLst>
                <a:ext uri="{FF2B5EF4-FFF2-40B4-BE49-F238E27FC236}">
                  <a16:creationId xmlns:a16="http://schemas.microsoft.com/office/drawing/2014/main" id="{D7BEE287-53FC-40F7-86FF-2700F943B615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5" name="Google Shape;8160;p74">
              <a:extLst>
                <a:ext uri="{FF2B5EF4-FFF2-40B4-BE49-F238E27FC236}">
                  <a16:creationId xmlns:a16="http://schemas.microsoft.com/office/drawing/2014/main" id="{8E6A4A85-BB70-B19F-E569-6F7667C2B5C0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6" name="Google Shape;8161;p74">
              <a:extLst>
                <a:ext uri="{FF2B5EF4-FFF2-40B4-BE49-F238E27FC236}">
                  <a16:creationId xmlns:a16="http://schemas.microsoft.com/office/drawing/2014/main" id="{E7735B49-076E-69B7-F7D0-D6EDE2DA1378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127" name="Google Shape;8162;p74">
              <a:extLst>
                <a:ext uri="{FF2B5EF4-FFF2-40B4-BE49-F238E27FC236}">
                  <a16:creationId xmlns:a16="http://schemas.microsoft.com/office/drawing/2014/main" id="{A66AE8C6-36AB-0A48-2C08-FA20FE869CAA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57" name="Google Shape;8163;p74">
                <a:extLst>
                  <a:ext uri="{FF2B5EF4-FFF2-40B4-BE49-F238E27FC236}">
                    <a16:creationId xmlns:a16="http://schemas.microsoft.com/office/drawing/2014/main" id="{C36888FC-669A-7DD9-271B-962B803D012B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Google Shape;8164;p74">
                <a:extLst>
                  <a:ext uri="{FF2B5EF4-FFF2-40B4-BE49-F238E27FC236}">
                    <a16:creationId xmlns:a16="http://schemas.microsoft.com/office/drawing/2014/main" id="{FBA1EA41-F047-FDBB-64D7-28423E30DAF2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Google Shape;8165;p74">
                <a:extLst>
                  <a:ext uri="{FF2B5EF4-FFF2-40B4-BE49-F238E27FC236}">
                    <a16:creationId xmlns:a16="http://schemas.microsoft.com/office/drawing/2014/main" id="{D6F2D27D-76A4-3FCF-6B37-B11109067815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Google Shape;8166;p74">
                <a:extLst>
                  <a:ext uri="{FF2B5EF4-FFF2-40B4-BE49-F238E27FC236}">
                    <a16:creationId xmlns:a16="http://schemas.microsoft.com/office/drawing/2014/main" id="{2DA27E86-6068-AA89-F06D-03C637884140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8" name="Google Shape;8167;p74">
              <a:extLst>
                <a:ext uri="{FF2B5EF4-FFF2-40B4-BE49-F238E27FC236}">
                  <a16:creationId xmlns:a16="http://schemas.microsoft.com/office/drawing/2014/main" id="{D6632580-A3C0-BDF6-F151-D31D7F1CD60D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53" name="Google Shape;8168;p74">
                <a:extLst>
                  <a:ext uri="{FF2B5EF4-FFF2-40B4-BE49-F238E27FC236}">
                    <a16:creationId xmlns:a16="http://schemas.microsoft.com/office/drawing/2014/main" id="{1CAA2138-AF00-CA63-3480-507E9305F05D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Google Shape;8169;p74">
                <a:extLst>
                  <a:ext uri="{FF2B5EF4-FFF2-40B4-BE49-F238E27FC236}">
                    <a16:creationId xmlns:a16="http://schemas.microsoft.com/office/drawing/2014/main" id="{51A755DF-25DB-B75C-775C-1CBD18027AD7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Google Shape;8170;p74">
                <a:extLst>
                  <a:ext uri="{FF2B5EF4-FFF2-40B4-BE49-F238E27FC236}">
                    <a16:creationId xmlns:a16="http://schemas.microsoft.com/office/drawing/2014/main" id="{9662BBB9-015D-F315-8F95-1D4D144A1AB0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6" name="Google Shape;8171;p74">
                <a:extLst>
                  <a:ext uri="{FF2B5EF4-FFF2-40B4-BE49-F238E27FC236}">
                    <a16:creationId xmlns:a16="http://schemas.microsoft.com/office/drawing/2014/main" id="{CA73424F-ECAF-8242-8E11-8D7890037A81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9" name="Google Shape;8172;p74">
              <a:extLst>
                <a:ext uri="{FF2B5EF4-FFF2-40B4-BE49-F238E27FC236}">
                  <a16:creationId xmlns:a16="http://schemas.microsoft.com/office/drawing/2014/main" id="{68C258F9-1F90-8EFC-E6C4-55EAC37DA3F2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49" name="Google Shape;8173;p74">
                <a:extLst>
                  <a:ext uri="{FF2B5EF4-FFF2-40B4-BE49-F238E27FC236}">
                    <a16:creationId xmlns:a16="http://schemas.microsoft.com/office/drawing/2014/main" id="{D9D45C1F-8906-2003-A53F-AE7882948E95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0" name="Google Shape;8174;p74">
                <a:extLst>
                  <a:ext uri="{FF2B5EF4-FFF2-40B4-BE49-F238E27FC236}">
                    <a16:creationId xmlns:a16="http://schemas.microsoft.com/office/drawing/2014/main" id="{CF959E61-6680-43C3-4D01-FF6A0C7E1869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Google Shape;8175;p74">
                <a:extLst>
                  <a:ext uri="{FF2B5EF4-FFF2-40B4-BE49-F238E27FC236}">
                    <a16:creationId xmlns:a16="http://schemas.microsoft.com/office/drawing/2014/main" id="{0FE28328-F176-15A8-8539-AAA25AA3B581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Google Shape;8176;p74">
                <a:extLst>
                  <a:ext uri="{FF2B5EF4-FFF2-40B4-BE49-F238E27FC236}">
                    <a16:creationId xmlns:a16="http://schemas.microsoft.com/office/drawing/2014/main" id="{B7367ABD-1CB9-29D4-21F7-EF1C59681801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0" name="Google Shape;8177;p74">
              <a:extLst>
                <a:ext uri="{FF2B5EF4-FFF2-40B4-BE49-F238E27FC236}">
                  <a16:creationId xmlns:a16="http://schemas.microsoft.com/office/drawing/2014/main" id="{93BD74DA-D2FF-9276-22F5-368557864D38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45" name="Google Shape;8178;p74">
                <a:extLst>
                  <a:ext uri="{FF2B5EF4-FFF2-40B4-BE49-F238E27FC236}">
                    <a16:creationId xmlns:a16="http://schemas.microsoft.com/office/drawing/2014/main" id="{D55FAA8E-AFE1-A7C9-CA44-BC2018C69AAB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Google Shape;8179;p74">
                <a:extLst>
                  <a:ext uri="{FF2B5EF4-FFF2-40B4-BE49-F238E27FC236}">
                    <a16:creationId xmlns:a16="http://schemas.microsoft.com/office/drawing/2014/main" id="{00A666AE-8A87-2DB3-CD65-346266F267D0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Google Shape;8180;p74">
                <a:extLst>
                  <a:ext uri="{FF2B5EF4-FFF2-40B4-BE49-F238E27FC236}">
                    <a16:creationId xmlns:a16="http://schemas.microsoft.com/office/drawing/2014/main" id="{6DA61D41-0511-2109-738B-20C5B5C01937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Google Shape;8181;p74">
                <a:extLst>
                  <a:ext uri="{FF2B5EF4-FFF2-40B4-BE49-F238E27FC236}">
                    <a16:creationId xmlns:a16="http://schemas.microsoft.com/office/drawing/2014/main" id="{EA7856AF-0FE8-A1A5-3CCC-0761AA8287CB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1" name="Google Shape;8182;p74">
              <a:extLst>
                <a:ext uri="{FF2B5EF4-FFF2-40B4-BE49-F238E27FC236}">
                  <a16:creationId xmlns:a16="http://schemas.microsoft.com/office/drawing/2014/main" id="{E9D17617-DB2F-7D7B-B337-8A8BA37CA9DD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2" name="Google Shape;8183;p74">
              <a:extLst>
                <a:ext uri="{FF2B5EF4-FFF2-40B4-BE49-F238E27FC236}">
                  <a16:creationId xmlns:a16="http://schemas.microsoft.com/office/drawing/2014/main" id="{18085B7C-5C09-504E-5C46-FDDCD3A89042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3" name="Google Shape;8184;p74">
              <a:extLst>
                <a:ext uri="{FF2B5EF4-FFF2-40B4-BE49-F238E27FC236}">
                  <a16:creationId xmlns:a16="http://schemas.microsoft.com/office/drawing/2014/main" id="{3F3F1330-2F02-368A-3B92-1E0F9AC514E9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34" name="Google Shape;8185;p74">
              <a:extLst>
                <a:ext uri="{FF2B5EF4-FFF2-40B4-BE49-F238E27FC236}">
                  <a16:creationId xmlns:a16="http://schemas.microsoft.com/office/drawing/2014/main" id="{4235E390-B486-BEE5-461D-9CA03BD663C9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135" name="Google Shape;8186;p74">
              <a:extLst>
                <a:ext uri="{FF2B5EF4-FFF2-40B4-BE49-F238E27FC236}">
                  <a16:creationId xmlns:a16="http://schemas.microsoft.com/office/drawing/2014/main" id="{FDC6746E-DB2B-90E2-868B-0F0A179578CC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1" name="Google Shape;8187;p74">
                <a:extLst>
                  <a:ext uri="{FF2B5EF4-FFF2-40B4-BE49-F238E27FC236}">
                    <a16:creationId xmlns:a16="http://schemas.microsoft.com/office/drawing/2014/main" id="{762F88C3-E9CB-94B9-2CA9-84E76AEB48AB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Google Shape;8188;p74">
                <a:extLst>
                  <a:ext uri="{FF2B5EF4-FFF2-40B4-BE49-F238E27FC236}">
                    <a16:creationId xmlns:a16="http://schemas.microsoft.com/office/drawing/2014/main" id="{FC363E81-0C75-F166-DB1C-E7F75C0E373C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Google Shape;8189;p74">
                <a:extLst>
                  <a:ext uri="{FF2B5EF4-FFF2-40B4-BE49-F238E27FC236}">
                    <a16:creationId xmlns:a16="http://schemas.microsoft.com/office/drawing/2014/main" id="{260E3F87-8AC0-C78A-558C-8F91CFAB83E6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Google Shape;8190;p74">
                <a:extLst>
                  <a:ext uri="{FF2B5EF4-FFF2-40B4-BE49-F238E27FC236}">
                    <a16:creationId xmlns:a16="http://schemas.microsoft.com/office/drawing/2014/main" id="{BCF6FC22-4D59-527B-F4BD-7FE34032AC5D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6" name="Google Shape;8191;p74">
              <a:extLst>
                <a:ext uri="{FF2B5EF4-FFF2-40B4-BE49-F238E27FC236}">
                  <a16:creationId xmlns:a16="http://schemas.microsoft.com/office/drawing/2014/main" id="{3F9996DA-A13F-543E-DDCD-18137C0EBF23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37" name="Google Shape;8192;p74">
                <a:extLst>
                  <a:ext uri="{FF2B5EF4-FFF2-40B4-BE49-F238E27FC236}">
                    <a16:creationId xmlns:a16="http://schemas.microsoft.com/office/drawing/2014/main" id="{02739A41-3B27-E7EF-D7A4-CCBF64537AF8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Google Shape;8193;p74">
                <a:extLst>
                  <a:ext uri="{FF2B5EF4-FFF2-40B4-BE49-F238E27FC236}">
                    <a16:creationId xmlns:a16="http://schemas.microsoft.com/office/drawing/2014/main" id="{DA0E999E-7C22-C3B2-703E-EE9FB28C4555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Google Shape;8194;p74">
                <a:extLst>
                  <a:ext uri="{FF2B5EF4-FFF2-40B4-BE49-F238E27FC236}">
                    <a16:creationId xmlns:a16="http://schemas.microsoft.com/office/drawing/2014/main" id="{63302161-CF87-2A7E-2F65-620AAEF35730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Google Shape;8195;p74">
                <a:extLst>
                  <a:ext uri="{FF2B5EF4-FFF2-40B4-BE49-F238E27FC236}">
                    <a16:creationId xmlns:a16="http://schemas.microsoft.com/office/drawing/2014/main" id="{17E95B10-E933-BFB2-9635-B73F05F9DEF3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61" name="Google Shape;8196;p74">
            <a:extLst>
              <a:ext uri="{FF2B5EF4-FFF2-40B4-BE49-F238E27FC236}">
                <a16:creationId xmlns:a16="http://schemas.microsoft.com/office/drawing/2014/main" id="{942E6192-4643-99C7-F8E2-B9CD04C55EE8}"/>
              </a:ext>
            </a:extLst>
          </p:cNvPr>
          <p:cNvGrpSpPr/>
          <p:nvPr/>
        </p:nvGrpSpPr>
        <p:grpSpPr>
          <a:xfrm>
            <a:off x="4606188" y="1947836"/>
            <a:ext cx="791287" cy="720350"/>
            <a:chOff x="267375" y="1071875"/>
            <a:chExt cx="470500" cy="428550"/>
          </a:xfrm>
        </p:grpSpPr>
        <p:sp>
          <p:nvSpPr>
            <p:cNvPr id="162" name="Google Shape;8197;p74">
              <a:extLst>
                <a:ext uri="{FF2B5EF4-FFF2-40B4-BE49-F238E27FC236}">
                  <a16:creationId xmlns:a16="http://schemas.microsoft.com/office/drawing/2014/main" id="{2393C2F2-D7F2-D653-7731-0935554A6AE9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" name="Google Shape;8198;p74">
              <a:extLst>
                <a:ext uri="{FF2B5EF4-FFF2-40B4-BE49-F238E27FC236}">
                  <a16:creationId xmlns:a16="http://schemas.microsoft.com/office/drawing/2014/main" id="{AD101990-0AA2-9B26-180B-C363E731EA43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" name="Google Shape;8199;p74">
              <a:extLst>
                <a:ext uri="{FF2B5EF4-FFF2-40B4-BE49-F238E27FC236}">
                  <a16:creationId xmlns:a16="http://schemas.microsoft.com/office/drawing/2014/main" id="{FD4B0D15-C093-19EE-3CCB-D7003A798CC5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" name="Google Shape;8200;p74">
              <a:extLst>
                <a:ext uri="{FF2B5EF4-FFF2-40B4-BE49-F238E27FC236}">
                  <a16:creationId xmlns:a16="http://schemas.microsoft.com/office/drawing/2014/main" id="{5718E9BF-1B61-9149-E48C-CCCBD8409D63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" name="Google Shape;8201;p74">
              <a:extLst>
                <a:ext uri="{FF2B5EF4-FFF2-40B4-BE49-F238E27FC236}">
                  <a16:creationId xmlns:a16="http://schemas.microsoft.com/office/drawing/2014/main" id="{B67D3D59-0F8F-4C85-74EC-CFE12A21B47C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" name="Google Shape;8202;p74">
              <a:extLst>
                <a:ext uri="{FF2B5EF4-FFF2-40B4-BE49-F238E27FC236}">
                  <a16:creationId xmlns:a16="http://schemas.microsoft.com/office/drawing/2014/main" id="{12223B1E-38CB-20F4-EB9F-B65030F200E9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" name="Google Shape;8203;p74">
              <a:extLst>
                <a:ext uri="{FF2B5EF4-FFF2-40B4-BE49-F238E27FC236}">
                  <a16:creationId xmlns:a16="http://schemas.microsoft.com/office/drawing/2014/main" id="{2FE50826-220A-557D-538F-60389C6C2B0C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" name="Google Shape;8204;p74">
              <a:extLst>
                <a:ext uri="{FF2B5EF4-FFF2-40B4-BE49-F238E27FC236}">
                  <a16:creationId xmlns:a16="http://schemas.microsoft.com/office/drawing/2014/main" id="{B8FA1D74-3A61-6593-EE05-D082CFF8D5E6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70" name="Google Shape;8205;p74">
            <a:extLst>
              <a:ext uri="{FF2B5EF4-FFF2-40B4-BE49-F238E27FC236}">
                <a16:creationId xmlns:a16="http://schemas.microsoft.com/office/drawing/2014/main" id="{6781A4B7-F059-2875-93EA-4B75F619FC52}"/>
              </a:ext>
            </a:extLst>
          </p:cNvPr>
          <p:cNvGrpSpPr/>
          <p:nvPr/>
        </p:nvGrpSpPr>
        <p:grpSpPr>
          <a:xfrm>
            <a:off x="1306683" y="3592466"/>
            <a:ext cx="1408444" cy="673166"/>
            <a:chOff x="712664" y="3693287"/>
            <a:chExt cx="1460738" cy="698160"/>
          </a:xfrm>
        </p:grpSpPr>
        <p:grpSp>
          <p:nvGrpSpPr>
            <p:cNvPr id="171" name="Google Shape;8206;p74">
              <a:extLst>
                <a:ext uri="{FF2B5EF4-FFF2-40B4-BE49-F238E27FC236}">
                  <a16:creationId xmlns:a16="http://schemas.microsoft.com/office/drawing/2014/main" id="{B1BDAC94-4EDC-3968-6BAA-C1ED60FF7333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83" name="Google Shape;8207;p74">
                <a:extLst>
                  <a:ext uri="{FF2B5EF4-FFF2-40B4-BE49-F238E27FC236}">
                    <a16:creationId xmlns:a16="http://schemas.microsoft.com/office/drawing/2014/main" id="{E0D8F6D2-9DC5-14D6-05A5-4FC4C595DAC6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Google Shape;8208;p74">
                <a:extLst>
                  <a:ext uri="{FF2B5EF4-FFF2-40B4-BE49-F238E27FC236}">
                    <a16:creationId xmlns:a16="http://schemas.microsoft.com/office/drawing/2014/main" id="{A682C5A9-4D51-FDD8-444E-34CF7F26AD5C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5" name="Google Shape;8209;p74">
                <a:extLst>
                  <a:ext uri="{FF2B5EF4-FFF2-40B4-BE49-F238E27FC236}">
                    <a16:creationId xmlns:a16="http://schemas.microsoft.com/office/drawing/2014/main" id="{D9068E21-F1C5-6CB0-EA40-FA1402830F7E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2" name="Google Shape;8210;p74">
              <a:extLst>
                <a:ext uri="{FF2B5EF4-FFF2-40B4-BE49-F238E27FC236}">
                  <a16:creationId xmlns:a16="http://schemas.microsoft.com/office/drawing/2014/main" id="{1888D6FE-CA76-D2A7-1E53-FE820EA8D6AF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80" name="Google Shape;8211;p74">
                <a:extLst>
                  <a:ext uri="{FF2B5EF4-FFF2-40B4-BE49-F238E27FC236}">
                    <a16:creationId xmlns:a16="http://schemas.microsoft.com/office/drawing/2014/main" id="{A992E4F8-1A43-8685-70EB-2F1DA16B76E1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1" name="Google Shape;8212;p74">
                <a:extLst>
                  <a:ext uri="{FF2B5EF4-FFF2-40B4-BE49-F238E27FC236}">
                    <a16:creationId xmlns:a16="http://schemas.microsoft.com/office/drawing/2014/main" id="{B3CC739B-AAEA-9873-9256-13E42885A4D4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2" name="Google Shape;8213;p74">
                <a:extLst>
                  <a:ext uri="{FF2B5EF4-FFF2-40B4-BE49-F238E27FC236}">
                    <a16:creationId xmlns:a16="http://schemas.microsoft.com/office/drawing/2014/main" id="{A43B9E72-C71B-BD0F-6F24-733CD6873788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3" name="Google Shape;8214;p74">
              <a:extLst>
                <a:ext uri="{FF2B5EF4-FFF2-40B4-BE49-F238E27FC236}">
                  <a16:creationId xmlns:a16="http://schemas.microsoft.com/office/drawing/2014/main" id="{E7280B27-EC7F-8BAF-2FDF-09B37ED875A4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74" name="Google Shape;8215;p74">
                <a:extLst>
                  <a:ext uri="{FF2B5EF4-FFF2-40B4-BE49-F238E27FC236}">
                    <a16:creationId xmlns:a16="http://schemas.microsoft.com/office/drawing/2014/main" id="{E5BDDD50-3863-DF27-DE12-AE925FDA76FE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Google Shape;8216;p74">
                <a:extLst>
                  <a:ext uri="{FF2B5EF4-FFF2-40B4-BE49-F238E27FC236}">
                    <a16:creationId xmlns:a16="http://schemas.microsoft.com/office/drawing/2014/main" id="{5EFA8C3B-D59E-BEB1-1BC7-FAE92B9CF040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Google Shape;8217;p74">
                <a:extLst>
                  <a:ext uri="{FF2B5EF4-FFF2-40B4-BE49-F238E27FC236}">
                    <a16:creationId xmlns:a16="http://schemas.microsoft.com/office/drawing/2014/main" id="{842CA85A-BD74-F0A8-47C6-2B30ABA4E508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Google Shape;8218;p74">
                <a:extLst>
                  <a:ext uri="{FF2B5EF4-FFF2-40B4-BE49-F238E27FC236}">
                    <a16:creationId xmlns:a16="http://schemas.microsoft.com/office/drawing/2014/main" id="{20D86B49-8D46-1323-B495-B68B35C527E3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Google Shape;8219;p74">
                <a:extLst>
                  <a:ext uri="{FF2B5EF4-FFF2-40B4-BE49-F238E27FC236}">
                    <a16:creationId xmlns:a16="http://schemas.microsoft.com/office/drawing/2014/main" id="{537DFCB0-0F95-7894-5E88-E25CDEAC2B17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Google Shape;8220;p74">
                <a:extLst>
                  <a:ext uri="{FF2B5EF4-FFF2-40B4-BE49-F238E27FC236}">
                    <a16:creationId xmlns:a16="http://schemas.microsoft.com/office/drawing/2014/main" id="{147E93FB-92CD-39A5-3ECF-A2202D8716D5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6" name="Google Shape;8221;p74">
            <a:extLst>
              <a:ext uri="{FF2B5EF4-FFF2-40B4-BE49-F238E27FC236}">
                <a16:creationId xmlns:a16="http://schemas.microsoft.com/office/drawing/2014/main" id="{5FCCAB04-59BD-4A42-DCB4-C416FECF81C3}"/>
              </a:ext>
            </a:extLst>
          </p:cNvPr>
          <p:cNvGrpSpPr/>
          <p:nvPr/>
        </p:nvGrpSpPr>
        <p:grpSpPr>
          <a:xfrm>
            <a:off x="3744398" y="1064613"/>
            <a:ext cx="795485" cy="738831"/>
            <a:chOff x="3348603" y="1236445"/>
            <a:chExt cx="749256" cy="695894"/>
          </a:xfrm>
        </p:grpSpPr>
        <p:grpSp>
          <p:nvGrpSpPr>
            <p:cNvPr id="187" name="Google Shape;8222;p74">
              <a:extLst>
                <a:ext uri="{FF2B5EF4-FFF2-40B4-BE49-F238E27FC236}">
                  <a16:creationId xmlns:a16="http://schemas.microsoft.com/office/drawing/2014/main" id="{38915DDB-5E91-B814-608A-BE699AD94D9A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97" name="Google Shape;8223;p74">
                <a:extLst>
                  <a:ext uri="{FF2B5EF4-FFF2-40B4-BE49-F238E27FC236}">
                    <a16:creationId xmlns:a16="http://schemas.microsoft.com/office/drawing/2014/main" id="{6A26CB85-2FE0-2A6B-E434-8F803843B6BB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8" name="Google Shape;8224;p74">
                <a:extLst>
                  <a:ext uri="{FF2B5EF4-FFF2-40B4-BE49-F238E27FC236}">
                    <a16:creationId xmlns:a16="http://schemas.microsoft.com/office/drawing/2014/main" id="{E21293C3-D3D5-E48C-4CDA-961A0234A33A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Google Shape;8225;p74">
              <a:extLst>
                <a:ext uri="{FF2B5EF4-FFF2-40B4-BE49-F238E27FC236}">
                  <a16:creationId xmlns:a16="http://schemas.microsoft.com/office/drawing/2014/main" id="{1F2F0E49-D499-9912-F963-2C9BA5F03F33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95" name="Google Shape;8226;p74">
                <a:extLst>
                  <a:ext uri="{FF2B5EF4-FFF2-40B4-BE49-F238E27FC236}">
                    <a16:creationId xmlns:a16="http://schemas.microsoft.com/office/drawing/2014/main" id="{63FAD5CE-E4CB-7037-9932-9F1FB6B535FD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Google Shape;8227;p74">
                <a:extLst>
                  <a:ext uri="{FF2B5EF4-FFF2-40B4-BE49-F238E27FC236}">
                    <a16:creationId xmlns:a16="http://schemas.microsoft.com/office/drawing/2014/main" id="{1001E5BD-38CC-8EB8-49E1-54BF77399308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9" name="Google Shape;8228;p74">
              <a:extLst>
                <a:ext uri="{FF2B5EF4-FFF2-40B4-BE49-F238E27FC236}">
                  <a16:creationId xmlns:a16="http://schemas.microsoft.com/office/drawing/2014/main" id="{481E1F2E-F471-EDE9-4E06-E35AB80F2BA2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93" name="Google Shape;8229;p74">
                <a:extLst>
                  <a:ext uri="{FF2B5EF4-FFF2-40B4-BE49-F238E27FC236}">
                    <a16:creationId xmlns:a16="http://schemas.microsoft.com/office/drawing/2014/main" id="{6140B626-1740-CD52-3604-F8C5A3C29B71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Google Shape;8230;p74">
                <a:extLst>
                  <a:ext uri="{FF2B5EF4-FFF2-40B4-BE49-F238E27FC236}">
                    <a16:creationId xmlns:a16="http://schemas.microsoft.com/office/drawing/2014/main" id="{987FCAAD-A1EF-EA90-9318-111C73A5D27C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0" name="Google Shape;8231;p74">
              <a:extLst>
                <a:ext uri="{FF2B5EF4-FFF2-40B4-BE49-F238E27FC236}">
                  <a16:creationId xmlns:a16="http://schemas.microsoft.com/office/drawing/2014/main" id="{875B07AE-757B-C6EF-B6AF-1B8EA10D6FD1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91" name="Google Shape;8232;p74">
                <a:extLst>
                  <a:ext uri="{FF2B5EF4-FFF2-40B4-BE49-F238E27FC236}">
                    <a16:creationId xmlns:a16="http://schemas.microsoft.com/office/drawing/2014/main" id="{8127A28C-D361-005D-E5BD-0A773404108D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2" name="Google Shape;8233;p74">
                <a:extLst>
                  <a:ext uri="{FF2B5EF4-FFF2-40B4-BE49-F238E27FC236}">
                    <a16:creationId xmlns:a16="http://schemas.microsoft.com/office/drawing/2014/main" id="{7B1F70CB-5823-2D87-C869-B90C2314E63E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99" name="Google Shape;8234;p74">
            <a:extLst>
              <a:ext uri="{FF2B5EF4-FFF2-40B4-BE49-F238E27FC236}">
                <a16:creationId xmlns:a16="http://schemas.microsoft.com/office/drawing/2014/main" id="{5830047C-ACE9-0022-E702-ED332FF644D3}"/>
              </a:ext>
            </a:extLst>
          </p:cNvPr>
          <p:cNvGrpSpPr/>
          <p:nvPr/>
        </p:nvGrpSpPr>
        <p:grpSpPr>
          <a:xfrm>
            <a:off x="2865925" y="3587509"/>
            <a:ext cx="1324924" cy="678083"/>
            <a:chOff x="2413923" y="3711366"/>
            <a:chExt cx="1374117" cy="703260"/>
          </a:xfrm>
        </p:grpSpPr>
        <p:grpSp>
          <p:nvGrpSpPr>
            <p:cNvPr id="200" name="Google Shape;8235;p74">
              <a:extLst>
                <a:ext uri="{FF2B5EF4-FFF2-40B4-BE49-F238E27FC236}">
                  <a16:creationId xmlns:a16="http://schemas.microsoft.com/office/drawing/2014/main" id="{86A61602-F455-5691-7BB2-9CC1B64DD95D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204" name="Google Shape;8236;p74">
                <a:extLst>
                  <a:ext uri="{FF2B5EF4-FFF2-40B4-BE49-F238E27FC236}">
                    <a16:creationId xmlns:a16="http://schemas.microsoft.com/office/drawing/2014/main" id="{6098D52F-6A49-37AD-EBDA-8BDB21746C4F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5" name="Google Shape;8237;p74">
                <a:extLst>
                  <a:ext uri="{FF2B5EF4-FFF2-40B4-BE49-F238E27FC236}">
                    <a16:creationId xmlns:a16="http://schemas.microsoft.com/office/drawing/2014/main" id="{DDC50E03-1F4F-0B14-9529-610B33F22193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218" name="Google Shape;8238;p74">
                  <a:extLst>
                    <a:ext uri="{FF2B5EF4-FFF2-40B4-BE49-F238E27FC236}">
                      <a16:creationId xmlns:a16="http://schemas.microsoft.com/office/drawing/2014/main" id="{FDFE25F4-352E-3875-B7A7-4069849FFF6D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219" name="Google Shape;8239;p74">
                  <a:extLst>
                    <a:ext uri="{FF2B5EF4-FFF2-40B4-BE49-F238E27FC236}">
                      <a16:creationId xmlns:a16="http://schemas.microsoft.com/office/drawing/2014/main" id="{E7136282-565E-46CC-055A-E3691B515D56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6" name="Google Shape;8240;p74">
                <a:extLst>
                  <a:ext uri="{FF2B5EF4-FFF2-40B4-BE49-F238E27FC236}">
                    <a16:creationId xmlns:a16="http://schemas.microsoft.com/office/drawing/2014/main" id="{F8062575-FB08-0E4C-8C1C-AA3DA78C4632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216" name="Google Shape;8241;p74">
                  <a:extLst>
                    <a:ext uri="{FF2B5EF4-FFF2-40B4-BE49-F238E27FC236}">
                      <a16:creationId xmlns:a16="http://schemas.microsoft.com/office/drawing/2014/main" id="{8474CDFA-59B2-672D-26E5-062716E5B084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217" name="Google Shape;8242;p74">
                  <a:extLst>
                    <a:ext uri="{FF2B5EF4-FFF2-40B4-BE49-F238E27FC236}">
                      <a16:creationId xmlns:a16="http://schemas.microsoft.com/office/drawing/2014/main" id="{CE38AC65-3D31-0DCF-032A-2C412052DB10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" name="Google Shape;8243;p74">
                <a:extLst>
                  <a:ext uri="{FF2B5EF4-FFF2-40B4-BE49-F238E27FC236}">
                    <a16:creationId xmlns:a16="http://schemas.microsoft.com/office/drawing/2014/main" id="{CC2A0DDF-5003-7041-2F35-8A3E08798BEA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214" name="Google Shape;8244;p74">
                  <a:extLst>
                    <a:ext uri="{FF2B5EF4-FFF2-40B4-BE49-F238E27FC236}">
                      <a16:creationId xmlns:a16="http://schemas.microsoft.com/office/drawing/2014/main" id="{FFE8D142-B471-63B8-38D7-66F88A87FE62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215" name="Google Shape;8245;p74">
                  <a:extLst>
                    <a:ext uri="{FF2B5EF4-FFF2-40B4-BE49-F238E27FC236}">
                      <a16:creationId xmlns:a16="http://schemas.microsoft.com/office/drawing/2014/main" id="{681C3D86-45D7-8BDB-E13F-842DE39247B0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8" name="Google Shape;8246;p74">
                <a:extLst>
                  <a:ext uri="{FF2B5EF4-FFF2-40B4-BE49-F238E27FC236}">
                    <a16:creationId xmlns:a16="http://schemas.microsoft.com/office/drawing/2014/main" id="{95D71995-577C-2BC2-DDA3-660BA1ECDE1D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212" name="Google Shape;8247;p74">
                  <a:extLst>
                    <a:ext uri="{FF2B5EF4-FFF2-40B4-BE49-F238E27FC236}">
                      <a16:creationId xmlns:a16="http://schemas.microsoft.com/office/drawing/2014/main" id="{4B63F9F5-1297-7572-E4BD-350A77E8D69D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213" name="Google Shape;8248;p74">
                  <a:extLst>
                    <a:ext uri="{FF2B5EF4-FFF2-40B4-BE49-F238E27FC236}">
                      <a16:creationId xmlns:a16="http://schemas.microsoft.com/office/drawing/2014/main" id="{86D04554-47C5-3380-C40E-CAAFB2CFECAE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9" name="Google Shape;8249;p74">
                <a:extLst>
                  <a:ext uri="{FF2B5EF4-FFF2-40B4-BE49-F238E27FC236}">
                    <a16:creationId xmlns:a16="http://schemas.microsoft.com/office/drawing/2014/main" id="{F350ABC6-B29E-4848-0D6F-8E18B4BA1D09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210" name="Google Shape;8250;p74">
                  <a:extLst>
                    <a:ext uri="{FF2B5EF4-FFF2-40B4-BE49-F238E27FC236}">
                      <a16:creationId xmlns:a16="http://schemas.microsoft.com/office/drawing/2014/main" id="{E3E75F21-41BE-FDA3-3BD1-49DE76D773E1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211" name="Google Shape;8251;p74">
                  <a:extLst>
                    <a:ext uri="{FF2B5EF4-FFF2-40B4-BE49-F238E27FC236}">
                      <a16:creationId xmlns:a16="http://schemas.microsoft.com/office/drawing/2014/main" id="{3415E409-5C81-4B42-849C-9653A94267C6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01" name="Google Shape;8252;p74">
              <a:extLst>
                <a:ext uri="{FF2B5EF4-FFF2-40B4-BE49-F238E27FC236}">
                  <a16:creationId xmlns:a16="http://schemas.microsoft.com/office/drawing/2014/main" id="{15FF06C8-C144-C09E-2E70-0D6A0D8E964D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202" name="Google Shape;8253;p74">
                <a:extLst>
                  <a:ext uri="{FF2B5EF4-FFF2-40B4-BE49-F238E27FC236}">
                    <a16:creationId xmlns:a16="http://schemas.microsoft.com/office/drawing/2014/main" id="{BD48FBB2-084F-17FE-14DC-0CEC31FB48D4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03" name="Google Shape;8254;p74">
                <a:extLst>
                  <a:ext uri="{FF2B5EF4-FFF2-40B4-BE49-F238E27FC236}">
                    <a16:creationId xmlns:a16="http://schemas.microsoft.com/office/drawing/2014/main" id="{F43C14B2-61E2-7B8B-85E6-C76B9A215B77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20" name="Google Shape;8255;p74">
            <a:extLst>
              <a:ext uri="{FF2B5EF4-FFF2-40B4-BE49-F238E27FC236}">
                <a16:creationId xmlns:a16="http://schemas.microsoft.com/office/drawing/2014/main" id="{65CACB7B-39D2-4833-6738-95852FCC4B31}"/>
              </a:ext>
            </a:extLst>
          </p:cNvPr>
          <p:cNvGrpSpPr/>
          <p:nvPr/>
        </p:nvGrpSpPr>
        <p:grpSpPr>
          <a:xfrm>
            <a:off x="6990197" y="1138057"/>
            <a:ext cx="1131087" cy="587383"/>
            <a:chOff x="238125" y="999450"/>
            <a:chExt cx="7140700" cy="3708225"/>
          </a:xfrm>
        </p:grpSpPr>
        <p:sp>
          <p:nvSpPr>
            <p:cNvPr id="221" name="Google Shape;8256;p74">
              <a:extLst>
                <a:ext uri="{FF2B5EF4-FFF2-40B4-BE49-F238E27FC236}">
                  <a16:creationId xmlns:a16="http://schemas.microsoft.com/office/drawing/2014/main" id="{BD9D4F45-8BE1-25D7-3F01-548D86EB41AD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" name="Google Shape;8257;p74">
              <a:extLst>
                <a:ext uri="{FF2B5EF4-FFF2-40B4-BE49-F238E27FC236}">
                  <a16:creationId xmlns:a16="http://schemas.microsoft.com/office/drawing/2014/main" id="{EF78F724-AFD9-36F6-1A27-11E011FB3A90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" name="Google Shape;8258;p74">
              <a:extLst>
                <a:ext uri="{FF2B5EF4-FFF2-40B4-BE49-F238E27FC236}">
                  <a16:creationId xmlns:a16="http://schemas.microsoft.com/office/drawing/2014/main" id="{DC6DC03B-FD83-5D56-A8B9-29D28F7D5FF7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" name="Google Shape;8259;p74">
              <a:extLst>
                <a:ext uri="{FF2B5EF4-FFF2-40B4-BE49-F238E27FC236}">
                  <a16:creationId xmlns:a16="http://schemas.microsoft.com/office/drawing/2014/main" id="{00374960-CE5B-CA17-A19D-D3BE3D9B3B07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" name="Google Shape;8260;p74">
              <a:extLst>
                <a:ext uri="{FF2B5EF4-FFF2-40B4-BE49-F238E27FC236}">
                  <a16:creationId xmlns:a16="http://schemas.microsoft.com/office/drawing/2014/main" id="{7B0DC7A7-3B61-3ECD-21CE-FE56151B2DA6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" name="Google Shape;8261;p74">
              <a:extLst>
                <a:ext uri="{FF2B5EF4-FFF2-40B4-BE49-F238E27FC236}">
                  <a16:creationId xmlns:a16="http://schemas.microsoft.com/office/drawing/2014/main" id="{6A4C9847-16E7-3531-2B11-00DA94888028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" name="Google Shape;8262;p74">
              <a:extLst>
                <a:ext uri="{FF2B5EF4-FFF2-40B4-BE49-F238E27FC236}">
                  <a16:creationId xmlns:a16="http://schemas.microsoft.com/office/drawing/2014/main" id="{4E816C6F-9B05-4C02-70F2-ECF58A38ADA9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" name="Google Shape;8263;p74">
              <a:extLst>
                <a:ext uri="{FF2B5EF4-FFF2-40B4-BE49-F238E27FC236}">
                  <a16:creationId xmlns:a16="http://schemas.microsoft.com/office/drawing/2014/main" id="{C5C8F124-BE7A-F144-7F0F-4F933C03827A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" name="Google Shape;8264;p74">
              <a:extLst>
                <a:ext uri="{FF2B5EF4-FFF2-40B4-BE49-F238E27FC236}">
                  <a16:creationId xmlns:a16="http://schemas.microsoft.com/office/drawing/2014/main" id="{0E0F369D-BC92-F69A-A786-6213E4A5291B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30" name="Google Shape;8265;p74">
            <a:extLst>
              <a:ext uri="{FF2B5EF4-FFF2-40B4-BE49-F238E27FC236}">
                <a16:creationId xmlns:a16="http://schemas.microsoft.com/office/drawing/2014/main" id="{04CC7E19-4567-091C-419D-D522266511D1}"/>
              </a:ext>
            </a:extLst>
          </p:cNvPr>
          <p:cNvGrpSpPr/>
          <p:nvPr/>
        </p:nvGrpSpPr>
        <p:grpSpPr>
          <a:xfrm>
            <a:off x="4341648" y="3587551"/>
            <a:ext cx="1375854" cy="678131"/>
            <a:chOff x="3913765" y="3641905"/>
            <a:chExt cx="1522805" cy="750560"/>
          </a:xfrm>
        </p:grpSpPr>
        <p:grpSp>
          <p:nvGrpSpPr>
            <p:cNvPr id="231" name="Google Shape;8266;p74">
              <a:extLst>
                <a:ext uri="{FF2B5EF4-FFF2-40B4-BE49-F238E27FC236}">
                  <a16:creationId xmlns:a16="http://schemas.microsoft.com/office/drawing/2014/main" id="{E468DB49-86C1-BA65-F831-70912393BD65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237" name="Google Shape;8267;p74">
                <a:extLst>
                  <a:ext uri="{FF2B5EF4-FFF2-40B4-BE49-F238E27FC236}">
                    <a16:creationId xmlns:a16="http://schemas.microsoft.com/office/drawing/2014/main" id="{C2911441-C6E5-4F25-3BEB-93409C9811DA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244" name="Google Shape;8268;p74">
                  <a:extLst>
                    <a:ext uri="{FF2B5EF4-FFF2-40B4-BE49-F238E27FC236}">
                      <a16:creationId xmlns:a16="http://schemas.microsoft.com/office/drawing/2014/main" id="{89DAAEA5-5786-EA17-38F0-675B0BA4873A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5" name="Google Shape;8269;p74">
                  <a:extLst>
                    <a:ext uri="{FF2B5EF4-FFF2-40B4-BE49-F238E27FC236}">
                      <a16:creationId xmlns:a16="http://schemas.microsoft.com/office/drawing/2014/main" id="{EA82798C-DFF3-C981-2F67-587D656291DF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" name="Google Shape;8270;p74">
                <a:extLst>
                  <a:ext uri="{FF2B5EF4-FFF2-40B4-BE49-F238E27FC236}">
                    <a16:creationId xmlns:a16="http://schemas.microsoft.com/office/drawing/2014/main" id="{49F85383-D841-B140-189C-4D0425642EBA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242" name="Google Shape;8271;p74">
                  <a:extLst>
                    <a:ext uri="{FF2B5EF4-FFF2-40B4-BE49-F238E27FC236}">
                      <a16:creationId xmlns:a16="http://schemas.microsoft.com/office/drawing/2014/main" id="{F3A34A3A-9448-D97B-4715-F3E39939F297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" name="Google Shape;8272;p74">
                  <a:extLst>
                    <a:ext uri="{FF2B5EF4-FFF2-40B4-BE49-F238E27FC236}">
                      <a16:creationId xmlns:a16="http://schemas.microsoft.com/office/drawing/2014/main" id="{10A82ACC-41C2-368F-3522-7D293780E383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" name="Google Shape;8273;p74">
                <a:extLst>
                  <a:ext uri="{FF2B5EF4-FFF2-40B4-BE49-F238E27FC236}">
                    <a16:creationId xmlns:a16="http://schemas.microsoft.com/office/drawing/2014/main" id="{566E1486-A618-93E0-3716-4B9300B59230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240" name="Google Shape;8274;p74">
                  <a:extLst>
                    <a:ext uri="{FF2B5EF4-FFF2-40B4-BE49-F238E27FC236}">
                      <a16:creationId xmlns:a16="http://schemas.microsoft.com/office/drawing/2014/main" id="{517F6848-FA34-8D07-2B93-CF8253D7A6F9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" name="Google Shape;8275;p74">
                  <a:extLst>
                    <a:ext uri="{FF2B5EF4-FFF2-40B4-BE49-F238E27FC236}">
                      <a16:creationId xmlns:a16="http://schemas.microsoft.com/office/drawing/2014/main" id="{71DBB704-3F5D-471A-658D-B2994CC5F97A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2" name="Google Shape;8276;p74">
              <a:extLst>
                <a:ext uri="{FF2B5EF4-FFF2-40B4-BE49-F238E27FC236}">
                  <a16:creationId xmlns:a16="http://schemas.microsoft.com/office/drawing/2014/main" id="{2D0C2FFA-5813-9548-25B4-CB9152A71690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233" name="Google Shape;8277;p74">
                <a:extLst>
                  <a:ext uri="{FF2B5EF4-FFF2-40B4-BE49-F238E27FC236}">
                    <a16:creationId xmlns:a16="http://schemas.microsoft.com/office/drawing/2014/main" id="{6647161B-2709-EA69-2DD4-87C51C843C5B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Google Shape;8278;p74">
                <a:extLst>
                  <a:ext uri="{FF2B5EF4-FFF2-40B4-BE49-F238E27FC236}">
                    <a16:creationId xmlns:a16="http://schemas.microsoft.com/office/drawing/2014/main" id="{8EE76213-1A6D-CF7D-5DDF-F5C199032670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Google Shape;8279;p74">
                <a:extLst>
                  <a:ext uri="{FF2B5EF4-FFF2-40B4-BE49-F238E27FC236}">
                    <a16:creationId xmlns:a16="http://schemas.microsoft.com/office/drawing/2014/main" id="{644750B9-6676-2132-938C-8C16147BAC54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Google Shape;8280;p74">
                <a:extLst>
                  <a:ext uri="{FF2B5EF4-FFF2-40B4-BE49-F238E27FC236}">
                    <a16:creationId xmlns:a16="http://schemas.microsoft.com/office/drawing/2014/main" id="{A1E301BE-701A-D260-2DB3-BD126FAFC58B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46" name="Google Shape;8281;p74">
            <a:extLst>
              <a:ext uri="{FF2B5EF4-FFF2-40B4-BE49-F238E27FC236}">
                <a16:creationId xmlns:a16="http://schemas.microsoft.com/office/drawing/2014/main" id="{1D4FDD88-78D7-6097-377A-B9108877FCB6}"/>
              </a:ext>
            </a:extLst>
          </p:cNvPr>
          <p:cNvGrpSpPr/>
          <p:nvPr/>
        </p:nvGrpSpPr>
        <p:grpSpPr>
          <a:xfrm>
            <a:off x="7126357" y="1947478"/>
            <a:ext cx="940737" cy="721067"/>
            <a:chOff x="6599718" y="2068734"/>
            <a:chExt cx="940737" cy="721067"/>
          </a:xfrm>
        </p:grpSpPr>
        <p:sp>
          <p:nvSpPr>
            <p:cNvPr id="247" name="Google Shape;8282;p74">
              <a:extLst>
                <a:ext uri="{FF2B5EF4-FFF2-40B4-BE49-F238E27FC236}">
                  <a16:creationId xmlns:a16="http://schemas.microsoft.com/office/drawing/2014/main" id="{1D701C77-5B96-A565-1E74-C0612A2798D2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" name="Google Shape;8283;p74">
              <a:extLst>
                <a:ext uri="{FF2B5EF4-FFF2-40B4-BE49-F238E27FC236}">
                  <a16:creationId xmlns:a16="http://schemas.microsoft.com/office/drawing/2014/main" id="{22FF427C-9515-7398-5A35-A79DA1569B5D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" name="Google Shape;8284;p74">
              <a:extLst>
                <a:ext uri="{FF2B5EF4-FFF2-40B4-BE49-F238E27FC236}">
                  <a16:creationId xmlns:a16="http://schemas.microsoft.com/office/drawing/2014/main" id="{86023FB0-52FD-2EB0-8A71-59641F750B86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" name="Google Shape;8285;p74">
              <a:extLst>
                <a:ext uri="{FF2B5EF4-FFF2-40B4-BE49-F238E27FC236}">
                  <a16:creationId xmlns:a16="http://schemas.microsoft.com/office/drawing/2014/main" id="{7ED20583-E733-5E91-9936-0B752BF6D16A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" name="Google Shape;8286;p74">
              <a:extLst>
                <a:ext uri="{FF2B5EF4-FFF2-40B4-BE49-F238E27FC236}">
                  <a16:creationId xmlns:a16="http://schemas.microsoft.com/office/drawing/2014/main" id="{10B07813-1DB3-420B-7679-05DB908FECF0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" name="Google Shape;8287;p74">
              <a:extLst>
                <a:ext uri="{FF2B5EF4-FFF2-40B4-BE49-F238E27FC236}">
                  <a16:creationId xmlns:a16="http://schemas.microsoft.com/office/drawing/2014/main" id="{04670D6F-99F2-E908-025A-48C423C8146C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253" name="Google Shape;8288;p74">
              <a:extLst>
                <a:ext uri="{FF2B5EF4-FFF2-40B4-BE49-F238E27FC236}">
                  <a16:creationId xmlns:a16="http://schemas.microsoft.com/office/drawing/2014/main" id="{4F0D9255-0608-003A-D000-95810A168711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254" name="Google Shape;8289;p74">
                <a:extLst>
                  <a:ext uri="{FF2B5EF4-FFF2-40B4-BE49-F238E27FC236}">
                    <a16:creationId xmlns:a16="http://schemas.microsoft.com/office/drawing/2014/main" id="{5491499C-3F0D-B6A3-17DF-441F9AA16B9A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Google Shape;8290;p74">
                <a:extLst>
                  <a:ext uri="{FF2B5EF4-FFF2-40B4-BE49-F238E27FC236}">
                    <a16:creationId xmlns:a16="http://schemas.microsoft.com/office/drawing/2014/main" id="{E583F75A-E636-8048-D443-A7A184CAB880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Google Shape;8291;p74">
                <a:extLst>
                  <a:ext uri="{FF2B5EF4-FFF2-40B4-BE49-F238E27FC236}">
                    <a16:creationId xmlns:a16="http://schemas.microsoft.com/office/drawing/2014/main" id="{BD2ED9D4-F23B-CB04-5E63-889900C3A9EE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7" name="Google Shape;8292;p74">
                <a:extLst>
                  <a:ext uri="{FF2B5EF4-FFF2-40B4-BE49-F238E27FC236}">
                    <a16:creationId xmlns:a16="http://schemas.microsoft.com/office/drawing/2014/main" id="{772AD7A5-CA15-A052-D67D-2715708177CF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Google Shape;8293;p74">
                <a:extLst>
                  <a:ext uri="{FF2B5EF4-FFF2-40B4-BE49-F238E27FC236}">
                    <a16:creationId xmlns:a16="http://schemas.microsoft.com/office/drawing/2014/main" id="{8E649513-519A-1047-7B09-57C3A9CDBFD1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Google Shape;8294;p74">
                <a:extLst>
                  <a:ext uri="{FF2B5EF4-FFF2-40B4-BE49-F238E27FC236}">
                    <a16:creationId xmlns:a16="http://schemas.microsoft.com/office/drawing/2014/main" id="{037A828D-1234-2332-1F16-E910E334A904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60" name="Google Shape;8295;p74">
                <a:extLst>
                  <a:ext uri="{FF2B5EF4-FFF2-40B4-BE49-F238E27FC236}">
                    <a16:creationId xmlns:a16="http://schemas.microsoft.com/office/drawing/2014/main" id="{6C974E7F-1B1B-B12B-692E-7840ECC4E324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261" name="Google Shape;8296;p74">
                  <a:extLst>
                    <a:ext uri="{FF2B5EF4-FFF2-40B4-BE49-F238E27FC236}">
                      <a16:creationId xmlns:a16="http://schemas.microsoft.com/office/drawing/2014/main" id="{13E9D9E4-1362-9294-45C7-0BCF80E12231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2" name="Google Shape;8297;p74">
                  <a:extLst>
                    <a:ext uri="{FF2B5EF4-FFF2-40B4-BE49-F238E27FC236}">
                      <a16:creationId xmlns:a16="http://schemas.microsoft.com/office/drawing/2014/main" id="{4EDF81CB-2FBE-8C74-99E5-E8F89652CA1B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" name="Google Shape;8298;p74">
                  <a:extLst>
                    <a:ext uri="{FF2B5EF4-FFF2-40B4-BE49-F238E27FC236}">
                      <a16:creationId xmlns:a16="http://schemas.microsoft.com/office/drawing/2014/main" id="{438031AD-31D4-A7C9-2E74-74A5DD15B1CF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" name="Google Shape;8299;p74">
                  <a:extLst>
                    <a:ext uri="{FF2B5EF4-FFF2-40B4-BE49-F238E27FC236}">
                      <a16:creationId xmlns:a16="http://schemas.microsoft.com/office/drawing/2014/main" id="{D4366C34-ECF9-B4F1-BBA4-5942B882D1E1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" name="Google Shape;8300;p74">
                  <a:extLst>
                    <a:ext uri="{FF2B5EF4-FFF2-40B4-BE49-F238E27FC236}">
                      <a16:creationId xmlns:a16="http://schemas.microsoft.com/office/drawing/2014/main" id="{A57F81DE-05CC-930F-43CF-82051C98FDC6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" name="Google Shape;8301;p74">
                  <a:extLst>
                    <a:ext uri="{FF2B5EF4-FFF2-40B4-BE49-F238E27FC236}">
                      <a16:creationId xmlns:a16="http://schemas.microsoft.com/office/drawing/2014/main" id="{A285074F-345C-80A5-0F0B-4239B5988ABD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" name="Google Shape;8302;p74">
                  <a:extLst>
                    <a:ext uri="{FF2B5EF4-FFF2-40B4-BE49-F238E27FC236}">
                      <a16:creationId xmlns:a16="http://schemas.microsoft.com/office/drawing/2014/main" id="{9A02CA5A-0E11-6828-C5BB-C5EB6CF7847E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68" name="Google Shape;8303;p74">
            <a:extLst>
              <a:ext uri="{FF2B5EF4-FFF2-40B4-BE49-F238E27FC236}">
                <a16:creationId xmlns:a16="http://schemas.microsoft.com/office/drawing/2014/main" id="{A16D5987-79BE-6EE4-A46B-5AE638B2BD10}"/>
              </a:ext>
            </a:extLst>
          </p:cNvPr>
          <p:cNvGrpSpPr/>
          <p:nvPr/>
        </p:nvGrpSpPr>
        <p:grpSpPr>
          <a:xfrm>
            <a:off x="3009675" y="1951824"/>
            <a:ext cx="712577" cy="712374"/>
            <a:chOff x="2559249" y="2069323"/>
            <a:chExt cx="685566" cy="685634"/>
          </a:xfrm>
        </p:grpSpPr>
        <p:sp>
          <p:nvSpPr>
            <p:cNvPr id="269" name="Google Shape;8304;p74">
              <a:extLst>
                <a:ext uri="{FF2B5EF4-FFF2-40B4-BE49-F238E27FC236}">
                  <a16:creationId xmlns:a16="http://schemas.microsoft.com/office/drawing/2014/main" id="{A42CF226-85B5-3EC7-73E4-C00A02847B05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" name="Google Shape;8305;p74">
              <a:extLst>
                <a:ext uri="{FF2B5EF4-FFF2-40B4-BE49-F238E27FC236}">
                  <a16:creationId xmlns:a16="http://schemas.microsoft.com/office/drawing/2014/main" id="{B630F922-75B3-1363-DDDE-CCF5FA57C6F9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" name="Google Shape;8306;p74">
              <a:extLst>
                <a:ext uri="{FF2B5EF4-FFF2-40B4-BE49-F238E27FC236}">
                  <a16:creationId xmlns:a16="http://schemas.microsoft.com/office/drawing/2014/main" id="{F80074B5-9625-9358-DD6D-9480DC4E9BE9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" name="Google Shape;8307;p74">
              <a:extLst>
                <a:ext uri="{FF2B5EF4-FFF2-40B4-BE49-F238E27FC236}">
                  <a16:creationId xmlns:a16="http://schemas.microsoft.com/office/drawing/2014/main" id="{F233C2D8-A243-D98A-46B2-577997BF2442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" name="Google Shape;8308;p74">
              <a:extLst>
                <a:ext uri="{FF2B5EF4-FFF2-40B4-BE49-F238E27FC236}">
                  <a16:creationId xmlns:a16="http://schemas.microsoft.com/office/drawing/2014/main" id="{F3B21337-B7D1-EE72-FEA2-416653EBAD3E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" name="Google Shape;8309;p74">
              <a:extLst>
                <a:ext uri="{FF2B5EF4-FFF2-40B4-BE49-F238E27FC236}">
                  <a16:creationId xmlns:a16="http://schemas.microsoft.com/office/drawing/2014/main" id="{7821EE0B-7AD3-54F4-D932-8C024F9F0ADA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" name="Google Shape;8310;p74">
              <a:extLst>
                <a:ext uri="{FF2B5EF4-FFF2-40B4-BE49-F238E27FC236}">
                  <a16:creationId xmlns:a16="http://schemas.microsoft.com/office/drawing/2014/main" id="{0AD02345-13E9-6D1E-C283-9CF424F782F4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" name="Google Shape;8311;p74">
              <a:extLst>
                <a:ext uri="{FF2B5EF4-FFF2-40B4-BE49-F238E27FC236}">
                  <a16:creationId xmlns:a16="http://schemas.microsoft.com/office/drawing/2014/main" id="{865A6D3F-5CE0-B77A-3B59-416293D7F8EC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" name="Google Shape;8312;p74">
              <a:extLst>
                <a:ext uri="{FF2B5EF4-FFF2-40B4-BE49-F238E27FC236}">
                  <a16:creationId xmlns:a16="http://schemas.microsoft.com/office/drawing/2014/main" id="{79C5E773-E26E-225D-E2E8-4354C3A1AB25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" name="Google Shape;8313;p74">
              <a:extLst>
                <a:ext uri="{FF2B5EF4-FFF2-40B4-BE49-F238E27FC236}">
                  <a16:creationId xmlns:a16="http://schemas.microsoft.com/office/drawing/2014/main" id="{DB120FC2-F256-1FE4-FE9D-1894CF7F40C1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" name="Google Shape;8314;p74">
              <a:extLst>
                <a:ext uri="{FF2B5EF4-FFF2-40B4-BE49-F238E27FC236}">
                  <a16:creationId xmlns:a16="http://schemas.microsoft.com/office/drawing/2014/main" id="{DE32423E-F04C-90C8-476C-B50B59BB3615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" name="Google Shape;8315;p74">
              <a:extLst>
                <a:ext uri="{FF2B5EF4-FFF2-40B4-BE49-F238E27FC236}">
                  <a16:creationId xmlns:a16="http://schemas.microsoft.com/office/drawing/2014/main" id="{712D26E9-AAA2-C7FA-2DCC-0C44246CE699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" name="Google Shape;8316;p74">
              <a:extLst>
                <a:ext uri="{FF2B5EF4-FFF2-40B4-BE49-F238E27FC236}">
                  <a16:creationId xmlns:a16="http://schemas.microsoft.com/office/drawing/2014/main" id="{E3D888A0-F02C-F7D2-8C8D-4EC52535C509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82" name="Google Shape;8317;p74">
            <a:extLst>
              <a:ext uri="{FF2B5EF4-FFF2-40B4-BE49-F238E27FC236}">
                <a16:creationId xmlns:a16="http://schemas.microsoft.com/office/drawing/2014/main" id="{998FDAE4-0CBD-331F-90B3-73A38AB7168F}"/>
              </a:ext>
            </a:extLst>
          </p:cNvPr>
          <p:cNvGrpSpPr/>
          <p:nvPr/>
        </p:nvGrpSpPr>
        <p:grpSpPr>
          <a:xfrm>
            <a:off x="8192113" y="1064613"/>
            <a:ext cx="845645" cy="711911"/>
            <a:chOff x="951975" y="315800"/>
            <a:chExt cx="5860325" cy="4933550"/>
          </a:xfrm>
        </p:grpSpPr>
        <p:sp>
          <p:nvSpPr>
            <p:cNvPr id="283" name="Google Shape;8318;p74">
              <a:extLst>
                <a:ext uri="{FF2B5EF4-FFF2-40B4-BE49-F238E27FC236}">
                  <a16:creationId xmlns:a16="http://schemas.microsoft.com/office/drawing/2014/main" id="{135772A4-3F92-EC25-56E2-5E41FE10C6B6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" name="Google Shape;8319;p74">
              <a:extLst>
                <a:ext uri="{FF2B5EF4-FFF2-40B4-BE49-F238E27FC236}">
                  <a16:creationId xmlns:a16="http://schemas.microsoft.com/office/drawing/2014/main" id="{E4758EB7-6B7E-DE38-B851-5DD5EB5B7ACC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" name="Google Shape;8320;p74">
              <a:extLst>
                <a:ext uri="{FF2B5EF4-FFF2-40B4-BE49-F238E27FC236}">
                  <a16:creationId xmlns:a16="http://schemas.microsoft.com/office/drawing/2014/main" id="{99F25F6F-3963-E7BA-A7FD-E0F5557AAD5F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" name="Google Shape;8321;p74">
              <a:extLst>
                <a:ext uri="{FF2B5EF4-FFF2-40B4-BE49-F238E27FC236}">
                  <a16:creationId xmlns:a16="http://schemas.microsoft.com/office/drawing/2014/main" id="{066DD83B-E0F1-297E-A1EF-BBB429C3F827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" name="Google Shape;8322;p74">
              <a:extLst>
                <a:ext uri="{FF2B5EF4-FFF2-40B4-BE49-F238E27FC236}">
                  <a16:creationId xmlns:a16="http://schemas.microsoft.com/office/drawing/2014/main" id="{10062D74-4E91-75DA-9C35-BEC81F8D248E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" name="Google Shape;8323;p74">
              <a:extLst>
                <a:ext uri="{FF2B5EF4-FFF2-40B4-BE49-F238E27FC236}">
                  <a16:creationId xmlns:a16="http://schemas.microsoft.com/office/drawing/2014/main" id="{4E3C7CF3-373E-E461-D02F-270E873B7EB3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" name="Google Shape;8324;p74">
              <a:extLst>
                <a:ext uri="{FF2B5EF4-FFF2-40B4-BE49-F238E27FC236}">
                  <a16:creationId xmlns:a16="http://schemas.microsoft.com/office/drawing/2014/main" id="{EB0FD824-8CCF-DFFA-F42B-0E6A154EA7E7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" name="Google Shape;8325;p74">
              <a:extLst>
                <a:ext uri="{FF2B5EF4-FFF2-40B4-BE49-F238E27FC236}">
                  <a16:creationId xmlns:a16="http://schemas.microsoft.com/office/drawing/2014/main" id="{383A5D51-690F-F6D9-3AB5-CCA74C1ED91B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91" name="Google Shape;8326;p74">
            <a:extLst>
              <a:ext uri="{FF2B5EF4-FFF2-40B4-BE49-F238E27FC236}">
                <a16:creationId xmlns:a16="http://schemas.microsoft.com/office/drawing/2014/main" id="{AD9EE8E0-BE7D-4DDB-C83B-B7C015D6B22B}"/>
              </a:ext>
            </a:extLst>
          </p:cNvPr>
          <p:cNvGrpSpPr/>
          <p:nvPr/>
        </p:nvGrpSpPr>
        <p:grpSpPr>
          <a:xfrm>
            <a:off x="4289242" y="2800722"/>
            <a:ext cx="1617932" cy="621724"/>
            <a:chOff x="3862800" y="3038525"/>
            <a:chExt cx="1329006" cy="510698"/>
          </a:xfrm>
        </p:grpSpPr>
        <p:sp>
          <p:nvSpPr>
            <p:cNvPr id="292" name="Google Shape;8327;p74">
              <a:extLst>
                <a:ext uri="{FF2B5EF4-FFF2-40B4-BE49-F238E27FC236}">
                  <a16:creationId xmlns:a16="http://schemas.microsoft.com/office/drawing/2014/main" id="{2FD53103-C1F7-1F63-DA70-03476700CC95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" name="Google Shape;8328;p74">
              <a:extLst>
                <a:ext uri="{FF2B5EF4-FFF2-40B4-BE49-F238E27FC236}">
                  <a16:creationId xmlns:a16="http://schemas.microsoft.com/office/drawing/2014/main" id="{21D7FDED-9C03-C5AE-1CA9-B2131F5A83B5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294" name="Google Shape;8329;p74">
              <a:extLst>
                <a:ext uri="{FF2B5EF4-FFF2-40B4-BE49-F238E27FC236}">
                  <a16:creationId xmlns:a16="http://schemas.microsoft.com/office/drawing/2014/main" id="{D85235FB-5A7C-9E52-EF83-9867FF2C1539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304" name="Google Shape;8330;p74">
                <a:extLst>
                  <a:ext uri="{FF2B5EF4-FFF2-40B4-BE49-F238E27FC236}">
                    <a16:creationId xmlns:a16="http://schemas.microsoft.com/office/drawing/2014/main" id="{973A8B4B-DE14-3FEF-59A2-9DD04D1CCD65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05" name="Google Shape;8331;p74">
                <a:extLst>
                  <a:ext uri="{FF2B5EF4-FFF2-40B4-BE49-F238E27FC236}">
                    <a16:creationId xmlns:a16="http://schemas.microsoft.com/office/drawing/2014/main" id="{C6C927A0-F162-224A-F9D5-3D25F412D4C5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5" name="Google Shape;8332;p74">
              <a:extLst>
                <a:ext uri="{FF2B5EF4-FFF2-40B4-BE49-F238E27FC236}">
                  <a16:creationId xmlns:a16="http://schemas.microsoft.com/office/drawing/2014/main" id="{388BE0A8-1A01-ACCE-2E4B-F8FA32B03BF8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302" name="Google Shape;8333;p74">
                <a:extLst>
                  <a:ext uri="{FF2B5EF4-FFF2-40B4-BE49-F238E27FC236}">
                    <a16:creationId xmlns:a16="http://schemas.microsoft.com/office/drawing/2014/main" id="{812C8965-6745-F620-E14C-A8B8723BF3FF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03" name="Google Shape;8334;p74">
                <a:extLst>
                  <a:ext uri="{FF2B5EF4-FFF2-40B4-BE49-F238E27FC236}">
                    <a16:creationId xmlns:a16="http://schemas.microsoft.com/office/drawing/2014/main" id="{3B45E5E6-431B-4469-F87D-C09377B9E2F4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6" name="Google Shape;8335;p74">
              <a:extLst>
                <a:ext uri="{FF2B5EF4-FFF2-40B4-BE49-F238E27FC236}">
                  <a16:creationId xmlns:a16="http://schemas.microsoft.com/office/drawing/2014/main" id="{1F5DFBC1-E37D-F932-5E08-E05A3F575F5B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300" name="Google Shape;8336;p74">
                <a:extLst>
                  <a:ext uri="{FF2B5EF4-FFF2-40B4-BE49-F238E27FC236}">
                    <a16:creationId xmlns:a16="http://schemas.microsoft.com/office/drawing/2014/main" id="{DB5402EC-62A3-EB86-CEA3-A532F90BF17F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01" name="Google Shape;8337;p74">
                <a:extLst>
                  <a:ext uri="{FF2B5EF4-FFF2-40B4-BE49-F238E27FC236}">
                    <a16:creationId xmlns:a16="http://schemas.microsoft.com/office/drawing/2014/main" id="{3233D67A-F12F-0459-BFB9-61B68265C536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7" name="Google Shape;8338;p74">
              <a:extLst>
                <a:ext uri="{FF2B5EF4-FFF2-40B4-BE49-F238E27FC236}">
                  <a16:creationId xmlns:a16="http://schemas.microsoft.com/office/drawing/2014/main" id="{2F81FA86-0777-BC70-481B-F7F963F88243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298" name="Google Shape;8339;p74">
                <a:extLst>
                  <a:ext uri="{FF2B5EF4-FFF2-40B4-BE49-F238E27FC236}">
                    <a16:creationId xmlns:a16="http://schemas.microsoft.com/office/drawing/2014/main" id="{383FECF4-9121-9AB7-DCEB-3BD5A2F8417C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Google Shape;8340;p74">
                <a:extLst>
                  <a:ext uri="{FF2B5EF4-FFF2-40B4-BE49-F238E27FC236}">
                    <a16:creationId xmlns:a16="http://schemas.microsoft.com/office/drawing/2014/main" id="{FD6F2779-6557-FCA2-2729-375365AA8CA7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06" name="Google Shape;8341;p74">
            <a:extLst>
              <a:ext uri="{FF2B5EF4-FFF2-40B4-BE49-F238E27FC236}">
                <a16:creationId xmlns:a16="http://schemas.microsoft.com/office/drawing/2014/main" id="{433B6870-9934-8CE8-173A-6628A08944CA}"/>
              </a:ext>
            </a:extLst>
          </p:cNvPr>
          <p:cNvGrpSpPr/>
          <p:nvPr/>
        </p:nvGrpSpPr>
        <p:grpSpPr>
          <a:xfrm>
            <a:off x="1297564" y="1064613"/>
            <a:ext cx="883205" cy="775176"/>
            <a:chOff x="649648" y="271400"/>
            <a:chExt cx="6215377" cy="5455143"/>
          </a:xfrm>
        </p:grpSpPr>
        <p:sp>
          <p:nvSpPr>
            <p:cNvPr id="307" name="Google Shape;8342;p74">
              <a:extLst>
                <a:ext uri="{FF2B5EF4-FFF2-40B4-BE49-F238E27FC236}">
                  <a16:creationId xmlns:a16="http://schemas.microsoft.com/office/drawing/2014/main" id="{05C68875-FB2F-DC2A-D5BC-DA35896F88F5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" name="Google Shape;8343;p74">
              <a:extLst>
                <a:ext uri="{FF2B5EF4-FFF2-40B4-BE49-F238E27FC236}">
                  <a16:creationId xmlns:a16="http://schemas.microsoft.com/office/drawing/2014/main" id="{B44EFA44-32C4-07E8-FD2D-2C50FC6FFAED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" name="Google Shape;8344;p74">
              <a:extLst>
                <a:ext uri="{FF2B5EF4-FFF2-40B4-BE49-F238E27FC236}">
                  <a16:creationId xmlns:a16="http://schemas.microsoft.com/office/drawing/2014/main" id="{EC2328E7-53BF-AE74-8B49-FAFB643C0D30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" name="Google Shape;8345;p74">
              <a:extLst>
                <a:ext uri="{FF2B5EF4-FFF2-40B4-BE49-F238E27FC236}">
                  <a16:creationId xmlns:a16="http://schemas.microsoft.com/office/drawing/2014/main" id="{59D6F60F-8506-91D0-7754-0630935D91AA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" name="Google Shape;8346;p74">
              <a:extLst>
                <a:ext uri="{FF2B5EF4-FFF2-40B4-BE49-F238E27FC236}">
                  <a16:creationId xmlns:a16="http://schemas.microsoft.com/office/drawing/2014/main" id="{C87C119C-88F4-ED4C-6F40-518FC489494C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" name="Google Shape;8347;p74">
              <a:extLst>
                <a:ext uri="{FF2B5EF4-FFF2-40B4-BE49-F238E27FC236}">
                  <a16:creationId xmlns:a16="http://schemas.microsoft.com/office/drawing/2014/main" id="{FD17D4D5-3517-19AF-F1AE-56BD34F811E4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" name="Google Shape;8348;p74">
              <a:extLst>
                <a:ext uri="{FF2B5EF4-FFF2-40B4-BE49-F238E27FC236}">
                  <a16:creationId xmlns:a16="http://schemas.microsoft.com/office/drawing/2014/main" id="{AD84A076-956D-237B-F877-50E6A2D7A5E2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" name="Google Shape;8349;p74">
              <a:extLst>
                <a:ext uri="{FF2B5EF4-FFF2-40B4-BE49-F238E27FC236}">
                  <a16:creationId xmlns:a16="http://schemas.microsoft.com/office/drawing/2014/main" id="{9983C4AB-06BA-FD9B-EBD2-FE28DE6210F4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" name="Google Shape;8350;p74">
              <a:extLst>
                <a:ext uri="{FF2B5EF4-FFF2-40B4-BE49-F238E27FC236}">
                  <a16:creationId xmlns:a16="http://schemas.microsoft.com/office/drawing/2014/main" id="{C518463A-6D9E-1E5D-B907-4278F44D75B0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" name="Google Shape;8351;p74">
              <a:extLst>
                <a:ext uri="{FF2B5EF4-FFF2-40B4-BE49-F238E27FC236}">
                  <a16:creationId xmlns:a16="http://schemas.microsoft.com/office/drawing/2014/main" id="{485BC3D6-BAA2-D0CE-EC89-99F345C3E5D2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" name="Google Shape;8352;p74">
              <a:extLst>
                <a:ext uri="{FF2B5EF4-FFF2-40B4-BE49-F238E27FC236}">
                  <a16:creationId xmlns:a16="http://schemas.microsoft.com/office/drawing/2014/main" id="{5ECEA5FE-0FE7-599E-4671-B8BA0460418E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" name="Google Shape;8353;p74">
              <a:extLst>
                <a:ext uri="{FF2B5EF4-FFF2-40B4-BE49-F238E27FC236}">
                  <a16:creationId xmlns:a16="http://schemas.microsoft.com/office/drawing/2014/main" id="{DCDC3700-6946-9C4B-527B-B6085EB506E1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" name="Google Shape;8354;p74">
            <a:extLst>
              <a:ext uri="{FF2B5EF4-FFF2-40B4-BE49-F238E27FC236}">
                <a16:creationId xmlns:a16="http://schemas.microsoft.com/office/drawing/2014/main" id="{5B3E6677-B2EB-D942-67EC-DC6F45036128}"/>
              </a:ext>
            </a:extLst>
          </p:cNvPr>
          <p:cNvGrpSpPr/>
          <p:nvPr/>
        </p:nvGrpSpPr>
        <p:grpSpPr>
          <a:xfrm>
            <a:off x="2905865" y="1064613"/>
            <a:ext cx="767704" cy="815489"/>
            <a:chOff x="2499700" y="1135950"/>
            <a:chExt cx="732402" cy="777990"/>
          </a:xfrm>
        </p:grpSpPr>
        <p:grpSp>
          <p:nvGrpSpPr>
            <p:cNvPr id="320" name="Google Shape;8355;p74">
              <a:extLst>
                <a:ext uri="{FF2B5EF4-FFF2-40B4-BE49-F238E27FC236}">
                  <a16:creationId xmlns:a16="http://schemas.microsoft.com/office/drawing/2014/main" id="{0DC093D1-823C-3452-A0C4-E603FDE86408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327" name="Google Shape;8356;p74">
                <a:extLst>
                  <a:ext uri="{FF2B5EF4-FFF2-40B4-BE49-F238E27FC236}">
                    <a16:creationId xmlns:a16="http://schemas.microsoft.com/office/drawing/2014/main" id="{0FB09BC1-BE4B-9309-1FC2-8A29F324BD50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Google Shape;8357;p74">
                <a:extLst>
                  <a:ext uri="{FF2B5EF4-FFF2-40B4-BE49-F238E27FC236}">
                    <a16:creationId xmlns:a16="http://schemas.microsoft.com/office/drawing/2014/main" id="{4F44005E-A877-871B-10E1-94920713136E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Google Shape;8358;p74">
                <a:extLst>
                  <a:ext uri="{FF2B5EF4-FFF2-40B4-BE49-F238E27FC236}">
                    <a16:creationId xmlns:a16="http://schemas.microsoft.com/office/drawing/2014/main" id="{8E9C74EB-67C5-4119-467F-4A20656826B4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Google Shape;8359;p74">
                <a:extLst>
                  <a:ext uri="{FF2B5EF4-FFF2-40B4-BE49-F238E27FC236}">
                    <a16:creationId xmlns:a16="http://schemas.microsoft.com/office/drawing/2014/main" id="{91BA93C4-4AAB-6557-13CD-88B254C02E33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Google Shape;8360;p74">
                <a:extLst>
                  <a:ext uri="{FF2B5EF4-FFF2-40B4-BE49-F238E27FC236}">
                    <a16:creationId xmlns:a16="http://schemas.microsoft.com/office/drawing/2014/main" id="{68C566A8-0733-2618-92CD-47A881F54D38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Google Shape;8361;p74">
                <a:extLst>
                  <a:ext uri="{FF2B5EF4-FFF2-40B4-BE49-F238E27FC236}">
                    <a16:creationId xmlns:a16="http://schemas.microsoft.com/office/drawing/2014/main" id="{CA419B82-030D-8957-3B15-87B998D239E2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Google Shape;8362;p74">
                <a:extLst>
                  <a:ext uri="{FF2B5EF4-FFF2-40B4-BE49-F238E27FC236}">
                    <a16:creationId xmlns:a16="http://schemas.microsoft.com/office/drawing/2014/main" id="{0E56102A-2504-406C-8ECB-21B723CE993E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Google Shape;8363;p74">
                <a:extLst>
                  <a:ext uri="{FF2B5EF4-FFF2-40B4-BE49-F238E27FC236}">
                    <a16:creationId xmlns:a16="http://schemas.microsoft.com/office/drawing/2014/main" id="{E52674CF-EAD0-D35F-7287-396F9F6EE4BA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Google Shape;8364;p74">
                <a:extLst>
                  <a:ext uri="{FF2B5EF4-FFF2-40B4-BE49-F238E27FC236}">
                    <a16:creationId xmlns:a16="http://schemas.microsoft.com/office/drawing/2014/main" id="{5AE5D7F6-6580-457C-E538-6D0C12CBAFCF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Google Shape;8365;p74">
                <a:extLst>
                  <a:ext uri="{FF2B5EF4-FFF2-40B4-BE49-F238E27FC236}">
                    <a16:creationId xmlns:a16="http://schemas.microsoft.com/office/drawing/2014/main" id="{2878CA01-964C-A35F-D1E1-97D48BEBF1B6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Google Shape;8366;p74">
                <a:extLst>
                  <a:ext uri="{FF2B5EF4-FFF2-40B4-BE49-F238E27FC236}">
                    <a16:creationId xmlns:a16="http://schemas.microsoft.com/office/drawing/2014/main" id="{E93FF071-015C-29DD-5435-614B0F73ACB2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Google Shape;8367;p74">
                <a:extLst>
                  <a:ext uri="{FF2B5EF4-FFF2-40B4-BE49-F238E27FC236}">
                    <a16:creationId xmlns:a16="http://schemas.microsoft.com/office/drawing/2014/main" id="{9CB1BC1E-C4D9-B7C3-E6C4-DE221A40EF65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Google Shape;8368;p74">
                <a:extLst>
                  <a:ext uri="{FF2B5EF4-FFF2-40B4-BE49-F238E27FC236}">
                    <a16:creationId xmlns:a16="http://schemas.microsoft.com/office/drawing/2014/main" id="{64BCE01F-1AFA-0C7C-A8F4-A48E80FFB41D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Google Shape;8369;p74">
                <a:extLst>
                  <a:ext uri="{FF2B5EF4-FFF2-40B4-BE49-F238E27FC236}">
                    <a16:creationId xmlns:a16="http://schemas.microsoft.com/office/drawing/2014/main" id="{CD5EAFAB-527C-3E1F-76E4-CB5A4B20DB94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1" name="Google Shape;8370;p74">
                <a:extLst>
                  <a:ext uri="{FF2B5EF4-FFF2-40B4-BE49-F238E27FC236}">
                    <a16:creationId xmlns:a16="http://schemas.microsoft.com/office/drawing/2014/main" id="{3C98A688-40D8-B177-3F32-94AD29CE8B64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2" name="Google Shape;8371;p74">
                <a:extLst>
                  <a:ext uri="{FF2B5EF4-FFF2-40B4-BE49-F238E27FC236}">
                    <a16:creationId xmlns:a16="http://schemas.microsoft.com/office/drawing/2014/main" id="{6EEAFD1D-E729-2C72-CE5F-EFD64AEF4DC8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3" name="Google Shape;8372;p74">
                <a:extLst>
                  <a:ext uri="{FF2B5EF4-FFF2-40B4-BE49-F238E27FC236}">
                    <a16:creationId xmlns:a16="http://schemas.microsoft.com/office/drawing/2014/main" id="{DED9EF8C-BA6E-C4E6-6F9E-73DE48245C7F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4" name="Google Shape;8373;p74">
                <a:extLst>
                  <a:ext uri="{FF2B5EF4-FFF2-40B4-BE49-F238E27FC236}">
                    <a16:creationId xmlns:a16="http://schemas.microsoft.com/office/drawing/2014/main" id="{28B02267-9619-2DA8-4B9D-46F8B9EB27D8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5" name="Google Shape;8374;p74">
                <a:extLst>
                  <a:ext uri="{FF2B5EF4-FFF2-40B4-BE49-F238E27FC236}">
                    <a16:creationId xmlns:a16="http://schemas.microsoft.com/office/drawing/2014/main" id="{A4C1D63A-A3E7-5467-C791-5DBD0B46BA3F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6" name="Google Shape;8375;p74">
                <a:extLst>
                  <a:ext uri="{FF2B5EF4-FFF2-40B4-BE49-F238E27FC236}">
                    <a16:creationId xmlns:a16="http://schemas.microsoft.com/office/drawing/2014/main" id="{A901623C-8650-395C-DBD9-B0A06C38DD23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7" name="Google Shape;8376;p74">
                <a:extLst>
                  <a:ext uri="{FF2B5EF4-FFF2-40B4-BE49-F238E27FC236}">
                    <a16:creationId xmlns:a16="http://schemas.microsoft.com/office/drawing/2014/main" id="{71C139DB-DEFA-927B-2065-0A5DD1EAE049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8" name="Google Shape;8377;p74">
                <a:extLst>
                  <a:ext uri="{FF2B5EF4-FFF2-40B4-BE49-F238E27FC236}">
                    <a16:creationId xmlns:a16="http://schemas.microsoft.com/office/drawing/2014/main" id="{530E01B6-B5A7-8F71-DCF0-0FF6BC986DBD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49" name="Google Shape;8378;p74">
                <a:extLst>
                  <a:ext uri="{FF2B5EF4-FFF2-40B4-BE49-F238E27FC236}">
                    <a16:creationId xmlns:a16="http://schemas.microsoft.com/office/drawing/2014/main" id="{7A9D0764-95E2-B53F-A3FD-3888764E33B2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0" name="Google Shape;8379;p74">
                <a:extLst>
                  <a:ext uri="{FF2B5EF4-FFF2-40B4-BE49-F238E27FC236}">
                    <a16:creationId xmlns:a16="http://schemas.microsoft.com/office/drawing/2014/main" id="{4AFA9C54-2EA6-D19C-E161-AE0CBF71AEA8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1" name="Google Shape;8380;p74">
                <a:extLst>
                  <a:ext uri="{FF2B5EF4-FFF2-40B4-BE49-F238E27FC236}">
                    <a16:creationId xmlns:a16="http://schemas.microsoft.com/office/drawing/2014/main" id="{59CBCE8A-67D8-58A4-A297-33A3F1FCCC4F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2" name="Google Shape;8381;p74">
                <a:extLst>
                  <a:ext uri="{FF2B5EF4-FFF2-40B4-BE49-F238E27FC236}">
                    <a16:creationId xmlns:a16="http://schemas.microsoft.com/office/drawing/2014/main" id="{0A9A4AD7-D9EA-36FB-90DB-F23F47EC5476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3" name="Google Shape;8382;p74">
                <a:extLst>
                  <a:ext uri="{FF2B5EF4-FFF2-40B4-BE49-F238E27FC236}">
                    <a16:creationId xmlns:a16="http://schemas.microsoft.com/office/drawing/2014/main" id="{50ED1838-3508-8477-DA63-A175C33C7872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1" name="Google Shape;8383;p74">
              <a:extLst>
                <a:ext uri="{FF2B5EF4-FFF2-40B4-BE49-F238E27FC236}">
                  <a16:creationId xmlns:a16="http://schemas.microsoft.com/office/drawing/2014/main" id="{704F029E-F107-7E1A-F278-2B15EBED46E1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322" name="Google Shape;8384;p74">
                <a:extLst>
                  <a:ext uri="{FF2B5EF4-FFF2-40B4-BE49-F238E27FC236}">
                    <a16:creationId xmlns:a16="http://schemas.microsoft.com/office/drawing/2014/main" id="{E745EC16-A690-FA65-F6C9-F314C09251E5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Google Shape;8385;p74">
                <a:extLst>
                  <a:ext uri="{FF2B5EF4-FFF2-40B4-BE49-F238E27FC236}">
                    <a16:creationId xmlns:a16="http://schemas.microsoft.com/office/drawing/2014/main" id="{FA8E773A-C749-2722-B15F-D04ACC38632B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Google Shape;8386;p74">
                <a:extLst>
                  <a:ext uri="{FF2B5EF4-FFF2-40B4-BE49-F238E27FC236}">
                    <a16:creationId xmlns:a16="http://schemas.microsoft.com/office/drawing/2014/main" id="{72D981F7-482E-D1EF-9315-F400A0C65C42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Google Shape;8387;p74">
                <a:extLst>
                  <a:ext uri="{FF2B5EF4-FFF2-40B4-BE49-F238E27FC236}">
                    <a16:creationId xmlns:a16="http://schemas.microsoft.com/office/drawing/2014/main" id="{77200E9E-2A16-04E6-BA1B-CCBDCCD8D07E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Google Shape;8388;p74">
                <a:extLst>
                  <a:ext uri="{FF2B5EF4-FFF2-40B4-BE49-F238E27FC236}">
                    <a16:creationId xmlns:a16="http://schemas.microsoft.com/office/drawing/2014/main" id="{56B2C583-890A-56F3-C88E-0A53ADDA4474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54" name="Google Shape;8389;p74">
            <a:extLst>
              <a:ext uri="{FF2B5EF4-FFF2-40B4-BE49-F238E27FC236}">
                <a16:creationId xmlns:a16="http://schemas.microsoft.com/office/drawing/2014/main" id="{5C57C3A5-4EDC-968F-1B14-26065C87BF36}"/>
              </a:ext>
            </a:extLst>
          </p:cNvPr>
          <p:cNvGrpSpPr/>
          <p:nvPr/>
        </p:nvGrpSpPr>
        <p:grpSpPr>
          <a:xfrm>
            <a:off x="2251597" y="1064613"/>
            <a:ext cx="583439" cy="870229"/>
            <a:chOff x="1716825" y="1121550"/>
            <a:chExt cx="622800" cy="928938"/>
          </a:xfrm>
        </p:grpSpPr>
        <p:grpSp>
          <p:nvGrpSpPr>
            <p:cNvPr id="355" name="Google Shape;8390;p74">
              <a:extLst>
                <a:ext uri="{FF2B5EF4-FFF2-40B4-BE49-F238E27FC236}">
                  <a16:creationId xmlns:a16="http://schemas.microsoft.com/office/drawing/2014/main" id="{C9184253-EAB9-37AF-7222-635F92FAD7FD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366" name="Google Shape;8391;p74">
                <a:extLst>
                  <a:ext uri="{FF2B5EF4-FFF2-40B4-BE49-F238E27FC236}">
                    <a16:creationId xmlns:a16="http://schemas.microsoft.com/office/drawing/2014/main" id="{D28C7196-A256-A137-24FB-6FF78F2DA6C5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7" name="Google Shape;8392;p74">
                <a:extLst>
                  <a:ext uri="{FF2B5EF4-FFF2-40B4-BE49-F238E27FC236}">
                    <a16:creationId xmlns:a16="http://schemas.microsoft.com/office/drawing/2014/main" id="{093F9916-BC70-3145-ECD3-CEDD5F58D1D3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56" name="Google Shape;8393;p74">
              <a:extLst>
                <a:ext uri="{FF2B5EF4-FFF2-40B4-BE49-F238E27FC236}">
                  <a16:creationId xmlns:a16="http://schemas.microsoft.com/office/drawing/2014/main" id="{A7A9AB90-9202-7786-AF87-478648B42BCE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364" name="Google Shape;8394;p74">
                <a:extLst>
                  <a:ext uri="{FF2B5EF4-FFF2-40B4-BE49-F238E27FC236}">
                    <a16:creationId xmlns:a16="http://schemas.microsoft.com/office/drawing/2014/main" id="{6460DC4F-E992-C6F8-B58E-21BFCEDA86DB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5" name="Google Shape;8395;p74">
                <a:extLst>
                  <a:ext uri="{FF2B5EF4-FFF2-40B4-BE49-F238E27FC236}">
                    <a16:creationId xmlns:a16="http://schemas.microsoft.com/office/drawing/2014/main" id="{99AD44B0-4568-1662-F697-FC1E2D6B2568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57" name="Google Shape;8396;p74">
              <a:extLst>
                <a:ext uri="{FF2B5EF4-FFF2-40B4-BE49-F238E27FC236}">
                  <a16:creationId xmlns:a16="http://schemas.microsoft.com/office/drawing/2014/main" id="{3A596385-5F9A-B804-2B18-5FBAEE683A79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362" name="Google Shape;8397;p74">
                <a:extLst>
                  <a:ext uri="{FF2B5EF4-FFF2-40B4-BE49-F238E27FC236}">
                    <a16:creationId xmlns:a16="http://schemas.microsoft.com/office/drawing/2014/main" id="{79095280-3439-A0F0-407F-B74D0F3C9749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3" name="Google Shape;8398;p74">
                <a:extLst>
                  <a:ext uri="{FF2B5EF4-FFF2-40B4-BE49-F238E27FC236}">
                    <a16:creationId xmlns:a16="http://schemas.microsoft.com/office/drawing/2014/main" id="{D21E5FDD-0A70-9E5E-AE4B-BAE192F9A96E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58" name="Google Shape;8399;p74">
              <a:extLst>
                <a:ext uri="{FF2B5EF4-FFF2-40B4-BE49-F238E27FC236}">
                  <a16:creationId xmlns:a16="http://schemas.microsoft.com/office/drawing/2014/main" id="{51CA7936-F964-CD6E-1ECE-913AD51B622A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360" name="Google Shape;8400;p74">
                <a:extLst>
                  <a:ext uri="{FF2B5EF4-FFF2-40B4-BE49-F238E27FC236}">
                    <a16:creationId xmlns:a16="http://schemas.microsoft.com/office/drawing/2014/main" id="{8E3D7484-BBFB-0C86-12DD-64DA295EC5BA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1" name="Google Shape;8401;p74">
                <a:extLst>
                  <a:ext uri="{FF2B5EF4-FFF2-40B4-BE49-F238E27FC236}">
                    <a16:creationId xmlns:a16="http://schemas.microsoft.com/office/drawing/2014/main" id="{F02D1C56-519D-5F0B-9C75-5E57D35D897C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9" name="Google Shape;8402;p74">
              <a:extLst>
                <a:ext uri="{FF2B5EF4-FFF2-40B4-BE49-F238E27FC236}">
                  <a16:creationId xmlns:a16="http://schemas.microsoft.com/office/drawing/2014/main" id="{37C0B274-A545-E110-EDE5-E4094BAE621D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68" name="Google Shape;8403;p74">
            <a:extLst>
              <a:ext uri="{FF2B5EF4-FFF2-40B4-BE49-F238E27FC236}">
                <a16:creationId xmlns:a16="http://schemas.microsoft.com/office/drawing/2014/main" id="{DD40FDE0-72E5-CC46-38C9-5586509D3ADF}"/>
              </a:ext>
            </a:extLst>
          </p:cNvPr>
          <p:cNvGrpSpPr/>
          <p:nvPr/>
        </p:nvGrpSpPr>
        <p:grpSpPr>
          <a:xfrm>
            <a:off x="2171420" y="1950935"/>
            <a:ext cx="739072" cy="714152"/>
            <a:chOff x="4334725" y="1355875"/>
            <a:chExt cx="3106650" cy="3001900"/>
          </a:xfrm>
        </p:grpSpPr>
        <p:grpSp>
          <p:nvGrpSpPr>
            <p:cNvPr id="369" name="Google Shape;8404;p74">
              <a:extLst>
                <a:ext uri="{FF2B5EF4-FFF2-40B4-BE49-F238E27FC236}">
                  <a16:creationId xmlns:a16="http://schemas.microsoft.com/office/drawing/2014/main" id="{80589B21-2B36-04E8-FA88-71CE29F38336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374" name="Google Shape;8405;p74">
                <a:extLst>
                  <a:ext uri="{FF2B5EF4-FFF2-40B4-BE49-F238E27FC236}">
                    <a16:creationId xmlns:a16="http://schemas.microsoft.com/office/drawing/2014/main" id="{4446579C-5727-AB1A-E558-0A698EB7373F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75" name="Google Shape;8406;p74">
                <a:extLst>
                  <a:ext uri="{FF2B5EF4-FFF2-40B4-BE49-F238E27FC236}">
                    <a16:creationId xmlns:a16="http://schemas.microsoft.com/office/drawing/2014/main" id="{3F2BF467-3F25-C2C6-79F9-AB73142CA0DD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76" name="Google Shape;8407;p74">
                <a:extLst>
                  <a:ext uri="{FF2B5EF4-FFF2-40B4-BE49-F238E27FC236}">
                    <a16:creationId xmlns:a16="http://schemas.microsoft.com/office/drawing/2014/main" id="{E60CD4FF-2E14-BEF2-BC1C-BE6E6BEE18B7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0" name="Google Shape;8408;p74">
              <a:extLst>
                <a:ext uri="{FF2B5EF4-FFF2-40B4-BE49-F238E27FC236}">
                  <a16:creationId xmlns:a16="http://schemas.microsoft.com/office/drawing/2014/main" id="{FCB9A95C-E3E5-A865-ACDA-7F748151C14E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371" name="Google Shape;8409;p74">
                <a:extLst>
                  <a:ext uri="{FF2B5EF4-FFF2-40B4-BE49-F238E27FC236}">
                    <a16:creationId xmlns:a16="http://schemas.microsoft.com/office/drawing/2014/main" id="{BF4D5EE6-5633-BE69-F98D-5686A42E0987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72" name="Google Shape;8410;p74">
                <a:extLst>
                  <a:ext uri="{FF2B5EF4-FFF2-40B4-BE49-F238E27FC236}">
                    <a16:creationId xmlns:a16="http://schemas.microsoft.com/office/drawing/2014/main" id="{7FFDCEDD-77A4-9775-42E1-A90B1C637576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73" name="Google Shape;8411;p74">
                <a:extLst>
                  <a:ext uri="{FF2B5EF4-FFF2-40B4-BE49-F238E27FC236}">
                    <a16:creationId xmlns:a16="http://schemas.microsoft.com/office/drawing/2014/main" id="{B3BAF0AB-1E60-D061-1CC4-972BEA79CC16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77" name="Google Shape;8412;p74">
            <a:extLst>
              <a:ext uri="{FF2B5EF4-FFF2-40B4-BE49-F238E27FC236}">
                <a16:creationId xmlns:a16="http://schemas.microsoft.com/office/drawing/2014/main" id="{ED65F7AA-E6EE-4662-6C3D-9B7DBCA1D68D}"/>
              </a:ext>
            </a:extLst>
          </p:cNvPr>
          <p:cNvGrpSpPr/>
          <p:nvPr/>
        </p:nvGrpSpPr>
        <p:grpSpPr>
          <a:xfrm>
            <a:off x="8288369" y="3581706"/>
            <a:ext cx="312074" cy="684173"/>
            <a:chOff x="7645573" y="3754300"/>
            <a:chExt cx="293855" cy="644170"/>
          </a:xfrm>
        </p:grpSpPr>
        <p:sp>
          <p:nvSpPr>
            <p:cNvPr id="378" name="Google Shape;8413;p74">
              <a:extLst>
                <a:ext uri="{FF2B5EF4-FFF2-40B4-BE49-F238E27FC236}">
                  <a16:creationId xmlns:a16="http://schemas.microsoft.com/office/drawing/2014/main" id="{7449017A-8AF0-FD4B-C598-CA3EA9569887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" name="Google Shape;8414;p74">
              <a:extLst>
                <a:ext uri="{FF2B5EF4-FFF2-40B4-BE49-F238E27FC236}">
                  <a16:creationId xmlns:a16="http://schemas.microsoft.com/office/drawing/2014/main" id="{4CB05D1B-948E-8A18-80D6-1B055C1D2C17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80" name="Google Shape;8415;p74">
            <a:extLst>
              <a:ext uri="{FF2B5EF4-FFF2-40B4-BE49-F238E27FC236}">
                <a16:creationId xmlns:a16="http://schemas.microsoft.com/office/drawing/2014/main" id="{53FC553D-166D-85A8-3C7A-80045488A400}"/>
              </a:ext>
            </a:extLst>
          </p:cNvPr>
          <p:cNvGrpSpPr/>
          <p:nvPr/>
        </p:nvGrpSpPr>
        <p:grpSpPr>
          <a:xfrm>
            <a:off x="6210357" y="1064613"/>
            <a:ext cx="709011" cy="739359"/>
            <a:chOff x="5830645" y="1256617"/>
            <a:chExt cx="530340" cy="553040"/>
          </a:xfrm>
        </p:grpSpPr>
        <p:grpSp>
          <p:nvGrpSpPr>
            <p:cNvPr id="381" name="Google Shape;8416;p74">
              <a:extLst>
                <a:ext uri="{FF2B5EF4-FFF2-40B4-BE49-F238E27FC236}">
                  <a16:creationId xmlns:a16="http://schemas.microsoft.com/office/drawing/2014/main" id="{2F12A95F-4AA4-3598-B796-08416E396270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392" name="Google Shape;8417;p74">
                <a:extLst>
                  <a:ext uri="{FF2B5EF4-FFF2-40B4-BE49-F238E27FC236}">
                    <a16:creationId xmlns:a16="http://schemas.microsoft.com/office/drawing/2014/main" id="{2EE92D7D-EE7F-BC24-01E8-CC343C7347D5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93" name="Google Shape;8418;p74">
                <a:extLst>
                  <a:ext uri="{FF2B5EF4-FFF2-40B4-BE49-F238E27FC236}">
                    <a16:creationId xmlns:a16="http://schemas.microsoft.com/office/drawing/2014/main" id="{BFB01FCE-8B8C-803B-BF94-34937C843298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82" name="Google Shape;8419;p74">
              <a:extLst>
                <a:ext uri="{FF2B5EF4-FFF2-40B4-BE49-F238E27FC236}">
                  <a16:creationId xmlns:a16="http://schemas.microsoft.com/office/drawing/2014/main" id="{FA67A939-7261-7D8B-3E42-CF38AD176801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390" name="Google Shape;8420;p74">
                <a:extLst>
                  <a:ext uri="{FF2B5EF4-FFF2-40B4-BE49-F238E27FC236}">
                    <a16:creationId xmlns:a16="http://schemas.microsoft.com/office/drawing/2014/main" id="{57142156-410C-9C77-8A55-F3EB409542FC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91" name="Google Shape;8421;p74">
                <a:extLst>
                  <a:ext uri="{FF2B5EF4-FFF2-40B4-BE49-F238E27FC236}">
                    <a16:creationId xmlns:a16="http://schemas.microsoft.com/office/drawing/2014/main" id="{8A410718-9E7A-9FED-2250-685A4452FA29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83" name="Google Shape;8422;p74">
              <a:extLst>
                <a:ext uri="{FF2B5EF4-FFF2-40B4-BE49-F238E27FC236}">
                  <a16:creationId xmlns:a16="http://schemas.microsoft.com/office/drawing/2014/main" id="{B5DFC760-97B9-4D97-57FB-259F8A118202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388" name="Google Shape;8423;p74">
                <a:extLst>
                  <a:ext uri="{FF2B5EF4-FFF2-40B4-BE49-F238E27FC236}">
                    <a16:creationId xmlns:a16="http://schemas.microsoft.com/office/drawing/2014/main" id="{2F626EB7-DF3E-40B5-7737-3CCA7090EC39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89" name="Google Shape;8424;p74">
                <a:extLst>
                  <a:ext uri="{FF2B5EF4-FFF2-40B4-BE49-F238E27FC236}">
                    <a16:creationId xmlns:a16="http://schemas.microsoft.com/office/drawing/2014/main" id="{23058ACC-1924-32ED-A248-DFA62C3A9BD9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84" name="Google Shape;8425;p74">
              <a:extLst>
                <a:ext uri="{FF2B5EF4-FFF2-40B4-BE49-F238E27FC236}">
                  <a16:creationId xmlns:a16="http://schemas.microsoft.com/office/drawing/2014/main" id="{5E69E1FB-CE85-5CE9-D596-A10ED4AC1D0E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386" name="Google Shape;8426;p74">
                <a:extLst>
                  <a:ext uri="{FF2B5EF4-FFF2-40B4-BE49-F238E27FC236}">
                    <a16:creationId xmlns:a16="http://schemas.microsoft.com/office/drawing/2014/main" id="{1A996C50-EBC7-F51C-1F19-07C9E3249AB9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87" name="Google Shape;8427;p74">
                <a:extLst>
                  <a:ext uri="{FF2B5EF4-FFF2-40B4-BE49-F238E27FC236}">
                    <a16:creationId xmlns:a16="http://schemas.microsoft.com/office/drawing/2014/main" id="{CB9A510B-EC28-28E9-34DB-AA000927EB3C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5" name="Google Shape;8428;p74">
              <a:extLst>
                <a:ext uri="{FF2B5EF4-FFF2-40B4-BE49-F238E27FC236}">
                  <a16:creationId xmlns:a16="http://schemas.microsoft.com/office/drawing/2014/main" id="{FBE8CC41-6817-7751-F985-2458771501FD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94" name="Google Shape;8429;p74">
            <a:extLst>
              <a:ext uri="{FF2B5EF4-FFF2-40B4-BE49-F238E27FC236}">
                <a16:creationId xmlns:a16="http://schemas.microsoft.com/office/drawing/2014/main" id="{94FFC0D7-5E9A-535F-7355-8A46E4390883}"/>
              </a:ext>
            </a:extLst>
          </p:cNvPr>
          <p:cNvGrpSpPr/>
          <p:nvPr/>
        </p:nvGrpSpPr>
        <p:grpSpPr>
          <a:xfrm>
            <a:off x="1311852" y="2800729"/>
            <a:ext cx="1452955" cy="621360"/>
            <a:chOff x="732422" y="2990152"/>
            <a:chExt cx="1337773" cy="572102"/>
          </a:xfrm>
        </p:grpSpPr>
        <p:sp>
          <p:nvSpPr>
            <p:cNvPr id="395" name="Google Shape;8430;p74">
              <a:extLst>
                <a:ext uri="{FF2B5EF4-FFF2-40B4-BE49-F238E27FC236}">
                  <a16:creationId xmlns:a16="http://schemas.microsoft.com/office/drawing/2014/main" id="{D22904AE-0CAC-F802-E553-62EAB8293CCA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" name="Google Shape;8431;p74">
              <a:extLst>
                <a:ext uri="{FF2B5EF4-FFF2-40B4-BE49-F238E27FC236}">
                  <a16:creationId xmlns:a16="http://schemas.microsoft.com/office/drawing/2014/main" id="{7D6096C1-FBE8-90DF-8271-C3C0C5A6F210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" name="Google Shape;8432;p74">
              <a:extLst>
                <a:ext uri="{FF2B5EF4-FFF2-40B4-BE49-F238E27FC236}">
                  <a16:creationId xmlns:a16="http://schemas.microsoft.com/office/drawing/2014/main" id="{3CF19C5F-9358-DB86-DE2C-0401EDE6C3DC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" name="Google Shape;8433;p74">
              <a:extLst>
                <a:ext uri="{FF2B5EF4-FFF2-40B4-BE49-F238E27FC236}">
                  <a16:creationId xmlns:a16="http://schemas.microsoft.com/office/drawing/2014/main" id="{FF445066-24DE-869B-9E8D-2C5B527C2D16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" name="Google Shape;8434;p74">
              <a:extLst>
                <a:ext uri="{FF2B5EF4-FFF2-40B4-BE49-F238E27FC236}">
                  <a16:creationId xmlns:a16="http://schemas.microsoft.com/office/drawing/2014/main" id="{1BB6BAC7-74D7-3865-5155-8972C1AFEC21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" name="Google Shape;8435;p74">
              <a:extLst>
                <a:ext uri="{FF2B5EF4-FFF2-40B4-BE49-F238E27FC236}">
                  <a16:creationId xmlns:a16="http://schemas.microsoft.com/office/drawing/2014/main" id="{DDF2F876-4B07-169E-DB4A-D5FC9C7101D9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401" name="Google Shape;1529;p70">
            <a:extLst>
              <a:ext uri="{FF2B5EF4-FFF2-40B4-BE49-F238E27FC236}">
                <a16:creationId xmlns:a16="http://schemas.microsoft.com/office/drawing/2014/main" id="{36090F47-8B43-7C87-05B4-E488108F625E}"/>
              </a:ext>
            </a:extLst>
          </p:cNvPr>
          <p:cNvSpPr txBox="1">
            <a:spLocks/>
          </p:cNvSpPr>
          <p:nvPr/>
        </p:nvSpPr>
        <p:spPr>
          <a:xfrm>
            <a:off x="1311852" y="393675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3726699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82ACCA5-96E5-D813-5CEC-059FDCEF384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45</a:t>
            </a:fld>
            <a:endParaRPr lang="en"/>
          </a:p>
        </p:txBody>
      </p:sp>
      <p:grpSp>
        <p:nvGrpSpPr>
          <p:cNvPr id="3" name="Google Shape;8440;p75">
            <a:extLst>
              <a:ext uri="{FF2B5EF4-FFF2-40B4-BE49-F238E27FC236}">
                <a16:creationId xmlns:a16="http://schemas.microsoft.com/office/drawing/2014/main" id="{040558CB-6671-851D-F2A8-E0CAE597D323}"/>
              </a:ext>
            </a:extLst>
          </p:cNvPr>
          <p:cNvGrpSpPr/>
          <p:nvPr/>
        </p:nvGrpSpPr>
        <p:grpSpPr>
          <a:xfrm>
            <a:off x="1318179" y="1059549"/>
            <a:ext cx="1636117" cy="1526144"/>
            <a:chOff x="729238" y="1179665"/>
            <a:chExt cx="1636117" cy="1526144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4" name="Google Shape;8441;p75">
              <a:extLst>
                <a:ext uri="{FF2B5EF4-FFF2-40B4-BE49-F238E27FC236}">
                  <a16:creationId xmlns:a16="http://schemas.microsoft.com/office/drawing/2014/main" id="{88FD9734-6D60-9C3E-4226-751C9E6C8FB5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  <a:grpFill/>
          </p:grpSpPr>
          <p:sp>
            <p:nvSpPr>
              <p:cNvPr id="104" name="Google Shape;8442;p75">
                <a:extLst>
                  <a:ext uri="{FF2B5EF4-FFF2-40B4-BE49-F238E27FC236}">
                    <a16:creationId xmlns:a16="http://schemas.microsoft.com/office/drawing/2014/main" id="{C0FC81F4-5F88-59A1-3642-8BF32E72E819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Google Shape;8443;p75">
                <a:extLst>
                  <a:ext uri="{FF2B5EF4-FFF2-40B4-BE49-F238E27FC236}">
                    <a16:creationId xmlns:a16="http://schemas.microsoft.com/office/drawing/2014/main" id="{530FC7B2-D2D4-9FCC-F7A8-EC82E664B75F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Google Shape;8444;p75">
                <a:extLst>
                  <a:ext uri="{FF2B5EF4-FFF2-40B4-BE49-F238E27FC236}">
                    <a16:creationId xmlns:a16="http://schemas.microsoft.com/office/drawing/2014/main" id="{7A32FBDE-CC3E-4407-33B6-F8C2F9D86E9E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Google Shape;8445;p75">
                <a:extLst>
                  <a:ext uri="{FF2B5EF4-FFF2-40B4-BE49-F238E27FC236}">
                    <a16:creationId xmlns:a16="http://schemas.microsoft.com/office/drawing/2014/main" id="{8E75517E-1D83-5DB9-3442-4C4A83806961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Google Shape;8446;p75">
                <a:extLst>
                  <a:ext uri="{FF2B5EF4-FFF2-40B4-BE49-F238E27FC236}">
                    <a16:creationId xmlns:a16="http://schemas.microsoft.com/office/drawing/2014/main" id="{E603F287-4122-E500-1860-7B845B057E21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Google Shape;8447;p75">
                <a:extLst>
                  <a:ext uri="{FF2B5EF4-FFF2-40B4-BE49-F238E27FC236}">
                    <a16:creationId xmlns:a16="http://schemas.microsoft.com/office/drawing/2014/main" id="{003A6061-06AC-6EF5-0DC8-0641856BCDDE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Google Shape;8448;p75">
                <a:extLst>
                  <a:ext uri="{FF2B5EF4-FFF2-40B4-BE49-F238E27FC236}">
                    <a16:creationId xmlns:a16="http://schemas.microsoft.com/office/drawing/2014/main" id="{7B853050-F81E-C59F-D313-D826B2A79556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Google Shape;8449;p75">
                <a:extLst>
                  <a:ext uri="{FF2B5EF4-FFF2-40B4-BE49-F238E27FC236}">
                    <a16:creationId xmlns:a16="http://schemas.microsoft.com/office/drawing/2014/main" id="{76725EBA-90B4-B3BB-CB15-9A8A88748CDD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Google Shape;8450;p75">
                <a:extLst>
                  <a:ext uri="{FF2B5EF4-FFF2-40B4-BE49-F238E27FC236}">
                    <a16:creationId xmlns:a16="http://schemas.microsoft.com/office/drawing/2014/main" id="{098EA256-8B55-EB9F-BDD7-5AD02E6E6044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Google Shape;8451;p75">
                <a:extLst>
                  <a:ext uri="{FF2B5EF4-FFF2-40B4-BE49-F238E27FC236}">
                    <a16:creationId xmlns:a16="http://schemas.microsoft.com/office/drawing/2014/main" id="{93FE9375-B547-11A0-CE47-15F6D3755582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oogle Shape;8452;p75">
              <a:extLst>
                <a:ext uri="{FF2B5EF4-FFF2-40B4-BE49-F238E27FC236}">
                  <a16:creationId xmlns:a16="http://schemas.microsoft.com/office/drawing/2014/main" id="{18161D25-3108-802B-5636-20C0B04CFF46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  <a:grpFill/>
          </p:grpSpPr>
          <p:sp>
            <p:nvSpPr>
              <p:cNvPr id="94" name="Google Shape;8453;p75">
                <a:extLst>
                  <a:ext uri="{FF2B5EF4-FFF2-40B4-BE49-F238E27FC236}">
                    <a16:creationId xmlns:a16="http://schemas.microsoft.com/office/drawing/2014/main" id="{72DF580B-26D7-ACBC-A2CA-422E8F880657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Google Shape;8454;p75">
                <a:extLst>
                  <a:ext uri="{FF2B5EF4-FFF2-40B4-BE49-F238E27FC236}">
                    <a16:creationId xmlns:a16="http://schemas.microsoft.com/office/drawing/2014/main" id="{9E0F76FC-1FD1-40B9-3900-DE0B3D8D70A1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Google Shape;8455;p75">
                <a:extLst>
                  <a:ext uri="{FF2B5EF4-FFF2-40B4-BE49-F238E27FC236}">
                    <a16:creationId xmlns:a16="http://schemas.microsoft.com/office/drawing/2014/main" id="{25169686-54F4-49CB-5C67-ADACE2BE6DF8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Google Shape;8456;p75">
                <a:extLst>
                  <a:ext uri="{FF2B5EF4-FFF2-40B4-BE49-F238E27FC236}">
                    <a16:creationId xmlns:a16="http://schemas.microsoft.com/office/drawing/2014/main" id="{300D1F56-23B6-D471-9FDD-BF201ECBDA80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Google Shape;8457;p75">
                <a:extLst>
                  <a:ext uri="{FF2B5EF4-FFF2-40B4-BE49-F238E27FC236}">
                    <a16:creationId xmlns:a16="http://schemas.microsoft.com/office/drawing/2014/main" id="{7034FDC8-4BA3-AC64-905C-0C4F264332EB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Google Shape;8458;p75">
                <a:extLst>
                  <a:ext uri="{FF2B5EF4-FFF2-40B4-BE49-F238E27FC236}">
                    <a16:creationId xmlns:a16="http://schemas.microsoft.com/office/drawing/2014/main" id="{27B365C4-6587-0867-A628-614CA6DE847F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Google Shape;8459;p75">
                <a:extLst>
                  <a:ext uri="{FF2B5EF4-FFF2-40B4-BE49-F238E27FC236}">
                    <a16:creationId xmlns:a16="http://schemas.microsoft.com/office/drawing/2014/main" id="{AF9A4601-14F0-2B64-E383-D5245CCA183E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Google Shape;8460;p75">
                <a:extLst>
                  <a:ext uri="{FF2B5EF4-FFF2-40B4-BE49-F238E27FC236}">
                    <a16:creationId xmlns:a16="http://schemas.microsoft.com/office/drawing/2014/main" id="{636E3BB1-98DA-BEA7-47E9-6F0F6D2D77B7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Google Shape;8461;p75">
                <a:extLst>
                  <a:ext uri="{FF2B5EF4-FFF2-40B4-BE49-F238E27FC236}">
                    <a16:creationId xmlns:a16="http://schemas.microsoft.com/office/drawing/2014/main" id="{18D7DE37-B565-35AF-7771-773820EADFA9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Google Shape;8462;p75">
                <a:extLst>
                  <a:ext uri="{FF2B5EF4-FFF2-40B4-BE49-F238E27FC236}">
                    <a16:creationId xmlns:a16="http://schemas.microsoft.com/office/drawing/2014/main" id="{C37F4D66-D065-AB98-F27A-E34B4A4575EA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" name="Google Shape;8463;p75">
              <a:extLst>
                <a:ext uri="{FF2B5EF4-FFF2-40B4-BE49-F238E27FC236}">
                  <a16:creationId xmlns:a16="http://schemas.microsoft.com/office/drawing/2014/main" id="{CD636108-0FFE-614B-C3E5-FC1AAE7E8D85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  <a:grpFill/>
          </p:grpSpPr>
          <p:sp>
            <p:nvSpPr>
              <p:cNvPr id="84" name="Google Shape;8464;p75">
                <a:extLst>
                  <a:ext uri="{FF2B5EF4-FFF2-40B4-BE49-F238E27FC236}">
                    <a16:creationId xmlns:a16="http://schemas.microsoft.com/office/drawing/2014/main" id="{9E456F48-DF6C-BFBA-3DE1-C1DC0B3AFA45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Google Shape;8465;p75">
                <a:extLst>
                  <a:ext uri="{FF2B5EF4-FFF2-40B4-BE49-F238E27FC236}">
                    <a16:creationId xmlns:a16="http://schemas.microsoft.com/office/drawing/2014/main" id="{827028C8-891B-AB0C-100F-42DEE1FC1D42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Google Shape;8466;p75">
                <a:extLst>
                  <a:ext uri="{FF2B5EF4-FFF2-40B4-BE49-F238E27FC236}">
                    <a16:creationId xmlns:a16="http://schemas.microsoft.com/office/drawing/2014/main" id="{1EDE52D9-62FD-A887-198B-380871AF6BAC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Google Shape;8467;p75">
                <a:extLst>
                  <a:ext uri="{FF2B5EF4-FFF2-40B4-BE49-F238E27FC236}">
                    <a16:creationId xmlns:a16="http://schemas.microsoft.com/office/drawing/2014/main" id="{80462B03-5E25-7372-5AFF-5EC324477F6C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Google Shape;8468;p75">
                <a:extLst>
                  <a:ext uri="{FF2B5EF4-FFF2-40B4-BE49-F238E27FC236}">
                    <a16:creationId xmlns:a16="http://schemas.microsoft.com/office/drawing/2014/main" id="{8EC7EDDD-B31F-C5D8-0C98-3F51364FD145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Google Shape;8469;p75">
                <a:extLst>
                  <a:ext uri="{FF2B5EF4-FFF2-40B4-BE49-F238E27FC236}">
                    <a16:creationId xmlns:a16="http://schemas.microsoft.com/office/drawing/2014/main" id="{0031D80A-AF6D-37F3-0F1D-DE1B5EE6B7DF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Google Shape;8470;p75">
                <a:extLst>
                  <a:ext uri="{FF2B5EF4-FFF2-40B4-BE49-F238E27FC236}">
                    <a16:creationId xmlns:a16="http://schemas.microsoft.com/office/drawing/2014/main" id="{94CE9158-78A6-8276-0898-98E27D418B15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Google Shape;8471;p75">
                <a:extLst>
                  <a:ext uri="{FF2B5EF4-FFF2-40B4-BE49-F238E27FC236}">
                    <a16:creationId xmlns:a16="http://schemas.microsoft.com/office/drawing/2014/main" id="{4433F97E-AF9C-5860-E33A-896C36215721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Google Shape;8472;p75">
                <a:extLst>
                  <a:ext uri="{FF2B5EF4-FFF2-40B4-BE49-F238E27FC236}">
                    <a16:creationId xmlns:a16="http://schemas.microsoft.com/office/drawing/2014/main" id="{E71EAC7C-7C66-2243-9793-925FE90A1EB6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Google Shape;8473;p75">
                <a:extLst>
                  <a:ext uri="{FF2B5EF4-FFF2-40B4-BE49-F238E27FC236}">
                    <a16:creationId xmlns:a16="http://schemas.microsoft.com/office/drawing/2014/main" id="{8EF5B803-307B-887D-5BAD-5E464FC0D296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" name="Google Shape;8474;p75">
              <a:extLst>
                <a:ext uri="{FF2B5EF4-FFF2-40B4-BE49-F238E27FC236}">
                  <a16:creationId xmlns:a16="http://schemas.microsoft.com/office/drawing/2014/main" id="{08547919-F17A-8B3B-1C87-F9A847ACE0E5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  <a:grpFill/>
          </p:grpSpPr>
          <p:sp>
            <p:nvSpPr>
              <p:cNvPr id="74" name="Google Shape;8475;p75">
                <a:extLst>
                  <a:ext uri="{FF2B5EF4-FFF2-40B4-BE49-F238E27FC236}">
                    <a16:creationId xmlns:a16="http://schemas.microsoft.com/office/drawing/2014/main" id="{148E2AF0-A5C1-04F4-C937-7BF3A31408DB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Google Shape;8476;p75">
                <a:extLst>
                  <a:ext uri="{FF2B5EF4-FFF2-40B4-BE49-F238E27FC236}">
                    <a16:creationId xmlns:a16="http://schemas.microsoft.com/office/drawing/2014/main" id="{51B9CD8A-6372-C27C-17EF-ED2BC23C617F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Google Shape;8477;p75">
                <a:extLst>
                  <a:ext uri="{FF2B5EF4-FFF2-40B4-BE49-F238E27FC236}">
                    <a16:creationId xmlns:a16="http://schemas.microsoft.com/office/drawing/2014/main" id="{EE163439-A0FF-0964-E568-BAD16A64B8DC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Google Shape;8478;p75">
                <a:extLst>
                  <a:ext uri="{FF2B5EF4-FFF2-40B4-BE49-F238E27FC236}">
                    <a16:creationId xmlns:a16="http://schemas.microsoft.com/office/drawing/2014/main" id="{9E347133-6100-5CD2-1B05-F38454791B57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Google Shape;8479;p75">
                <a:extLst>
                  <a:ext uri="{FF2B5EF4-FFF2-40B4-BE49-F238E27FC236}">
                    <a16:creationId xmlns:a16="http://schemas.microsoft.com/office/drawing/2014/main" id="{AD02CE7D-7F42-7674-A7B3-82E18FB89BDA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" name="Google Shape;8480;p75">
                <a:extLst>
                  <a:ext uri="{FF2B5EF4-FFF2-40B4-BE49-F238E27FC236}">
                    <a16:creationId xmlns:a16="http://schemas.microsoft.com/office/drawing/2014/main" id="{A5E34007-33B2-DDE0-DF4F-6A8A73ED4B8D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Google Shape;8481;p75">
                <a:extLst>
                  <a:ext uri="{FF2B5EF4-FFF2-40B4-BE49-F238E27FC236}">
                    <a16:creationId xmlns:a16="http://schemas.microsoft.com/office/drawing/2014/main" id="{D471C56C-31CD-76C7-C246-A69BE89E78C5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Google Shape;8482;p75">
                <a:extLst>
                  <a:ext uri="{FF2B5EF4-FFF2-40B4-BE49-F238E27FC236}">
                    <a16:creationId xmlns:a16="http://schemas.microsoft.com/office/drawing/2014/main" id="{EBE621F8-089B-11B9-8DA0-985AE21DCC4A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Google Shape;8483;p75">
                <a:extLst>
                  <a:ext uri="{FF2B5EF4-FFF2-40B4-BE49-F238E27FC236}">
                    <a16:creationId xmlns:a16="http://schemas.microsoft.com/office/drawing/2014/main" id="{03106475-C93A-EF20-9EA6-F124A51D77BD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Google Shape;8484;p75">
                <a:extLst>
                  <a:ext uri="{FF2B5EF4-FFF2-40B4-BE49-F238E27FC236}">
                    <a16:creationId xmlns:a16="http://schemas.microsoft.com/office/drawing/2014/main" id="{050350C1-ECEC-5416-7AA6-9C8C4884F5C5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" name="Google Shape;8485;p75">
              <a:extLst>
                <a:ext uri="{FF2B5EF4-FFF2-40B4-BE49-F238E27FC236}">
                  <a16:creationId xmlns:a16="http://schemas.microsoft.com/office/drawing/2014/main" id="{78582205-C471-F55D-6961-1CB4AAFA2C2C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  <a:grpFill/>
          </p:grpSpPr>
          <p:sp>
            <p:nvSpPr>
              <p:cNvPr id="64" name="Google Shape;8486;p75">
                <a:extLst>
                  <a:ext uri="{FF2B5EF4-FFF2-40B4-BE49-F238E27FC236}">
                    <a16:creationId xmlns:a16="http://schemas.microsoft.com/office/drawing/2014/main" id="{630CC9F2-D0F0-59E4-137F-8F37C9C92F8A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Google Shape;8487;p75">
                <a:extLst>
                  <a:ext uri="{FF2B5EF4-FFF2-40B4-BE49-F238E27FC236}">
                    <a16:creationId xmlns:a16="http://schemas.microsoft.com/office/drawing/2014/main" id="{1D78569F-C532-86A8-DB9B-68FBEE3F17AC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Google Shape;8488;p75">
                <a:extLst>
                  <a:ext uri="{FF2B5EF4-FFF2-40B4-BE49-F238E27FC236}">
                    <a16:creationId xmlns:a16="http://schemas.microsoft.com/office/drawing/2014/main" id="{52B7C3DA-4580-9AD4-5C57-34E5F40E8637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Google Shape;8489;p75">
                <a:extLst>
                  <a:ext uri="{FF2B5EF4-FFF2-40B4-BE49-F238E27FC236}">
                    <a16:creationId xmlns:a16="http://schemas.microsoft.com/office/drawing/2014/main" id="{20F4B52D-0BD8-7027-139D-1995A34FE4B0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Google Shape;8490;p75">
                <a:extLst>
                  <a:ext uri="{FF2B5EF4-FFF2-40B4-BE49-F238E27FC236}">
                    <a16:creationId xmlns:a16="http://schemas.microsoft.com/office/drawing/2014/main" id="{DD69D61E-B6E6-911C-2785-08AB9FD1FF7F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Google Shape;8491;p75">
                <a:extLst>
                  <a:ext uri="{FF2B5EF4-FFF2-40B4-BE49-F238E27FC236}">
                    <a16:creationId xmlns:a16="http://schemas.microsoft.com/office/drawing/2014/main" id="{25E30FBA-C6C1-4480-25C6-80D43E3D05A1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0" name="Google Shape;8492;p75">
                <a:extLst>
                  <a:ext uri="{FF2B5EF4-FFF2-40B4-BE49-F238E27FC236}">
                    <a16:creationId xmlns:a16="http://schemas.microsoft.com/office/drawing/2014/main" id="{427A8010-C4BC-04B4-EEE4-7BFD9611C48A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Google Shape;8493;p75">
                <a:extLst>
                  <a:ext uri="{FF2B5EF4-FFF2-40B4-BE49-F238E27FC236}">
                    <a16:creationId xmlns:a16="http://schemas.microsoft.com/office/drawing/2014/main" id="{98D1C062-D9A3-F8F0-01AB-0BFDEEDC5F01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Google Shape;8494;p75">
                <a:extLst>
                  <a:ext uri="{FF2B5EF4-FFF2-40B4-BE49-F238E27FC236}">
                    <a16:creationId xmlns:a16="http://schemas.microsoft.com/office/drawing/2014/main" id="{C81CDA37-9D9B-7995-1167-A0222A2EA9A2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Google Shape;8495;p75">
                <a:extLst>
                  <a:ext uri="{FF2B5EF4-FFF2-40B4-BE49-F238E27FC236}">
                    <a16:creationId xmlns:a16="http://schemas.microsoft.com/office/drawing/2014/main" id="{4602419D-4425-974E-BC26-3EF50AF79FE8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Google Shape;8496;p75">
              <a:extLst>
                <a:ext uri="{FF2B5EF4-FFF2-40B4-BE49-F238E27FC236}">
                  <a16:creationId xmlns:a16="http://schemas.microsoft.com/office/drawing/2014/main" id="{62726E8C-C0A6-7A88-310B-1C0AD29EB710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  <a:grpFill/>
          </p:grpSpPr>
          <p:sp>
            <p:nvSpPr>
              <p:cNvPr id="54" name="Google Shape;8497;p75">
                <a:extLst>
                  <a:ext uri="{FF2B5EF4-FFF2-40B4-BE49-F238E27FC236}">
                    <a16:creationId xmlns:a16="http://schemas.microsoft.com/office/drawing/2014/main" id="{6AC6E101-965A-A09D-DF35-0C1F1F645DBB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Google Shape;8498;p75">
                <a:extLst>
                  <a:ext uri="{FF2B5EF4-FFF2-40B4-BE49-F238E27FC236}">
                    <a16:creationId xmlns:a16="http://schemas.microsoft.com/office/drawing/2014/main" id="{44930853-B957-0DD0-454D-FB619D71F26E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Google Shape;8499;p75">
                <a:extLst>
                  <a:ext uri="{FF2B5EF4-FFF2-40B4-BE49-F238E27FC236}">
                    <a16:creationId xmlns:a16="http://schemas.microsoft.com/office/drawing/2014/main" id="{8B0A8DFD-9937-9908-8D38-4B945835BDD0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Google Shape;8500;p75">
                <a:extLst>
                  <a:ext uri="{FF2B5EF4-FFF2-40B4-BE49-F238E27FC236}">
                    <a16:creationId xmlns:a16="http://schemas.microsoft.com/office/drawing/2014/main" id="{C2DD1212-9F06-BD5E-9CD6-E4B2F7770FA7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Google Shape;8501;p75">
                <a:extLst>
                  <a:ext uri="{FF2B5EF4-FFF2-40B4-BE49-F238E27FC236}">
                    <a16:creationId xmlns:a16="http://schemas.microsoft.com/office/drawing/2014/main" id="{0D0903E3-E30A-6117-D0E3-7A9322910FAD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Google Shape;8502;p75">
                <a:extLst>
                  <a:ext uri="{FF2B5EF4-FFF2-40B4-BE49-F238E27FC236}">
                    <a16:creationId xmlns:a16="http://schemas.microsoft.com/office/drawing/2014/main" id="{E89C2EF2-C871-EA2D-297B-D5B11A63922B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Google Shape;8503;p75">
                <a:extLst>
                  <a:ext uri="{FF2B5EF4-FFF2-40B4-BE49-F238E27FC236}">
                    <a16:creationId xmlns:a16="http://schemas.microsoft.com/office/drawing/2014/main" id="{E7A1BB22-D9C2-3101-0345-B39ED69795F8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Google Shape;8504;p75">
                <a:extLst>
                  <a:ext uri="{FF2B5EF4-FFF2-40B4-BE49-F238E27FC236}">
                    <a16:creationId xmlns:a16="http://schemas.microsoft.com/office/drawing/2014/main" id="{D4BE783C-F888-C5CB-41C4-3E65DF46C848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Google Shape;8505;p75">
                <a:extLst>
                  <a:ext uri="{FF2B5EF4-FFF2-40B4-BE49-F238E27FC236}">
                    <a16:creationId xmlns:a16="http://schemas.microsoft.com/office/drawing/2014/main" id="{E9C044B4-AC35-F232-B32D-76AFBD6F9268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Google Shape;8506;p75">
                <a:extLst>
                  <a:ext uri="{FF2B5EF4-FFF2-40B4-BE49-F238E27FC236}">
                    <a16:creationId xmlns:a16="http://schemas.microsoft.com/office/drawing/2014/main" id="{B9A48B4B-0D66-CF14-B5E6-CEEB5B2F3BE6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" name="Google Shape;8507;p75">
              <a:extLst>
                <a:ext uri="{FF2B5EF4-FFF2-40B4-BE49-F238E27FC236}">
                  <a16:creationId xmlns:a16="http://schemas.microsoft.com/office/drawing/2014/main" id="{2B0DF103-4293-731C-FFE9-5C8F0F6A5C0F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  <a:grpFill/>
          </p:grpSpPr>
          <p:sp>
            <p:nvSpPr>
              <p:cNvPr id="44" name="Google Shape;8508;p75">
                <a:extLst>
                  <a:ext uri="{FF2B5EF4-FFF2-40B4-BE49-F238E27FC236}">
                    <a16:creationId xmlns:a16="http://schemas.microsoft.com/office/drawing/2014/main" id="{4E7EA39C-9114-BA2C-2D38-DA421E0ED811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Google Shape;8509;p75">
                <a:extLst>
                  <a:ext uri="{FF2B5EF4-FFF2-40B4-BE49-F238E27FC236}">
                    <a16:creationId xmlns:a16="http://schemas.microsoft.com/office/drawing/2014/main" id="{BCC0B5A3-A1A4-2F9D-92FD-D730B80591C9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Google Shape;8510;p75">
                <a:extLst>
                  <a:ext uri="{FF2B5EF4-FFF2-40B4-BE49-F238E27FC236}">
                    <a16:creationId xmlns:a16="http://schemas.microsoft.com/office/drawing/2014/main" id="{08561FC5-6A7B-BB03-3082-D21D90489FCF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Google Shape;8511;p75">
                <a:extLst>
                  <a:ext uri="{FF2B5EF4-FFF2-40B4-BE49-F238E27FC236}">
                    <a16:creationId xmlns:a16="http://schemas.microsoft.com/office/drawing/2014/main" id="{691E0F40-6E42-354B-12E5-5A964AD35C51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Google Shape;8512;p75">
                <a:extLst>
                  <a:ext uri="{FF2B5EF4-FFF2-40B4-BE49-F238E27FC236}">
                    <a16:creationId xmlns:a16="http://schemas.microsoft.com/office/drawing/2014/main" id="{7D42F576-C09A-5DEF-2A57-B374A9FE0C03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Google Shape;8513;p75">
                <a:extLst>
                  <a:ext uri="{FF2B5EF4-FFF2-40B4-BE49-F238E27FC236}">
                    <a16:creationId xmlns:a16="http://schemas.microsoft.com/office/drawing/2014/main" id="{E03B5C2C-BF67-FC7D-8D88-34018F2F808E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Google Shape;8514;p75">
                <a:extLst>
                  <a:ext uri="{FF2B5EF4-FFF2-40B4-BE49-F238E27FC236}">
                    <a16:creationId xmlns:a16="http://schemas.microsoft.com/office/drawing/2014/main" id="{46EDBCFF-4D63-019D-FB6F-99E7112B3AAB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Google Shape;8515;p75">
                <a:extLst>
                  <a:ext uri="{FF2B5EF4-FFF2-40B4-BE49-F238E27FC236}">
                    <a16:creationId xmlns:a16="http://schemas.microsoft.com/office/drawing/2014/main" id="{054470EA-245C-9F71-4938-0BDB2999E166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Google Shape;8516;p75">
                <a:extLst>
                  <a:ext uri="{FF2B5EF4-FFF2-40B4-BE49-F238E27FC236}">
                    <a16:creationId xmlns:a16="http://schemas.microsoft.com/office/drawing/2014/main" id="{95DA453B-4737-00FB-7D87-19E49CA1F6B4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Google Shape;8517;p75">
                <a:extLst>
                  <a:ext uri="{FF2B5EF4-FFF2-40B4-BE49-F238E27FC236}">
                    <a16:creationId xmlns:a16="http://schemas.microsoft.com/office/drawing/2014/main" id="{34371A5C-0C2B-63C9-13DC-C988B704BB2F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Google Shape;8518;p75">
              <a:extLst>
                <a:ext uri="{FF2B5EF4-FFF2-40B4-BE49-F238E27FC236}">
                  <a16:creationId xmlns:a16="http://schemas.microsoft.com/office/drawing/2014/main" id="{FAB28418-37F8-4763-3FFB-6337BC5A9734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  <a:grpFill/>
          </p:grpSpPr>
          <p:sp>
            <p:nvSpPr>
              <p:cNvPr id="34" name="Google Shape;8519;p75">
                <a:extLst>
                  <a:ext uri="{FF2B5EF4-FFF2-40B4-BE49-F238E27FC236}">
                    <a16:creationId xmlns:a16="http://schemas.microsoft.com/office/drawing/2014/main" id="{F7E12788-9C14-2919-0D50-60E47619DD5C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Google Shape;8520;p75">
                <a:extLst>
                  <a:ext uri="{FF2B5EF4-FFF2-40B4-BE49-F238E27FC236}">
                    <a16:creationId xmlns:a16="http://schemas.microsoft.com/office/drawing/2014/main" id="{FEEBEB99-418C-F055-CA92-25E30B1A005E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Google Shape;8521;p75">
                <a:extLst>
                  <a:ext uri="{FF2B5EF4-FFF2-40B4-BE49-F238E27FC236}">
                    <a16:creationId xmlns:a16="http://schemas.microsoft.com/office/drawing/2014/main" id="{92842CEE-0F10-A3AF-0654-8EB900DEAB2F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Google Shape;8522;p75">
                <a:extLst>
                  <a:ext uri="{FF2B5EF4-FFF2-40B4-BE49-F238E27FC236}">
                    <a16:creationId xmlns:a16="http://schemas.microsoft.com/office/drawing/2014/main" id="{93F6F948-A549-B20A-1322-182A7FF55216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Google Shape;8523;p75">
                <a:extLst>
                  <a:ext uri="{FF2B5EF4-FFF2-40B4-BE49-F238E27FC236}">
                    <a16:creationId xmlns:a16="http://schemas.microsoft.com/office/drawing/2014/main" id="{1841F393-7A75-92A1-8404-29D2B6C0CB15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Google Shape;8524;p75">
                <a:extLst>
                  <a:ext uri="{FF2B5EF4-FFF2-40B4-BE49-F238E27FC236}">
                    <a16:creationId xmlns:a16="http://schemas.microsoft.com/office/drawing/2014/main" id="{74E39738-697F-72F4-76CE-2150D56DEAB3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Google Shape;8525;p75">
                <a:extLst>
                  <a:ext uri="{FF2B5EF4-FFF2-40B4-BE49-F238E27FC236}">
                    <a16:creationId xmlns:a16="http://schemas.microsoft.com/office/drawing/2014/main" id="{0C85053C-F18D-A6CD-8200-5BF4877C33EE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Google Shape;8526;p75">
                <a:extLst>
                  <a:ext uri="{FF2B5EF4-FFF2-40B4-BE49-F238E27FC236}">
                    <a16:creationId xmlns:a16="http://schemas.microsoft.com/office/drawing/2014/main" id="{5CF3346A-055E-D854-DEF4-159EE6686A05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Google Shape;8527;p75">
                <a:extLst>
                  <a:ext uri="{FF2B5EF4-FFF2-40B4-BE49-F238E27FC236}">
                    <a16:creationId xmlns:a16="http://schemas.microsoft.com/office/drawing/2014/main" id="{99396EAD-84A4-4E26-FA4C-663FD0FA6518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Google Shape;8528;p75">
                <a:extLst>
                  <a:ext uri="{FF2B5EF4-FFF2-40B4-BE49-F238E27FC236}">
                    <a16:creationId xmlns:a16="http://schemas.microsoft.com/office/drawing/2014/main" id="{D8BFCC63-FEFA-13BA-6BF6-CD29F88DAC95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" name="Google Shape;8529;p75">
              <a:extLst>
                <a:ext uri="{FF2B5EF4-FFF2-40B4-BE49-F238E27FC236}">
                  <a16:creationId xmlns:a16="http://schemas.microsoft.com/office/drawing/2014/main" id="{D01A8F81-79DB-A0A6-C171-8C9D41950EB2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  <a:grpFill/>
          </p:grpSpPr>
          <p:sp>
            <p:nvSpPr>
              <p:cNvPr id="24" name="Google Shape;8530;p75">
                <a:extLst>
                  <a:ext uri="{FF2B5EF4-FFF2-40B4-BE49-F238E27FC236}">
                    <a16:creationId xmlns:a16="http://schemas.microsoft.com/office/drawing/2014/main" id="{8F755843-9A11-29A7-AA9A-60CF41827E93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Google Shape;8531;p75">
                <a:extLst>
                  <a:ext uri="{FF2B5EF4-FFF2-40B4-BE49-F238E27FC236}">
                    <a16:creationId xmlns:a16="http://schemas.microsoft.com/office/drawing/2014/main" id="{51993F90-C7C2-A31F-98F2-0D757669AEC1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Google Shape;8532;p75">
                <a:extLst>
                  <a:ext uri="{FF2B5EF4-FFF2-40B4-BE49-F238E27FC236}">
                    <a16:creationId xmlns:a16="http://schemas.microsoft.com/office/drawing/2014/main" id="{9F09C592-B7CA-FF03-7CF2-24BAFF6DEE3A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Google Shape;8533;p75">
                <a:extLst>
                  <a:ext uri="{FF2B5EF4-FFF2-40B4-BE49-F238E27FC236}">
                    <a16:creationId xmlns:a16="http://schemas.microsoft.com/office/drawing/2014/main" id="{51D8D71D-1521-2C9A-AE86-5B457FB916F5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Google Shape;8534;p75">
                <a:extLst>
                  <a:ext uri="{FF2B5EF4-FFF2-40B4-BE49-F238E27FC236}">
                    <a16:creationId xmlns:a16="http://schemas.microsoft.com/office/drawing/2014/main" id="{2A725404-66F3-5AED-AE7D-62CCDF31F56F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Google Shape;8535;p75">
                <a:extLst>
                  <a:ext uri="{FF2B5EF4-FFF2-40B4-BE49-F238E27FC236}">
                    <a16:creationId xmlns:a16="http://schemas.microsoft.com/office/drawing/2014/main" id="{370AB14B-54C1-2BDB-1E36-27A3E0F76CAA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Google Shape;8536;p75">
                <a:extLst>
                  <a:ext uri="{FF2B5EF4-FFF2-40B4-BE49-F238E27FC236}">
                    <a16:creationId xmlns:a16="http://schemas.microsoft.com/office/drawing/2014/main" id="{22F1DB9F-482C-B754-D1B4-4C30C8DE22E4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Google Shape;8537;p75">
                <a:extLst>
                  <a:ext uri="{FF2B5EF4-FFF2-40B4-BE49-F238E27FC236}">
                    <a16:creationId xmlns:a16="http://schemas.microsoft.com/office/drawing/2014/main" id="{7787AB26-FE94-522F-B866-039812ED1745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Google Shape;8538;p75">
                <a:extLst>
                  <a:ext uri="{FF2B5EF4-FFF2-40B4-BE49-F238E27FC236}">
                    <a16:creationId xmlns:a16="http://schemas.microsoft.com/office/drawing/2014/main" id="{A1509FD5-5326-306D-FEB2-894956A175A6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Google Shape;8539;p75">
                <a:extLst>
                  <a:ext uri="{FF2B5EF4-FFF2-40B4-BE49-F238E27FC236}">
                    <a16:creationId xmlns:a16="http://schemas.microsoft.com/office/drawing/2014/main" id="{F8C4E686-757D-3809-3B8E-BE24E5C8ADD8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" name="Google Shape;8540;p75">
              <a:extLst>
                <a:ext uri="{FF2B5EF4-FFF2-40B4-BE49-F238E27FC236}">
                  <a16:creationId xmlns:a16="http://schemas.microsoft.com/office/drawing/2014/main" id="{1A914573-F9CC-9962-7F6B-4DA7B27544AC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  <a:grpFill/>
          </p:grpSpPr>
          <p:sp>
            <p:nvSpPr>
              <p:cNvPr id="14" name="Google Shape;8541;p75">
                <a:extLst>
                  <a:ext uri="{FF2B5EF4-FFF2-40B4-BE49-F238E27FC236}">
                    <a16:creationId xmlns:a16="http://schemas.microsoft.com/office/drawing/2014/main" id="{437AA654-1137-6827-1B69-11C10A068903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Google Shape;8542;p75">
                <a:extLst>
                  <a:ext uri="{FF2B5EF4-FFF2-40B4-BE49-F238E27FC236}">
                    <a16:creationId xmlns:a16="http://schemas.microsoft.com/office/drawing/2014/main" id="{A9E30760-E404-D563-1D2E-392DFACD9A1C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Google Shape;8543;p75">
                <a:extLst>
                  <a:ext uri="{FF2B5EF4-FFF2-40B4-BE49-F238E27FC236}">
                    <a16:creationId xmlns:a16="http://schemas.microsoft.com/office/drawing/2014/main" id="{A3F5C395-EB34-5CAD-9CE9-7C68166F4564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Google Shape;8544;p75">
                <a:extLst>
                  <a:ext uri="{FF2B5EF4-FFF2-40B4-BE49-F238E27FC236}">
                    <a16:creationId xmlns:a16="http://schemas.microsoft.com/office/drawing/2014/main" id="{9004AF38-942C-BB28-918D-DBF83BD07E37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Google Shape;8545;p75">
                <a:extLst>
                  <a:ext uri="{FF2B5EF4-FFF2-40B4-BE49-F238E27FC236}">
                    <a16:creationId xmlns:a16="http://schemas.microsoft.com/office/drawing/2014/main" id="{7BF55C80-6E67-5F5F-852F-F0D456B3FFBF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Google Shape;8546;p75">
                <a:extLst>
                  <a:ext uri="{FF2B5EF4-FFF2-40B4-BE49-F238E27FC236}">
                    <a16:creationId xmlns:a16="http://schemas.microsoft.com/office/drawing/2014/main" id="{E9CE6B5B-31FF-1FEE-1607-DE8132BC56DF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Google Shape;8547;p75">
                <a:extLst>
                  <a:ext uri="{FF2B5EF4-FFF2-40B4-BE49-F238E27FC236}">
                    <a16:creationId xmlns:a16="http://schemas.microsoft.com/office/drawing/2014/main" id="{E588A1C8-E0AA-2274-6BFA-BD274CA0390D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Google Shape;8548;p75">
                <a:extLst>
                  <a:ext uri="{FF2B5EF4-FFF2-40B4-BE49-F238E27FC236}">
                    <a16:creationId xmlns:a16="http://schemas.microsoft.com/office/drawing/2014/main" id="{0C3903BF-43D3-79B2-EF46-5ABE3A7B5810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Google Shape;8549;p75">
                <a:extLst>
                  <a:ext uri="{FF2B5EF4-FFF2-40B4-BE49-F238E27FC236}">
                    <a16:creationId xmlns:a16="http://schemas.microsoft.com/office/drawing/2014/main" id="{FDC79EF3-6A96-B494-2948-3BB500A1BFE6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Google Shape;8550;p75">
                <a:extLst>
                  <a:ext uri="{FF2B5EF4-FFF2-40B4-BE49-F238E27FC236}">
                    <a16:creationId xmlns:a16="http://schemas.microsoft.com/office/drawing/2014/main" id="{8FC1B3EC-0F41-5F6A-F030-2EDE017CFFD3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14" name="Google Shape;8551;p75">
            <a:extLst>
              <a:ext uri="{FF2B5EF4-FFF2-40B4-BE49-F238E27FC236}">
                <a16:creationId xmlns:a16="http://schemas.microsoft.com/office/drawing/2014/main" id="{02FDB10E-6FFD-3CED-0466-535B10032925}"/>
              </a:ext>
            </a:extLst>
          </p:cNvPr>
          <p:cNvGrpSpPr/>
          <p:nvPr/>
        </p:nvGrpSpPr>
        <p:grpSpPr>
          <a:xfrm>
            <a:off x="3212845" y="1078688"/>
            <a:ext cx="1364248" cy="1102133"/>
            <a:chOff x="2623904" y="1198803"/>
            <a:chExt cx="1364248" cy="1102133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115" name="Google Shape;8552;p75">
              <a:extLst>
                <a:ext uri="{FF2B5EF4-FFF2-40B4-BE49-F238E27FC236}">
                  <a16:creationId xmlns:a16="http://schemas.microsoft.com/office/drawing/2014/main" id="{6A2F0929-C45A-67F8-BD5A-D1B716D3F350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  <a:grpFill/>
          </p:grpSpPr>
          <p:sp>
            <p:nvSpPr>
              <p:cNvPr id="134" name="Google Shape;8553;p75">
                <a:extLst>
                  <a:ext uri="{FF2B5EF4-FFF2-40B4-BE49-F238E27FC236}">
                    <a16:creationId xmlns:a16="http://schemas.microsoft.com/office/drawing/2014/main" id="{10ABE0D5-9AC4-9AD7-6713-DB5DAE8C6B15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Google Shape;8554;p75">
                <a:extLst>
                  <a:ext uri="{FF2B5EF4-FFF2-40B4-BE49-F238E27FC236}">
                    <a16:creationId xmlns:a16="http://schemas.microsoft.com/office/drawing/2014/main" id="{AE67F3D9-59BC-F2ED-5222-74A40DD4F7F7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Google Shape;8555;p75">
                <a:extLst>
                  <a:ext uri="{FF2B5EF4-FFF2-40B4-BE49-F238E27FC236}">
                    <a16:creationId xmlns:a16="http://schemas.microsoft.com/office/drawing/2014/main" id="{E82009EF-7007-68A8-D498-E37A3B4A96CC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Google Shape;8556;p75">
                <a:extLst>
                  <a:ext uri="{FF2B5EF4-FFF2-40B4-BE49-F238E27FC236}">
                    <a16:creationId xmlns:a16="http://schemas.microsoft.com/office/drawing/2014/main" id="{D424EAF0-4F83-6399-0ADA-CFAFBA5B0E53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Google Shape;8557;p75">
                <a:extLst>
                  <a:ext uri="{FF2B5EF4-FFF2-40B4-BE49-F238E27FC236}">
                    <a16:creationId xmlns:a16="http://schemas.microsoft.com/office/drawing/2014/main" id="{E10A1E05-F2C7-61D1-46ED-7E4692E863CA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6" name="Google Shape;8558;p75">
              <a:extLst>
                <a:ext uri="{FF2B5EF4-FFF2-40B4-BE49-F238E27FC236}">
                  <a16:creationId xmlns:a16="http://schemas.microsoft.com/office/drawing/2014/main" id="{78B3F393-03F5-56A8-7E6D-B483002BD911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  <a:grpFill/>
          </p:grpSpPr>
          <p:sp>
            <p:nvSpPr>
              <p:cNvPr id="129" name="Google Shape;8559;p75">
                <a:extLst>
                  <a:ext uri="{FF2B5EF4-FFF2-40B4-BE49-F238E27FC236}">
                    <a16:creationId xmlns:a16="http://schemas.microsoft.com/office/drawing/2014/main" id="{11EB56F4-11E3-5689-3436-E8BAD68B2148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Google Shape;8560;p75">
                <a:extLst>
                  <a:ext uri="{FF2B5EF4-FFF2-40B4-BE49-F238E27FC236}">
                    <a16:creationId xmlns:a16="http://schemas.microsoft.com/office/drawing/2014/main" id="{63A449F1-AFDF-1048-FE7A-62B12A3D0C7D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Google Shape;8561;p75">
                <a:extLst>
                  <a:ext uri="{FF2B5EF4-FFF2-40B4-BE49-F238E27FC236}">
                    <a16:creationId xmlns:a16="http://schemas.microsoft.com/office/drawing/2014/main" id="{101D14E8-541F-BA88-C14C-8EBE8235BB8D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2" name="Google Shape;8562;p75">
                <a:extLst>
                  <a:ext uri="{FF2B5EF4-FFF2-40B4-BE49-F238E27FC236}">
                    <a16:creationId xmlns:a16="http://schemas.microsoft.com/office/drawing/2014/main" id="{2D6AEA8A-77F3-29B6-6476-5E4F9D27FBE7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Google Shape;8563;p75">
                <a:extLst>
                  <a:ext uri="{FF2B5EF4-FFF2-40B4-BE49-F238E27FC236}">
                    <a16:creationId xmlns:a16="http://schemas.microsoft.com/office/drawing/2014/main" id="{8793813C-AB3F-7731-C7B7-61833A5E51F2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7" name="Google Shape;8564;p75">
              <a:extLst>
                <a:ext uri="{FF2B5EF4-FFF2-40B4-BE49-F238E27FC236}">
                  <a16:creationId xmlns:a16="http://schemas.microsoft.com/office/drawing/2014/main" id="{FC9047BA-D1C0-0BE9-5000-9AA6032B43C7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  <a:grpFill/>
          </p:grpSpPr>
          <p:sp>
            <p:nvSpPr>
              <p:cNvPr id="124" name="Google Shape;8565;p75">
                <a:extLst>
                  <a:ext uri="{FF2B5EF4-FFF2-40B4-BE49-F238E27FC236}">
                    <a16:creationId xmlns:a16="http://schemas.microsoft.com/office/drawing/2014/main" id="{4574C1D0-2FCF-5DAD-7BCA-FD8A3E6F5A66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5" name="Google Shape;8566;p75">
                <a:extLst>
                  <a:ext uri="{FF2B5EF4-FFF2-40B4-BE49-F238E27FC236}">
                    <a16:creationId xmlns:a16="http://schemas.microsoft.com/office/drawing/2014/main" id="{A7DDF77A-801E-C979-D1D7-BD6554925EC7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Google Shape;8567;p75">
                <a:extLst>
                  <a:ext uri="{FF2B5EF4-FFF2-40B4-BE49-F238E27FC236}">
                    <a16:creationId xmlns:a16="http://schemas.microsoft.com/office/drawing/2014/main" id="{8A08CE8C-4B6E-D240-8A81-BCBCC3AC185C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Google Shape;8568;p75">
                <a:extLst>
                  <a:ext uri="{FF2B5EF4-FFF2-40B4-BE49-F238E27FC236}">
                    <a16:creationId xmlns:a16="http://schemas.microsoft.com/office/drawing/2014/main" id="{383A1F00-205E-F556-BD26-8C8B14CCEE00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8" name="Google Shape;8569;p75">
                <a:extLst>
                  <a:ext uri="{FF2B5EF4-FFF2-40B4-BE49-F238E27FC236}">
                    <a16:creationId xmlns:a16="http://schemas.microsoft.com/office/drawing/2014/main" id="{4AB90167-98AC-711B-C9EB-1E90476852D8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8" name="Google Shape;8570;p75">
              <a:extLst>
                <a:ext uri="{FF2B5EF4-FFF2-40B4-BE49-F238E27FC236}">
                  <a16:creationId xmlns:a16="http://schemas.microsoft.com/office/drawing/2014/main" id="{E5D9B140-4668-8075-DD54-28F8E4330A17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  <a:grpFill/>
          </p:grpSpPr>
          <p:sp>
            <p:nvSpPr>
              <p:cNvPr id="119" name="Google Shape;8571;p75">
                <a:extLst>
                  <a:ext uri="{FF2B5EF4-FFF2-40B4-BE49-F238E27FC236}">
                    <a16:creationId xmlns:a16="http://schemas.microsoft.com/office/drawing/2014/main" id="{81588A1C-746B-0D9F-F5E9-21286868EBFC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Google Shape;8572;p75">
                <a:extLst>
                  <a:ext uri="{FF2B5EF4-FFF2-40B4-BE49-F238E27FC236}">
                    <a16:creationId xmlns:a16="http://schemas.microsoft.com/office/drawing/2014/main" id="{66A50057-9D06-E650-D4EE-B03BD4C05C45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Google Shape;8573;p75">
                <a:extLst>
                  <a:ext uri="{FF2B5EF4-FFF2-40B4-BE49-F238E27FC236}">
                    <a16:creationId xmlns:a16="http://schemas.microsoft.com/office/drawing/2014/main" id="{AC7B501C-7F38-5E77-874D-11CF35B29016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Google Shape;8574;p75">
                <a:extLst>
                  <a:ext uri="{FF2B5EF4-FFF2-40B4-BE49-F238E27FC236}">
                    <a16:creationId xmlns:a16="http://schemas.microsoft.com/office/drawing/2014/main" id="{3A7A52E4-8ED6-B652-860E-F2A98D511277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Google Shape;8575;p75">
                <a:extLst>
                  <a:ext uri="{FF2B5EF4-FFF2-40B4-BE49-F238E27FC236}">
                    <a16:creationId xmlns:a16="http://schemas.microsoft.com/office/drawing/2014/main" id="{392B9378-B86E-5C96-D928-48C11C4F607D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39" name="Google Shape;8576;p75">
            <a:extLst>
              <a:ext uri="{FF2B5EF4-FFF2-40B4-BE49-F238E27FC236}">
                <a16:creationId xmlns:a16="http://schemas.microsoft.com/office/drawing/2014/main" id="{D8075D2D-5D2E-0014-BA46-59112858588F}"/>
              </a:ext>
            </a:extLst>
          </p:cNvPr>
          <p:cNvGrpSpPr/>
          <p:nvPr/>
        </p:nvGrpSpPr>
        <p:grpSpPr>
          <a:xfrm>
            <a:off x="3202306" y="2537870"/>
            <a:ext cx="1387541" cy="159124"/>
            <a:chOff x="3200660" y="2180272"/>
            <a:chExt cx="2563824" cy="378237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40" name="Google Shape;8577;p75">
              <a:extLst>
                <a:ext uri="{FF2B5EF4-FFF2-40B4-BE49-F238E27FC236}">
                  <a16:creationId xmlns:a16="http://schemas.microsoft.com/office/drawing/2014/main" id="{94BB624E-557A-66DE-B63A-12374688DF4D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1" name="Google Shape;8578;p75">
              <a:extLst>
                <a:ext uri="{FF2B5EF4-FFF2-40B4-BE49-F238E27FC236}">
                  <a16:creationId xmlns:a16="http://schemas.microsoft.com/office/drawing/2014/main" id="{531714D1-AF70-8382-C59E-360887D83104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2" name="Google Shape;8579;p75">
              <a:extLst>
                <a:ext uri="{FF2B5EF4-FFF2-40B4-BE49-F238E27FC236}">
                  <a16:creationId xmlns:a16="http://schemas.microsoft.com/office/drawing/2014/main" id="{A9DEFAA8-8874-762F-6374-987E71BF3BC8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3" name="Google Shape;8580;p75">
              <a:extLst>
                <a:ext uri="{FF2B5EF4-FFF2-40B4-BE49-F238E27FC236}">
                  <a16:creationId xmlns:a16="http://schemas.microsoft.com/office/drawing/2014/main" id="{1BB55043-3C87-8435-E6C6-DE69C14477B2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4" name="Google Shape;8581;p75">
              <a:extLst>
                <a:ext uri="{FF2B5EF4-FFF2-40B4-BE49-F238E27FC236}">
                  <a16:creationId xmlns:a16="http://schemas.microsoft.com/office/drawing/2014/main" id="{E4AC4A77-E5BD-61D7-6A3E-36AC3E6FFCE6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5" name="Google Shape;8582;p75">
              <a:extLst>
                <a:ext uri="{FF2B5EF4-FFF2-40B4-BE49-F238E27FC236}">
                  <a16:creationId xmlns:a16="http://schemas.microsoft.com/office/drawing/2014/main" id="{C6246173-B7BE-5501-F6D8-2006190CAD21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6" name="Google Shape;8583;p75">
              <a:extLst>
                <a:ext uri="{FF2B5EF4-FFF2-40B4-BE49-F238E27FC236}">
                  <a16:creationId xmlns:a16="http://schemas.microsoft.com/office/drawing/2014/main" id="{11A7DC69-D5B2-2D14-DEE7-77E7F4268799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7" name="Google Shape;8584;p75">
              <a:extLst>
                <a:ext uri="{FF2B5EF4-FFF2-40B4-BE49-F238E27FC236}">
                  <a16:creationId xmlns:a16="http://schemas.microsoft.com/office/drawing/2014/main" id="{6C221D8F-B849-C493-EB13-36E1418CB573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8" name="Google Shape;8585;p75">
              <a:extLst>
                <a:ext uri="{FF2B5EF4-FFF2-40B4-BE49-F238E27FC236}">
                  <a16:creationId xmlns:a16="http://schemas.microsoft.com/office/drawing/2014/main" id="{5BA3F89E-A2D2-0DE4-D3E7-4A1266FD401C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49" name="Google Shape;8586;p75">
              <a:extLst>
                <a:ext uri="{FF2B5EF4-FFF2-40B4-BE49-F238E27FC236}">
                  <a16:creationId xmlns:a16="http://schemas.microsoft.com/office/drawing/2014/main" id="{F87115D9-0A5C-9AE3-8E59-534DC1C3C857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0" name="Google Shape;8587;p75">
              <a:extLst>
                <a:ext uri="{FF2B5EF4-FFF2-40B4-BE49-F238E27FC236}">
                  <a16:creationId xmlns:a16="http://schemas.microsoft.com/office/drawing/2014/main" id="{D686CB85-F2BE-52E2-B653-60920C8ECF65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1" name="Google Shape;8588;p75">
              <a:extLst>
                <a:ext uri="{FF2B5EF4-FFF2-40B4-BE49-F238E27FC236}">
                  <a16:creationId xmlns:a16="http://schemas.microsoft.com/office/drawing/2014/main" id="{FA912922-DC42-1C25-FC4F-DCDC938A5280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2" name="Google Shape;8589;p75">
              <a:extLst>
                <a:ext uri="{FF2B5EF4-FFF2-40B4-BE49-F238E27FC236}">
                  <a16:creationId xmlns:a16="http://schemas.microsoft.com/office/drawing/2014/main" id="{936B3C01-901E-9D95-9B86-796327FB1305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3" name="Google Shape;8590;p75">
              <a:extLst>
                <a:ext uri="{FF2B5EF4-FFF2-40B4-BE49-F238E27FC236}">
                  <a16:creationId xmlns:a16="http://schemas.microsoft.com/office/drawing/2014/main" id="{318422D6-DECF-039A-8D19-916293F2C190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4" name="Google Shape;8591;p75">
              <a:extLst>
                <a:ext uri="{FF2B5EF4-FFF2-40B4-BE49-F238E27FC236}">
                  <a16:creationId xmlns:a16="http://schemas.microsoft.com/office/drawing/2014/main" id="{123ADA00-E34F-7472-FC5C-BD6A8481C0AB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" name="Google Shape;8592;p75">
              <a:extLst>
                <a:ext uri="{FF2B5EF4-FFF2-40B4-BE49-F238E27FC236}">
                  <a16:creationId xmlns:a16="http://schemas.microsoft.com/office/drawing/2014/main" id="{8A2EC5D6-529A-6361-35C6-C8211A620358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" name="Google Shape;8593;p75">
              <a:extLst>
                <a:ext uri="{FF2B5EF4-FFF2-40B4-BE49-F238E27FC236}">
                  <a16:creationId xmlns:a16="http://schemas.microsoft.com/office/drawing/2014/main" id="{03CCFBB1-9CC9-C4F6-BA94-B88E41667064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" name="Google Shape;8594;p75">
              <a:extLst>
                <a:ext uri="{FF2B5EF4-FFF2-40B4-BE49-F238E27FC236}">
                  <a16:creationId xmlns:a16="http://schemas.microsoft.com/office/drawing/2014/main" id="{4082AB75-6D90-70E7-F282-9038C84B3683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8" name="Google Shape;8595;p75">
            <a:extLst>
              <a:ext uri="{FF2B5EF4-FFF2-40B4-BE49-F238E27FC236}">
                <a16:creationId xmlns:a16="http://schemas.microsoft.com/office/drawing/2014/main" id="{3D97322B-940B-B80B-685E-FFC4C87D5A85}"/>
              </a:ext>
            </a:extLst>
          </p:cNvPr>
          <p:cNvGrpSpPr/>
          <p:nvPr/>
        </p:nvGrpSpPr>
        <p:grpSpPr>
          <a:xfrm>
            <a:off x="3198831" y="2815695"/>
            <a:ext cx="1390502" cy="159625"/>
            <a:chOff x="3530150" y="2790075"/>
            <a:chExt cx="1962600" cy="2253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59" name="Google Shape;8596;p75">
              <a:extLst>
                <a:ext uri="{FF2B5EF4-FFF2-40B4-BE49-F238E27FC236}">
                  <a16:creationId xmlns:a16="http://schemas.microsoft.com/office/drawing/2014/main" id="{CB02F2C8-A2EC-4BED-27B5-6F4E861AAA29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0" name="Google Shape;8597;p75">
              <a:extLst>
                <a:ext uri="{FF2B5EF4-FFF2-40B4-BE49-F238E27FC236}">
                  <a16:creationId xmlns:a16="http://schemas.microsoft.com/office/drawing/2014/main" id="{BECDC6C6-F76E-EE11-3602-CBF24500B210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" name="Google Shape;8598;p75">
            <a:extLst>
              <a:ext uri="{FF2B5EF4-FFF2-40B4-BE49-F238E27FC236}">
                <a16:creationId xmlns:a16="http://schemas.microsoft.com/office/drawing/2014/main" id="{D0755F0C-C954-C5BF-F34A-D12E66942FBD}"/>
              </a:ext>
            </a:extLst>
          </p:cNvPr>
          <p:cNvGrpSpPr/>
          <p:nvPr/>
        </p:nvGrpSpPr>
        <p:grpSpPr>
          <a:xfrm>
            <a:off x="3199484" y="3094021"/>
            <a:ext cx="1411629" cy="153761"/>
            <a:chOff x="3558802" y="4011427"/>
            <a:chExt cx="1866000" cy="1113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62" name="Google Shape;8599;p75">
              <a:extLst>
                <a:ext uri="{FF2B5EF4-FFF2-40B4-BE49-F238E27FC236}">
                  <a16:creationId xmlns:a16="http://schemas.microsoft.com/office/drawing/2014/main" id="{45087CDF-29DA-FA19-4410-2A0CE43471D8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" name="Google Shape;8600;p75">
              <a:extLst>
                <a:ext uri="{FF2B5EF4-FFF2-40B4-BE49-F238E27FC236}">
                  <a16:creationId xmlns:a16="http://schemas.microsoft.com/office/drawing/2014/main" id="{AB5A2882-9C29-551E-4A27-62F21A3E1618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4" name="Google Shape;8601;p75">
            <a:extLst>
              <a:ext uri="{FF2B5EF4-FFF2-40B4-BE49-F238E27FC236}">
                <a16:creationId xmlns:a16="http://schemas.microsoft.com/office/drawing/2014/main" id="{AF99BB96-4958-C26D-1957-A0DE93ECDDC1}"/>
              </a:ext>
            </a:extLst>
          </p:cNvPr>
          <p:cNvGrpSpPr/>
          <p:nvPr/>
        </p:nvGrpSpPr>
        <p:grpSpPr>
          <a:xfrm>
            <a:off x="3199176" y="2299421"/>
            <a:ext cx="1383503" cy="119749"/>
            <a:chOff x="3465975" y="2270276"/>
            <a:chExt cx="1986364" cy="171929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65" name="Google Shape;8602;p75">
              <a:extLst>
                <a:ext uri="{FF2B5EF4-FFF2-40B4-BE49-F238E27FC236}">
                  <a16:creationId xmlns:a16="http://schemas.microsoft.com/office/drawing/2014/main" id="{D6946DF5-3902-D664-9FF4-1947AD776C12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" name="Google Shape;8603;p75">
              <a:extLst>
                <a:ext uri="{FF2B5EF4-FFF2-40B4-BE49-F238E27FC236}">
                  <a16:creationId xmlns:a16="http://schemas.microsoft.com/office/drawing/2014/main" id="{DA68DE63-161D-2A14-43C8-7B4C1803A2D9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" name="Google Shape;8604;p75">
              <a:extLst>
                <a:ext uri="{FF2B5EF4-FFF2-40B4-BE49-F238E27FC236}">
                  <a16:creationId xmlns:a16="http://schemas.microsoft.com/office/drawing/2014/main" id="{25B87974-CA66-4438-25C1-6CB0E04674B0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" name="Google Shape;8605;p75">
              <a:extLst>
                <a:ext uri="{FF2B5EF4-FFF2-40B4-BE49-F238E27FC236}">
                  <a16:creationId xmlns:a16="http://schemas.microsoft.com/office/drawing/2014/main" id="{FE6693D2-8B6E-B45C-DEA3-FF825A89A907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" name="Google Shape;8606;p75">
              <a:extLst>
                <a:ext uri="{FF2B5EF4-FFF2-40B4-BE49-F238E27FC236}">
                  <a16:creationId xmlns:a16="http://schemas.microsoft.com/office/drawing/2014/main" id="{15EBC454-E40A-AA7C-E58F-0F3128291128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" name="Google Shape;8607;p75">
              <a:extLst>
                <a:ext uri="{FF2B5EF4-FFF2-40B4-BE49-F238E27FC236}">
                  <a16:creationId xmlns:a16="http://schemas.microsoft.com/office/drawing/2014/main" id="{1208F5FD-F829-5DB1-93B8-B177E98350AA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grp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" name="Google Shape;8608;p75">
              <a:extLst>
                <a:ext uri="{FF2B5EF4-FFF2-40B4-BE49-F238E27FC236}">
                  <a16:creationId xmlns:a16="http://schemas.microsoft.com/office/drawing/2014/main" id="{9179BCE0-A92F-F94E-C643-8B38AC6D8758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" name="Google Shape;8609;p75">
              <a:extLst>
                <a:ext uri="{FF2B5EF4-FFF2-40B4-BE49-F238E27FC236}">
                  <a16:creationId xmlns:a16="http://schemas.microsoft.com/office/drawing/2014/main" id="{B7FD02E4-FF64-F872-8C60-13E26D27653D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73" name="Google Shape;8610;p75">
            <a:extLst>
              <a:ext uri="{FF2B5EF4-FFF2-40B4-BE49-F238E27FC236}">
                <a16:creationId xmlns:a16="http://schemas.microsoft.com/office/drawing/2014/main" id="{B25834B8-7BFA-3321-7AC9-085CA8A4075C}"/>
              </a:ext>
            </a:extLst>
          </p:cNvPr>
          <p:cNvGrpSpPr/>
          <p:nvPr/>
        </p:nvGrpSpPr>
        <p:grpSpPr>
          <a:xfrm>
            <a:off x="3210184" y="3663071"/>
            <a:ext cx="1369531" cy="195460"/>
            <a:chOff x="723300" y="4253549"/>
            <a:chExt cx="2276482" cy="3249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74" name="Google Shape;8611;p75">
              <a:extLst>
                <a:ext uri="{FF2B5EF4-FFF2-40B4-BE49-F238E27FC236}">
                  <a16:creationId xmlns:a16="http://schemas.microsoft.com/office/drawing/2014/main" id="{E97F52FE-08FE-A1E0-DBD5-96E55B7BA3E8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" name="Google Shape;8612;p75">
              <a:extLst>
                <a:ext uri="{FF2B5EF4-FFF2-40B4-BE49-F238E27FC236}">
                  <a16:creationId xmlns:a16="http://schemas.microsoft.com/office/drawing/2014/main" id="{70071076-1C89-179B-9B5F-A9D29C4D32B8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" name="Google Shape;8613;p75">
              <a:extLst>
                <a:ext uri="{FF2B5EF4-FFF2-40B4-BE49-F238E27FC236}">
                  <a16:creationId xmlns:a16="http://schemas.microsoft.com/office/drawing/2014/main" id="{1CA66773-C35B-B370-BD14-B9B610862F0D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" name="Google Shape;8614;p75">
              <a:extLst>
                <a:ext uri="{FF2B5EF4-FFF2-40B4-BE49-F238E27FC236}">
                  <a16:creationId xmlns:a16="http://schemas.microsoft.com/office/drawing/2014/main" id="{C035A5D4-9122-5BF4-5DAD-C1CB2E395923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" name="Google Shape;8615;p75">
              <a:extLst>
                <a:ext uri="{FF2B5EF4-FFF2-40B4-BE49-F238E27FC236}">
                  <a16:creationId xmlns:a16="http://schemas.microsoft.com/office/drawing/2014/main" id="{450E7F14-86C0-6D87-2F4C-60504035DF53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79" name="Google Shape;8616;p75">
            <a:extLst>
              <a:ext uri="{FF2B5EF4-FFF2-40B4-BE49-F238E27FC236}">
                <a16:creationId xmlns:a16="http://schemas.microsoft.com/office/drawing/2014/main" id="{6A835DF5-90D4-AE7F-D433-29FA48AA0BDC}"/>
              </a:ext>
            </a:extLst>
          </p:cNvPr>
          <p:cNvGrpSpPr/>
          <p:nvPr/>
        </p:nvGrpSpPr>
        <p:grpSpPr>
          <a:xfrm>
            <a:off x="3199745" y="3364251"/>
            <a:ext cx="1389066" cy="180119"/>
            <a:chOff x="705948" y="3788465"/>
            <a:chExt cx="2308953" cy="2994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180" name="Google Shape;8617;p75">
              <a:extLst>
                <a:ext uri="{FF2B5EF4-FFF2-40B4-BE49-F238E27FC236}">
                  <a16:creationId xmlns:a16="http://schemas.microsoft.com/office/drawing/2014/main" id="{69DA0348-32BA-83C8-7008-01AA786388C0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" name="Google Shape;8618;p75">
              <a:extLst>
                <a:ext uri="{FF2B5EF4-FFF2-40B4-BE49-F238E27FC236}">
                  <a16:creationId xmlns:a16="http://schemas.microsoft.com/office/drawing/2014/main" id="{424A0956-0EA2-9577-5A06-92F095EA1068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" name="Google Shape;8619;p75">
              <a:extLst>
                <a:ext uri="{FF2B5EF4-FFF2-40B4-BE49-F238E27FC236}">
                  <a16:creationId xmlns:a16="http://schemas.microsoft.com/office/drawing/2014/main" id="{369FFABA-2C11-A41B-013E-21152335924E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" name="Google Shape;8620;p75">
              <a:extLst>
                <a:ext uri="{FF2B5EF4-FFF2-40B4-BE49-F238E27FC236}">
                  <a16:creationId xmlns:a16="http://schemas.microsoft.com/office/drawing/2014/main" id="{85743951-5091-49F8-1133-0D533D7FCE07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" name="Google Shape;8621;p75">
              <a:extLst>
                <a:ext uri="{FF2B5EF4-FFF2-40B4-BE49-F238E27FC236}">
                  <a16:creationId xmlns:a16="http://schemas.microsoft.com/office/drawing/2014/main" id="{30FB3A94-4587-19F4-F34D-5E4C207AF1C6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85" name="Google Shape;8622;p75">
            <a:extLst>
              <a:ext uri="{FF2B5EF4-FFF2-40B4-BE49-F238E27FC236}">
                <a16:creationId xmlns:a16="http://schemas.microsoft.com/office/drawing/2014/main" id="{3CFFD211-37C5-0D29-2A8F-4691E8961C4C}"/>
              </a:ext>
            </a:extLst>
          </p:cNvPr>
          <p:cNvGrpSpPr/>
          <p:nvPr/>
        </p:nvGrpSpPr>
        <p:grpSpPr>
          <a:xfrm>
            <a:off x="3247682" y="3977231"/>
            <a:ext cx="1304609" cy="294074"/>
            <a:chOff x="2658741" y="4097347"/>
            <a:chExt cx="1304609" cy="294074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186" name="Google Shape;8623;p75">
              <a:extLst>
                <a:ext uri="{FF2B5EF4-FFF2-40B4-BE49-F238E27FC236}">
                  <a16:creationId xmlns:a16="http://schemas.microsoft.com/office/drawing/2014/main" id="{2D9B4AD9-3658-7CF1-1CF5-72619C10AED5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199" name="Google Shape;8624;p75">
                <a:extLst>
                  <a:ext uri="{FF2B5EF4-FFF2-40B4-BE49-F238E27FC236}">
                    <a16:creationId xmlns:a16="http://schemas.microsoft.com/office/drawing/2014/main" id="{752149CC-D3BA-2B35-B84A-78BA0A6DD073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Google Shape;8625;p75">
                <a:extLst>
                  <a:ext uri="{FF2B5EF4-FFF2-40B4-BE49-F238E27FC236}">
                    <a16:creationId xmlns:a16="http://schemas.microsoft.com/office/drawing/2014/main" id="{6ADB8852-CDBE-E7F0-366C-83CDF7A8DCD7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7" name="Google Shape;8626;p75">
              <a:extLst>
                <a:ext uri="{FF2B5EF4-FFF2-40B4-BE49-F238E27FC236}">
                  <a16:creationId xmlns:a16="http://schemas.microsoft.com/office/drawing/2014/main" id="{45D5C109-4CE4-F488-B1AA-0D613E8101AB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197" name="Google Shape;8627;p75">
                <a:extLst>
                  <a:ext uri="{FF2B5EF4-FFF2-40B4-BE49-F238E27FC236}">
                    <a16:creationId xmlns:a16="http://schemas.microsoft.com/office/drawing/2014/main" id="{9CB817FB-7CA9-768D-987F-9B88BD4A4592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8" name="Google Shape;8628;p75">
                <a:extLst>
                  <a:ext uri="{FF2B5EF4-FFF2-40B4-BE49-F238E27FC236}">
                    <a16:creationId xmlns:a16="http://schemas.microsoft.com/office/drawing/2014/main" id="{E3A8C702-2F5B-3028-CB2C-B4314F339E03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Google Shape;8629;p75">
              <a:extLst>
                <a:ext uri="{FF2B5EF4-FFF2-40B4-BE49-F238E27FC236}">
                  <a16:creationId xmlns:a16="http://schemas.microsoft.com/office/drawing/2014/main" id="{BA089B2F-DB1D-EA10-D9A9-60983F791FDD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195" name="Google Shape;8630;p75">
                <a:extLst>
                  <a:ext uri="{FF2B5EF4-FFF2-40B4-BE49-F238E27FC236}">
                    <a16:creationId xmlns:a16="http://schemas.microsoft.com/office/drawing/2014/main" id="{2B425183-97F7-8F29-859A-6E255F465F0C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Google Shape;8631;p75">
                <a:extLst>
                  <a:ext uri="{FF2B5EF4-FFF2-40B4-BE49-F238E27FC236}">
                    <a16:creationId xmlns:a16="http://schemas.microsoft.com/office/drawing/2014/main" id="{6947B0D3-7CC9-4634-515F-47A4F91C3282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9" name="Google Shape;8632;p75">
              <a:extLst>
                <a:ext uri="{FF2B5EF4-FFF2-40B4-BE49-F238E27FC236}">
                  <a16:creationId xmlns:a16="http://schemas.microsoft.com/office/drawing/2014/main" id="{51E42E95-AFAB-25C5-D70D-37682FA4D89E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  <a:grpFill/>
          </p:grpSpPr>
          <p:sp>
            <p:nvSpPr>
              <p:cNvPr id="193" name="Google Shape;8633;p75">
                <a:extLst>
                  <a:ext uri="{FF2B5EF4-FFF2-40B4-BE49-F238E27FC236}">
                    <a16:creationId xmlns:a16="http://schemas.microsoft.com/office/drawing/2014/main" id="{ECB92A08-2650-B81D-26EA-82121A25522C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Google Shape;8634;p75">
                <a:extLst>
                  <a:ext uri="{FF2B5EF4-FFF2-40B4-BE49-F238E27FC236}">
                    <a16:creationId xmlns:a16="http://schemas.microsoft.com/office/drawing/2014/main" id="{11808341-344D-E258-4319-5AEF8597263A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0" name="Google Shape;8635;p75">
              <a:extLst>
                <a:ext uri="{FF2B5EF4-FFF2-40B4-BE49-F238E27FC236}">
                  <a16:creationId xmlns:a16="http://schemas.microsoft.com/office/drawing/2014/main" id="{490A3C12-5843-A87D-FD19-3BC46F914152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  <a:grpFill/>
          </p:grpSpPr>
          <p:sp>
            <p:nvSpPr>
              <p:cNvPr id="191" name="Google Shape;8636;p75">
                <a:extLst>
                  <a:ext uri="{FF2B5EF4-FFF2-40B4-BE49-F238E27FC236}">
                    <a16:creationId xmlns:a16="http://schemas.microsoft.com/office/drawing/2014/main" id="{A16C86C4-A452-953D-7399-43B2B41DA476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92" name="Google Shape;8637;p75">
                <a:extLst>
                  <a:ext uri="{FF2B5EF4-FFF2-40B4-BE49-F238E27FC236}">
                    <a16:creationId xmlns:a16="http://schemas.microsoft.com/office/drawing/2014/main" id="{3D3C8246-7082-6206-0026-40C1C21A5951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01" name="Google Shape;8638;p75">
            <a:extLst>
              <a:ext uri="{FF2B5EF4-FFF2-40B4-BE49-F238E27FC236}">
                <a16:creationId xmlns:a16="http://schemas.microsoft.com/office/drawing/2014/main" id="{E058EDE1-1DA9-3A3A-5B3F-E46FCAA4E242}"/>
              </a:ext>
            </a:extLst>
          </p:cNvPr>
          <p:cNvGrpSpPr/>
          <p:nvPr/>
        </p:nvGrpSpPr>
        <p:grpSpPr>
          <a:xfrm>
            <a:off x="4866512" y="1960353"/>
            <a:ext cx="1433821" cy="191501"/>
            <a:chOff x="4273350" y="2080469"/>
            <a:chExt cx="1433821" cy="191501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202" name="Google Shape;8639;p75">
              <a:extLst>
                <a:ext uri="{FF2B5EF4-FFF2-40B4-BE49-F238E27FC236}">
                  <a16:creationId xmlns:a16="http://schemas.microsoft.com/office/drawing/2014/main" id="{8E2F7EBD-205D-33F4-B821-A99A230F5B24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206" name="Google Shape;8640;p75">
                <a:extLst>
                  <a:ext uri="{FF2B5EF4-FFF2-40B4-BE49-F238E27FC236}">
                    <a16:creationId xmlns:a16="http://schemas.microsoft.com/office/drawing/2014/main" id="{7042D13C-4846-9191-BB05-96B65F6A243C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" name="Google Shape;8641;p75">
                <a:extLst>
                  <a:ext uri="{FF2B5EF4-FFF2-40B4-BE49-F238E27FC236}">
                    <a16:creationId xmlns:a16="http://schemas.microsoft.com/office/drawing/2014/main" id="{0A8E974B-FD66-80F9-55A9-5E5FDD8BBDAD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03" name="Google Shape;8642;p75">
              <a:extLst>
                <a:ext uri="{FF2B5EF4-FFF2-40B4-BE49-F238E27FC236}">
                  <a16:creationId xmlns:a16="http://schemas.microsoft.com/office/drawing/2014/main" id="{2AE5960E-67AF-D1F7-A779-4A124AA6ADCF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  <a:grpFill/>
          </p:grpSpPr>
          <p:cxnSp>
            <p:nvCxnSpPr>
              <p:cNvPr id="204" name="Google Shape;8643;p75">
                <a:extLst>
                  <a:ext uri="{FF2B5EF4-FFF2-40B4-BE49-F238E27FC236}">
                    <a16:creationId xmlns:a16="http://schemas.microsoft.com/office/drawing/2014/main" id="{0FD337FE-6EB3-C0F5-A48C-C751DABBD330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5" name="Google Shape;8644;p75">
                <a:extLst>
                  <a:ext uri="{FF2B5EF4-FFF2-40B4-BE49-F238E27FC236}">
                    <a16:creationId xmlns:a16="http://schemas.microsoft.com/office/drawing/2014/main" id="{858C3FF8-B28A-BFF2-C2AF-0F6E583E1F47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08" name="Google Shape;8645;p75">
            <a:extLst>
              <a:ext uri="{FF2B5EF4-FFF2-40B4-BE49-F238E27FC236}">
                <a16:creationId xmlns:a16="http://schemas.microsoft.com/office/drawing/2014/main" id="{ECBE4EEA-AA2E-026D-914E-58BA25F014F4}"/>
              </a:ext>
            </a:extLst>
          </p:cNvPr>
          <p:cNvGrpSpPr/>
          <p:nvPr/>
        </p:nvGrpSpPr>
        <p:grpSpPr>
          <a:xfrm>
            <a:off x="4868067" y="1062921"/>
            <a:ext cx="1430711" cy="743389"/>
            <a:chOff x="5159450" y="1919950"/>
            <a:chExt cx="1541050" cy="86250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09" name="Google Shape;8646;p75">
              <a:extLst>
                <a:ext uri="{FF2B5EF4-FFF2-40B4-BE49-F238E27FC236}">
                  <a16:creationId xmlns:a16="http://schemas.microsoft.com/office/drawing/2014/main" id="{CD37871B-9600-9BB8-31DA-A090F3E0397A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grp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210" name="Google Shape;8647;p75">
              <a:extLst>
                <a:ext uri="{FF2B5EF4-FFF2-40B4-BE49-F238E27FC236}">
                  <a16:creationId xmlns:a16="http://schemas.microsoft.com/office/drawing/2014/main" id="{0497BCF0-BDBA-964F-93A4-6EBF164BBA50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  <a:grpFill/>
          </p:grpSpPr>
          <p:cxnSp>
            <p:nvCxnSpPr>
              <p:cNvPr id="211" name="Google Shape;8648;p75">
                <a:extLst>
                  <a:ext uri="{FF2B5EF4-FFF2-40B4-BE49-F238E27FC236}">
                    <a16:creationId xmlns:a16="http://schemas.microsoft.com/office/drawing/2014/main" id="{596763F6-F3E1-32C3-0FE3-A9E5FE2F8657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8649;p75">
                <a:extLst>
                  <a:ext uri="{FF2B5EF4-FFF2-40B4-BE49-F238E27FC236}">
                    <a16:creationId xmlns:a16="http://schemas.microsoft.com/office/drawing/2014/main" id="{07053E0C-2F49-A289-E10D-53D41A6B5040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3" name="Google Shape;8650;p75">
            <a:extLst>
              <a:ext uri="{FF2B5EF4-FFF2-40B4-BE49-F238E27FC236}">
                <a16:creationId xmlns:a16="http://schemas.microsoft.com/office/drawing/2014/main" id="{EC780C65-5D07-E0CF-C14B-6DBA324DCA73}"/>
              </a:ext>
            </a:extLst>
          </p:cNvPr>
          <p:cNvGrpSpPr/>
          <p:nvPr/>
        </p:nvGrpSpPr>
        <p:grpSpPr>
          <a:xfrm>
            <a:off x="4858181" y="2286248"/>
            <a:ext cx="1450484" cy="1052087"/>
            <a:chOff x="5230575" y="1554475"/>
            <a:chExt cx="2137150" cy="1550150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14" name="Google Shape;8651;p75">
              <a:extLst>
                <a:ext uri="{FF2B5EF4-FFF2-40B4-BE49-F238E27FC236}">
                  <a16:creationId xmlns:a16="http://schemas.microsoft.com/office/drawing/2014/main" id="{C9954C31-EC87-7602-B3E6-119F2EE7DF44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" name="Google Shape;8652;p75">
              <a:extLst>
                <a:ext uri="{FF2B5EF4-FFF2-40B4-BE49-F238E27FC236}">
                  <a16:creationId xmlns:a16="http://schemas.microsoft.com/office/drawing/2014/main" id="{A59AE58A-D25C-5646-191C-CA1C4E2B2606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" name="Google Shape;8653;p75">
              <a:extLst>
                <a:ext uri="{FF2B5EF4-FFF2-40B4-BE49-F238E27FC236}">
                  <a16:creationId xmlns:a16="http://schemas.microsoft.com/office/drawing/2014/main" id="{B4966B69-5C1B-E6C4-7F76-2ED914288B19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" name="Google Shape;8654;p75">
              <a:extLst>
                <a:ext uri="{FF2B5EF4-FFF2-40B4-BE49-F238E27FC236}">
                  <a16:creationId xmlns:a16="http://schemas.microsoft.com/office/drawing/2014/main" id="{F822A262-F432-30A5-4127-297FF4377A90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" name="Google Shape;8655;p75">
              <a:extLst>
                <a:ext uri="{FF2B5EF4-FFF2-40B4-BE49-F238E27FC236}">
                  <a16:creationId xmlns:a16="http://schemas.microsoft.com/office/drawing/2014/main" id="{1370716E-4C27-9021-369C-FE5B95CE40E9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" name="Google Shape;8656;p75">
              <a:extLst>
                <a:ext uri="{FF2B5EF4-FFF2-40B4-BE49-F238E27FC236}">
                  <a16:creationId xmlns:a16="http://schemas.microsoft.com/office/drawing/2014/main" id="{AEFF2494-1525-2088-45D8-DC29CC1BFD8D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" name="Google Shape;8657;p75">
              <a:extLst>
                <a:ext uri="{FF2B5EF4-FFF2-40B4-BE49-F238E27FC236}">
                  <a16:creationId xmlns:a16="http://schemas.microsoft.com/office/drawing/2014/main" id="{72A78709-8081-0DAB-5BC3-7A473E80B58F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" name="Google Shape;8658;p75">
              <a:extLst>
                <a:ext uri="{FF2B5EF4-FFF2-40B4-BE49-F238E27FC236}">
                  <a16:creationId xmlns:a16="http://schemas.microsoft.com/office/drawing/2014/main" id="{13D6801D-CA18-940E-3058-FF0E1CA6C1F0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" name="Google Shape;8659;p75">
              <a:extLst>
                <a:ext uri="{FF2B5EF4-FFF2-40B4-BE49-F238E27FC236}">
                  <a16:creationId xmlns:a16="http://schemas.microsoft.com/office/drawing/2014/main" id="{A3792416-E23B-B85F-395D-25D16089C671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" name="Google Shape;8660;p75">
              <a:extLst>
                <a:ext uri="{FF2B5EF4-FFF2-40B4-BE49-F238E27FC236}">
                  <a16:creationId xmlns:a16="http://schemas.microsoft.com/office/drawing/2014/main" id="{3CA1233E-73D1-C393-63FF-7928FEEF11CF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" name="Google Shape;8661;p75">
              <a:extLst>
                <a:ext uri="{FF2B5EF4-FFF2-40B4-BE49-F238E27FC236}">
                  <a16:creationId xmlns:a16="http://schemas.microsoft.com/office/drawing/2014/main" id="{2EC9A167-F092-45E1-0E7A-A8D93BEDED69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" name="Google Shape;8662;p75">
              <a:extLst>
                <a:ext uri="{FF2B5EF4-FFF2-40B4-BE49-F238E27FC236}">
                  <a16:creationId xmlns:a16="http://schemas.microsoft.com/office/drawing/2014/main" id="{BAED09FF-7DB1-B8C0-5DEA-F45CFD018128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" name="Google Shape;8663;p75">
              <a:extLst>
                <a:ext uri="{FF2B5EF4-FFF2-40B4-BE49-F238E27FC236}">
                  <a16:creationId xmlns:a16="http://schemas.microsoft.com/office/drawing/2014/main" id="{B49E9354-6818-2A8A-E297-F223A2910800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grp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27" name="Google Shape;8664;p75">
            <a:extLst>
              <a:ext uri="{FF2B5EF4-FFF2-40B4-BE49-F238E27FC236}">
                <a16:creationId xmlns:a16="http://schemas.microsoft.com/office/drawing/2014/main" id="{C9AE90A5-5AAE-4B40-D988-501DADA2FAA5}"/>
              </a:ext>
            </a:extLst>
          </p:cNvPr>
          <p:cNvGrpSpPr/>
          <p:nvPr/>
        </p:nvGrpSpPr>
        <p:grpSpPr>
          <a:xfrm rot="10800000">
            <a:off x="4874731" y="3378438"/>
            <a:ext cx="1417383" cy="887946"/>
            <a:chOff x="5645403" y="2920021"/>
            <a:chExt cx="2650800" cy="2180614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28" name="Google Shape;8665;p75">
              <a:extLst>
                <a:ext uri="{FF2B5EF4-FFF2-40B4-BE49-F238E27FC236}">
                  <a16:creationId xmlns:a16="http://schemas.microsoft.com/office/drawing/2014/main" id="{F83F2CCD-D25A-1FE6-6603-D92F3A129D21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229" name="Google Shape;8666;p75">
              <a:extLst>
                <a:ext uri="{FF2B5EF4-FFF2-40B4-BE49-F238E27FC236}">
                  <a16:creationId xmlns:a16="http://schemas.microsoft.com/office/drawing/2014/main" id="{E3C0A971-811F-FC5A-3E63-ACA20E39D8E9}"/>
                </a:ext>
              </a:extLst>
            </p:cNvPr>
            <p:cNvCxnSpPr>
              <a:stCxn id="228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0" name="Google Shape;8667;p75">
              <a:extLst>
                <a:ext uri="{FF2B5EF4-FFF2-40B4-BE49-F238E27FC236}">
                  <a16:creationId xmlns:a16="http://schemas.microsoft.com/office/drawing/2014/main" id="{56863A79-FD52-5D6E-35A1-C0DE34DAF419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231" name="Google Shape;8668;p75">
              <a:extLst>
                <a:ext uri="{FF2B5EF4-FFF2-40B4-BE49-F238E27FC236}">
                  <a16:creationId xmlns:a16="http://schemas.microsoft.com/office/drawing/2014/main" id="{67B6898A-3BB9-C1E6-E7B5-CD3AB2FCD442}"/>
                </a:ext>
              </a:extLst>
            </p:cNvPr>
            <p:cNvCxnSpPr>
              <a:endCxn id="230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2" name="Google Shape;8669;p75">
              <a:extLst>
                <a:ext uri="{FF2B5EF4-FFF2-40B4-BE49-F238E27FC236}">
                  <a16:creationId xmlns:a16="http://schemas.microsoft.com/office/drawing/2014/main" id="{CE1F2ED5-11B7-C767-F9DE-C029E23EC49C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233" name="Google Shape;8670;p75">
              <a:extLst>
                <a:ext uri="{FF2B5EF4-FFF2-40B4-BE49-F238E27FC236}">
                  <a16:creationId xmlns:a16="http://schemas.microsoft.com/office/drawing/2014/main" id="{50364972-0357-522B-D050-5E698DDE2904}"/>
                </a:ext>
              </a:extLst>
            </p:cNvPr>
            <p:cNvCxnSpPr>
              <a:stCxn id="232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4" name="Google Shape;8671;p75">
              <a:extLst>
                <a:ext uri="{FF2B5EF4-FFF2-40B4-BE49-F238E27FC236}">
                  <a16:creationId xmlns:a16="http://schemas.microsoft.com/office/drawing/2014/main" id="{C064F9F3-8B5D-52EF-227D-A72A6E641E87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235" name="Google Shape;8672;p75">
              <a:extLst>
                <a:ext uri="{FF2B5EF4-FFF2-40B4-BE49-F238E27FC236}">
                  <a16:creationId xmlns:a16="http://schemas.microsoft.com/office/drawing/2014/main" id="{63FCC31C-A1E4-3F47-DE7A-E62A5195A92B}"/>
                </a:ext>
              </a:extLst>
            </p:cNvPr>
            <p:cNvCxnSpPr>
              <a:endCxn id="234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36" name="Google Shape;8673;p75">
            <a:extLst>
              <a:ext uri="{FF2B5EF4-FFF2-40B4-BE49-F238E27FC236}">
                <a16:creationId xmlns:a16="http://schemas.microsoft.com/office/drawing/2014/main" id="{8EDD4E7A-F0C2-0D3B-E9DE-0499BD672B51}"/>
              </a:ext>
            </a:extLst>
          </p:cNvPr>
          <p:cNvGrpSpPr/>
          <p:nvPr/>
        </p:nvGrpSpPr>
        <p:grpSpPr>
          <a:xfrm>
            <a:off x="7975091" y="2281793"/>
            <a:ext cx="1071743" cy="1021579"/>
            <a:chOff x="7189833" y="2022667"/>
            <a:chExt cx="1251159" cy="1192597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237" name="Google Shape;8674;p75">
              <a:extLst>
                <a:ext uri="{FF2B5EF4-FFF2-40B4-BE49-F238E27FC236}">
                  <a16:creationId xmlns:a16="http://schemas.microsoft.com/office/drawing/2014/main" id="{8833EA87-3308-60DE-2992-B423F12BDF0D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" name="Google Shape;8675;p75">
              <a:extLst>
                <a:ext uri="{FF2B5EF4-FFF2-40B4-BE49-F238E27FC236}">
                  <a16:creationId xmlns:a16="http://schemas.microsoft.com/office/drawing/2014/main" id="{C1D1F9F6-0A3E-936B-0B32-E14E20A7012B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" name="Google Shape;8676;p75">
              <a:extLst>
                <a:ext uri="{FF2B5EF4-FFF2-40B4-BE49-F238E27FC236}">
                  <a16:creationId xmlns:a16="http://schemas.microsoft.com/office/drawing/2014/main" id="{59F67213-9EFD-A268-F3F1-825FA2FFCD5D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" name="Google Shape;8677;p75">
              <a:extLst>
                <a:ext uri="{FF2B5EF4-FFF2-40B4-BE49-F238E27FC236}">
                  <a16:creationId xmlns:a16="http://schemas.microsoft.com/office/drawing/2014/main" id="{D12A4745-105A-0721-A767-E16173A10F51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241" name="Google Shape;8678;p75">
            <a:extLst>
              <a:ext uri="{FF2B5EF4-FFF2-40B4-BE49-F238E27FC236}">
                <a16:creationId xmlns:a16="http://schemas.microsoft.com/office/drawing/2014/main" id="{C0B9B938-5160-1692-9CD7-128BFD3ADD72}"/>
              </a:ext>
            </a:extLst>
          </p:cNvPr>
          <p:cNvGrpSpPr/>
          <p:nvPr/>
        </p:nvGrpSpPr>
        <p:grpSpPr>
          <a:xfrm>
            <a:off x="1316362" y="2708200"/>
            <a:ext cx="1695374" cy="1560837"/>
            <a:chOff x="727421" y="2828315"/>
            <a:chExt cx="1695374" cy="1560837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242" name="Google Shape;8679;p75">
              <a:extLst>
                <a:ext uri="{FF2B5EF4-FFF2-40B4-BE49-F238E27FC236}">
                  <a16:creationId xmlns:a16="http://schemas.microsoft.com/office/drawing/2014/main" id="{A9EEEC7B-6BD8-4C34-8B40-A99A23050FD3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  <a:grpFill/>
          </p:grpSpPr>
          <p:sp>
            <p:nvSpPr>
              <p:cNvPr id="294" name="Google Shape;8680;p75">
                <a:extLst>
                  <a:ext uri="{FF2B5EF4-FFF2-40B4-BE49-F238E27FC236}">
                    <a16:creationId xmlns:a16="http://schemas.microsoft.com/office/drawing/2014/main" id="{7D877989-F6AC-1A03-973C-B1BDF613E11D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Google Shape;8681;p75">
                <a:extLst>
                  <a:ext uri="{FF2B5EF4-FFF2-40B4-BE49-F238E27FC236}">
                    <a16:creationId xmlns:a16="http://schemas.microsoft.com/office/drawing/2014/main" id="{6BE54DDD-588F-9782-C7D1-E724C50AEE44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6" name="Google Shape;8682;p75">
                <a:extLst>
                  <a:ext uri="{FF2B5EF4-FFF2-40B4-BE49-F238E27FC236}">
                    <a16:creationId xmlns:a16="http://schemas.microsoft.com/office/drawing/2014/main" id="{985A5E61-D707-443E-7E21-4AFF782083D5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7" name="Google Shape;8683;p75">
                <a:extLst>
                  <a:ext uri="{FF2B5EF4-FFF2-40B4-BE49-F238E27FC236}">
                    <a16:creationId xmlns:a16="http://schemas.microsoft.com/office/drawing/2014/main" id="{126C668D-727B-8A9B-0F23-F9BB01171E5E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8" name="Google Shape;8684;p75">
                <a:extLst>
                  <a:ext uri="{FF2B5EF4-FFF2-40B4-BE49-F238E27FC236}">
                    <a16:creationId xmlns:a16="http://schemas.microsoft.com/office/drawing/2014/main" id="{32633CBC-4A85-9469-B598-5250682C730E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Google Shape;8685;p75">
                <a:extLst>
                  <a:ext uri="{FF2B5EF4-FFF2-40B4-BE49-F238E27FC236}">
                    <a16:creationId xmlns:a16="http://schemas.microsoft.com/office/drawing/2014/main" id="{A2819DDB-F0DB-5867-8182-3A392728CE83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Google Shape;8686;p75">
                <a:extLst>
                  <a:ext uri="{FF2B5EF4-FFF2-40B4-BE49-F238E27FC236}">
                    <a16:creationId xmlns:a16="http://schemas.microsoft.com/office/drawing/2014/main" id="{655A3AEB-6A5A-968B-EDAF-4071A47E1101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3" name="Google Shape;8687;p75">
              <a:extLst>
                <a:ext uri="{FF2B5EF4-FFF2-40B4-BE49-F238E27FC236}">
                  <a16:creationId xmlns:a16="http://schemas.microsoft.com/office/drawing/2014/main" id="{DBA5A63F-D92C-3A61-D1F4-861FD51EBCC2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  <a:grpFill/>
          </p:grpSpPr>
          <p:sp>
            <p:nvSpPr>
              <p:cNvPr id="287" name="Google Shape;8688;p75">
                <a:extLst>
                  <a:ext uri="{FF2B5EF4-FFF2-40B4-BE49-F238E27FC236}">
                    <a16:creationId xmlns:a16="http://schemas.microsoft.com/office/drawing/2014/main" id="{DFE95854-D280-0008-AB6C-D3DFB5020005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8" name="Google Shape;8689;p75">
                <a:extLst>
                  <a:ext uri="{FF2B5EF4-FFF2-40B4-BE49-F238E27FC236}">
                    <a16:creationId xmlns:a16="http://schemas.microsoft.com/office/drawing/2014/main" id="{8043F225-8936-19A1-F034-31DC88B366A2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9" name="Google Shape;8690;p75">
                <a:extLst>
                  <a:ext uri="{FF2B5EF4-FFF2-40B4-BE49-F238E27FC236}">
                    <a16:creationId xmlns:a16="http://schemas.microsoft.com/office/drawing/2014/main" id="{E508EC2E-6DB9-1D4C-1D74-7A77AF8E2A6C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0" name="Google Shape;8691;p75">
                <a:extLst>
                  <a:ext uri="{FF2B5EF4-FFF2-40B4-BE49-F238E27FC236}">
                    <a16:creationId xmlns:a16="http://schemas.microsoft.com/office/drawing/2014/main" id="{C4AB0B64-1B41-0A2F-D111-F3200FBF3999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1" name="Google Shape;8692;p75">
                <a:extLst>
                  <a:ext uri="{FF2B5EF4-FFF2-40B4-BE49-F238E27FC236}">
                    <a16:creationId xmlns:a16="http://schemas.microsoft.com/office/drawing/2014/main" id="{17170449-525E-0ADC-014A-57C9FFE18442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2" name="Google Shape;8693;p75">
                <a:extLst>
                  <a:ext uri="{FF2B5EF4-FFF2-40B4-BE49-F238E27FC236}">
                    <a16:creationId xmlns:a16="http://schemas.microsoft.com/office/drawing/2014/main" id="{0099F88A-05DE-B119-79B4-3080722457A1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93" name="Google Shape;8694;p75">
                <a:extLst>
                  <a:ext uri="{FF2B5EF4-FFF2-40B4-BE49-F238E27FC236}">
                    <a16:creationId xmlns:a16="http://schemas.microsoft.com/office/drawing/2014/main" id="{972347DF-0E84-0B98-8EB0-DC1C6FA93484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4" name="Google Shape;8695;p75">
              <a:extLst>
                <a:ext uri="{FF2B5EF4-FFF2-40B4-BE49-F238E27FC236}">
                  <a16:creationId xmlns:a16="http://schemas.microsoft.com/office/drawing/2014/main" id="{9FB22FCB-A476-CC09-0E5F-EACCF3C08CD0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  <a:grpFill/>
          </p:grpSpPr>
          <p:sp>
            <p:nvSpPr>
              <p:cNvPr id="280" name="Google Shape;8696;p75">
                <a:extLst>
                  <a:ext uri="{FF2B5EF4-FFF2-40B4-BE49-F238E27FC236}">
                    <a16:creationId xmlns:a16="http://schemas.microsoft.com/office/drawing/2014/main" id="{82800A44-4389-AF89-7095-AF972398A461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1" name="Google Shape;8697;p75">
                <a:extLst>
                  <a:ext uri="{FF2B5EF4-FFF2-40B4-BE49-F238E27FC236}">
                    <a16:creationId xmlns:a16="http://schemas.microsoft.com/office/drawing/2014/main" id="{09E0129D-4898-DFAE-9D88-77C6E4E99064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Google Shape;8698;p75">
                <a:extLst>
                  <a:ext uri="{FF2B5EF4-FFF2-40B4-BE49-F238E27FC236}">
                    <a16:creationId xmlns:a16="http://schemas.microsoft.com/office/drawing/2014/main" id="{58ACA55F-9B32-7D17-EC2B-55D94F937317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Google Shape;8699;p75">
                <a:extLst>
                  <a:ext uri="{FF2B5EF4-FFF2-40B4-BE49-F238E27FC236}">
                    <a16:creationId xmlns:a16="http://schemas.microsoft.com/office/drawing/2014/main" id="{3704FEC2-45C5-18C8-4B12-8599F81A4405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4" name="Google Shape;8700;p75">
                <a:extLst>
                  <a:ext uri="{FF2B5EF4-FFF2-40B4-BE49-F238E27FC236}">
                    <a16:creationId xmlns:a16="http://schemas.microsoft.com/office/drawing/2014/main" id="{F8A95059-7BF2-CB2E-B71C-AA51FE7805C1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5" name="Google Shape;8701;p75">
                <a:extLst>
                  <a:ext uri="{FF2B5EF4-FFF2-40B4-BE49-F238E27FC236}">
                    <a16:creationId xmlns:a16="http://schemas.microsoft.com/office/drawing/2014/main" id="{DCD48A5F-46CE-8B0A-04DC-5D7DF8206E50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86" name="Google Shape;8702;p75">
                <a:extLst>
                  <a:ext uri="{FF2B5EF4-FFF2-40B4-BE49-F238E27FC236}">
                    <a16:creationId xmlns:a16="http://schemas.microsoft.com/office/drawing/2014/main" id="{B6E645BD-4A92-CC92-5F53-AA90FB2B45F1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5" name="Google Shape;8703;p75">
              <a:extLst>
                <a:ext uri="{FF2B5EF4-FFF2-40B4-BE49-F238E27FC236}">
                  <a16:creationId xmlns:a16="http://schemas.microsoft.com/office/drawing/2014/main" id="{DCB04F97-9214-6E16-1C6B-CED57E63A202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  <a:grpFill/>
          </p:grpSpPr>
          <p:sp>
            <p:nvSpPr>
              <p:cNvPr id="273" name="Google Shape;8704;p75">
                <a:extLst>
                  <a:ext uri="{FF2B5EF4-FFF2-40B4-BE49-F238E27FC236}">
                    <a16:creationId xmlns:a16="http://schemas.microsoft.com/office/drawing/2014/main" id="{044FB330-2888-7CC0-BD2E-60E25F6E38F7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4" name="Google Shape;8705;p75">
                <a:extLst>
                  <a:ext uri="{FF2B5EF4-FFF2-40B4-BE49-F238E27FC236}">
                    <a16:creationId xmlns:a16="http://schemas.microsoft.com/office/drawing/2014/main" id="{B2588629-8646-003C-6506-EA090BB3121C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5" name="Google Shape;8706;p75">
                <a:extLst>
                  <a:ext uri="{FF2B5EF4-FFF2-40B4-BE49-F238E27FC236}">
                    <a16:creationId xmlns:a16="http://schemas.microsoft.com/office/drawing/2014/main" id="{463BB975-9B10-A38C-14FA-39E2B4F3BA69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6" name="Google Shape;8707;p75">
                <a:extLst>
                  <a:ext uri="{FF2B5EF4-FFF2-40B4-BE49-F238E27FC236}">
                    <a16:creationId xmlns:a16="http://schemas.microsoft.com/office/drawing/2014/main" id="{601B464E-8372-3D2C-0655-30215FBFC740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7" name="Google Shape;8708;p75">
                <a:extLst>
                  <a:ext uri="{FF2B5EF4-FFF2-40B4-BE49-F238E27FC236}">
                    <a16:creationId xmlns:a16="http://schemas.microsoft.com/office/drawing/2014/main" id="{E81F51E2-0C95-24C9-1248-1DECBD944EBB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8" name="Google Shape;8709;p75">
                <a:extLst>
                  <a:ext uri="{FF2B5EF4-FFF2-40B4-BE49-F238E27FC236}">
                    <a16:creationId xmlns:a16="http://schemas.microsoft.com/office/drawing/2014/main" id="{28877761-89AB-2D6E-539F-FC3D4F23A015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9" name="Google Shape;8710;p75">
                <a:extLst>
                  <a:ext uri="{FF2B5EF4-FFF2-40B4-BE49-F238E27FC236}">
                    <a16:creationId xmlns:a16="http://schemas.microsoft.com/office/drawing/2014/main" id="{AD15D1AB-0A06-B2E2-4A0E-04662F95618F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6" name="Google Shape;8711;p75">
              <a:extLst>
                <a:ext uri="{FF2B5EF4-FFF2-40B4-BE49-F238E27FC236}">
                  <a16:creationId xmlns:a16="http://schemas.microsoft.com/office/drawing/2014/main" id="{701E5CAB-5292-B31C-0D03-F286F3E025EB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  <a:grpFill/>
          </p:grpSpPr>
          <p:sp>
            <p:nvSpPr>
              <p:cNvPr id="266" name="Google Shape;8712;p75">
                <a:extLst>
                  <a:ext uri="{FF2B5EF4-FFF2-40B4-BE49-F238E27FC236}">
                    <a16:creationId xmlns:a16="http://schemas.microsoft.com/office/drawing/2014/main" id="{E8F9EFE2-8CB7-1C51-8825-8282839037E7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Google Shape;8713;p75">
                <a:extLst>
                  <a:ext uri="{FF2B5EF4-FFF2-40B4-BE49-F238E27FC236}">
                    <a16:creationId xmlns:a16="http://schemas.microsoft.com/office/drawing/2014/main" id="{3DB94B35-1A55-1261-C849-88277610C26D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8" name="Google Shape;8714;p75">
                <a:extLst>
                  <a:ext uri="{FF2B5EF4-FFF2-40B4-BE49-F238E27FC236}">
                    <a16:creationId xmlns:a16="http://schemas.microsoft.com/office/drawing/2014/main" id="{3F685E27-2E77-E994-9C3D-9C95C6EAD790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9" name="Google Shape;8715;p75">
                <a:extLst>
                  <a:ext uri="{FF2B5EF4-FFF2-40B4-BE49-F238E27FC236}">
                    <a16:creationId xmlns:a16="http://schemas.microsoft.com/office/drawing/2014/main" id="{AEA526BB-E5E7-EC3C-B543-BA3D0551DBD7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Google Shape;8716;p75">
                <a:extLst>
                  <a:ext uri="{FF2B5EF4-FFF2-40B4-BE49-F238E27FC236}">
                    <a16:creationId xmlns:a16="http://schemas.microsoft.com/office/drawing/2014/main" id="{ED53067F-DAAB-4021-C2B2-A9A57609B423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Google Shape;8717;p75">
                <a:extLst>
                  <a:ext uri="{FF2B5EF4-FFF2-40B4-BE49-F238E27FC236}">
                    <a16:creationId xmlns:a16="http://schemas.microsoft.com/office/drawing/2014/main" id="{48507CDF-806C-ED90-9785-7692C650FD26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Google Shape;8718;p75">
                <a:extLst>
                  <a:ext uri="{FF2B5EF4-FFF2-40B4-BE49-F238E27FC236}">
                    <a16:creationId xmlns:a16="http://schemas.microsoft.com/office/drawing/2014/main" id="{0E1C509E-0244-A147-53D4-AF0719727F90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7" name="Google Shape;8719;p75">
              <a:extLst>
                <a:ext uri="{FF2B5EF4-FFF2-40B4-BE49-F238E27FC236}">
                  <a16:creationId xmlns:a16="http://schemas.microsoft.com/office/drawing/2014/main" id="{4C69CDC1-EC27-835C-449C-625B264D5CA6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  <a:grpFill/>
          </p:grpSpPr>
          <p:cxnSp>
            <p:nvCxnSpPr>
              <p:cNvPr id="264" name="Google Shape;8720;p75">
                <a:extLst>
                  <a:ext uri="{FF2B5EF4-FFF2-40B4-BE49-F238E27FC236}">
                    <a16:creationId xmlns:a16="http://schemas.microsoft.com/office/drawing/2014/main" id="{5F8F4D7F-371B-E22E-3638-FECD85DBA945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grp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8721;p75">
                <a:extLst>
                  <a:ext uri="{FF2B5EF4-FFF2-40B4-BE49-F238E27FC236}">
                    <a16:creationId xmlns:a16="http://schemas.microsoft.com/office/drawing/2014/main" id="{400305B7-D7EE-C2B4-6A96-E8C23EFBB6C0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grp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48" name="Google Shape;8722;p75">
              <a:extLst>
                <a:ext uri="{FF2B5EF4-FFF2-40B4-BE49-F238E27FC236}">
                  <a16:creationId xmlns:a16="http://schemas.microsoft.com/office/drawing/2014/main" id="{FFC62281-A3F5-227B-AF8A-AD8714238633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  <a:grpFill/>
          </p:grpSpPr>
          <p:sp>
            <p:nvSpPr>
              <p:cNvPr id="257" name="Google Shape;8723;p75">
                <a:extLst>
                  <a:ext uri="{FF2B5EF4-FFF2-40B4-BE49-F238E27FC236}">
                    <a16:creationId xmlns:a16="http://schemas.microsoft.com/office/drawing/2014/main" id="{D86F3BA2-570E-0DC9-F8D7-4CC217F0B593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Google Shape;8724;p75">
                <a:extLst>
                  <a:ext uri="{FF2B5EF4-FFF2-40B4-BE49-F238E27FC236}">
                    <a16:creationId xmlns:a16="http://schemas.microsoft.com/office/drawing/2014/main" id="{0D74D993-C50C-6533-C1B5-70FD9C9DD466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Google Shape;8725;p75">
                <a:extLst>
                  <a:ext uri="{FF2B5EF4-FFF2-40B4-BE49-F238E27FC236}">
                    <a16:creationId xmlns:a16="http://schemas.microsoft.com/office/drawing/2014/main" id="{516A7707-9A43-4CE0-FF68-04DC14E8ECDA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0" name="Google Shape;8726;p75">
                <a:extLst>
                  <a:ext uri="{FF2B5EF4-FFF2-40B4-BE49-F238E27FC236}">
                    <a16:creationId xmlns:a16="http://schemas.microsoft.com/office/drawing/2014/main" id="{36026CD5-ECD6-FCB9-103B-7219DC25F66D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Google Shape;8727;p75">
                <a:extLst>
                  <a:ext uri="{FF2B5EF4-FFF2-40B4-BE49-F238E27FC236}">
                    <a16:creationId xmlns:a16="http://schemas.microsoft.com/office/drawing/2014/main" id="{ECA61231-C88A-35A8-9012-5A88E412E537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Google Shape;8728;p75">
                <a:extLst>
                  <a:ext uri="{FF2B5EF4-FFF2-40B4-BE49-F238E27FC236}">
                    <a16:creationId xmlns:a16="http://schemas.microsoft.com/office/drawing/2014/main" id="{46394E9A-3AAE-EDFE-C51D-082DA893C697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63" name="Google Shape;8729;p75">
                <a:extLst>
                  <a:ext uri="{FF2B5EF4-FFF2-40B4-BE49-F238E27FC236}">
                    <a16:creationId xmlns:a16="http://schemas.microsoft.com/office/drawing/2014/main" id="{DAA7FFEF-6889-DB18-2AB3-F081A63364F7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9" name="Google Shape;8730;p75">
              <a:extLst>
                <a:ext uri="{FF2B5EF4-FFF2-40B4-BE49-F238E27FC236}">
                  <a16:creationId xmlns:a16="http://schemas.microsoft.com/office/drawing/2014/main" id="{00FCBA55-A3F0-79C4-9763-60C1BF60609C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  <a:grpFill/>
          </p:grpSpPr>
          <p:sp>
            <p:nvSpPr>
              <p:cNvPr id="250" name="Google Shape;8731;p75">
                <a:extLst>
                  <a:ext uri="{FF2B5EF4-FFF2-40B4-BE49-F238E27FC236}">
                    <a16:creationId xmlns:a16="http://schemas.microsoft.com/office/drawing/2014/main" id="{5BFB1BFE-AB31-A67D-25B4-BE8E330F55EB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Google Shape;8732;p75">
                <a:extLst>
                  <a:ext uri="{FF2B5EF4-FFF2-40B4-BE49-F238E27FC236}">
                    <a16:creationId xmlns:a16="http://schemas.microsoft.com/office/drawing/2014/main" id="{D3478CBD-3945-5097-2E1E-70DD11E178CD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Google Shape;8733;p75">
                <a:extLst>
                  <a:ext uri="{FF2B5EF4-FFF2-40B4-BE49-F238E27FC236}">
                    <a16:creationId xmlns:a16="http://schemas.microsoft.com/office/drawing/2014/main" id="{FAD9DF63-06AC-40F1-2DD3-F166C0E0F586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Google Shape;8734;p75">
                <a:extLst>
                  <a:ext uri="{FF2B5EF4-FFF2-40B4-BE49-F238E27FC236}">
                    <a16:creationId xmlns:a16="http://schemas.microsoft.com/office/drawing/2014/main" id="{C915ED13-BD79-D865-3DBB-943F8BD31199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Google Shape;8735;p75">
                <a:extLst>
                  <a:ext uri="{FF2B5EF4-FFF2-40B4-BE49-F238E27FC236}">
                    <a16:creationId xmlns:a16="http://schemas.microsoft.com/office/drawing/2014/main" id="{E2E5C79D-E6EA-82D3-2574-6382F9E19085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Google Shape;8736;p75">
                <a:extLst>
                  <a:ext uri="{FF2B5EF4-FFF2-40B4-BE49-F238E27FC236}">
                    <a16:creationId xmlns:a16="http://schemas.microsoft.com/office/drawing/2014/main" id="{720CCF5B-52DC-C589-74AD-F87D372883D3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Google Shape;8737;p75">
                <a:extLst>
                  <a:ext uri="{FF2B5EF4-FFF2-40B4-BE49-F238E27FC236}">
                    <a16:creationId xmlns:a16="http://schemas.microsoft.com/office/drawing/2014/main" id="{FCDBC49C-9D3B-DEA5-4310-1E9DC5E2F54B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01" name="Google Shape;8738;p75">
            <a:extLst>
              <a:ext uri="{FF2B5EF4-FFF2-40B4-BE49-F238E27FC236}">
                <a16:creationId xmlns:a16="http://schemas.microsoft.com/office/drawing/2014/main" id="{8CCD2668-F307-CA6C-5BFC-12288B8D683F}"/>
              </a:ext>
            </a:extLst>
          </p:cNvPr>
          <p:cNvGrpSpPr/>
          <p:nvPr/>
        </p:nvGrpSpPr>
        <p:grpSpPr>
          <a:xfrm>
            <a:off x="6524941" y="2285771"/>
            <a:ext cx="1248543" cy="1025319"/>
            <a:chOff x="5183758" y="1210600"/>
            <a:chExt cx="3605380" cy="2960783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302" name="Google Shape;8739;p75">
              <a:extLst>
                <a:ext uri="{FF2B5EF4-FFF2-40B4-BE49-F238E27FC236}">
                  <a16:creationId xmlns:a16="http://schemas.microsoft.com/office/drawing/2014/main" id="{8FA8AC17-1F74-70D6-9377-79BE9E4B9D63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" name="Google Shape;8740;p75">
              <a:extLst>
                <a:ext uri="{FF2B5EF4-FFF2-40B4-BE49-F238E27FC236}">
                  <a16:creationId xmlns:a16="http://schemas.microsoft.com/office/drawing/2014/main" id="{148F7BE4-CE8D-F978-82F8-7BD024480F5D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" name="Google Shape;8741;p75">
              <a:extLst>
                <a:ext uri="{FF2B5EF4-FFF2-40B4-BE49-F238E27FC236}">
                  <a16:creationId xmlns:a16="http://schemas.microsoft.com/office/drawing/2014/main" id="{C550AAB7-2836-1B50-2464-402C7D4065A4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" name="Google Shape;8742;p75">
              <a:extLst>
                <a:ext uri="{FF2B5EF4-FFF2-40B4-BE49-F238E27FC236}">
                  <a16:creationId xmlns:a16="http://schemas.microsoft.com/office/drawing/2014/main" id="{84EC2D42-5D19-742D-5B72-C975286B80FB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306" name="Google Shape;8743;p75">
              <a:extLst>
                <a:ext uri="{FF2B5EF4-FFF2-40B4-BE49-F238E27FC236}">
                  <a16:creationId xmlns:a16="http://schemas.microsoft.com/office/drawing/2014/main" id="{8B6CF2A8-8975-FC21-A78D-8257D6A95347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07" name="Google Shape;8744;p75">
              <a:extLst>
                <a:ext uri="{FF2B5EF4-FFF2-40B4-BE49-F238E27FC236}">
                  <a16:creationId xmlns:a16="http://schemas.microsoft.com/office/drawing/2014/main" id="{02580302-C688-57DD-1FC3-0A7C03220250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08" name="Google Shape;8745;p75">
              <a:extLst>
                <a:ext uri="{FF2B5EF4-FFF2-40B4-BE49-F238E27FC236}">
                  <a16:creationId xmlns:a16="http://schemas.microsoft.com/office/drawing/2014/main" id="{A57455A1-B6F2-F63B-91D4-F5F09BB8EC2F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grp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09" name="Google Shape;8746;p75">
              <a:extLst>
                <a:ext uri="{FF2B5EF4-FFF2-40B4-BE49-F238E27FC236}">
                  <a16:creationId xmlns:a16="http://schemas.microsoft.com/office/drawing/2014/main" id="{2514FCB9-3A04-5EAA-576A-7AB9A3971D43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10" name="Google Shape;8747;p75">
              <a:extLst>
                <a:ext uri="{FF2B5EF4-FFF2-40B4-BE49-F238E27FC236}">
                  <a16:creationId xmlns:a16="http://schemas.microsoft.com/office/drawing/2014/main" id="{E189AA89-31B6-3012-7269-24BF8110509B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1" name="Google Shape;8748;p75">
            <a:extLst>
              <a:ext uri="{FF2B5EF4-FFF2-40B4-BE49-F238E27FC236}">
                <a16:creationId xmlns:a16="http://schemas.microsoft.com/office/drawing/2014/main" id="{CF3FCC9C-39A2-4AFE-1B4F-AFFB12FA298A}"/>
              </a:ext>
            </a:extLst>
          </p:cNvPr>
          <p:cNvGrpSpPr/>
          <p:nvPr/>
        </p:nvGrpSpPr>
        <p:grpSpPr>
          <a:xfrm>
            <a:off x="6382003" y="3424088"/>
            <a:ext cx="2664831" cy="843440"/>
            <a:chOff x="5916567" y="1099697"/>
            <a:chExt cx="2556683" cy="809211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sp>
          <p:nvSpPr>
            <p:cNvPr id="312" name="Google Shape;8749;p75">
              <a:extLst>
                <a:ext uri="{FF2B5EF4-FFF2-40B4-BE49-F238E27FC236}">
                  <a16:creationId xmlns:a16="http://schemas.microsoft.com/office/drawing/2014/main" id="{516D33B9-3D3A-07A2-795E-2241FD9072D7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" name="Google Shape;8750;p75">
              <a:extLst>
                <a:ext uri="{FF2B5EF4-FFF2-40B4-BE49-F238E27FC236}">
                  <a16:creationId xmlns:a16="http://schemas.microsoft.com/office/drawing/2014/main" id="{9BA27A78-BEBC-10A0-35F0-FFB729205358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" name="Google Shape;8751;p75">
              <a:extLst>
                <a:ext uri="{FF2B5EF4-FFF2-40B4-BE49-F238E27FC236}">
                  <a16:creationId xmlns:a16="http://schemas.microsoft.com/office/drawing/2014/main" id="{2083CFFE-8D93-AB3F-FE8F-86E577554DEE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" name="Google Shape;8752;p75">
              <a:extLst>
                <a:ext uri="{FF2B5EF4-FFF2-40B4-BE49-F238E27FC236}">
                  <a16:creationId xmlns:a16="http://schemas.microsoft.com/office/drawing/2014/main" id="{2BAF7F18-3979-DCD2-0000-D107F57BE562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" name="Google Shape;8753;p75">
              <a:extLst>
                <a:ext uri="{FF2B5EF4-FFF2-40B4-BE49-F238E27FC236}">
                  <a16:creationId xmlns:a16="http://schemas.microsoft.com/office/drawing/2014/main" id="{C6FF5B11-F045-028F-CD0C-77DDF352E6FF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" name="Google Shape;8754;p75">
              <a:extLst>
                <a:ext uri="{FF2B5EF4-FFF2-40B4-BE49-F238E27FC236}">
                  <a16:creationId xmlns:a16="http://schemas.microsoft.com/office/drawing/2014/main" id="{DBAA3B18-5A4F-9CD5-ADA1-C0692AD96533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" name="Google Shape;8755;p75">
              <a:extLst>
                <a:ext uri="{FF2B5EF4-FFF2-40B4-BE49-F238E27FC236}">
                  <a16:creationId xmlns:a16="http://schemas.microsoft.com/office/drawing/2014/main" id="{6DBC474F-7EDF-51B7-3234-58CF7C05DB5E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" name="Google Shape;8756;p75">
              <a:extLst>
                <a:ext uri="{FF2B5EF4-FFF2-40B4-BE49-F238E27FC236}">
                  <a16:creationId xmlns:a16="http://schemas.microsoft.com/office/drawing/2014/main" id="{37347972-A454-619A-0319-4B79CFB1CD33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0" name="Google Shape;8757;p75">
            <a:extLst>
              <a:ext uri="{FF2B5EF4-FFF2-40B4-BE49-F238E27FC236}">
                <a16:creationId xmlns:a16="http://schemas.microsoft.com/office/drawing/2014/main" id="{94510C57-EA74-14F2-30C0-3C1A9305F85F}"/>
              </a:ext>
            </a:extLst>
          </p:cNvPr>
          <p:cNvGrpSpPr/>
          <p:nvPr/>
        </p:nvGrpSpPr>
        <p:grpSpPr>
          <a:xfrm>
            <a:off x="6489543" y="1072947"/>
            <a:ext cx="1299851" cy="1023338"/>
            <a:chOff x="5900602" y="1193063"/>
            <a:chExt cx="1299851" cy="1023338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321" name="Google Shape;8758;p75">
              <a:extLst>
                <a:ext uri="{FF2B5EF4-FFF2-40B4-BE49-F238E27FC236}">
                  <a16:creationId xmlns:a16="http://schemas.microsoft.com/office/drawing/2014/main" id="{F36C6CD8-0AA8-F5F5-208C-D39F4D87A11A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  <a:grpFill/>
          </p:grpSpPr>
          <p:grpSp>
            <p:nvGrpSpPr>
              <p:cNvPr id="343" name="Google Shape;8759;p75">
                <a:extLst>
                  <a:ext uri="{FF2B5EF4-FFF2-40B4-BE49-F238E27FC236}">
                    <a16:creationId xmlns:a16="http://schemas.microsoft.com/office/drawing/2014/main" id="{33C6222F-1A01-E964-7DBD-AABDB3DBDCFA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  <a:grpFill/>
            </p:grpSpPr>
            <p:sp>
              <p:nvSpPr>
                <p:cNvPr id="347" name="Google Shape;8760;p75">
                  <a:extLst>
                    <a:ext uri="{FF2B5EF4-FFF2-40B4-BE49-F238E27FC236}">
                      <a16:creationId xmlns:a16="http://schemas.microsoft.com/office/drawing/2014/main" id="{428C79C8-2F87-A02A-0E79-7AD67BD1A6F3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" name="Google Shape;8761;p75">
                  <a:extLst>
                    <a:ext uri="{FF2B5EF4-FFF2-40B4-BE49-F238E27FC236}">
                      <a16:creationId xmlns:a16="http://schemas.microsoft.com/office/drawing/2014/main" id="{65DD9447-57FE-96F7-2E2F-4D0FD03DEFBF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4" name="Google Shape;8762;p75">
                <a:extLst>
                  <a:ext uri="{FF2B5EF4-FFF2-40B4-BE49-F238E27FC236}">
                    <a16:creationId xmlns:a16="http://schemas.microsoft.com/office/drawing/2014/main" id="{E1090183-5B06-2579-1676-49FC25F68DFC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  <a:grpFill/>
            </p:grpSpPr>
            <p:sp>
              <p:nvSpPr>
                <p:cNvPr id="345" name="Google Shape;8763;p75">
                  <a:extLst>
                    <a:ext uri="{FF2B5EF4-FFF2-40B4-BE49-F238E27FC236}">
                      <a16:creationId xmlns:a16="http://schemas.microsoft.com/office/drawing/2014/main" id="{87638312-E8B1-E548-C8B6-115283958AFF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46" name="Google Shape;8764;p75">
                  <a:extLst>
                    <a:ext uri="{FF2B5EF4-FFF2-40B4-BE49-F238E27FC236}">
                      <a16:creationId xmlns:a16="http://schemas.microsoft.com/office/drawing/2014/main" id="{DD7F360E-2645-6610-B3FC-C0A663D74E13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2" name="Google Shape;8765;p75">
              <a:extLst>
                <a:ext uri="{FF2B5EF4-FFF2-40B4-BE49-F238E27FC236}">
                  <a16:creationId xmlns:a16="http://schemas.microsoft.com/office/drawing/2014/main" id="{660CDB41-4A5D-73F4-57F1-AB38E80210CD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  <a:grpFill/>
          </p:grpSpPr>
          <p:grpSp>
            <p:nvGrpSpPr>
              <p:cNvPr id="337" name="Google Shape;8766;p75">
                <a:extLst>
                  <a:ext uri="{FF2B5EF4-FFF2-40B4-BE49-F238E27FC236}">
                    <a16:creationId xmlns:a16="http://schemas.microsoft.com/office/drawing/2014/main" id="{1101CC47-BAC3-E57A-8BBB-EED167E3D330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  <a:grpFill/>
            </p:grpSpPr>
            <p:sp>
              <p:nvSpPr>
                <p:cNvPr id="341" name="Google Shape;8767;p75">
                  <a:extLst>
                    <a:ext uri="{FF2B5EF4-FFF2-40B4-BE49-F238E27FC236}">
                      <a16:creationId xmlns:a16="http://schemas.microsoft.com/office/drawing/2014/main" id="{5A3B11A6-CC20-E0DA-E506-7C609818B924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2" name="Google Shape;8768;p75">
                  <a:extLst>
                    <a:ext uri="{FF2B5EF4-FFF2-40B4-BE49-F238E27FC236}">
                      <a16:creationId xmlns:a16="http://schemas.microsoft.com/office/drawing/2014/main" id="{5BBD928B-E722-2001-50A5-6D7AA033D750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" name="Google Shape;8769;p75">
                <a:extLst>
                  <a:ext uri="{FF2B5EF4-FFF2-40B4-BE49-F238E27FC236}">
                    <a16:creationId xmlns:a16="http://schemas.microsoft.com/office/drawing/2014/main" id="{E5903E1D-FAC9-2248-750F-48106C39CFBD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  <a:grpFill/>
            </p:grpSpPr>
            <p:sp>
              <p:nvSpPr>
                <p:cNvPr id="339" name="Google Shape;8770;p75">
                  <a:extLst>
                    <a:ext uri="{FF2B5EF4-FFF2-40B4-BE49-F238E27FC236}">
                      <a16:creationId xmlns:a16="http://schemas.microsoft.com/office/drawing/2014/main" id="{92EED40F-2FE7-8AF2-EB0F-0E1542C2FE3B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40" name="Google Shape;8771;p75">
                  <a:extLst>
                    <a:ext uri="{FF2B5EF4-FFF2-40B4-BE49-F238E27FC236}">
                      <a16:creationId xmlns:a16="http://schemas.microsoft.com/office/drawing/2014/main" id="{42A8A401-219F-D59A-DB5D-1574DA8F5DFC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3" name="Google Shape;8772;p75">
              <a:extLst>
                <a:ext uri="{FF2B5EF4-FFF2-40B4-BE49-F238E27FC236}">
                  <a16:creationId xmlns:a16="http://schemas.microsoft.com/office/drawing/2014/main" id="{FB94D4B6-9822-6185-45E8-3AA5AFABBF27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  <a:grpFill/>
          </p:grpSpPr>
          <p:grpSp>
            <p:nvGrpSpPr>
              <p:cNvPr id="331" name="Google Shape;8773;p75">
                <a:extLst>
                  <a:ext uri="{FF2B5EF4-FFF2-40B4-BE49-F238E27FC236}">
                    <a16:creationId xmlns:a16="http://schemas.microsoft.com/office/drawing/2014/main" id="{8A72533D-2257-1C0F-E6FD-3237B12FA490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  <a:grpFill/>
            </p:grpSpPr>
            <p:sp>
              <p:nvSpPr>
                <p:cNvPr id="335" name="Google Shape;8774;p75">
                  <a:extLst>
                    <a:ext uri="{FF2B5EF4-FFF2-40B4-BE49-F238E27FC236}">
                      <a16:creationId xmlns:a16="http://schemas.microsoft.com/office/drawing/2014/main" id="{1241C0FB-E500-9DA8-ED0B-81BA25532D36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" name="Google Shape;8775;p75">
                  <a:extLst>
                    <a:ext uri="{FF2B5EF4-FFF2-40B4-BE49-F238E27FC236}">
                      <a16:creationId xmlns:a16="http://schemas.microsoft.com/office/drawing/2014/main" id="{6E195B23-5E7F-402A-6DCD-28CFC97BCBA4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" name="Google Shape;8776;p75">
                <a:extLst>
                  <a:ext uri="{FF2B5EF4-FFF2-40B4-BE49-F238E27FC236}">
                    <a16:creationId xmlns:a16="http://schemas.microsoft.com/office/drawing/2014/main" id="{CF67CDBD-D250-01C8-38DC-12E8CAFDFF59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  <a:grpFill/>
            </p:grpSpPr>
            <p:sp>
              <p:nvSpPr>
                <p:cNvPr id="333" name="Google Shape;8777;p75">
                  <a:extLst>
                    <a:ext uri="{FF2B5EF4-FFF2-40B4-BE49-F238E27FC236}">
                      <a16:creationId xmlns:a16="http://schemas.microsoft.com/office/drawing/2014/main" id="{38C35AC2-39A3-FD0A-6BE2-A1C6F5FE4C59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34" name="Google Shape;8778;p75">
                  <a:extLst>
                    <a:ext uri="{FF2B5EF4-FFF2-40B4-BE49-F238E27FC236}">
                      <a16:creationId xmlns:a16="http://schemas.microsoft.com/office/drawing/2014/main" id="{F4052353-AA10-506B-BB08-F3DB3DBD5FEC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4" name="Google Shape;8779;p75">
              <a:extLst>
                <a:ext uri="{FF2B5EF4-FFF2-40B4-BE49-F238E27FC236}">
                  <a16:creationId xmlns:a16="http://schemas.microsoft.com/office/drawing/2014/main" id="{F1DF33B8-9E3D-3414-4150-A3FE0915909C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  <a:grpFill/>
          </p:grpSpPr>
          <p:grpSp>
            <p:nvGrpSpPr>
              <p:cNvPr id="325" name="Google Shape;8780;p75">
                <a:extLst>
                  <a:ext uri="{FF2B5EF4-FFF2-40B4-BE49-F238E27FC236}">
                    <a16:creationId xmlns:a16="http://schemas.microsoft.com/office/drawing/2014/main" id="{F5B86AE0-5D2C-005E-5BA7-774F48AE5B57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  <a:grpFill/>
            </p:grpSpPr>
            <p:sp>
              <p:nvSpPr>
                <p:cNvPr id="329" name="Google Shape;8781;p75">
                  <a:extLst>
                    <a:ext uri="{FF2B5EF4-FFF2-40B4-BE49-F238E27FC236}">
                      <a16:creationId xmlns:a16="http://schemas.microsoft.com/office/drawing/2014/main" id="{DBCBAAD1-123C-0F62-B375-8CD9F9981DC3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" name="Google Shape;8782;p75">
                  <a:extLst>
                    <a:ext uri="{FF2B5EF4-FFF2-40B4-BE49-F238E27FC236}">
                      <a16:creationId xmlns:a16="http://schemas.microsoft.com/office/drawing/2014/main" id="{1699E0AB-C381-3254-D1AA-9DA98E971ED2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" name="Google Shape;8783;p75">
                <a:extLst>
                  <a:ext uri="{FF2B5EF4-FFF2-40B4-BE49-F238E27FC236}">
                    <a16:creationId xmlns:a16="http://schemas.microsoft.com/office/drawing/2014/main" id="{63B2B065-F5D1-FDDE-B1E6-34B6987F8CFC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  <a:grpFill/>
            </p:grpSpPr>
            <p:sp>
              <p:nvSpPr>
                <p:cNvPr id="327" name="Google Shape;8784;p75">
                  <a:extLst>
                    <a:ext uri="{FF2B5EF4-FFF2-40B4-BE49-F238E27FC236}">
                      <a16:creationId xmlns:a16="http://schemas.microsoft.com/office/drawing/2014/main" id="{7B2B0062-948A-3FAA-6D96-0B893FD4FA99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28" name="Google Shape;8785;p75">
                  <a:extLst>
                    <a:ext uri="{FF2B5EF4-FFF2-40B4-BE49-F238E27FC236}">
                      <a16:creationId xmlns:a16="http://schemas.microsoft.com/office/drawing/2014/main" id="{F3747FA3-C7B4-C896-BA5B-19B709E61CC5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49" name="Google Shape;8786;p75">
            <a:extLst>
              <a:ext uri="{FF2B5EF4-FFF2-40B4-BE49-F238E27FC236}">
                <a16:creationId xmlns:a16="http://schemas.microsoft.com/office/drawing/2014/main" id="{337148DA-E971-C8A3-DA4F-1E394D7639E3}"/>
              </a:ext>
            </a:extLst>
          </p:cNvPr>
          <p:cNvGrpSpPr/>
          <p:nvPr/>
        </p:nvGrpSpPr>
        <p:grpSpPr>
          <a:xfrm>
            <a:off x="7827425" y="1073092"/>
            <a:ext cx="1219413" cy="1051365"/>
            <a:chOff x="7287122" y="1165658"/>
            <a:chExt cx="1219413" cy="1051365"/>
          </a:xfr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grpSpPr>
        <p:grpSp>
          <p:nvGrpSpPr>
            <p:cNvPr id="350" name="Google Shape;8787;p75">
              <a:extLst>
                <a:ext uri="{FF2B5EF4-FFF2-40B4-BE49-F238E27FC236}">
                  <a16:creationId xmlns:a16="http://schemas.microsoft.com/office/drawing/2014/main" id="{827AB42F-4611-1EAE-E872-E105E9FB2775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  <a:grpFill/>
          </p:grpSpPr>
          <p:sp>
            <p:nvSpPr>
              <p:cNvPr id="366" name="Google Shape;8788;p75">
                <a:extLst>
                  <a:ext uri="{FF2B5EF4-FFF2-40B4-BE49-F238E27FC236}">
                    <a16:creationId xmlns:a16="http://schemas.microsoft.com/office/drawing/2014/main" id="{D93734DD-ADBC-80DD-81D3-3339BFE1D434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67" name="Google Shape;8789;p75">
                <a:extLst>
                  <a:ext uri="{FF2B5EF4-FFF2-40B4-BE49-F238E27FC236}">
                    <a16:creationId xmlns:a16="http://schemas.microsoft.com/office/drawing/2014/main" id="{8BF20404-5B37-05B0-0A79-C9142F8FC514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  <a:grpFill/>
            </p:grpSpPr>
            <p:sp>
              <p:nvSpPr>
                <p:cNvPr id="368" name="Google Shape;8790;p75">
                  <a:extLst>
                    <a:ext uri="{FF2B5EF4-FFF2-40B4-BE49-F238E27FC236}">
                      <a16:creationId xmlns:a16="http://schemas.microsoft.com/office/drawing/2014/main" id="{1C3DB1B6-0ED3-1E69-3946-0DC0D6C86BE7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69" name="Google Shape;8791;p75">
                  <a:extLst>
                    <a:ext uri="{FF2B5EF4-FFF2-40B4-BE49-F238E27FC236}">
                      <a16:creationId xmlns:a16="http://schemas.microsoft.com/office/drawing/2014/main" id="{8498986E-BCF6-579B-90AA-234E6D6FE7E3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1" name="Google Shape;8792;p75">
              <a:extLst>
                <a:ext uri="{FF2B5EF4-FFF2-40B4-BE49-F238E27FC236}">
                  <a16:creationId xmlns:a16="http://schemas.microsoft.com/office/drawing/2014/main" id="{5BC68FD4-DD64-AFB1-7706-15DA435EFF4F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  <a:grpFill/>
          </p:grpSpPr>
          <p:sp>
            <p:nvSpPr>
              <p:cNvPr id="362" name="Google Shape;8793;p75">
                <a:extLst>
                  <a:ext uri="{FF2B5EF4-FFF2-40B4-BE49-F238E27FC236}">
                    <a16:creationId xmlns:a16="http://schemas.microsoft.com/office/drawing/2014/main" id="{7591594F-6C96-3067-2F1D-4EDBC3319C4C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63" name="Google Shape;8794;p75">
                <a:extLst>
                  <a:ext uri="{FF2B5EF4-FFF2-40B4-BE49-F238E27FC236}">
                    <a16:creationId xmlns:a16="http://schemas.microsoft.com/office/drawing/2014/main" id="{752D8AA3-C05A-8652-E000-AC4A661B0630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  <a:grpFill/>
            </p:grpSpPr>
            <p:sp>
              <p:nvSpPr>
                <p:cNvPr id="364" name="Google Shape;8795;p75">
                  <a:extLst>
                    <a:ext uri="{FF2B5EF4-FFF2-40B4-BE49-F238E27FC236}">
                      <a16:creationId xmlns:a16="http://schemas.microsoft.com/office/drawing/2014/main" id="{EFC3D2A5-0F67-3B7A-884D-44E0BF5AE393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65" name="Google Shape;8796;p75">
                  <a:extLst>
                    <a:ext uri="{FF2B5EF4-FFF2-40B4-BE49-F238E27FC236}">
                      <a16:creationId xmlns:a16="http://schemas.microsoft.com/office/drawing/2014/main" id="{9F8A2249-0503-0322-3881-FACD9EA2D638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2" name="Google Shape;8797;p75">
              <a:extLst>
                <a:ext uri="{FF2B5EF4-FFF2-40B4-BE49-F238E27FC236}">
                  <a16:creationId xmlns:a16="http://schemas.microsoft.com/office/drawing/2014/main" id="{C37EECC3-7386-D18A-C068-F0032D93A35D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  <a:grpFill/>
          </p:grpSpPr>
          <p:sp>
            <p:nvSpPr>
              <p:cNvPr id="358" name="Google Shape;8798;p75">
                <a:extLst>
                  <a:ext uri="{FF2B5EF4-FFF2-40B4-BE49-F238E27FC236}">
                    <a16:creationId xmlns:a16="http://schemas.microsoft.com/office/drawing/2014/main" id="{25D6FAE6-10B5-7C8D-5CFB-AA4245A12319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9" name="Google Shape;8799;p75">
                <a:extLst>
                  <a:ext uri="{FF2B5EF4-FFF2-40B4-BE49-F238E27FC236}">
                    <a16:creationId xmlns:a16="http://schemas.microsoft.com/office/drawing/2014/main" id="{81843FD7-0CD0-536B-FFCE-388345485E72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  <a:grpFill/>
            </p:grpSpPr>
            <p:sp>
              <p:nvSpPr>
                <p:cNvPr id="360" name="Google Shape;8800;p75">
                  <a:extLst>
                    <a:ext uri="{FF2B5EF4-FFF2-40B4-BE49-F238E27FC236}">
                      <a16:creationId xmlns:a16="http://schemas.microsoft.com/office/drawing/2014/main" id="{55449E56-4730-60F3-54BC-170583DB6156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61" name="Google Shape;8801;p75">
                  <a:extLst>
                    <a:ext uri="{FF2B5EF4-FFF2-40B4-BE49-F238E27FC236}">
                      <a16:creationId xmlns:a16="http://schemas.microsoft.com/office/drawing/2014/main" id="{218B98F4-1777-EB71-17D9-86568CE021D3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3" name="Google Shape;8802;p75">
              <a:extLst>
                <a:ext uri="{FF2B5EF4-FFF2-40B4-BE49-F238E27FC236}">
                  <a16:creationId xmlns:a16="http://schemas.microsoft.com/office/drawing/2014/main" id="{48507BC4-03FF-E693-EA9D-7D05A2602E1F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  <a:grpFill/>
          </p:grpSpPr>
          <p:sp>
            <p:nvSpPr>
              <p:cNvPr id="354" name="Google Shape;8803;p75">
                <a:extLst>
                  <a:ext uri="{FF2B5EF4-FFF2-40B4-BE49-F238E27FC236}">
                    <a16:creationId xmlns:a16="http://schemas.microsoft.com/office/drawing/2014/main" id="{79542C18-F26C-0A03-9146-BBF8D5804DE9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5" name="Google Shape;8804;p75">
                <a:extLst>
                  <a:ext uri="{FF2B5EF4-FFF2-40B4-BE49-F238E27FC236}">
                    <a16:creationId xmlns:a16="http://schemas.microsoft.com/office/drawing/2014/main" id="{EA741887-F7BA-3314-5DBB-571F89DC8D7B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  <a:grpFill/>
            </p:grpSpPr>
            <p:sp>
              <p:nvSpPr>
                <p:cNvPr id="356" name="Google Shape;8805;p75">
                  <a:extLst>
                    <a:ext uri="{FF2B5EF4-FFF2-40B4-BE49-F238E27FC236}">
                      <a16:creationId xmlns:a16="http://schemas.microsoft.com/office/drawing/2014/main" id="{8D13E573-358D-0ADF-892D-3DD0CEE21434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357" name="Google Shape;8806;p75">
                  <a:extLst>
                    <a:ext uri="{FF2B5EF4-FFF2-40B4-BE49-F238E27FC236}">
                      <a16:creationId xmlns:a16="http://schemas.microsoft.com/office/drawing/2014/main" id="{28E86AED-12A1-39C5-8015-81EA0A72F96A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370" name="Google Shape;1529;p70">
            <a:extLst>
              <a:ext uri="{FF2B5EF4-FFF2-40B4-BE49-F238E27FC236}">
                <a16:creationId xmlns:a16="http://schemas.microsoft.com/office/drawing/2014/main" id="{DB6AA60B-C594-6EB1-CDBC-ED86E9EC8BE9}"/>
              </a:ext>
            </a:extLst>
          </p:cNvPr>
          <p:cNvSpPr txBox="1">
            <a:spLocks/>
          </p:cNvSpPr>
          <p:nvPr/>
        </p:nvSpPr>
        <p:spPr>
          <a:xfrm>
            <a:off x="1324044" y="393675"/>
            <a:ext cx="7710600" cy="482400"/>
          </a:xfrm>
          <a:prstGeom prst="rect">
            <a:avLst/>
          </a:prstGeom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27059535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DCFA298-78F1-E4C5-15AB-CF6A6D033B1A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solidFill>
            <a:schemeClr val="tx1"/>
          </a:soli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>
                <a:solidFill>
                  <a:schemeClr val="tx1"/>
                </a:solidFill>
              </a:rPr>
              <a:t>46</a:t>
            </a:fld>
            <a:endParaRPr lang="en">
              <a:solidFill>
                <a:schemeClr val="tx1"/>
              </a:solidFill>
            </a:endParaRPr>
          </a:p>
        </p:txBody>
      </p:sp>
      <p:grpSp>
        <p:nvGrpSpPr>
          <p:cNvPr id="3" name="Google Shape;8811;p76">
            <a:extLst>
              <a:ext uri="{FF2B5EF4-FFF2-40B4-BE49-F238E27FC236}">
                <a16:creationId xmlns:a16="http://schemas.microsoft.com/office/drawing/2014/main" id="{84A75CBB-CF17-660C-470C-E9D37E78AA11}"/>
              </a:ext>
            </a:extLst>
          </p:cNvPr>
          <p:cNvGrpSpPr/>
          <p:nvPr/>
        </p:nvGrpSpPr>
        <p:grpSpPr>
          <a:xfrm>
            <a:off x="1563176" y="2148172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4" name="Google Shape;8812;p76">
              <a:extLst>
                <a:ext uri="{FF2B5EF4-FFF2-40B4-BE49-F238E27FC236}">
                  <a16:creationId xmlns:a16="http://schemas.microsoft.com/office/drawing/2014/main" id="{8B35ABAF-E2D9-B47E-9AD6-F6AB630085D8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Google Shape;8813;p76">
              <a:extLst>
                <a:ext uri="{FF2B5EF4-FFF2-40B4-BE49-F238E27FC236}">
                  <a16:creationId xmlns:a16="http://schemas.microsoft.com/office/drawing/2014/main" id="{21034230-05A5-D07A-20ED-235862F39BA7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8814;p76">
              <a:extLst>
                <a:ext uri="{FF2B5EF4-FFF2-40B4-BE49-F238E27FC236}">
                  <a16:creationId xmlns:a16="http://schemas.microsoft.com/office/drawing/2014/main" id="{A5A9DC22-9F20-0578-4F1C-F718D829E085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Google Shape;8815;p76">
              <a:extLst>
                <a:ext uri="{FF2B5EF4-FFF2-40B4-BE49-F238E27FC236}">
                  <a16:creationId xmlns:a16="http://schemas.microsoft.com/office/drawing/2014/main" id="{F2FC421D-E1C3-A429-EE2A-D08CCEA1AB64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8816;p76">
              <a:extLst>
                <a:ext uri="{FF2B5EF4-FFF2-40B4-BE49-F238E27FC236}">
                  <a16:creationId xmlns:a16="http://schemas.microsoft.com/office/drawing/2014/main" id="{F3E017D1-C9E1-BA47-FF71-F5FF1AA1B0D8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" name="Google Shape;8817;p76">
            <a:extLst>
              <a:ext uri="{FF2B5EF4-FFF2-40B4-BE49-F238E27FC236}">
                <a16:creationId xmlns:a16="http://schemas.microsoft.com/office/drawing/2014/main" id="{D2888254-486B-6438-D7A6-3C4242018D8B}"/>
              </a:ext>
            </a:extLst>
          </p:cNvPr>
          <p:cNvSpPr/>
          <p:nvPr/>
        </p:nvSpPr>
        <p:spPr>
          <a:xfrm>
            <a:off x="2108727" y="2144393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oogle Shape;8818;p76">
            <a:extLst>
              <a:ext uri="{FF2B5EF4-FFF2-40B4-BE49-F238E27FC236}">
                <a16:creationId xmlns:a16="http://schemas.microsoft.com/office/drawing/2014/main" id="{007C5C55-38B6-98CA-2CD0-3E5191C485CB}"/>
              </a:ext>
            </a:extLst>
          </p:cNvPr>
          <p:cNvGrpSpPr/>
          <p:nvPr/>
        </p:nvGrpSpPr>
        <p:grpSpPr>
          <a:xfrm>
            <a:off x="2655453" y="2159159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11" name="Google Shape;8819;p76">
              <a:extLst>
                <a:ext uri="{FF2B5EF4-FFF2-40B4-BE49-F238E27FC236}">
                  <a16:creationId xmlns:a16="http://schemas.microsoft.com/office/drawing/2014/main" id="{8CF207F6-F693-EFE0-7CFD-7308743B7215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Google Shape;8820;p76">
              <a:extLst>
                <a:ext uri="{FF2B5EF4-FFF2-40B4-BE49-F238E27FC236}">
                  <a16:creationId xmlns:a16="http://schemas.microsoft.com/office/drawing/2014/main" id="{77568E3C-2C5D-A3C5-173D-DA8BD2B34310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8821;p76">
              <a:extLst>
                <a:ext uri="{FF2B5EF4-FFF2-40B4-BE49-F238E27FC236}">
                  <a16:creationId xmlns:a16="http://schemas.microsoft.com/office/drawing/2014/main" id="{E373FBDD-931B-300C-D074-3E6F0A08DDDC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oogle Shape;8822;p76">
            <a:extLst>
              <a:ext uri="{FF2B5EF4-FFF2-40B4-BE49-F238E27FC236}">
                <a16:creationId xmlns:a16="http://schemas.microsoft.com/office/drawing/2014/main" id="{15C3E02B-5CBA-B528-E319-3CCC43FA01F4}"/>
              </a:ext>
            </a:extLst>
          </p:cNvPr>
          <p:cNvGrpSpPr/>
          <p:nvPr/>
        </p:nvGrpSpPr>
        <p:grpSpPr>
          <a:xfrm>
            <a:off x="3276815" y="2144012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15" name="Google Shape;8823;p76">
              <a:extLst>
                <a:ext uri="{FF2B5EF4-FFF2-40B4-BE49-F238E27FC236}">
                  <a16:creationId xmlns:a16="http://schemas.microsoft.com/office/drawing/2014/main" id="{2C216042-377A-1350-7EF2-8013F1650E03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Google Shape;8824;p76">
              <a:extLst>
                <a:ext uri="{FF2B5EF4-FFF2-40B4-BE49-F238E27FC236}">
                  <a16:creationId xmlns:a16="http://schemas.microsoft.com/office/drawing/2014/main" id="{E388E34F-3F58-9570-0D5A-A3A5DA308329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8825;p76">
              <a:extLst>
                <a:ext uri="{FF2B5EF4-FFF2-40B4-BE49-F238E27FC236}">
                  <a16:creationId xmlns:a16="http://schemas.microsoft.com/office/drawing/2014/main" id="{C80E4972-3C17-5366-2FE4-D3D5FF6DCA79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Google Shape;8826;p76">
              <a:extLst>
                <a:ext uri="{FF2B5EF4-FFF2-40B4-BE49-F238E27FC236}">
                  <a16:creationId xmlns:a16="http://schemas.microsoft.com/office/drawing/2014/main" id="{C9661814-D745-5006-F9B2-986931ABA6DB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8827;p76">
            <a:extLst>
              <a:ext uri="{FF2B5EF4-FFF2-40B4-BE49-F238E27FC236}">
                <a16:creationId xmlns:a16="http://schemas.microsoft.com/office/drawing/2014/main" id="{3ABA1618-70AF-3D05-29ED-72B2309DDF06}"/>
              </a:ext>
            </a:extLst>
          </p:cNvPr>
          <p:cNvGrpSpPr/>
          <p:nvPr/>
        </p:nvGrpSpPr>
        <p:grpSpPr>
          <a:xfrm>
            <a:off x="3746586" y="2178053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20" name="Google Shape;8828;p76">
              <a:extLst>
                <a:ext uri="{FF2B5EF4-FFF2-40B4-BE49-F238E27FC236}">
                  <a16:creationId xmlns:a16="http://schemas.microsoft.com/office/drawing/2014/main" id="{F7FEBFA5-A211-05F9-2954-3FEC599668CE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8829;p76">
              <a:extLst>
                <a:ext uri="{FF2B5EF4-FFF2-40B4-BE49-F238E27FC236}">
                  <a16:creationId xmlns:a16="http://schemas.microsoft.com/office/drawing/2014/main" id="{966B9F23-D2DD-A760-AA28-42B64CF0DB66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8830;p76">
              <a:extLst>
                <a:ext uri="{FF2B5EF4-FFF2-40B4-BE49-F238E27FC236}">
                  <a16:creationId xmlns:a16="http://schemas.microsoft.com/office/drawing/2014/main" id="{A4BFBCD4-DBD0-4279-03BB-1D6CD126195E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Google Shape;8831;p76">
              <a:extLst>
                <a:ext uri="{FF2B5EF4-FFF2-40B4-BE49-F238E27FC236}">
                  <a16:creationId xmlns:a16="http://schemas.microsoft.com/office/drawing/2014/main" id="{DB1508B5-F0B0-D4C0-30A4-5E095AE850AC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8832;p76">
            <a:extLst>
              <a:ext uri="{FF2B5EF4-FFF2-40B4-BE49-F238E27FC236}">
                <a16:creationId xmlns:a16="http://schemas.microsoft.com/office/drawing/2014/main" id="{8DA3EBB1-5C6E-CA5F-CF0A-98FC6426C914}"/>
              </a:ext>
            </a:extLst>
          </p:cNvPr>
          <p:cNvGrpSpPr/>
          <p:nvPr/>
        </p:nvGrpSpPr>
        <p:grpSpPr>
          <a:xfrm>
            <a:off x="4261176" y="2146489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25" name="Google Shape;8833;p76">
              <a:extLst>
                <a:ext uri="{FF2B5EF4-FFF2-40B4-BE49-F238E27FC236}">
                  <a16:creationId xmlns:a16="http://schemas.microsoft.com/office/drawing/2014/main" id="{DD44385B-7F0E-E3EE-0B17-C558B1279BC3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8834;p76">
              <a:extLst>
                <a:ext uri="{FF2B5EF4-FFF2-40B4-BE49-F238E27FC236}">
                  <a16:creationId xmlns:a16="http://schemas.microsoft.com/office/drawing/2014/main" id="{3833FE0A-248C-AB69-5BDD-718846958458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8835;p76">
              <a:extLst>
                <a:ext uri="{FF2B5EF4-FFF2-40B4-BE49-F238E27FC236}">
                  <a16:creationId xmlns:a16="http://schemas.microsoft.com/office/drawing/2014/main" id="{5271CA58-97FF-CB8E-974C-754891735617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8836;p76">
              <a:extLst>
                <a:ext uri="{FF2B5EF4-FFF2-40B4-BE49-F238E27FC236}">
                  <a16:creationId xmlns:a16="http://schemas.microsoft.com/office/drawing/2014/main" id="{7D8046DF-F032-8FF6-89EE-9AFD4D3A9576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8837;p76">
              <a:extLst>
                <a:ext uri="{FF2B5EF4-FFF2-40B4-BE49-F238E27FC236}">
                  <a16:creationId xmlns:a16="http://schemas.microsoft.com/office/drawing/2014/main" id="{58718D1D-6AAC-1628-AB13-1B0D2122B905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Google Shape;8838;p76">
            <a:extLst>
              <a:ext uri="{FF2B5EF4-FFF2-40B4-BE49-F238E27FC236}">
                <a16:creationId xmlns:a16="http://schemas.microsoft.com/office/drawing/2014/main" id="{BF46935F-B55B-0068-FBDE-52C349BED3B0}"/>
              </a:ext>
            </a:extLst>
          </p:cNvPr>
          <p:cNvSpPr/>
          <p:nvPr/>
        </p:nvSpPr>
        <p:spPr>
          <a:xfrm>
            <a:off x="4840768" y="2144774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oogle Shape;8839;p76">
            <a:extLst>
              <a:ext uri="{FF2B5EF4-FFF2-40B4-BE49-F238E27FC236}">
                <a16:creationId xmlns:a16="http://schemas.microsoft.com/office/drawing/2014/main" id="{FEFB4232-4C68-1902-B05D-39E6EBF19072}"/>
              </a:ext>
            </a:extLst>
          </p:cNvPr>
          <p:cNvGrpSpPr/>
          <p:nvPr/>
        </p:nvGrpSpPr>
        <p:grpSpPr>
          <a:xfrm>
            <a:off x="5384827" y="2146298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32" name="Google Shape;8840;p76">
              <a:extLst>
                <a:ext uri="{FF2B5EF4-FFF2-40B4-BE49-F238E27FC236}">
                  <a16:creationId xmlns:a16="http://schemas.microsoft.com/office/drawing/2014/main" id="{A86310C1-9F9C-C861-B2D5-D160B0416F4B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8841;p76">
              <a:extLst>
                <a:ext uri="{FF2B5EF4-FFF2-40B4-BE49-F238E27FC236}">
                  <a16:creationId xmlns:a16="http://schemas.microsoft.com/office/drawing/2014/main" id="{8065EC21-80BC-B845-A722-B0456251B50A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8842;p76">
              <a:extLst>
                <a:ext uri="{FF2B5EF4-FFF2-40B4-BE49-F238E27FC236}">
                  <a16:creationId xmlns:a16="http://schemas.microsoft.com/office/drawing/2014/main" id="{E7C92E9D-3F41-DC49-AFD5-1D5B7975332C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8843;p76">
            <a:extLst>
              <a:ext uri="{FF2B5EF4-FFF2-40B4-BE49-F238E27FC236}">
                <a16:creationId xmlns:a16="http://schemas.microsoft.com/office/drawing/2014/main" id="{A38C1CAB-FBC8-357F-43BB-C5426FDCE027}"/>
              </a:ext>
            </a:extLst>
          </p:cNvPr>
          <p:cNvSpPr/>
          <p:nvPr/>
        </p:nvSpPr>
        <p:spPr>
          <a:xfrm>
            <a:off x="5931553" y="2143663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oogle Shape;8844;p76">
            <a:extLst>
              <a:ext uri="{FF2B5EF4-FFF2-40B4-BE49-F238E27FC236}">
                <a16:creationId xmlns:a16="http://schemas.microsoft.com/office/drawing/2014/main" id="{A80B912A-31F1-0468-F511-F40AFD111957}"/>
              </a:ext>
            </a:extLst>
          </p:cNvPr>
          <p:cNvGrpSpPr/>
          <p:nvPr/>
        </p:nvGrpSpPr>
        <p:grpSpPr>
          <a:xfrm>
            <a:off x="7069557" y="2164812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37" name="Google Shape;8845;p76">
              <a:extLst>
                <a:ext uri="{FF2B5EF4-FFF2-40B4-BE49-F238E27FC236}">
                  <a16:creationId xmlns:a16="http://schemas.microsoft.com/office/drawing/2014/main" id="{DD389618-0318-F20E-B2D6-10FBDF38EC54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8846;p76">
              <a:extLst>
                <a:ext uri="{FF2B5EF4-FFF2-40B4-BE49-F238E27FC236}">
                  <a16:creationId xmlns:a16="http://schemas.microsoft.com/office/drawing/2014/main" id="{6BFCEFDA-35F3-6478-B91F-B60C9B42B9EC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8847;p76">
              <a:extLst>
                <a:ext uri="{FF2B5EF4-FFF2-40B4-BE49-F238E27FC236}">
                  <a16:creationId xmlns:a16="http://schemas.microsoft.com/office/drawing/2014/main" id="{CE1C371C-FCED-0D75-54F6-51A873E0E04A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8848;p76">
              <a:extLst>
                <a:ext uri="{FF2B5EF4-FFF2-40B4-BE49-F238E27FC236}">
                  <a16:creationId xmlns:a16="http://schemas.microsoft.com/office/drawing/2014/main" id="{5BD74BE0-2351-28B1-97BC-580BD090FC60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8849;p76">
            <a:extLst>
              <a:ext uri="{FF2B5EF4-FFF2-40B4-BE49-F238E27FC236}">
                <a16:creationId xmlns:a16="http://schemas.microsoft.com/office/drawing/2014/main" id="{619408B5-D73B-ED3C-17C1-14A6D4A617C1}"/>
              </a:ext>
            </a:extLst>
          </p:cNvPr>
          <p:cNvGrpSpPr/>
          <p:nvPr/>
        </p:nvGrpSpPr>
        <p:grpSpPr>
          <a:xfrm>
            <a:off x="7567126" y="2152205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42" name="Google Shape;8850;p76">
              <a:extLst>
                <a:ext uri="{FF2B5EF4-FFF2-40B4-BE49-F238E27FC236}">
                  <a16:creationId xmlns:a16="http://schemas.microsoft.com/office/drawing/2014/main" id="{DEE956EA-9679-D316-6325-DEDAC2B0001C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8851;p76">
              <a:extLst>
                <a:ext uri="{FF2B5EF4-FFF2-40B4-BE49-F238E27FC236}">
                  <a16:creationId xmlns:a16="http://schemas.microsoft.com/office/drawing/2014/main" id="{F4528306-E7C5-760B-401C-FCAEE89DDB77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8852;p76">
            <a:extLst>
              <a:ext uri="{FF2B5EF4-FFF2-40B4-BE49-F238E27FC236}">
                <a16:creationId xmlns:a16="http://schemas.microsoft.com/office/drawing/2014/main" id="{B069FFD7-A22C-14F2-6B67-6E81AF517FB6}"/>
              </a:ext>
            </a:extLst>
          </p:cNvPr>
          <p:cNvGrpSpPr/>
          <p:nvPr/>
        </p:nvGrpSpPr>
        <p:grpSpPr>
          <a:xfrm>
            <a:off x="8138398" y="2159445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45" name="Google Shape;8853;p76">
              <a:extLst>
                <a:ext uri="{FF2B5EF4-FFF2-40B4-BE49-F238E27FC236}">
                  <a16:creationId xmlns:a16="http://schemas.microsoft.com/office/drawing/2014/main" id="{6B046812-39E9-D8FF-A5F2-7602B63FB6F8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8854;p76">
              <a:extLst>
                <a:ext uri="{FF2B5EF4-FFF2-40B4-BE49-F238E27FC236}">
                  <a16:creationId xmlns:a16="http://schemas.microsoft.com/office/drawing/2014/main" id="{23511874-2E20-68AF-3184-705284585DA7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8855;p76">
            <a:extLst>
              <a:ext uri="{FF2B5EF4-FFF2-40B4-BE49-F238E27FC236}">
                <a16:creationId xmlns:a16="http://schemas.microsoft.com/office/drawing/2014/main" id="{0DAC130A-F1CF-F51F-3864-971E0970E500}"/>
              </a:ext>
            </a:extLst>
          </p:cNvPr>
          <p:cNvGrpSpPr/>
          <p:nvPr/>
        </p:nvGrpSpPr>
        <p:grpSpPr>
          <a:xfrm>
            <a:off x="8686616" y="2206792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48" name="Google Shape;8856;p76">
              <a:extLst>
                <a:ext uri="{FF2B5EF4-FFF2-40B4-BE49-F238E27FC236}">
                  <a16:creationId xmlns:a16="http://schemas.microsoft.com/office/drawing/2014/main" id="{9F723261-1CA6-84F3-0343-DCE0ADAEE057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8857;p76">
              <a:extLst>
                <a:ext uri="{FF2B5EF4-FFF2-40B4-BE49-F238E27FC236}">
                  <a16:creationId xmlns:a16="http://schemas.microsoft.com/office/drawing/2014/main" id="{22DB08F9-7B5E-FD36-6509-A4E4F72D6A67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8858;p76">
              <a:extLst>
                <a:ext uri="{FF2B5EF4-FFF2-40B4-BE49-F238E27FC236}">
                  <a16:creationId xmlns:a16="http://schemas.microsoft.com/office/drawing/2014/main" id="{0FD23D1A-B04E-14B9-2FCA-67E17A9913F3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8859;p76">
              <a:extLst>
                <a:ext uri="{FF2B5EF4-FFF2-40B4-BE49-F238E27FC236}">
                  <a16:creationId xmlns:a16="http://schemas.microsoft.com/office/drawing/2014/main" id="{8EF537C0-2AA8-C201-D0B0-E737B6CE741C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8860;p76">
              <a:extLst>
                <a:ext uri="{FF2B5EF4-FFF2-40B4-BE49-F238E27FC236}">
                  <a16:creationId xmlns:a16="http://schemas.microsoft.com/office/drawing/2014/main" id="{3108DC1C-E630-66B9-6F2A-798F03F6138D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8861;p76">
              <a:extLst>
                <a:ext uri="{FF2B5EF4-FFF2-40B4-BE49-F238E27FC236}">
                  <a16:creationId xmlns:a16="http://schemas.microsoft.com/office/drawing/2014/main" id="{98113416-3EFF-6A87-D200-460B82C710A6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8862;p76">
            <a:extLst>
              <a:ext uri="{FF2B5EF4-FFF2-40B4-BE49-F238E27FC236}">
                <a16:creationId xmlns:a16="http://schemas.microsoft.com/office/drawing/2014/main" id="{D6AFF1E9-5667-14E3-A3DD-CBD616140B5E}"/>
              </a:ext>
            </a:extLst>
          </p:cNvPr>
          <p:cNvGrpSpPr/>
          <p:nvPr/>
        </p:nvGrpSpPr>
        <p:grpSpPr>
          <a:xfrm>
            <a:off x="6520227" y="2166336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55" name="Google Shape;8863;p76">
              <a:extLst>
                <a:ext uri="{FF2B5EF4-FFF2-40B4-BE49-F238E27FC236}">
                  <a16:creationId xmlns:a16="http://schemas.microsoft.com/office/drawing/2014/main" id="{0DA5E490-BD71-9083-AF42-8F7ABC230B1C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8864;p76">
              <a:extLst>
                <a:ext uri="{FF2B5EF4-FFF2-40B4-BE49-F238E27FC236}">
                  <a16:creationId xmlns:a16="http://schemas.microsoft.com/office/drawing/2014/main" id="{EC3C1391-8916-098A-7663-F59579B98559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8865;p76">
              <a:extLst>
                <a:ext uri="{FF2B5EF4-FFF2-40B4-BE49-F238E27FC236}">
                  <a16:creationId xmlns:a16="http://schemas.microsoft.com/office/drawing/2014/main" id="{B1CD91B2-B887-E572-476C-9FE15FDC574B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8866;p76">
              <a:extLst>
                <a:ext uri="{FF2B5EF4-FFF2-40B4-BE49-F238E27FC236}">
                  <a16:creationId xmlns:a16="http://schemas.microsoft.com/office/drawing/2014/main" id="{9BBBBA60-7766-22D0-EE7D-C92EBADB5E71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8867;p76">
              <a:extLst>
                <a:ext uri="{FF2B5EF4-FFF2-40B4-BE49-F238E27FC236}">
                  <a16:creationId xmlns:a16="http://schemas.microsoft.com/office/drawing/2014/main" id="{D60A1943-3EAA-98AD-DC19-AEB06516D1F5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8868;p76">
              <a:extLst>
                <a:ext uri="{FF2B5EF4-FFF2-40B4-BE49-F238E27FC236}">
                  <a16:creationId xmlns:a16="http://schemas.microsoft.com/office/drawing/2014/main" id="{49310269-A618-4C9F-32ED-BDB3BE4BFB66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8869;p76">
              <a:extLst>
                <a:ext uri="{FF2B5EF4-FFF2-40B4-BE49-F238E27FC236}">
                  <a16:creationId xmlns:a16="http://schemas.microsoft.com/office/drawing/2014/main" id="{7A7C743A-B52D-3626-FA50-6497E5241278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8870;p76">
              <a:extLst>
                <a:ext uri="{FF2B5EF4-FFF2-40B4-BE49-F238E27FC236}">
                  <a16:creationId xmlns:a16="http://schemas.microsoft.com/office/drawing/2014/main" id="{7106976B-F6EC-D227-9B75-A40E706961CC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8871;p76">
              <a:extLst>
                <a:ext uri="{FF2B5EF4-FFF2-40B4-BE49-F238E27FC236}">
                  <a16:creationId xmlns:a16="http://schemas.microsoft.com/office/drawing/2014/main" id="{EE677503-F665-B7EB-DBBD-0E78F98DB5DC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8872;p76">
              <a:extLst>
                <a:ext uri="{FF2B5EF4-FFF2-40B4-BE49-F238E27FC236}">
                  <a16:creationId xmlns:a16="http://schemas.microsoft.com/office/drawing/2014/main" id="{3E9AE30E-1829-73C5-EDC4-35A3CFB94EC2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8873;p76">
              <a:extLst>
                <a:ext uri="{FF2B5EF4-FFF2-40B4-BE49-F238E27FC236}">
                  <a16:creationId xmlns:a16="http://schemas.microsoft.com/office/drawing/2014/main" id="{6B19E822-041E-F508-8FEB-EB5A40DB5C8F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8874;p76">
              <a:extLst>
                <a:ext uri="{FF2B5EF4-FFF2-40B4-BE49-F238E27FC236}">
                  <a16:creationId xmlns:a16="http://schemas.microsoft.com/office/drawing/2014/main" id="{91599DBA-2F0C-0411-FED8-1EB059BFC40A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8875;p76">
              <a:extLst>
                <a:ext uri="{FF2B5EF4-FFF2-40B4-BE49-F238E27FC236}">
                  <a16:creationId xmlns:a16="http://schemas.microsoft.com/office/drawing/2014/main" id="{16C5F80D-4B20-9C87-1300-1793133F43B4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8876;p76">
              <a:extLst>
                <a:ext uri="{FF2B5EF4-FFF2-40B4-BE49-F238E27FC236}">
                  <a16:creationId xmlns:a16="http://schemas.microsoft.com/office/drawing/2014/main" id="{BBB1C1F0-EDE4-C50A-DA70-8951208B4CD7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8877;p76">
              <a:extLst>
                <a:ext uri="{FF2B5EF4-FFF2-40B4-BE49-F238E27FC236}">
                  <a16:creationId xmlns:a16="http://schemas.microsoft.com/office/drawing/2014/main" id="{FDCD1DE3-4568-79E0-42F2-09BF057D2AA9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8878;p76">
              <a:extLst>
                <a:ext uri="{FF2B5EF4-FFF2-40B4-BE49-F238E27FC236}">
                  <a16:creationId xmlns:a16="http://schemas.microsoft.com/office/drawing/2014/main" id="{5D346093-8102-33FF-9D34-4F4FC30FA50A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8879;p76">
              <a:extLst>
                <a:ext uri="{FF2B5EF4-FFF2-40B4-BE49-F238E27FC236}">
                  <a16:creationId xmlns:a16="http://schemas.microsoft.com/office/drawing/2014/main" id="{F4441695-EED9-766F-92A6-56CAB5D237DF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8880;p76">
            <a:extLst>
              <a:ext uri="{FF2B5EF4-FFF2-40B4-BE49-F238E27FC236}">
                <a16:creationId xmlns:a16="http://schemas.microsoft.com/office/drawing/2014/main" id="{99E3AD0A-361C-CC20-A18F-4A89F87F71C8}"/>
              </a:ext>
            </a:extLst>
          </p:cNvPr>
          <p:cNvGrpSpPr/>
          <p:nvPr/>
        </p:nvGrpSpPr>
        <p:grpSpPr>
          <a:xfrm>
            <a:off x="3194208" y="2600744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73" name="Google Shape;8881;p76">
              <a:extLst>
                <a:ext uri="{FF2B5EF4-FFF2-40B4-BE49-F238E27FC236}">
                  <a16:creationId xmlns:a16="http://schemas.microsoft.com/office/drawing/2014/main" id="{3CD64EB2-7D9B-75D2-7907-721C0D08145C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8882;p76">
              <a:extLst>
                <a:ext uri="{FF2B5EF4-FFF2-40B4-BE49-F238E27FC236}">
                  <a16:creationId xmlns:a16="http://schemas.microsoft.com/office/drawing/2014/main" id="{F39F621A-93C5-B325-21B0-B4C9576C1F9B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8883;p76">
              <a:extLst>
                <a:ext uri="{FF2B5EF4-FFF2-40B4-BE49-F238E27FC236}">
                  <a16:creationId xmlns:a16="http://schemas.microsoft.com/office/drawing/2014/main" id="{7BCEF5E6-F33E-06CD-A1C5-7C5DD1180D31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8884;p76">
              <a:extLst>
                <a:ext uri="{FF2B5EF4-FFF2-40B4-BE49-F238E27FC236}">
                  <a16:creationId xmlns:a16="http://schemas.microsoft.com/office/drawing/2014/main" id="{4E41DEEE-1B94-BF4D-F8D5-C6102F2C48FF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8885;p76">
              <a:extLst>
                <a:ext uri="{FF2B5EF4-FFF2-40B4-BE49-F238E27FC236}">
                  <a16:creationId xmlns:a16="http://schemas.microsoft.com/office/drawing/2014/main" id="{E04E731E-ECF2-3A28-FBC5-8E0D916EE07C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8886;p76">
              <a:extLst>
                <a:ext uri="{FF2B5EF4-FFF2-40B4-BE49-F238E27FC236}">
                  <a16:creationId xmlns:a16="http://schemas.microsoft.com/office/drawing/2014/main" id="{DC7BE5FE-66B2-19E9-B9BF-9B04F54639A5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8887;p76">
            <a:extLst>
              <a:ext uri="{FF2B5EF4-FFF2-40B4-BE49-F238E27FC236}">
                <a16:creationId xmlns:a16="http://schemas.microsoft.com/office/drawing/2014/main" id="{EF446440-5531-001A-2C16-0336282D4844}"/>
              </a:ext>
            </a:extLst>
          </p:cNvPr>
          <p:cNvGrpSpPr/>
          <p:nvPr/>
        </p:nvGrpSpPr>
        <p:grpSpPr>
          <a:xfrm>
            <a:off x="1557873" y="2603062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0" name="Google Shape;8888;p76">
              <a:extLst>
                <a:ext uri="{FF2B5EF4-FFF2-40B4-BE49-F238E27FC236}">
                  <a16:creationId xmlns:a16="http://schemas.microsoft.com/office/drawing/2014/main" id="{A74A1591-35E8-3322-FFF4-1A9BCDEF2762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8889;p76">
              <a:extLst>
                <a:ext uri="{FF2B5EF4-FFF2-40B4-BE49-F238E27FC236}">
                  <a16:creationId xmlns:a16="http://schemas.microsoft.com/office/drawing/2014/main" id="{BB4C5474-68F7-E3E5-9B88-7962E9E14006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8890;p76">
              <a:extLst>
                <a:ext uri="{FF2B5EF4-FFF2-40B4-BE49-F238E27FC236}">
                  <a16:creationId xmlns:a16="http://schemas.microsoft.com/office/drawing/2014/main" id="{B82B9639-7268-25CC-8756-4F9367348B9E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8891;p76">
              <a:extLst>
                <a:ext uri="{FF2B5EF4-FFF2-40B4-BE49-F238E27FC236}">
                  <a16:creationId xmlns:a16="http://schemas.microsoft.com/office/drawing/2014/main" id="{93D0D88F-AD5D-B4EA-DF7C-EF3396367E16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8892;p76">
              <a:extLst>
                <a:ext uri="{FF2B5EF4-FFF2-40B4-BE49-F238E27FC236}">
                  <a16:creationId xmlns:a16="http://schemas.microsoft.com/office/drawing/2014/main" id="{1C06B00B-57EF-87D2-C23E-5A671E8BEE38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8893;p76">
            <a:extLst>
              <a:ext uri="{FF2B5EF4-FFF2-40B4-BE49-F238E27FC236}">
                <a16:creationId xmlns:a16="http://schemas.microsoft.com/office/drawing/2014/main" id="{F03F2F61-2D0F-3CFC-41AC-C20F6AA691DE}"/>
              </a:ext>
            </a:extLst>
          </p:cNvPr>
          <p:cNvGrpSpPr/>
          <p:nvPr/>
        </p:nvGrpSpPr>
        <p:grpSpPr>
          <a:xfrm>
            <a:off x="2147769" y="2622843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6" name="Google Shape;8894;p76">
              <a:extLst>
                <a:ext uri="{FF2B5EF4-FFF2-40B4-BE49-F238E27FC236}">
                  <a16:creationId xmlns:a16="http://schemas.microsoft.com/office/drawing/2014/main" id="{341FC1FF-A6C6-9BE3-F5E8-6F0CEFA8B44B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8895;p76">
              <a:extLst>
                <a:ext uri="{FF2B5EF4-FFF2-40B4-BE49-F238E27FC236}">
                  <a16:creationId xmlns:a16="http://schemas.microsoft.com/office/drawing/2014/main" id="{3797F932-32E6-C0AC-81A8-18D0F537BADC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8896;p76">
            <a:extLst>
              <a:ext uri="{FF2B5EF4-FFF2-40B4-BE49-F238E27FC236}">
                <a16:creationId xmlns:a16="http://schemas.microsoft.com/office/drawing/2014/main" id="{356FBD1B-4322-D151-1948-0D02F4AE3C40}"/>
              </a:ext>
            </a:extLst>
          </p:cNvPr>
          <p:cNvGrpSpPr/>
          <p:nvPr/>
        </p:nvGrpSpPr>
        <p:grpSpPr>
          <a:xfrm>
            <a:off x="2649769" y="2631007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9" name="Google Shape;8897;p76">
              <a:extLst>
                <a:ext uri="{FF2B5EF4-FFF2-40B4-BE49-F238E27FC236}">
                  <a16:creationId xmlns:a16="http://schemas.microsoft.com/office/drawing/2014/main" id="{0A1DBCCD-AA72-9B08-9A7A-214F355CEC27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8898;p76">
              <a:extLst>
                <a:ext uri="{FF2B5EF4-FFF2-40B4-BE49-F238E27FC236}">
                  <a16:creationId xmlns:a16="http://schemas.microsoft.com/office/drawing/2014/main" id="{3F6544F1-66BB-7A92-42F1-86B541CB2113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8899;p76">
              <a:extLst>
                <a:ext uri="{FF2B5EF4-FFF2-40B4-BE49-F238E27FC236}">
                  <a16:creationId xmlns:a16="http://schemas.microsoft.com/office/drawing/2014/main" id="{16A693CD-B230-D33C-AEA8-0BB6C4BE4CD4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8900;p76">
            <a:extLst>
              <a:ext uri="{FF2B5EF4-FFF2-40B4-BE49-F238E27FC236}">
                <a16:creationId xmlns:a16="http://schemas.microsoft.com/office/drawing/2014/main" id="{192EC5C8-4491-E619-5E4B-F4AC7201D4B1}"/>
              </a:ext>
            </a:extLst>
          </p:cNvPr>
          <p:cNvGrpSpPr/>
          <p:nvPr/>
        </p:nvGrpSpPr>
        <p:grpSpPr>
          <a:xfrm>
            <a:off x="3776849" y="2601062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93" name="Google Shape;8901;p76">
              <a:extLst>
                <a:ext uri="{FF2B5EF4-FFF2-40B4-BE49-F238E27FC236}">
                  <a16:creationId xmlns:a16="http://schemas.microsoft.com/office/drawing/2014/main" id="{E34AD3BF-A112-FB2C-12F5-B4FDC83AC900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8902;p76">
              <a:extLst>
                <a:ext uri="{FF2B5EF4-FFF2-40B4-BE49-F238E27FC236}">
                  <a16:creationId xmlns:a16="http://schemas.microsoft.com/office/drawing/2014/main" id="{11911CE3-8F3D-E36D-EA57-A23F1297D698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8903;p76">
              <a:extLst>
                <a:ext uri="{FF2B5EF4-FFF2-40B4-BE49-F238E27FC236}">
                  <a16:creationId xmlns:a16="http://schemas.microsoft.com/office/drawing/2014/main" id="{33627A21-4F15-09DA-61E9-6F697700FC54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" name="Google Shape;8904;p76">
            <a:extLst>
              <a:ext uri="{FF2B5EF4-FFF2-40B4-BE49-F238E27FC236}">
                <a16:creationId xmlns:a16="http://schemas.microsoft.com/office/drawing/2014/main" id="{B6782371-7632-DA0C-2FF5-E2252610E453}"/>
              </a:ext>
            </a:extLst>
          </p:cNvPr>
          <p:cNvGrpSpPr/>
          <p:nvPr/>
        </p:nvGrpSpPr>
        <p:grpSpPr>
          <a:xfrm>
            <a:off x="4317509" y="2602110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97" name="Google Shape;8905;p76">
              <a:extLst>
                <a:ext uri="{FF2B5EF4-FFF2-40B4-BE49-F238E27FC236}">
                  <a16:creationId xmlns:a16="http://schemas.microsoft.com/office/drawing/2014/main" id="{E69186FA-4D67-0EBF-19CD-EB72C198810B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8906;p76">
              <a:extLst>
                <a:ext uri="{FF2B5EF4-FFF2-40B4-BE49-F238E27FC236}">
                  <a16:creationId xmlns:a16="http://schemas.microsoft.com/office/drawing/2014/main" id="{5AB2B525-7D93-6C74-3D1B-6A5CEB3C10C6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8907;p76">
            <a:extLst>
              <a:ext uri="{FF2B5EF4-FFF2-40B4-BE49-F238E27FC236}">
                <a16:creationId xmlns:a16="http://schemas.microsoft.com/office/drawing/2014/main" id="{2E50C99E-C7E6-1628-9CBD-471F7B1DE9B9}"/>
              </a:ext>
            </a:extLst>
          </p:cNvPr>
          <p:cNvGrpSpPr/>
          <p:nvPr/>
        </p:nvGrpSpPr>
        <p:grpSpPr>
          <a:xfrm>
            <a:off x="4823748" y="2617289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100" name="Google Shape;8908;p76">
              <a:extLst>
                <a:ext uri="{FF2B5EF4-FFF2-40B4-BE49-F238E27FC236}">
                  <a16:creationId xmlns:a16="http://schemas.microsoft.com/office/drawing/2014/main" id="{E4120D29-34AA-D15A-EA12-9B3595BD0836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8909;p76">
              <a:extLst>
                <a:ext uri="{FF2B5EF4-FFF2-40B4-BE49-F238E27FC236}">
                  <a16:creationId xmlns:a16="http://schemas.microsoft.com/office/drawing/2014/main" id="{06EB4C82-5767-1FA7-9984-F280903E942E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8910;p76">
              <a:extLst>
                <a:ext uri="{FF2B5EF4-FFF2-40B4-BE49-F238E27FC236}">
                  <a16:creationId xmlns:a16="http://schemas.microsoft.com/office/drawing/2014/main" id="{8ADDFC00-BBA7-D5A1-2387-CE9AA9B07920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8911;p76">
              <a:extLst>
                <a:ext uri="{FF2B5EF4-FFF2-40B4-BE49-F238E27FC236}">
                  <a16:creationId xmlns:a16="http://schemas.microsoft.com/office/drawing/2014/main" id="{C3645710-B027-1D0B-E8A7-8503F00E2326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8912;p76">
            <a:extLst>
              <a:ext uri="{FF2B5EF4-FFF2-40B4-BE49-F238E27FC236}">
                <a16:creationId xmlns:a16="http://schemas.microsoft.com/office/drawing/2014/main" id="{5A518FB9-4425-9657-857B-A1CB97D84DF7}"/>
              </a:ext>
            </a:extLst>
          </p:cNvPr>
          <p:cNvGrpSpPr/>
          <p:nvPr/>
        </p:nvGrpSpPr>
        <p:grpSpPr>
          <a:xfrm>
            <a:off x="5372919" y="2602269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105" name="Google Shape;8913;p76">
              <a:extLst>
                <a:ext uri="{FF2B5EF4-FFF2-40B4-BE49-F238E27FC236}">
                  <a16:creationId xmlns:a16="http://schemas.microsoft.com/office/drawing/2014/main" id="{80D39240-4B4F-3407-803A-CF80790734A1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8914;p76">
              <a:extLst>
                <a:ext uri="{FF2B5EF4-FFF2-40B4-BE49-F238E27FC236}">
                  <a16:creationId xmlns:a16="http://schemas.microsoft.com/office/drawing/2014/main" id="{2DB2320D-9040-4FCF-FF9C-E16B1AF218D5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8915;p76">
            <a:extLst>
              <a:ext uri="{FF2B5EF4-FFF2-40B4-BE49-F238E27FC236}">
                <a16:creationId xmlns:a16="http://schemas.microsoft.com/office/drawing/2014/main" id="{0A05FB6B-F6B3-4B1B-9169-442CDA54ECF4}"/>
              </a:ext>
            </a:extLst>
          </p:cNvPr>
          <p:cNvGrpSpPr/>
          <p:nvPr/>
        </p:nvGrpSpPr>
        <p:grpSpPr>
          <a:xfrm>
            <a:off x="5917549" y="2647646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108" name="Google Shape;8916;p76">
              <a:extLst>
                <a:ext uri="{FF2B5EF4-FFF2-40B4-BE49-F238E27FC236}">
                  <a16:creationId xmlns:a16="http://schemas.microsoft.com/office/drawing/2014/main" id="{3CAD19BC-A308-7163-44F3-43A0B74F2172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8917;p76">
              <a:extLst>
                <a:ext uri="{FF2B5EF4-FFF2-40B4-BE49-F238E27FC236}">
                  <a16:creationId xmlns:a16="http://schemas.microsoft.com/office/drawing/2014/main" id="{02166291-05B2-9B27-23DD-B8DC1382C07B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8918;p76">
              <a:extLst>
                <a:ext uri="{FF2B5EF4-FFF2-40B4-BE49-F238E27FC236}">
                  <a16:creationId xmlns:a16="http://schemas.microsoft.com/office/drawing/2014/main" id="{F19B8A4B-2803-1673-89AC-0E1427D9B4CE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8919;p76">
              <a:extLst>
                <a:ext uri="{FF2B5EF4-FFF2-40B4-BE49-F238E27FC236}">
                  <a16:creationId xmlns:a16="http://schemas.microsoft.com/office/drawing/2014/main" id="{76A7ED17-FF8B-6893-9695-D9CD63CB3609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8920;p76">
              <a:extLst>
                <a:ext uri="{FF2B5EF4-FFF2-40B4-BE49-F238E27FC236}">
                  <a16:creationId xmlns:a16="http://schemas.microsoft.com/office/drawing/2014/main" id="{0817818C-3424-0D4F-6252-E5E4F21DDAE3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8921;p76">
              <a:extLst>
                <a:ext uri="{FF2B5EF4-FFF2-40B4-BE49-F238E27FC236}">
                  <a16:creationId xmlns:a16="http://schemas.microsoft.com/office/drawing/2014/main" id="{8F8C9E3C-8FAA-9F8C-64BE-59DB70975B76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8922;p76">
              <a:extLst>
                <a:ext uri="{FF2B5EF4-FFF2-40B4-BE49-F238E27FC236}">
                  <a16:creationId xmlns:a16="http://schemas.microsoft.com/office/drawing/2014/main" id="{42944D4B-436E-609A-04BD-0378D683A4DF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8923;p76">
              <a:extLst>
                <a:ext uri="{FF2B5EF4-FFF2-40B4-BE49-F238E27FC236}">
                  <a16:creationId xmlns:a16="http://schemas.microsoft.com/office/drawing/2014/main" id="{19A3803E-A6A5-5CC7-761A-8DFB504E26CC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8924;p76">
              <a:extLst>
                <a:ext uri="{FF2B5EF4-FFF2-40B4-BE49-F238E27FC236}">
                  <a16:creationId xmlns:a16="http://schemas.microsoft.com/office/drawing/2014/main" id="{11730D64-AAF0-3223-5980-89AE3447AECD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8925;p76">
              <a:extLst>
                <a:ext uri="{FF2B5EF4-FFF2-40B4-BE49-F238E27FC236}">
                  <a16:creationId xmlns:a16="http://schemas.microsoft.com/office/drawing/2014/main" id="{DF6571D3-16C1-FF29-385F-3226E87A4066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8926;p76">
              <a:extLst>
                <a:ext uri="{FF2B5EF4-FFF2-40B4-BE49-F238E27FC236}">
                  <a16:creationId xmlns:a16="http://schemas.microsoft.com/office/drawing/2014/main" id="{8B5253BD-9EC7-DE97-EDC8-7A0E10D243EA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8927;p76">
              <a:extLst>
                <a:ext uri="{FF2B5EF4-FFF2-40B4-BE49-F238E27FC236}">
                  <a16:creationId xmlns:a16="http://schemas.microsoft.com/office/drawing/2014/main" id="{07A0B458-66BC-7607-F9E4-D0B04C5B7C49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8928;p76">
              <a:extLst>
                <a:ext uri="{FF2B5EF4-FFF2-40B4-BE49-F238E27FC236}">
                  <a16:creationId xmlns:a16="http://schemas.microsoft.com/office/drawing/2014/main" id="{E1F6215D-28F2-08DA-B6FC-AEA500DACFF2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8929;p76">
              <a:extLst>
                <a:ext uri="{FF2B5EF4-FFF2-40B4-BE49-F238E27FC236}">
                  <a16:creationId xmlns:a16="http://schemas.microsoft.com/office/drawing/2014/main" id="{72616F91-FFBF-0658-5BE9-4F892DAEC428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8930;p76">
              <a:extLst>
                <a:ext uri="{FF2B5EF4-FFF2-40B4-BE49-F238E27FC236}">
                  <a16:creationId xmlns:a16="http://schemas.microsoft.com/office/drawing/2014/main" id="{2CDD1056-8F34-3910-7F68-E9F025D7B99B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8931;p76">
              <a:extLst>
                <a:ext uri="{FF2B5EF4-FFF2-40B4-BE49-F238E27FC236}">
                  <a16:creationId xmlns:a16="http://schemas.microsoft.com/office/drawing/2014/main" id="{CB968B0D-26BB-1166-1CB2-FF3844E94982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8932;p76">
              <a:extLst>
                <a:ext uri="{FF2B5EF4-FFF2-40B4-BE49-F238E27FC236}">
                  <a16:creationId xmlns:a16="http://schemas.microsoft.com/office/drawing/2014/main" id="{FD6E8A5F-2543-37D5-FEB9-99F69B918E84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8933;p76">
              <a:extLst>
                <a:ext uri="{FF2B5EF4-FFF2-40B4-BE49-F238E27FC236}">
                  <a16:creationId xmlns:a16="http://schemas.microsoft.com/office/drawing/2014/main" id="{F7DE5A4A-CDF9-DC30-DBE4-B3E7B955669E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8934;p76">
            <a:extLst>
              <a:ext uri="{FF2B5EF4-FFF2-40B4-BE49-F238E27FC236}">
                <a16:creationId xmlns:a16="http://schemas.microsoft.com/office/drawing/2014/main" id="{3B7192F1-379F-15BA-D7D3-8C5B41472B4C}"/>
              </a:ext>
            </a:extLst>
          </p:cNvPr>
          <p:cNvGrpSpPr/>
          <p:nvPr/>
        </p:nvGrpSpPr>
        <p:grpSpPr>
          <a:xfrm>
            <a:off x="6485594" y="2629102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127" name="Google Shape;8935;p76">
              <a:extLst>
                <a:ext uri="{FF2B5EF4-FFF2-40B4-BE49-F238E27FC236}">
                  <a16:creationId xmlns:a16="http://schemas.microsoft.com/office/drawing/2014/main" id="{E7F30266-503C-EEC1-4D52-E35448698DEC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8936;p76">
              <a:extLst>
                <a:ext uri="{FF2B5EF4-FFF2-40B4-BE49-F238E27FC236}">
                  <a16:creationId xmlns:a16="http://schemas.microsoft.com/office/drawing/2014/main" id="{D9602B99-6E3B-E979-3F87-2864C39B7CA0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8937;p76">
              <a:extLst>
                <a:ext uri="{FF2B5EF4-FFF2-40B4-BE49-F238E27FC236}">
                  <a16:creationId xmlns:a16="http://schemas.microsoft.com/office/drawing/2014/main" id="{DEEF533C-B8D5-5064-20DE-815CE7A6D005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8938;p76">
              <a:extLst>
                <a:ext uri="{FF2B5EF4-FFF2-40B4-BE49-F238E27FC236}">
                  <a16:creationId xmlns:a16="http://schemas.microsoft.com/office/drawing/2014/main" id="{76449569-F8D2-9E05-0633-14F253499C41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8939;p76">
              <a:extLst>
                <a:ext uri="{FF2B5EF4-FFF2-40B4-BE49-F238E27FC236}">
                  <a16:creationId xmlns:a16="http://schemas.microsoft.com/office/drawing/2014/main" id="{14C2ABA2-500A-5610-6942-9C284FE19580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8940;p76">
              <a:extLst>
                <a:ext uri="{FF2B5EF4-FFF2-40B4-BE49-F238E27FC236}">
                  <a16:creationId xmlns:a16="http://schemas.microsoft.com/office/drawing/2014/main" id="{9CF19FF1-73C6-89B3-822E-45F0E39C45CD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3" name="Google Shape;8941;p76">
            <a:extLst>
              <a:ext uri="{FF2B5EF4-FFF2-40B4-BE49-F238E27FC236}">
                <a16:creationId xmlns:a16="http://schemas.microsoft.com/office/drawing/2014/main" id="{187D5A8E-8AFE-A4EF-6DF3-BBD9538C6DC3}"/>
              </a:ext>
            </a:extLst>
          </p:cNvPr>
          <p:cNvSpPr/>
          <p:nvPr/>
        </p:nvSpPr>
        <p:spPr>
          <a:xfrm>
            <a:off x="7037802" y="2627228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4" name="Google Shape;8942;p76">
            <a:extLst>
              <a:ext uri="{FF2B5EF4-FFF2-40B4-BE49-F238E27FC236}">
                <a16:creationId xmlns:a16="http://schemas.microsoft.com/office/drawing/2014/main" id="{4D749FA1-02BF-2A42-EAF2-B9635A43623F}"/>
              </a:ext>
            </a:extLst>
          </p:cNvPr>
          <p:cNvGrpSpPr/>
          <p:nvPr/>
        </p:nvGrpSpPr>
        <p:grpSpPr>
          <a:xfrm>
            <a:off x="7671092" y="2646122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135" name="Google Shape;8943;p76">
              <a:extLst>
                <a:ext uri="{FF2B5EF4-FFF2-40B4-BE49-F238E27FC236}">
                  <a16:creationId xmlns:a16="http://schemas.microsoft.com/office/drawing/2014/main" id="{8C8B1C1D-61EE-9B12-FCC1-8F332593B375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8944;p76">
              <a:extLst>
                <a:ext uri="{FF2B5EF4-FFF2-40B4-BE49-F238E27FC236}">
                  <a16:creationId xmlns:a16="http://schemas.microsoft.com/office/drawing/2014/main" id="{0445611A-2D58-593F-C8CF-7D7DB0B09117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8945;p76">
              <a:extLst>
                <a:ext uri="{FF2B5EF4-FFF2-40B4-BE49-F238E27FC236}">
                  <a16:creationId xmlns:a16="http://schemas.microsoft.com/office/drawing/2014/main" id="{3681DAEF-CE8C-A090-E712-ED23DF31CF06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8946;p76">
              <a:extLst>
                <a:ext uri="{FF2B5EF4-FFF2-40B4-BE49-F238E27FC236}">
                  <a16:creationId xmlns:a16="http://schemas.microsoft.com/office/drawing/2014/main" id="{F6F3B1D5-CBFD-34B9-AC57-627A8112F362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" name="Google Shape;8947;p76">
              <a:extLst>
                <a:ext uri="{FF2B5EF4-FFF2-40B4-BE49-F238E27FC236}">
                  <a16:creationId xmlns:a16="http://schemas.microsoft.com/office/drawing/2014/main" id="{F94939F5-26D3-13F6-6A45-861695C09EDF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8948;p76">
              <a:extLst>
                <a:ext uri="{FF2B5EF4-FFF2-40B4-BE49-F238E27FC236}">
                  <a16:creationId xmlns:a16="http://schemas.microsoft.com/office/drawing/2014/main" id="{4F36ABE2-6DA6-1AE8-255A-92B12C10FADC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1" name="Google Shape;8949;p76">
            <a:extLst>
              <a:ext uri="{FF2B5EF4-FFF2-40B4-BE49-F238E27FC236}">
                <a16:creationId xmlns:a16="http://schemas.microsoft.com/office/drawing/2014/main" id="{2E9602DF-81AA-B83F-5D3F-F14E5D7D4AB1}"/>
              </a:ext>
            </a:extLst>
          </p:cNvPr>
          <p:cNvGrpSpPr/>
          <p:nvPr/>
        </p:nvGrpSpPr>
        <p:grpSpPr>
          <a:xfrm>
            <a:off x="8227630" y="2646884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142" name="Google Shape;8950;p76">
              <a:extLst>
                <a:ext uri="{FF2B5EF4-FFF2-40B4-BE49-F238E27FC236}">
                  <a16:creationId xmlns:a16="http://schemas.microsoft.com/office/drawing/2014/main" id="{2E299BA1-0E55-011F-3018-A584850BC2A7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8951;p76">
              <a:extLst>
                <a:ext uri="{FF2B5EF4-FFF2-40B4-BE49-F238E27FC236}">
                  <a16:creationId xmlns:a16="http://schemas.microsoft.com/office/drawing/2014/main" id="{52B1A132-0716-4FBA-AEE4-FCDE55C47024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8952;p76">
              <a:extLst>
                <a:ext uri="{FF2B5EF4-FFF2-40B4-BE49-F238E27FC236}">
                  <a16:creationId xmlns:a16="http://schemas.microsoft.com/office/drawing/2014/main" id="{333B39E3-3D73-1181-FA35-7E2599621197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8953;p76">
              <a:extLst>
                <a:ext uri="{FF2B5EF4-FFF2-40B4-BE49-F238E27FC236}">
                  <a16:creationId xmlns:a16="http://schemas.microsoft.com/office/drawing/2014/main" id="{993B27B3-7839-E6C7-C856-01EDE92B1D0B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8954;p76">
              <a:extLst>
                <a:ext uri="{FF2B5EF4-FFF2-40B4-BE49-F238E27FC236}">
                  <a16:creationId xmlns:a16="http://schemas.microsoft.com/office/drawing/2014/main" id="{D40129AC-E0FB-E79B-1B6F-9DF8A9BFE202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8955;p76">
              <a:extLst>
                <a:ext uri="{FF2B5EF4-FFF2-40B4-BE49-F238E27FC236}">
                  <a16:creationId xmlns:a16="http://schemas.microsoft.com/office/drawing/2014/main" id="{7C2297D6-17B9-15DF-F156-699EF67DC300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8956;p76">
            <a:extLst>
              <a:ext uri="{FF2B5EF4-FFF2-40B4-BE49-F238E27FC236}">
                <a16:creationId xmlns:a16="http://schemas.microsoft.com/office/drawing/2014/main" id="{377D27CC-886C-9BE6-D0F9-62ECE2CB375C}"/>
              </a:ext>
            </a:extLst>
          </p:cNvPr>
          <p:cNvGrpSpPr/>
          <p:nvPr/>
        </p:nvGrpSpPr>
        <p:grpSpPr>
          <a:xfrm>
            <a:off x="8685124" y="2688833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149" name="Google Shape;8957;p76">
              <a:extLst>
                <a:ext uri="{FF2B5EF4-FFF2-40B4-BE49-F238E27FC236}">
                  <a16:creationId xmlns:a16="http://schemas.microsoft.com/office/drawing/2014/main" id="{3632C579-95B3-F92C-0075-6C38AE5FECA8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8958;p76">
              <a:extLst>
                <a:ext uri="{FF2B5EF4-FFF2-40B4-BE49-F238E27FC236}">
                  <a16:creationId xmlns:a16="http://schemas.microsoft.com/office/drawing/2014/main" id="{C4C67911-F031-9EF5-C9BB-FBA1EA8433A7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8959;p76">
              <a:extLst>
                <a:ext uri="{FF2B5EF4-FFF2-40B4-BE49-F238E27FC236}">
                  <a16:creationId xmlns:a16="http://schemas.microsoft.com/office/drawing/2014/main" id="{8DF5F510-21D2-0AC8-BE24-990535A6F17F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" name="Google Shape;8960;p76">
            <a:extLst>
              <a:ext uri="{FF2B5EF4-FFF2-40B4-BE49-F238E27FC236}">
                <a16:creationId xmlns:a16="http://schemas.microsoft.com/office/drawing/2014/main" id="{60362B53-6E1E-AEEE-5937-71FFD9960BBF}"/>
              </a:ext>
            </a:extLst>
          </p:cNvPr>
          <p:cNvSpPr/>
          <p:nvPr/>
        </p:nvSpPr>
        <p:spPr>
          <a:xfrm>
            <a:off x="3195351" y="3101711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53" name="Google Shape;8961;p76">
            <a:extLst>
              <a:ext uri="{FF2B5EF4-FFF2-40B4-BE49-F238E27FC236}">
                <a16:creationId xmlns:a16="http://schemas.microsoft.com/office/drawing/2014/main" id="{94208808-4535-8289-C32E-DB70BC8A46EF}"/>
              </a:ext>
            </a:extLst>
          </p:cNvPr>
          <p:cNvGrpSpPr/>
          <p:nvPr/>
        </p:nvGrpSpPr>
        <p:grpSpPr>
          <a:xfrm>
            <a:off x="4285373" y="3114953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154" name="Google Shape;8962;p76">
              <a:extLst>
                <a:ext uri="{FF2B5EF4-FFF2-40B4-BE49-F238E27FC236}">
                  <a16:creationId xmlns:a16="http://schemas.microsoft.com/office/drawing/2014/main" id="{6E524C8D-ACFA-CA63-7514-48D7CF003AC3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8963;p76">
              <a:extLst>
                <a:ext uri="{FF2B5EF4-FFF2-40B4-BE49-F238E27FC236}">
                  <a16:creationId xmlns:a16="http://schemas.microsoft.com/office/drawing/2014/main" id="{643BCD4F-1328-5DA5-79AB-B22AF3368133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8964;p76">
              <a:extLst>
                <a:ext uri="{FF2B5EF4-FFF2-40B4-BE49-F238E27FC236}">
                  <a16:creationId xmlns:a16="http://schemas.microsoft.com/office/drawing/2014/main" id="{A89796F4-08C1-B0EF-0EC6-AA3C5B51B770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7" name="Google Shape;8965;p76">
              <a:extLst>
                <a:ext uri="{FF2B5EF4-FFF2-40B4-BE49-F238E27FC236}">
                  <a16:creationId xmlns:a16="http://schemas.microsoft.com/office/drawing/2014/main" id="{7A4FB822-DD96-01C5-4113-8FE535ED25F7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8966;p76">
              <a:extLst>
                <a:ext uri="{FF2B5EF4-FFF2-40B4-BE49-F238E27FC236}">
                  <a16:creationId xmlns:a16="http://schemas.microsoft.com/office/drawing/2014/main" id="{B0199108-DCB9-FA4A-6151-38FB49EBE6D2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8967;p76">
              <a:extLst>
                <a:ext uri="{FF2B5EF4-FFF2-40B4-BE49-F238E27FC236}">
                  <a16:creationId xmlns:a16="http://schemas.microsoft.com/office/drawing/2014/main" id="{0BD5305B-600F-B24C-C14F-0D733D364B3C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0" name="Google Shape;8968;p76">
            <a:extLst>
              <a:ext uri="{FF2B5EF4-FFF2-40B4-BE49-F238E27FC236}">
                <a16:creationId xmlns:a16="http://schemas.microsoft.com/office/drawing/2014/main" id="{9C1FCA45-723D-0155-400A-477731789AC6}"/>
              </a:ext>
            </a:extLst>
          </p:cNvPr>
          <p:cNvSpPr/>
          <p:nvPr/>
        </p:nvSpPr>
        <p:spPr>
          <a:xfrm>
            <a:off x="5960259" y="3086437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61" name="Google Shape;8969;p76">
            <a:extLst>
              <a:ext uri="{FF2B5EF4-FFF2-40B4-BE49-F238E27FC236}">
                <a16:creationId xmlns:a16="http://schemas.microsoft.com/office/drawing/2014/main" id="{9F950797-4238-80F2-3576-201611897C52}"/>
              </a:ext>
            </a:extLst>
          </p:cNvPr>
          <p:cNvGrpSpPr/>
          <p:nvPr/>
        </p:nvGrpSpPr>
        <p:grpSpPr>
          <a:xfrm>
            <a:off x="6462750" y="3084309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162" name="Google Shape;8970;p76">
              <a:extLst>
                <a:ext uri="{FF2B5EF4-FFF2-40B4-BE49-F238E27FC236}">
                  <a16:creationId xmlns:a16="http://schemas.microsoft.com/office/drawing/2014/main" id="{3E389985-6F0A-F430-A9B8-D9F057CDF7EB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8971;p76">
              <a:extLst>
                <a:ext uri="{FF2B5EF4-FFF2-40B4-BE49-F238E27FC236}">
                  <a16:creationId xmlns:a16="http://schemas.microsoft.com/office/drawing/2014/main" id="{EE7DE2CF-39C5-C60F-3E00-A1E8D2E0E8F8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8972;p76">
              <a:extLst>
                <a:ext uri="{FF2B5EF4-FFF2-40B4-BE49-F238E27FC236}">
                  <a16:creationId xmlns:a16="http://schemas.microsoft.com/office/drawing/2014/main" id="{BEA6DDAA-C951-1BFD-398B-96E36005C4D7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8973;p76">
            <a:extLst>
              <a:ext uri="{FF2B5EF4-FFF2-40B4-BE49-F238E27FC236}">
                <a16:creationId xmlns:a16="http://schemas.microsoft.com/office/drawing/2014/main" id="{C0B2B4C1-EC86-7F11-7BA3-978CDD64FDEC}"/>
              </a:ext>
            </a:extLst>
          </p:cNvPr>
          <p:cNvGrpSpPr/>
          <p:nvPr/>
        </p:nvGrpSpPr>
        <p:grpSpPr>
          <a:xfrm>
            <a:off x="6925516" y="3094249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166" name="Google Shape;8974;p76">
              <a:extLst>
                <a:ext uri="{FF2B5EF4-FFF2-40B4-BE49-F238E27FC236}">
                  <a16:creationId xmlns:a16="http://schemas.microsoft.com/office/drawing/2014/main" id="{52CC94DB-B490-9E6F-6F38-91E7AF4C3CD7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8975;p76">
              <a:extLst>
                <a:ext uri="{FF2B5EF4-FFF2-40B4-BE49-F238E27FC236}">
                  <a16:creationId xmlns:a16="http://schemas.microsoft.com/office/drawing/2014/main" id="{A2BFBE08-8AEF-237F-F246-CD1548DFC3F9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8976;p76">
              <a:extLst>
                <a:ext uri="{FF2B5EF4-FFF2-40B4-BE49-F238E27FC236}">
                  <a16:creationId xmlns:a16="http://schemas.microsoft.com/office/drawing/2014/main" id="{DB9007E4-F999-B4D3-A6A9-4FF20325D114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8977;p76">
              <a:extLst>
                <a:ext uri="{FF2B5EF4-FFF2-40B4-BE49-F238E27FC236}">
                  <a16:creationId xmlns:a16="http://schemas.microsoft.com/office/drawing/2014/main" id="{F49FF257-93DA-4B6F-C49D-4E15B20F86E3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8978;p76">
              <a:extLst>
                <a:ext uri="{FF2B5EF4-FFF2-40B4-BE49-F238E27FC236}">
                  <a16:creationId xmlns:a16="http://schemas.microsoft.com/office/drawing/2014/main" id="{A1C8A77F-3CB5-B22E-533B-4DD9CE06B48F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8979;p76">
              <a:extLst>
                <a:ext uri="{FF2B5EF4-FFF2-40B4-BE49-F238E27FC236}">
                  <a16:creationId xmlns:a16="http://schemas.microsoft.com/office/drawing/2014/main" id="{A0A9CC08-6EBB-D3D6-944F-60AD6D7F602E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8980;p76">
              <a:extLst>
                <a:ext uri="{FF2B5EF4-FFF2-40B4-BE49-F238E27FC236}">
                  <a16:creationId xmlns:a16="http://schemas.microsoft.com/office/drawing/2014/main" id="{3C0C7D17-692F-3194-F205-BD13A9E99A4F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8981;p76">
              <a:extLst>
                <a:ext uri="{FF2B5EF4-FFF2-40B4-BE49-F238E27FC236}">
                  <a16:creationId xmlns:a16="http://schemas.microsoft.com/office/drawing/2014/main" id="{E3F24DC2-0D79-EAE6-961C-22123B6F0AD4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8982;p76">
              <a:extLst>
                <a:ext uri="{FF2B5EF4-FFF2-40B4-BE49-F238E27FC236}">
                  <a16:creationId xmlns:a16="http://schemas.microsoft.com/office/drawing/2014/main" id="{26790248-C904-E608-B78C-A1D549A14AF7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8983;p76">
              <a:extLst>
                <a:ext uri="{FF2B5EF4-FFF2-40B4-BE49-F238E27FC236}">
                  <a16:creationId xmlns:a16="http://schemas.microsoft.com/office/drawing/2014/main" id="{427400D6-8530-D662-E637-69753258B727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8984;p76">
              <a:extLst>
                <a:ext uri="{FF2B5EF4-FFF2-40B4-BE49-F238E27FC236}">
                  <a16:creationId xmlns:a16="http://schemas.microsoft.com/office/drawing/2014/main" id="{ECE177AD-C800-7777-B0A2-030D93774A3B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8985;p76">
              <a:extLst>
                <a:ext uri="{FF2B5EF4-FFF2-40B4-BE49-F238E27FC236}">
                  <a16:creationId xmlns:a16="http://schemas.microsoft.com/office/drawing/2014/main" id="{F2FC74AB-9D12-7846-ADDE-2DEE2A648953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8986;p76">
              <a:extLst>
                <a:ext uri="{FF2B5EF4-FFF2-40B4-BE49-F238E27FC236}">
                  <a16:creationId xmlns:a16="http://schemas.microsoft.com/office/drawing/2014/main" id="{A6C0298C-5F33-2C1B-FB7B-F672FE58EDF1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9" name="Google Shape;8987;p76">
              <a:extLst>
                <a:ext uri="{FF2B5EF4-FFF2-40B4-BE49-F238E27FC236}">
                  <a16:creationId xmlns:a16="http://schemas.microsoft.com/office/drawing/2014/main" id="{4A469560-6920-E136-3283-FAA42C862F1A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8988;p76">
              <a:extLst>
                <a:ext uri="{FF2B5EF4-FFF2-40B4-BE49-F238E27FC236}">
                  <a16:creationId xmlns:a16="http://schemas.microsoft.com/office/drawing/2014/main" id="{E0C174E0-66B0-D3F6-EFC5-FF588C267C0C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8989;p76">
              <a:extLst>
                <a:ext uri="{FF2B5EF4-FFF2-40B4-BE49-F238E27FC236}">
                  <a16:creationId xmlns:a16="http://schemas.microsoft.com/office/drawing/2014/main" id="{6261FDE6-5EA7-FD25-B953-B8448673E725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8990;p76">
              <a:extLst>
                <a:ext uri="{FF2B5EF4-FFF2-40B4-BE49-F238E27FC236}">
                  <a16:creationId xmlns:a16="http://schemas.microsoft.com/office/drawing/2014/main" id="{F35DEAD0-6C5D-441B-2C61-84A2720BC057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3" name="Google Shape;8991;p76">
            <a:extLst>
              <a:ext uri="{FF2B5EF4-FFF2-40B4-BE49-F238E27FC236}">
                <a16:creationId xmlns:a16="http://schemas.microsoft.com/office/drawing/2014/main" id="{C68C905D-4856-4772-265B-1B21AC8322A3}"/>
              </a:ext>
            </a:extLst>
          </p:cNvPr>
          <p:cNvGrpSpPr/>
          <p:nvPr/>
        </p:nvGrpSpPr>
        <p:grpSpPr>
          <a:xfrm>
            <a:off x="1562795" y="3063891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184" name="Google Shape;8992;p76">
              <a:extLst>
                <a:ext uri="{FF2B5EF4-FFF2-40B4-BE49-F238E27FC236}">
                  <a16:creationId xmlns:a16="http://schemas.microsoft.com/office/drawing/2014/main" id="{A72157B8-42CE-FDE8-DD2C-F299419302D0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8993;p76">
              <a:extLst>
                <a:ext uri="{FF2B5EF4-FFF2-40B4-BE49-F238E27FC236}">
                  <a16:creationId xmlns:a16="http://schemas.microsoft.com/office/drawing/2014/main" id="{5DF4DA04-6134-E45B-C773-07FDD85E682D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8994;p76">
              <a:extLst>
                <a:ext uri="{FF2B5EF4-FFF2-40B4-BE49-F238E27FC236}">
                  <a16:creationId xmlns:a16="http://schemas.microsoft.com/office/drawing/2014/main" id="{70146671-E4B9-9045-DE62-060E7A83C2C2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7" name="Google Shape;8995;p76">
              <a:extLst>
                <a:ext uri="{FF2B5EF4-FFF2-40B4-BE49-F238E27FC236}">
                  <a16:creationId xmlns:a16="http://schemas.microsoft.com/office/drawing/2014/main" id="{B27C4CF6-0017-9034-1532-7EF10047BE77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8996;p76">
              <a:extLst>
                <a:ext uri="{FF2B5EF4-FFF2-40B4-BE49-F238E27FC236}">
                  <a16:creationId xmlns:a16="http://schemas.microsoft.com/office/drawing/2014/main" id="{3172F34C-A76E-A213-0E1E-206118609DE4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8997;p76">
              <a:extLst>
                <a:ext uri="{FF2B5EF4-FFF2-40B4-BE49-F238E27FC236}">
                  <a16:creationId xmlns:a16="http://schemas.microsoft.com/office/drawing/2014/main" id="{56EE9F67-C2FE-0AEA-C373-6864506FB365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8998;p76">
              <a:extLst>
                <a:ext uri="{FF2B5EF4-FFF2-40B4-BE49-F238E27FC236}">
                  <a16:creationId xmlns:a16="http://schemas.microsoft.com/office/drawing/2014/main" id="{5F3803C0-11CC-C75A-99E0-2F3BB26BC005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8999;p76">
              <a:extLst>
                <a:ext uri="{FF2B5EF4-FFF2-40B4-BE49-F238E27FC236}">
                  <a16:creationId xmlns:a16="http://schemas.microsoft.com/office/drawing/2014/main" id="{EA293C45-8F59-B993-44FC-D5556DAD5344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9000;p76">
              <a:extLst>
                <a:ext uri="{FF2B5EF4-FFF2-40B4-BE49-F238E27FC236}">
                  <a16:creationId xmlns:a16="http://schemas.microsoft.com/office/drawing/2014/main" id="{DC5E42EF-A4D8-94F2-B54C-F3A1ACD8592E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9001;p76">
              <a:extLst>
                <a:ext uri="{FF2B5EF4-FFF2-40B4-BE49-F238E27FC236}">
                  <a16:creationId xmlns:a16="http://schemas.microsoft.com/office/drawing/2014/main" id="{51BC0CA7-0F5E-977B-2C3F-E1BF90BF0124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9002;p76">
              <a:extLst>
                <a:ext uri="{FF2B5EF4-FFF2-40B4-BE49-F238E27FC236}">
                  <a16:creationId xmlns:a16="http://schemas.microsoft.com/office/drawing/2014/main" id="{99F1D556-AB58-5D2C-CC48-D3A32C09A7E9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9003;p76">
              <a:extLst>
                <a:ext uri="{FF2B5EF4-FFF2-40B4-BE49-F238E27FC236}">
                  <a16:creationId xmlns:a16="http://schemas.microsoft.com/office/drawing/2014/main" id="{4166A414-1DFB-54B2-E8E8-926993F6B2E4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6" name="Google Shape;9004;p76">
              <a:extLst>
                <a:ext uri="{FF2B5EF4-FFF2-40B4-BE49-F238E27FC236}">
                  <a16:creationId xmlns:a16="http://schemas.microsoft.com/office/drawing/2014/main" id="{7C653479-B596-667F-8DE3-EAF20B3971DA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7" name="Google Shape;9005;p76">
              <a:extLst>
                <a:ext uri="{FF2B5EF4-FFF2-40B4-BE49-F238E27FC236}">
                  <a16:creationId xmlns:a16="http://schemas.microsoft.com/office/drawing/2014/main" id="{D06F9BEC-BE3E-8742-0D5E-8E738C9B3CA7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8" name="Google Shape;9006;p76">
            <a:extLst>
              <a:ext uri="{FF2B5EF4-FFF2-40B4-BE49-F238E27FC236}">
                <a16:creationId xmlns:a16="http://schemas.microsoft.com/office/drawing/2014/main" id="{77A72209-D191-3DDF-10F5-88D9D1DF1656}"/>
              </a:ext>
            </a:extLst>
          </p:cNvPr>
          <p:cNvGrpSpPr/>
          <p:nvPr/>
        </p:nvGrpSpPr>
        <p:grpSpPr>
          <a:xfrm>
            <a:off x="2101550" y="3083547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199" name="Google Shape;9007;p76">
              <a:extLst>
                <a:ext uri="{FF2B5EF4-FFF2-40B4-BE49-F238E27FC236}">
                  <a16:creationId xmlns:a16="http://schemas.microsoft.com/office/drawing/2014/main" id="{87AB781D-E2BB-3AC2-693A-2F480A18EEE9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9008;p76">
              <a:extLst>
                <a:ext uri="{FF2B5EF4-FFF2-40B4-BE49-F238E27FC236}">
                  <a16:creationId xmlns:a16="http://schemas.microsoft.com/office/drawing/2014/main" id="{E723A248-2421-A189-3F1F-AC8DD4649CD5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1" name="Google Shape;9009;p76">
              <a:extLst>
                <a:ext uri="{FF2B5EF4-FFF2-40B4-BE49-F238E27FC236}">
                  <a16:creationId xmlns:a16="http://schemas.microsoft.com/office/drawing/2014/main" id="{91AE6E15-8B0F-3443-4059-3EB551B26B01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9010;p76">
              <a:extLst>
                <a:ext uri="{FF2B5EF4-FFF2-40B4-BE49-F238E27FC236}">
                  <a16:creationId xmlns:a16="http://schemas.microsoft.com/office/drawing/2014/main" id="{C7B316A3-A300-1152-D2FE-FA96724813AA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9011;p76">
              <a:extLst>
                <a:ext uri="{FF2B5EF4-FFF2-40B4-BE49-F238E27FC236}">
                  <a16:creationId xmlns:a16="http://schemas.microsoft.com/office/drawing/2014/main" id="{9D1B35E8-E34E-485D-BE37-8902DB08D6E5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9012;p76">
              <a:extLst>
                <a:ext uri="{FF2B5EF4-FFF2-40B4-BE49-F238E27FC236}">
                  <a16:creationId xmlns:a16="http://schemas.microsoft.com/office/drawing/2014/main" id="{34FF541E-F749-8033-B3FE-6BB4AAB8DCBC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9013;p76">
              <a:extLst>
                <a:ext uri="{FF2B5EF4-FFF2-40B4-BE49-F238E27FC236}">
                  <a16:creationId xmlns:a16="http://schemas.microsoft.com/office/drawing/2014/main" id="{4B428302-4AF5-343C-75D8-6B6E984FFCAB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9014;p76">
              <a:extLst>
                <a:ext uri="{FF2B5EF4-FFF2-40B4-BE49-F238E27FC236}">
                  <a16:creationId xmlns:a16="http://schemas.microsoft.com/office/drawing/2014/main" id="{7BAAD68B-9113-E144-A5F6-E53A8CB337A0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7" name="Google Shape;9015;p76">
              <a:extLst>
                <a:ext uri="{FF2B5EF4-FFF2-40B4-BE49-F238E27FC236}">
                  <a16:creationId xmlns:a16="http://schemas.microsoft.com/office/drawing/2014/main" id="{518E51B7-4530-2C56-376D-ED7C97C8E4B9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9016;p76">
            <a:extLst>
              <a:ext uri="{FF2B5EF4-FFF2-40B4-BE49-F238E27FC236}">
                <a16:creationId xmlns:a16="http://schemas.microsoft.com/office/drawing/2014/main" id="{2F003C64-6978-AB52-192E-1046BD9F0370}"/>
              </a:ext>
            </a:extLst>
          </p:cNvPr>
          <p:cNvGrpSpPr/>
          <p:nvPr/>
        </p:nvGrpSpPr>
        <p:grpSpPr>
          <a:xfrm>
            <a:off x="2650336" y="3072679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209" name="Google Shape;9017;p76">
              <a:extLst>
                <a:ext uri="{FF2B5EF4-FFF2-40B4-BE49-F238E27FC236}">
                  <a16:creationId xmlns:a16="http://schemas.microsoft.com/office/drawing/2014/main" id="{55E36000-11A7-4226-2014-41408BF4B708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9018;p76">
              <a:extLst>
                <a:ext uri="{FF2B5EF4-FFF2-40B4-BE49-F238E27FC236}">
                  <a16:creationId xmlns:a16="http://schemas.microsoft.com/office/drawing/2014/main" id="{18A831F9-90C6-C842-074E-F2E14D2E345A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1" name="Google Shape;9019;p76">
              <a:extLst>
                <a:ext uri="{FF2B5EF4-FFF2-40B4-BE49-F238E27FC236}">
                  <a16:creationId xmlns:a16="http://schemas.microsoft.com/office/drawing/2014/main" id="{9DA0371F-D0F2-11FE-17E6-7C77F98AC0E4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2" name="Google Shape;9020;p76">
              <a:extLst>
                <a:ext uri="{FF2B5EF4-FFF2-40B4-BE49-F238E27FC236}">
                  <a16:creationId xmlns:a16="http://schemas.microsoft.com/office/drawing/2014/main" id="{AE26BB8B-ED26-2EDA-C91E-A56353548CF8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3" name="Google Shape;9021;p76">
              <a:extLst>
                <a:ext uri="{FF2B5EF4-FFF2-40B4-BE49-F238E27FC236}">
                  <a16:creationId xmlns:a16="http://schemas.microsoft.com/office/drawing/2014/main" id="{F7E7E877-F385-678C-2C01-D3A2BB22B8E0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4" name="Google Shape;9022;p76">
              <a:extLst>
                <a:ext uri="{FF2B5EF4-FFF2-40B4-BE49-F238E27FC236}">
                  <a16:creationId xmlns:a16="http://schemas.microsoft.com/office/drawing/2014/main" id="{C5E4D6B5-6021-8CEC-E7C4-6E9B3B58ED09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5" name="Google Shape;9023;p76">
              <a:extLst>
                <a:ext uri="{FF2B5EF4-FFF2-40B4-BE49-F238E27FC236}">
                  <a16:creationId xmlns:a16="http://schemas.microsoft.com/office/drawing/2014/main" id="{93A2E40C-8A93-6C34-0B75-9579B4928E48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oogle Shape;9024;p76">
            <a:extLst>
              <a:ext uri="{FF2B5EF4-FFF2-40B4-BE49-F238E27FC236}">
                <a16:creationId xmlns:a16="http://schemas.microsoft.com/office/drawing/2014/main" id="{A1D8CD2E-3DBF-0E5D-D902-E1404584F597}"/>
              </a:ext>
            </a:extLst>
          </p:cNvPr>
          <p:cNvGrpSpPr/>
          <p:nvPr/>
        </p:nvGrpSpPr>
        <p:grpSpPr>
          <a:xfrm>
            <a:off x="3740172" y="3072211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217" name="Google Shape;9025;p76">
              <a:extLst>
                <a:ext uri="{FF2B5EF4-FFF2-40B4-BE49-F238E27FC236}">
                  <a16:creationId xmlns:a16="http://schemas.microsoft.com/office/drawing/2014/main" id="{72A5FF77-0C9E-AF2A-DC14-A2E58C24D659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8" name="Google Shape;9026;p76">
              <a:extLst>
                <a:ext uri="{FF2B5EF4-FFF2-40B4-BE49-F238E27FC236}">
                  <a16:creationId xmlns:a16="http://schemas.microsoft.com/office/drawing/2014/main" id="{0ACE7024-15D7-9B35-205B-D0AE6779C4C9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oogle Shape;9027;p76">
            <a:extLst>
              <a:ext uri="{FF2B5EF4-FFF2-40B4-BE49-F238E27FC236}">
                <a16:creationId xmlns:a16="http://schemas.microsoft.com/office/drawing/2014/main" id="{C4A2A0EF-7ACB-F309-93FE-30A1A9930B02}"/>
              </a:ext>
            </a:extLst>
          </p:cNvPr>
          <p:cNvGrpSpPr/>
          <p:nvPr/>
        </p:nvGrpSpPr>
        <p:grpSpPr>
          <a:xfrm>
            <a:off x="4915266" y="3041567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220" name="Google Shape;9028;p76">
              <a:extLst>
                <a:ext uri="{FF2B5EF4-FFF2-40B4-BE49-F238E27FC236}">
                  <a16:creationId xmlns:a16="http://schemas.microsoft.com/office/drawing/2014/main" id="{CF7C4384-761B-5866-2D94-295B45EB3352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9029;p76">
              <a:extLst>
                <a:ext uri="{FF2B5EF4-FFF2-40B4-BE49-F238E27FC236}">
                  <a16:creationId xmlns:a16="http://schemas.microsoft.com/office/drawing/2014/main" id="{1244B30D-FF80-C9EE-E28A-C6E658EC0E6B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2" name="Google Shape;9030;p76">
            <a:extLst>
              <a:ext uri="{FF2B5EF4-FFF2-40B4-BE49-F238E27FC236}">
                <a16:creationId xmlns:a16="http://schemas.microsoft.com/office/drawing/2014/main" id="{39AA9DCC-3FC4-3C95-DA31-BE46F5C5600B}"/>
              </a:ext>
            </a:extLst>
          </p:cNvPr>
          <p:cNvSpPr/>
          <p:nvPr/>
        </p:nvSpPr>
        <p:spPr>
          <a:xfrm>
            <a:off x="5513752" y="3042742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23" name="Google Shape;9031;p76">
            <a:extLst>
              <a:ext uri="{FF2B5EF4-FFF2-40B4-BE49-F238E27FC236}">
                <a16:creationId xmlns:a16="http://schemas.microsoft.com/office/drawing/2014/main" id="{42CAC62C-31CC-5408-E071-B9D1E4E81E1E}"/>
              </a:ext>
            </a:extLst>
          </p:cNvPr>
          <p:cNvGrpSpPr/>
          <p:nvPr/>
        </p:nvGrpSpPr>
        <p:grpSpPr>
          <a:xfrm>
            <a:off x="7593578" y="3072592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224" name="Google Shape;9032;p76">
              <a:extLst>
                <a:ext uri="{FF2B5EF4-FFF2-40B4-BE49-F238E27FC236}">
                  <a16:creationId xmlns:a16="http://schemas.microsoft.com/office/drawing/2014/main" id="{831C8FD2-8A31-526C-D4B8-8DFD6EB37D95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5" name="Google Shape;9033;p76">
              <a:extLst>
                <a:ext uri="{FF2B5EF4-FFF2-40B4-BE49-F238E27FC236}">
                  <a16:creationId xmlns:a16="http://schemas.microsoft.com/office/drawing/2014/main" id="{6E0574F3-6ECE-4817-47AA-C6123D5C05BD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6" name="Google Shape;9034;p76">
              <a:extLst>
                <a:ext uri="{FF2B5EF4-FFF2-40B4-BE49-F238E27FC236}">
                  <a16:creationId xmlns:a16="http://schemas.microsoft.com/office/drawing/2014/main" id="{72461B84-5E32-A8C5-440E-F0984D6309C5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7" name="Google Shape;9035;p76">
              <a:extLst>
                <a:ext uri="{FF2B5EF4-FFF2-40B4-BE49-F238E27FC236}">
                  <a16:creationId xmlns:a16="http://schemas.microsoft.com/office/drawing/2014/main" id="{2E8DC905-F967-3AC9-A81A-95B0231CF866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8" name="Google Shape;9036;p76">
              <a:extLst>
                <a:ext uri="{FF2B5EF4-FFF2-40B4-BE49-F238E27FC236}">
                  <a16:creationId xmlns:a16="http://schemas.microsoft.com/office/drawing/2014/main" id="{DCF54A5D-E65E-8F7D-4A16-5CE12B7CF672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9037;p76">
              <a:extLst>
                <a:ext uri="{FF2B5EF4-FFF2-40B4-BE49-F238E27FC236}">
                  <a16:creationId xmlns:a16="http://schemas.microsoft.com/office/drawing/2014/main" id="{B5B0DAAC-C038-0F4F-EA17-4D8426F94457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9038;p76">
              <a:extLst>
                <a:ext uri="{FF2B5EF4-FFF2-40B4-BE49-F238E27FC236}">
                  <a16:creationId xmlns:a16="http://schemas.microsoft.com/office/drawing/2014/main" id="{9D3AFAF9-022A-4531-5815-700FAEA60EBB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1" name="Google Shape;9039;p76">
            <a:extLst>
              <a:ext uri="{FF2B5EF4-FFF2-40B4-BE49-F238E27FC236}">
                <a16:creationId xmlns:a16="http://schemas.microsoft.com/office/drawing/2014/main" id="{643C3B1A-21D1-DA77-0803-4EDBAA94B4F9}"/>
              </a:ext>
            </a:extLst>
          </p:cNvPr>
          <p:cNvGrpSpPr/>
          <p:nvPr/>
        </p:nvGrpSpPr>
        <p:grpSpPr>
          <a:xfrm>
            <a:off x="8126299" y="3079768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232" name="Google Shape;9040;p76">
              <a:extLst>
                <a:ext uri="{FF2B5EF4-FFF2-40B4-BE49-F238E27FC236}">
                  <a16:creationId xmlns:a16="http://schemas.microsoft.com/office/drawing/2014/main" id="{43B405A9-A89A-2030-6845-E6DAD0666E19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9041;p76">
              <a:extLst>
                <a:ext uri="{FF2B5EF4-FFF2-40B4-BE49-F238E27FC236}">
                  <a16:creationId xmlns:a16="http://schemas.microsoft.com/office/drawing/2014/main" id="{837A2E8F-4474-8B4B-12C6-6F86948E77DC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4" name="Google Shape;9042;p76">
            <a:extLst>
              <a:ext uri="{FF2B5EF4-FFF2-40B4-BE49-F238E27FC236}">
                <a16:creationId xmlns:a16="http://schemas.microsoft.com/office/drawing/2014/main" id="{1BAACDC2-AE10-E0EE-7BCB-35C12BCDD170}"/>
              </a:ext>
            </a:extLst>
          </p:cNvPr>
          <p:cNvSpPr/>
          <p:nvPr/>
        </p:nvSpPr>
        <p:spPr>
          <a:xfrm>
            <a:off x="8776229" y="3063891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35" name="Google Shape;9043;p76">
            <a:extLst>
              <a:ext uri="{FF2B5EF4-FFF2-40B4-BE49-F238E27FC236}">
                <a16:creationId xmlns:a16="http://schemas.microsoft.com/office/drawing/2014/main" id="{DDAA0FE9-F779-4327-9DE4-558DB923C514}"/>
              </a:ext>
            </a:extLst>
          </p:cNvPr>
          <p:cNvGrpSpPr/>
          <p:nvPr/>
        </p:nvGrpSpPr>
        <p:grpSpPr>
          <a:xfrm>
            <a:off x="5913389" y="3582069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236" name="Google Shape;9044;p76">
              <a:extLst>
                <a:ext uri="{FF2B5EF4-FFF2-40B4-BE49-F238E27FC236}">
                  <a16:creationId xmlns:a16="http://schemas.microsoft.com/office/drawing/2014/main" id="{98641A17-8814-4E82-5182-5E1714D502DD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9045;p76">
              <a:extLst>
                <a:ext uri="{FF2B5EF4-FFF2-40B4-BE49-F238E27FC236}">
                  <a16:creationId xmlns:a16="http://schemas.microsoft.com/office/drawing/2014/main" id="{6E310935-4DE1-1AB9-2EE1-41B53CE44F52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8" name="Google Shape;9046;p76">
            <a:extLst>
              <a:ext uri="{FF2B5EF4-FFF2-40B4-BE49-F238E27FC236}">
                <a16:creationId xmlns:a16="http://schemas.microsoft.com/office/drawing/2014/main" id="{74BAFBD7-1DFA-D5CC-A1DB-08131A669443}"/>
              </a:ext>
            </a:extLst>
          </p:cNvPr>
          <p:cNvGrpSpPr/>
          <p:nvPr/>
        </p:nvGrpSpPr>
        <p:grpSpPr>
          <a:xfrm>
            <a:off x="7546326" y="3590579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239" name="Google Shape;9047;p76">
              <a:extLst>
                <a:ext uri="{FF2B5EF4-FFF2-40B4-BE49-F238E27FC236}">
                  <a16:creationId xmlns:a16="http://schemas.microsoft.com/office/drawing/2014/main" id="{C31FF119-DC2C-5D87-1F10-1067B725C33D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0" name="Google Shape;9048;p76">
              <a:extLst>
                <a:ext uri="{FF2B5EF4-FFF2-40B4-BE49-F238E27FC236}">
                  <a16:creationId xmlns:a16="http://schemas.microsoft.com/office/drawing/2014/main" id="{4D999CB3-BF85-F643-5F62-9C26F7413CEB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9049;p76">
              <a:extLst>
                <a:ext uri="{FF2B5EF4-FFF2-40B4-BE49-F238E27FC236}">
                  <a16:creationId xmlns:a16="http://schemas.microsoft.com/office/drawing/2014/main" id="{75AAC83A-6ADF-8EA2-D192-2CA80FB7F5A3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2" name="Google Shape;9050;p76">
              <a:extLst>
                <a:ext uri="{FF2B5EF4-FFF2-40B4-BE49-F238E27FC236}">
                  <a16:creationId xmlns:a16="http://schemas.microsoft.com/office/drawing/2014/main" id="{0C2F72B5-94E6-CB01-F0E4-7FA7DBA99D39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Google Shape;9051;p76">
              <a:extLst>
                <a:ext uri="{FF2B5EF4-FFF2-40B4-BE49-F238E27FC236}">
                  <a16:creationId xmlns:a16="http://schemas.microsoft.com/office/drawing/2014/main" id="{A42E4D55-4EE4-5FFF-98BE-326C315DE4AA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oogle Shape;9052;p76">
            <a:extLst>
              <a:ext uri="{FF2B5EF4-FFF2-40B4-BE49-F238E27FC236}">
                <a16:creationId xmlns:a16="http://schemas.microsoft.com/office/drawing/2014/main" id="{6C8DF170-EB47-0F61-4A6C-E27E8C02890B}"/>
              </a:ext>
            </a:extLst>
          </p:cNvPr>
          <p:cNvGrpSpPr/>
          <p:nvPr/>
        </p:nvGrpSpPr>
        <p:grpSpPr>
          <a:xfrm>
            <a:off x="8615930" y="3571272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245" name="Google Shape;9053;p76">
              <a:extLst>
                <a:ext uri="{FF2B5EF4-FFF2-40B4-BE49-F238E27FC236}">
                  <a16:creationId xmlns:a16="http://schemas.microsoft.com/office/drawing/2014/main" id="{CF03635E-0511-AB19-D4B9-527AAA149B4E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9054;p76">
              <a:extLst>
                <a:ext uri="{FF2B5EF4-FFF2-40B4-BE49-F238E27FC236}">
                  <a16:creationId xmlns:a16="http://schemas.microsoft.com/office/drawing/2014/main" id="{36DCC745-30E7-2851-7DE4-EB00112EEEA2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9055;p76">
              <a:extLst>
                <a:ext uri="{FF2B5EF4-FFF2-40B4-BE49-F238E27FC236}">
                  <a16:creationId xmlns:a16="http://schemas.microsoft.com/office/drawing/2014/main" id="{8B1469B0-7F4D-FCD5-114A-53A0E2DCD397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9056;p76">
              <a:extLst>
                <a:ext uri="{FF2B5EF4-FFF2-40B4-BE49-F238E27FC236}">
                  <a16:creationId xmlns:a16="http://schemas.microsoft.com/office/drawing/2014/main" id="{FFA9C0D5-EF8C-4951-563D-2BC666E50D0E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9" name="Google Shape;9057;p76">
              <a:extLst>
                <a:ext uri="{FF2B5EF4-FFF2-40B4-BE49-F238E27FC236}">
                  <a16:creationId xmlns:a16="http://schemas.microsoft.com/office/drawing/2014/main" id="{2AB68802-9BF5-24E2-494F-9E49608167A7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0" name="Google Shape;9058;p76">
            <a:extLst>
              <a:ext uri="{FF2B5EF4-FFF2-40B4-BE49-F238E27FC236}">
                <a16:creationId xmlns:a16="http://schemas.microsoft.com/office/drawing/2014/main" id="{0324A676-2C7F-9A16-7CAA-8F40096B7582}"/>
              </a:ext>
            </a:extLst>
          </p:cNvPr>
          <p:cNvSpPr/>
          <p:nvPr/>
        </p:nvSpPr>
        <p:spPr>
          <a:xfrm>
            <a:off x="1564287" y="3550949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1" name="Google Shape;9059;p76">
            <a:extLst>
              <a:ext uri="{FF2B5EF4-FFF2-40B4-BE49-F238E27FC236}">
                <a16:creationId xmlns:a16="http://schemas.microsoft.com/office/drawing/2014/main" id="{BB2F9273-D80F-A86C-C530-16246DE6F4B0}"/>
              </a:ext>
            </a:extLst>
          </p:cNvPr>
          <p:cNvGrpSpPr/>
          <p:nvPr/>
        </p:nvGrpSpPr>
        <p:grpSpPr>
          <a:xfrm>
            <a:off x="2105710" y="3537549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252" name="Google Shape;9060;p76">
              <a:extLst>
                <a:ext uri="{FF2B5EF4-FFF2-40B4-BE49-F238E27FC236}">
                  <a16:creationId xmlns:a16="http://schemas.microsoft.com/office/drawing/2014/main" id="{9A72861B-51C7-8E66-DF1C-0E8E43D8B3F3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9061;p76">
              <a:extLst>
                <a:ext uri="{FF2B5EF4-FFF2-40B4-BE49-F238E27FC236}">
                  <a16:creationId xmlns:a16="http://schemas.microsoft.com/office/drawing/2014/main" id="{314BE4FC-BC44-B9E2-1536-4FC93FF6366F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9062;p76">
              <a:extLst>
                <a:ext uri="{FF2B5EF4-FFF2-40B4-BE49-F238E27FC236}">
                  <a16:creationId xmlns:a16="http://schemas.microsoft.com/office/drawing/2014/main" id="{08B8F1D2-F8BB-5994-1F07-B7956C1E5582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9063;p76">
              <a:extLst>
                <a:ext uri="{FF2B5EF4-FFF2-40B4-BE49-F238E27FC236}">
                  <a16:creationId xmlns:a16="http://schemas.microsoft.com/office/drawing/2014/main" id="{585669E3-E096-748F-A5AA-B03FFE72D2AA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6" name="Google Shape;9064;p76">
              <a:extLst>
                <a:ext uri="{FF2B5EF4-FFF2-40B4-BE49-F238E27FC236}">
                  <a16:creationId xmlns:a16="http://schemas.microsoft.com/office/drawing/2014/main" id="{F3F9426B-0111-EB85-3683-211A326C364F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7" name="Google Shape;9065;p76">
            <a:extLst>
              <a:ext uri="{FF2B5EF4-FFF2-40B4-BE49-F238E27FC236}">
                <a16:creationId xmlns:a16="http://schemas.microsoft.com/office/drawing/2014/main" id="{D05F1D02-55D6-9094-55EE-D7A4884C832F}"/>
              </a:ext>
            </a:extLst>
          </p:cNvPr>
          <p:cNvGrpSpPr/>
          <p:nvPr/>
        </p:nvGrpSpPr>
        <p:grpSpPr>
          <a:xfrm>
            <a:off x="2649769" y="3537549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258" name="Google Shape;9066;p76">
              <a:extLst>
                <a:ext uri="{FF2B5EF4-FFF2-40B4-BE49-F238E27FC236}">
                  <a16:creationId xmlns:a16="http://schemas.microsoft.com/office/drawing/2014/main" id="{C18A2532-43EA-6ED3-1112-CD0A2827C39E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9" name="Google Shape;9067;p76">
              <a:extLst>
                <a:ext uri="{FF2B5EF4-FFF2-40B4-BE49-F238E27FC236}">
                  <a16:creationId xmlns:a16="http://schemas.microsoft.com/office/drawing/2014/main" id="{DE913FA1-4F06-B857-D03B-EB5C0A1EC968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0" name="Google Shape;9068;p76">
              <a:extLst>
                <a:ext uri="{FF2B5EF4-FFF2-40B4-BE49-F238E27FC236}">
                  <a16:creationId xmlns:a16="http://schemas.microsoft.com/office/drawing/2014/main" id="{5347171E-7956-0356-4CEA-24010D8D4E37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1" name="Google Shape;9069;p76">
              <a:extLst>
                <a:ext uri="{FF2B5EF4-FFF2-40B4-BE49-F238E27FC236}">
                  <a16:creationId xmlns:a16="http://schemas.microsoft.com/office/drawing/2014/main" id="{BBECED95-511C-F02D-887C-9ACA08F33AB0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2" name="Google Shape;9070;p76">
              <a:extLst>
                <a:ext uri="{FF2B5EF4-FFF2-40B4-BE49-F238E27FC236}">
                  <a16:creationId xmlns:a16="http://schemas.microsoft.com/office/drawing/2014/main" id="{9BF7B571-28DA-2914-6948-9474823DBC1E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3" name="Google Shape;9071;p76">
            <a:extLst>
              <a:ext uri="{FF2B5EF4-FFF2-40B4-BE49-F238E27FC236}">
                <a16:creationId xmlns:a16="http://schemas.microsoft.com/office/drawing/2014/main" id="{E36282FE-0C8A-3420-CE40-5D2D17E27AEA}"/>
              </a:ext>
            </a:extLst>
          </p:cNvPr>
          <p:cNvGrpSpPr/>
          <p:nvPr/>
        </p:nvGrpSpPr>
        <p:grpSpPr>
          <a:xfrm>
            <a:off x="3193827" y="3537549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264" name="Google Shape;9072;p76">
              <a:extLst>
                <a:ext uri="{FF2B5EF4-FFF2-40B4-BE49-F238E27FC236}">
                  <a16:creationId xmlns:a16="http://schemas.microsoft.com/office/drawing/2014/main" id="{FB5128CE-E0EC-50B8-3C63-41F603B249A0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9073;p76">
              <a:extLst>
                <a:ext uri="{FF2B5EF4-FFF2-40B4-BE49-F238E27FC236}">
                  <a16:creationId xmlns:a16="http://schemas.microsoft.com/office/drawing/2014/main" id="{CB8D5FA5-22BD-3E53-2FF9-B7F0F4DFAA9A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9074;p76">
              <a:extLst>
                <a:ext uri="{FF2B5EF4-FFF2-40B4-BE49-F238E27FC236}">
                  <a16:creationId xmlns:a16="http://schemas.microsoft.com/office/drawing/2014/main" id="{58A958E4-C15F-6BF1-B07E-5A2FEDE7B0AF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9075;p76">
              <a:extLst>
                <a:ext uri="{FF2B5EF4-FFF2-40B4-BE49-F238E27FC236}">
                  <a16:creationId xmlns:a16="http://schemas.microsoft.com/office/drawing/2014/main" id="{9E481E2E-95F2-E015-76B1-D6422A10F025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8" name="Google Shape;9076;p76">
              <a:extLst>
                <a:ext uri="{FF2B5EF4-FFF2-40B4-BE49-F238E27FC236}">
                  <a16:creationId xmlns:a16="http://schemas.microsoft.com/office/drawing/2014/main" id="{043F5B20-EF25-77FF-F82D-F80AC027AF51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9" name="Google Shape;9077;p76">
            <a:extLst>
              <a:ext uri="{FF2B5EF4-FFF2-40B4-BE49-F238E27FC236}">
                <a16:creationId xmlns:a16="http://schemas.microsoft.com/office/drawing/2014/main" id="{D2427509-39C8-F2A1-5531-04A653AA2300}"/>
              </a:ext>
            </a:extLst>
          </p:cNvPr>
          <p:cNvGrpSpPr/>
          <p:nvPr/>
        </p:nvGrpSpPr>
        <p:grpSpPr>
          <a:xfrm>
            <a:off x="3737917" y="3537644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270" name="Google Shape;9078;p76">
              <a:extLst>
                <a:ext uri="{FF2B5EF4-FFF2-40B4-BE49-F238E27FC236}">
                  <a16:creationId xmlns:a16="http://schemas.microsoft.com/office/drawing/2014/main" id="{41587A06-69D9-C86A-F270-77887E1096B2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9079;p76">
              <a:extLst>
                <a:ext uri="{FF2B5EF4-FFF2-40B4-BE49-F238E27FC236}">
                  <a16:creationId xmlns:a16="http://schemas.microsoft.com/office/drawing/2014/main" id="{DF1FDACE-D252-610E-4829-7125D0CFE3D2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9080;p76">
              <a:extLst>
                <a:ext uri="{FF2B5EF4-FFF2-40B4-BE49-F238E27FC236}">
                  <a16:creationId xmlns:a16="http://schemas.microsoft.com/office/drawing/2014/main" id="{5B03FC1F-F2DC-A0D8-601A-2E3EE6128029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3" name="Google Shape;9081;p76">
            <a:extLst>
              <a:ext uri="{FF2B5EF4-FFF2-40B4-BE49-F238E27FC236}">
                <a16:creationId xmlns:a16="http://schemas.microsoft.com/office/drawing/2014/main" id="{B31F59DC-47F1-3625-5ED4-7CB29D81C90F}"/>
              </a:ext>
            </a:extLst>
          </p:cNvPr>
          <p:cNvGrpSpPr/>
          <p:nvPr/>
        </p:nvGrpSpPr>
        <p:grpSpPr>
          <a:xfrm>
            <a:off x="4281214" y="3555776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274" name="Google Shape;9082;p76">
              <a:extLst>
                <a:ext uri="{FF2B5EF4-FFF2-40B4-BE49-F238E27FC236}">
                  <a16:creationId xmlns:a16="http://schemas.microsoft.com/office/drawing/2014/main" id="{EE18EC77-43FA-9A8F-E2D4-0A8373EA05D2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9083;p76">
              <a:extLst>
                <a:ext uri="{FF2B5EF4-FFF2-40B4-BE49-F238E27FC236}">
                  <a16:creationId xmlns:a16="http://schemas.microsoft.com/office/drawing/2014/main" id="{1211F287-4DFE-CA26-00D5-B076B8B7DD1D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9084;p76">
              <a:extLst>
                <a:ext uri="{FF2B5EF4-FFF2-40B4-BE49-F238E27FC236}">
                  <a16:creationId xmlns:a16="http://schemas.microsoft.com/office/drawing/2014/main" id="{AF4911AB-324F-73E7-883D-32B539CEB974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9085;p76">
              <a:extLst>
                <a:ext uri="{FF2B5EF4-FFF2-40B4-BE49-F238E27FC236}">
                  <a16:creationId xmlns:a16="http://schemas.microsoft.com/office/drawing/2014/main" id="{B701FDAD-5C5C-4DBB-2BE4-18E207DCFCFC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8" name="Google Shape;9086;p76">
            <a:extLst>
              <a:ext uri="{FF2B5EF4-FFF2-40B4-BE49-F238E27FC236}">
                <a16:creationId xmlns:a16="http://schemas.microsoft.com/office/drawing/2014/main" id="{130C4716-AEA2-B7E4-0C63-DB32AB120E9F}"/>
              </a:ext>
            </a:extLst>
          </p:cNvPr>
          <p:cNvGrpSpPr/>
          <p:nvPr/>
        </p:nvGrpSpPr>
        <p:grpSpPr>
          <a:xfrm>
            <a:off x="4826415" y="3537644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279" name="Google Shape;9087;p76">
              <a:extLst>
                <a:ext uri="{FF2B5EF4-FFF2-40B4-BE49-F238E27FC236}">
                  <a16:creationId xmlns:a16="http://schemas.microsoft.com/office/drawing/2014/main" id="{5B1520D0-7D30-0B47-5112-FC97AA6C2BBC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9088;p76">
              <a:extLst>
                <a:ext uri="{FF2B5EF4-FFF2-40B4-BE49-F238E27FC236}">
                  <a16:creationId xmlns:a16="http://schemas.microsoft.com/office/drawing/2014/main" id="{46F5403B-BE7E-98A8-B553-0AD8DBE97D0E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9089;p76">
              <a:extLst>
                <a:ext uri="{FF2B5EF4-FFF2-40B4-BE49-F238E27FC236}">
                  <a16:creationId xmlns:a16="http://schemas.microsoft.com/office/drawing/2014/main" id="{602B5A43-F496-ECA6-79F2-6D1387108A92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2" name="Google Shape;9090;p76">
              <a:extLst>
                <a:ext uri="{FF2B5EF4-FFF2-40B4-BE49-F238E27FC236}">
                  <a16:creationId xmlns:a16="http://schemas.microsoft.com/office/drawing/2014/main" id="{2ABD44F8-952C-9841-30FD-EE888C401C83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3" name="Google Shape;9091;p76">
            <a:extLst>
              <a:ext uri="{FF2B5EF4-FFF2-40B4-BE49-F238E27FC236}">
                <a16:creationId xmlns:a16="http://schemas.microsoft.com/office/drawing/2014/main" id="{025666B3-916B-F888-1E31-46C375B83D13}"/>
              </a:ext>
            </a:extLst>
          </p:cNvPr>
          <p:cNvGrpSpPr/>
          <p:nvPr/>
        </p:nvGrpSpPr>
        <p:grpSpPr>
          <a:xfrm>
            <a:off x="5370474" y="3536882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284" name="Google Shape;9092;p76">
              <a:extLst>
                <a:ext uri="{FF2B5EF4-FFF2-40B4-BE49-F238E27FC236}">
                  <a16:creationId xmlns:a16="http://schemas.microsoft.com/office/drawing/2014/main" id="{62DA801A-BA3F-B680-59D9-065C0C272C23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9093;p76">
              <a:extLst>
                <a:ext uri="{FF2B5EF4-FFF2-40B4-BE49-F238E27FC236}">
                  <a16:creationId xmlns:a16="http://schemas.microsoft.com/office/drawing/2014/main" id="{E5B729F1-9122-0072-E2C3-9108F44F5294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9094;p76">
              <a:extLst>
                <a:ext uri="{FF2B5EF4-FFF2-40B4-BE49-F238E27FC236}">
                  <a16:creationId xmlns:a16="http://schemas.microsoft.com/office/drawing/2014/main" id="{AD85E89E-B5E3-3427-1665-D9B6542BF85D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7" name="Google Shape;9095;p76">
            <a:extLst>
              <a:ext uri="{FF2B5EF4-FFF2-40B4-BE49-F238E27FC236}">
                <a16:creationId xmlns:a16="http://schemas.microsoft.com/office/drawing/2014/main" id="{E3909AB2-8E73-869E-CDBB-1158DAC25E8D}"/>
              </a:ext>
            </a:extLst>
          </p:cNvPr>
          <p:cNvGrpSpPr/>
          <p:nvPr/>
        </p:nvGrpSpPr>
        <p:grpSpPr>
          <a:xfrm>
            <a:off x="6476341" y="3555776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288" name="Google Shape;9096;p76">
              <a:extLst>
                <a:ext uri="{FF2B5EF4-FFF2-40B4-BE49-F238E27FC236}">
                  <a16:creationId xmlns:a16="http://schemas.microsoft.com/office/drawing/2014/main" id="{4BC6F81F-CE43-BB17-BD4D-9CCD95EC9C92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9097;p76">
              <a:extLst>
                <a:ext uri="{FF2B5EF4-FFF2-40B4-BE49-F238E27FC236}">
                  <a16:creationId xmlns:a16="http://schemas.microsoft.com/office/drawing/2014/main" id="{3A44517A-737E-847F-756C-FB779FDED538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0" name="Google Shape;9098;p76">
            <a:extLst>
              <a:ext uri="{FF2B5EF4-FFF2-40B4-BE49-F238E27FC236}">
                <a16:creationId xmlns:a16="http://schemas.microsoft.com/office/drawing/2014/main" id="{79642794-CD9B-D021-C7AF-D961A810FA5A}"/>
              </a:ext>
            </a:extLst>
          </p:cNvPr>
          <p:cNvSpPr/>
          <p:nvPr/>
        </p:nvSpPr>
        <p:spPr>
          <a:xfrm>
            <a:off x="7001506" y="3551044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91" name="Google Shape;9099;p76">
            <a:extLst>
              <a:ext uri="{FF2B5EF4-FFF2-40B4-BE49-F238E27FC236}">
                <a16:creationId xmlns:a16="http://schemas.microsoft.com/office/drawing/2014/main" id="{1A3C23EA-68F0-48F4-F95B-DC03A95FA280}"/>
              </a:ext>
            </a:extLst>
          </p:cNvPr>
          <p:cNvGrpSpPr/>
          <p:nvPr/>
        </p:nvGrpSpPr>
        <p:grpSpPr>
          <a:xfrm>
            <a:off x="8087368" y="3537453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292" name="Google Shape;9100;p76">
              <a:extLst>
                <a:ext uri="{FF2B5EF4-FFF2-40B4-BE49-F238E27FC236}">
                  <a16:creationId xmlns:a16="http://schemas.microsoft.com/office/drawing/2014/main" id="{16C31ABF-E28D-F718-BE76-124D6D467461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9101;p76">
              <a:extLst>
                <a:ext uri="{FF2B5EF4-FFF2-40B4-BE49-F238E27FC236}">
                  <a16:creationId xmlns:a16="http://schemas.microsoft.com/office/drawing/2014/main" id="{7F207D7E-FD01-3416-AF69-D421A33D78F6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9102;p76">
              <a:extLst>
                <a:ext uri="{FF2B5EF4-FFF2-40B4-BE49-F238E27FC236}">
                  <a16:creationId xmlns:a16="http://schemas.microsoft.com/office/drawing/2014/main" id="{D20F1C13-3163-1A78-0DE2-6A5BAABB27DD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5" name="Google Shape;9103;p76">
              <a:extLst>
                <a:ext uri="{FF2B5EF4-FFF2-40B4-BE49-F238E27FC236}">
                  <a16:creationId xmlns:a16="http://schemas.microsoft.com/office/drawing/2014/main" id="{F9480944-5731-99E0-ED5A-31108D918611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6" name="Google Shape;9104;p76">
              <a:extLst>
                <a:ext uri="{FF2B5EF4-FFF2-40B4-BE49-F238E27FC236}">
                  <a16:creationId xmlns:a16="http://schemas.microsoft.com/office/drawing/2014/main" id="{A582D602-496E-C0B8-618F-0C0BE9416E4C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Google Shape;9105;p76">
              <a:extLst>
                <a:ext uri="{FF2B5EF4-FFF2-40B4-BE49-F238E27FC236}">
                  <a16:creationId xmlns:a16="http://schemas.microsoft.com/office/drawing/2014/main" id="{08C8A3A2-464E-6667-2328-DBE162730189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8" name="Google Shape;9106;p76">
            <a:extLst>
              <a:ext uri="{FF2B5EF4-FFF2-40B4-BE49-F238E27FC236}">
                <a16:creationId xmlns:a16="http://schemas.microsoft.com/office/drawing/2014/main" id="{672F68C3-1019-B912-A86D-5A55D788F1E0}"/>
              </a:ext>
            </a:extLst>
          </p:cNvPr>
          <p:cNvGrpSpPr/>
          <p:nvPr/>
        </p:nvGrpSpPr>
        <p:grpSpPr>
          <a:xfrm>
            <a:off x="2372901" y="3982214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299" name="Google Shape;9107;p76">
              <a:extLst>
                <a:ext uri="{FF2B5EF4-FFF2-40B4-BE49-F238E27FC236}">
                  <a16:creationId xmlns:a16="http://schemas.microsoft.com/office/drawing/2014/main" id="{87FFAE65-6C64-FD7A-340C-F5AB13952E10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0" name="Google Shape;9108;p76">
              <a:extLst>
                <a:ext uri="{FF2B5EF4-FFF2-40B4-BE49-F238E27FC236}">
                  <a16:creationId xmlns:a16="http://schemas.microsoft.com/office/drawing/2014/main" id="{D45ADF22-22BA-B0C0-652B-72418BC335E0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1" name="Google Shape;9109;p76">
            <a:extLst>
              <a:ext uri="{FF2B5EF4-FFF2-40B4-BE49-F238E27FC236}">
                <a16:creationId xmlns:a16="http://schemas.microsoft.com/office/drawing/2014/main" id="{227A053B-AFEA-A08B-DB86-0588644AA9BA}"/>
              </a:ext>
            </a:extLst>
          </p:cNvPr>
          <p:cNvGrpSpPr/>
          <p:nvPr/>
        </p:nvGrpSpPr>
        <p:grpSpPr>
          <a:xfrm>
            <a:off x="2924517" y="4012889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302" name="Google Shape;9110;p76">
              <a:extLst>
                <a:ext uri="{FF2B5EF4-FFF2-40B4-BE49-F238E27FC236}">
                  <a16:creationId xmlns:a16="http://schemas.microsoft.com/office/drawing/2014/main" id="{F2957F5F-FF9A-A925-D223-A79B9EDECD06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9111;p76">
              <a:extLst>
                <a:ext uri="{FF2B5EF4-FFF2-40B4-BE49-F238E27FC236}">
                  <a16:creationId xmlns:a16="http://schemas.microsoft.com/office/drawing/2014/main" id="{36795DA4-2B14-FC1E-A41A-12128C97FACC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9112;p76">
              <a:extLst>
                <a:ext uri="{FF2B5EF4-FFF2-40B4-BE49-F238E27FC236}">
                  <a16:creationId xmlns:a16="http://schemas.microsoft.com/office/drawing/2014/main" id="{B88CD998-079B-3D14-D543-6EC8A7D802D1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9113;p76">
              <a:extLst>
                <a:ext uri="{FF2B5EF4-FFF2-40B4-BE49-F238E27FC236}">
                  <a16:creationId xmlns:a16="http://schemas.microsoft.com/office/drawing/2014/main" id="{8B8FB248-1699-B569-E47B-FAE89CE5F766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Google Shape;9114;p76">
              <a:extLst>
                <a:ext uri="{FF2B5EF4-FFF2-40B4-BE49-F238E27FC236}">
                  <a16:creationId xmlns:a16="http://schemas.microsoft.com/office/drawing/2014/main" id="{1638BE30-83D0-ADF6-D7E3-314469B7B3A2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7" name="Google Shape;9115;p76">
              <a:extLst>
                <a:ext uri="{FF2B5EF4-FFF2-40B4-BE49-F238E27FC236}">
                  <a16:creationId xmlns:a16="http://schemas.microsoft.com/office/drawing/2014/main" id="{B6390244-13EA-AA5B-6C1F-6F07CDBBE03F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8" name="Google Shape;9116;p76">
            <a:extLst>
              <a:ext uri="{FF2B5EF4-FFF2-40B4-BE49-F238E27FC236}">
                <a16:creationId xmlns:a16="http://schemas.microsoft.com/office/drawing/2014/main" id="{1311E5AC-59A3-831C-1DE9-C44FA3903174}"/>
              </a:ext>
            </a:extLst>
          </p:cNvPr>
          <p:cNvGrpSpPr/>
          <p:nvPr/>
        </p:nvGrpSpPr>
        <p:grpSpPr>
          <a:xfrm>
            <a:off x="3475022" y="3992090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309" name="Google Shape;9117;p76">
              <a:extLst>
                <a:ext uri="{FF2B5EF4-FFF2-40B4-BE49-F238E27FC236}">
                  <a16:creationId xmlns:a16="http://schemas.microsoft.com/office/drawing/2014/main" id="{0942F51B-A82B-84DF-D30E-6468460216CB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0" name="Google Shape;9118;p76">
              <a:extLst>
                <a:ext uri="{FF2B5EF4-FFF2-40B4-BE49-F238E27FC236}">
                  <a16:creationId xmlns:a16="http://schemas.microsoft.com/office/drawing/2014/main" id="{D6144C3E-7CB0-D41D-0225-B4A5B3AD8B6E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1" name="Google Shape;9119;p76">
            <a:extLst>
              <a:ext uri="{FF2B5EF4-FFF2-40B4-BE49-F238E27FC236}">
                <a16:creationId xmlns:a16="http://schemas.microsoft.com/office/drawing/2014/main" id="{C6872E06-11B9-1504-470E-D87F5FA432A2}"/>
              </a:ext>
            </a:extLst>
          </p:cNvPr>
          <p:cNvGrpSpPr/>
          <p:nvPr/>
        </p:nvGrpSpPr>
        <p:grpSpPr>
          <a:xfrm>
            <a:off x="3991866" y="3986945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312" name="Google Shape;9120;p76">
              <a:extLst>
                <a:ext uri="{FF2B5EF4-FFF2-40B4-BE49-F238E27FC236}">
                  <a16:creationId xmlns:a16="http://schemas.microsoft.com/office/drawing/2014/main" id="{7C87910B-6B6A-32FE-830D-774B8C067D39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3" name="Google Shape;9121;p76">
              <a:extLst>
                <a:ext uri="{FF2B5EF4-FFF2-40B4-BE49-F238E27FC236}">
                  <a16:creationId xmlns:a16="http://schemas.microsoft.com/office/drawing/2014/main" id="{6FB96E53-89A7-E07C-BA77-776908209E98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9122;p76">
              <a:extLst>
                <a:ext uri="{FF2B5EF4-FFF2-40B4-BE49-F238E27FC236}">
                  <a16:creationId xmlns:a16="http://schemas.microsoft.com/office/drawing/2014/main" id="{97256E63-7105-D68F-655A-08D06BADD278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9123;p76">
              <a:extLst>
                <a:ext uri="{FF2B5EF4-FFF2-40B4-BE49-F238E27FC236}">
                  <a16:creationId xmlns:a16="http://schemas.microsoft.com/office/drawing/2014/main" id="{BB778483-43AD-7953-A1F1-E952D121C90D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9124;p76">
              <a:extLst>
                <a:ext uri="{FF2B5EF4-FFF2-40B4-BE49-F238E27FC236}">
                  <a16:creationId xmlns:a16="http://schemas.microsoft.com/office/drawing/2014/main" id="{3E9D3C3B-1FD6-2CE8-77BB-1C17315E53D8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9125;p76">
              <a:extLst>
                <a:ext uri="{FF2B5EF4-FFF2-40B4-BE49-F238E27FC236}">
                  <a16:creationId xmlns:a16="http://schemas.microsoft.com/office/drawing/2014/main" id="{F416B309-B0F6-F196-B617-1EF3B0D56A4F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9126;p76">
              <a:extLst>
                <a:ext uri="{FF2B5EF4-FFF2-40B4-BE49-F238E27FC236}">
                  <a16:creationId xmlns:a16="http://schemas.microsoft.com/office/drawing/2014/main" id="{06442E36-6674-A993-74B2-87A7E80D21FA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9" name="Google Shape;9127;p76">
              <a:extLst>
                <a:ext uri="{FF2B5EF4-FFF2-40B4-BE49-F238E27FC236}">
                  <a16:creationId xmlns:a16="http://schemas.microsoft.com/office/drawing/2014/main" id="{58EB7E45-7648-1AB0-A844-B1EEB0356363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9128;p76">
              <a:extLst>
                <a:ext uri="{FF2B5EF4-FFF2-40B4-BE49-F238E27FC236}">
                  <a16:creationId xmlns:a16="http://schemas.microsoft.com/office/drawing/2014/main" id="{DE840D9D-5A9F-343F-8D08-3301B0BB6B99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9129;p76">
              <a:extLst>
                <a:ext uri="{FF2B5EF4-FFF2-40B4-BE49-F238E27FC236}">
                  <a16:creationId xmlns:a16="http://schemas.microsoft.com/office/drawing/2014/main" id="{5B98AB2D-22CC-FB78-45A4-E9729BCE975D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2" name="Google Shape;9130;p76">
            <a:extLst>
              <a:ext uri="{FF2B5EF4-FFF2-40B4-BE49-F238E27FC236}">
                <a16:creationId xmlns:a16="http://schemas.microsoft.com/office/drawing/2014/main" id="{91B68C66-F57D-C51F-8287-561A9407110E}"/>
              </a:ext>
            </a:extLst>
          </p:cNvPr>
          <p:cNvGrpSpPr/>
          <p:nvPr/>
        </p:nvGrpSpPr>
        <p:grpSpPr>
          <a:xfrm>
            <a:off x="4613407" y="3992090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323" name="Google Shape;9131;p76">
              <a:extLst>
                <a:ext uri="{FF2B5EF4-FFF2-40B4-BE49-F238E27FC236}">
                  <a16:creationId xmlns:a16="http://schemas.microsoft.com/office/drawing/2014/main" id="{4D6E3E7F-69C9-1472-E6D6-C708AD35A76F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9132;p76">
              <a:extLst>
                <a:ext uri="{FF2B5EF4-FFF2-40B4-BE49-F238E27FC236}">
                  <a16:creationId xmlns:a16="http://schemas.microsoft.com/office/drawing/2014/main" id="{34EA5381-2DBE-4421-35EF-4964A406FB6D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9133;p76">
              <a:extLst>
                <a:ext uri="{FF2B5EF4-FFF2-40B4-BE49-F238E27FC236}">
                  <a16:creationId xmlns:a16="http://schemas.microsoft.com/office/drawing/2014/main" id="{3DB50929-264D-BFBC-AB74-7BFE6989CC66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9134;p76">
              <a:extLst>
                <a:ext uri="{FF2B5EF4-FFF2-40B4-BE49-F238E27FC236}">
                  <a16:creationId xmlns:a16="http://schemas.microsoft.com/office/drawing/2014/main" id="{42655186-8F92-3272-B694-D3CB8C2D3754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7" name="Google Shape;9135;p76">
            <a:extLst>
              <a:ext uri="{FF2B5EF4-FFF2-40B4-BE49-F238E27FC236}">
                <a16:creationId xmlns:a16="http://schemas.microsoft.com/office/drawing/2014/main" id="{2C542399-1D8A-D969-B4D7-7B819891BA6B}"/>
              </a:ext>
            </a:extLst>
          </p:cNvPr>
          <p:cNvGrpSpPr/>
          <p:nvPr/>
        </p:nvGrpSpPr>
        <p:grpSpPr>
          <a:xfrm>
            <a:off x="5100401" y="3977736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328" name="Google Shape;9136;p76">
              <a:extLst>
                <a:ext uri="{FF2B5EF4-FFF2-40B4-BE49-F238E27FC236}">
                  <a16:creationId xmlns:a16="http://schemas.microsoft.com/office/drawing/2014/main" id="{DD56FB55-9C80-3CB4-176E-55753229394D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9137;p76">
              <a:extLst>
                <a:ext uri="{FF2B5EF4-FFF2-40B4-BE49-F238E27FC236}">
                  <a16:creationId xmlns:a16="http://schemas.microsoft.com/office/drawing/2014/main" id="{20EA0F2C-910C-FF85-0824-085E4C2E27E7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9138;p76">
              <a:extLst>
                <a:ext uri="{FF2B5EF4-FFF2-40B4-BE49-F238E27FC236}">
                  <a16:creationId xmlns:a16="http://schemas.microsoft.com/office/drawing/2014/main" id="{D4F1859B-1CDD-154C-0C9B-7A2AD75B56E1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9139;p76">
              <a:extLst>
                <a:ext uri="{FF2B5EF4-FFF2-40B4-BE49-F238E27FC236}">
                  <a16:creationId xmlns:a16="http://schemas.microsoft.com/office/drawing/2014/main" id="{E005491D-5992-3C4F-B5FF-411989F78A8B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9140;p76">
              <a:extLst>
                <a:ext uri="{FF2B5EF4-FFF2-40B4-BE49-F238E27FC236}">
                  <a16:creationId xmlns:a16="http://schemas.microsoft.com/office/drawing/2014/main" id="{D29A6541-30AF-80F7-0F48-51B8C94D2986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9141;p76">
              <a:extLst>
                <a:ext uri="{FF2B5EF4-FFF2-40B4-BE49-F238E27FC236}">
                  <a16:creationId xmlns:a16="http://schemas.microsoft.com/office/drawing/2014/main" id="{DA60C3FF-71C3-FDFF-CD55-917DC56AD7A4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9142;p76">
              <a:extLst>
                <a:ext uri="{FF2B5EF4-FFF2-40B4-BE49-F238E27FC236}">
                  <a16:creationId xmlns:a16="http://schemas.microsoft.com/office/drawing/2014/main" id="{D7D2FB43-2A2F-F6F2-2017-78399045365B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9143;p76">
              <a:extLst>
                <a:ext uri="{FF2B5EF4-FFF2-40B4-BE49-F238E27FC236}">
                  <a16:creationId xmlns:a16="http://schemas.microsoft.com/office/drawing/2014/main" id="{258ADB57-4C8C-C702-47AB-1E7D66D5E38F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9144;p76">
              <a:extLst>
                <a:ext uri="{FF2B5EF4-FFF2-40B4-BE49-F238E27FC236}">
                  <a16:creationId xmlns:a16="http://schemas.microsoft.com/office/drawing/2014/main" id="{1601FEB6-6A79-C7B4-11FE-187D7618EB5A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9145;p76">
              <a:extLst>
                <a:ext uri="{FF2B5EF4-FFF2-40B4-BE49-F238E27FC236}">
                  <a16:creationId xmlns:a16="http://schemas.microsoft.com/office/drawing/2014/main" id="{5FB09FCD-2E7F-EA95-6A1A-F602DE5DAB86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8" name="Google Shape;9146;p76">
              <a:extLst>
                <a:ext uri="{FF2B5EF4-FFF2-40B4-BE49-F238E27FC236}">
                  <a16:creationId xmlns:a16="http://schemas.microsoft.com/office/drawing/2014/main" id="{185E2862-5CA6-0982-EB76-A585A9BE10DA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9" name="Google Shape;9147;p76">
              <a:extLst>
                <a:ext uri="{FF2B5EF4-FFF2-40B4-BE49-F238E27FC236}">
                  <a16:creationId xmlns:a16="http://schemas.microsoft.com/office/drawing/2014/main" id="{27BA825B-E85A-B384-2592-6A4BD25B2A39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0" name="Google Shape;9148;p76">
            <a:extLst>
              <a:ext uri="{FF2B5EF4-FFF2-40B4-BE49-F238E27FC236}">
                <a16:creationId xmlns:a16="http://schemas.microsoft.com/office/drawing/2014/main" id="{F0BF98C7-55A8-448B-ECFC-0163EC63A5F3}"/>
              </a:ext>
            </a:extLst>
          </p:cNvPr>
          <p:cNvSpPr/>
          <p:nvPr/>
        </p:nvSpPr>
        <p:spPr>
          <a:xfrm>
            <a:off x="5643317" y="3991994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41" name="Google Shape;9149;p76">
            <a:extLst>
              <a:ext uri="{FF2B5EF4-FFF2-40B4-BE49-F238E27FC236}">
                <a16:creationId xmlns:a16="http://schemas.microsoft.com/office/drawing/2014/main" id="{07299FF9-3D18-9658-93C6-8FBA2A552CBF}"/>
              </a:ext>
            </a:extLst>
          </p:cNvPr>
          <p:cNvGrpSpPr/>
          <p:nvPr/>
        </p:nvGrpSpPr>
        <p:grpSpPr>
          <a:xfrm>
            <a:off x="6157525" y="4031402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342" name="Google Shape;9150;p76">
              <a:extLst>
                <a:ext uri="{FF2B5EF4-FFF2-40B4-BE49-F238E27FC236}">
                  <a16:creationId xmlns:a16="http://schemas.microsoft.com/office/drawing/2014/main" id="{3FE3862C-5E2E-2B1F-EADE-A2731031E598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3" name="Google Shape;9151;p76">
              <a:extLst>
                <a:ext uri="{FF2B5EF4-FFF2-40B4-BE49-F238E27FC236}">
                  <a16:creationId xmlns:a16="http://schemas.microsoft.com/office/drawing/2014/main" id="{8FCDB85F-8783-8AEB-C872-180D4952CAE1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4" name="Google Shape;9152;p76">
              <a:extLst>
                <a:ext uri="{FF2B5EF4-FFF2-40B4-BE49-F238E27FC236}">
                  <a16:creationId xmlns:a16="http://schemas.microsoft.com/office/drawing/2014/main" id="{C08398B2-44B9-2A33-11ED-FF32BCA107E9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5" name="Google Shape;9153;p76">
              <a:extLst>
                <a:ext uri="{FF2B5EF4-FFF2-40B4-BE49-F238E27FC236}">
                  <a16:creationId xmlns:a16="http://schemas.microsoft.com/office/drawing/2014/main" id="{C181C60E-DFC6-7B91-A4B2-FC1525F868AA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6" name="Google Shape;9154;p76">
              <a:extLst>
                <a:ext uri="{FF2B5EF4-FFF2-40B4-BE49-F238E27FC236}">
                  <a16:creationId xmlns:a16="http://schemas.microsoft.com/office/drawing/2014/main" id="{429882CD-5188-A3BE-27EA-A0C87A941F5D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7" name="Google Shape;9155;p76">
              <a:extLst>
                <a:ext uri="{FF2B5EF4-FFF2-40B4-BE49-F238E27FC236}">
                  <a16:creationId xmlns:a16="http://schemas.microsoft.com/office/drawing/2014/main" id="{65DAFB62-6BFF-34B4-5FB8-47391E836EF3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8" name="Google Shape;9156;p76">
              <a:extLst>
                <a:ext uri="{FF2B5EF4-FFF2-40B4-BE49-F238E27FC236}">
                  <a16:creationId xmlns:a16="http://schemas.microsoft.com/office/drawing/2014/main" id="{8F3ACB98-1418-D2C6-7C72-746A83261B2D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9" name="Google Shape;9157;p76">
            <a:extLst>
              <a:ext uri="{FF2B5EF4-FFF2-40B4-BE49-F238E27FC236}">
                <a16:creationId xmlns:a16="http://schemas.microsoft.com/office/drawing/2014/main" id="{75A8716B-72E5-1B08-335B-37EB89065333}"/>
              </a:ext>
            </a:extLst>
          </p:cNvPr>
          <p:cNvGrpSpPr/>
          <p:nvPr/>
        </p:nvGrpSpPr>
        <p:grpSpPr>
          <a:xfrm>
            <a:off x="6678879" y="4061284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350" name="Google Shape;9158;p76">
              <a:extLst>
                <a:ext uri="{FF2B5EF4-FFF2-40B4-BE49-F238E27FC236}">
                  <a16:creationId xmlns:a16="http://schemas.microsoft.com/office/drawing/2014/main" id="{428941EE-E1AC-00DB-7065-CC021133E3EE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1" name="Google Shape;9159;p76">
              <a:extLst>
                <a:ext uri="{FF2B5EF4-FFF2-40B4-BE49-F238E27FC236}">
                  <a16:creationId xmlns:a16="http://schemas.microsoft.com/office/drawing/2014/main" id="{6D6FB95B-239D-478B-28B9-283B7AD446CB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2" name="Google Shape;9160;p76">
              <a:extLst>
                <a:ext uri="{FF2B5EF4-FFF2-40B4-BE49-F238E27FC236}">
                  <a16:creationId xmlns:a16="http://schemas.microsoft.com/office/drawing/2014/main" id="{584A860C-1EF8-C612-3FFD-DE6BE3ED158D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3" name="Google Shape;9161;p76">
              <a:extLst>
                <a:ext uri="{FF2B5EF4-FFF2-40B4-BE49-F238E27FC236}">
                  <a16:creationId xmlns:a16="http://schemas.microsoft.com/office/drawing/2014/main" id="{A3DA8809-E909-4815-AA85-E7D5826E990F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4" name="Google Shape;9162;p76">
              <a:extLst>
                <a:ext uri="{FF2B5EF4-FFF2-40B4-BE49-F238E27FC236}">
                  <a16:creationId xmlns:a16="http://schemas.microsoft.com/office/drawing/2014/main" id="{748F6FFF-6F11-9EF9-F5B1-34DB8CACC9E7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5" name="Google Shape;9163;p76">
              <a:extLst>
                <a:ext uri="{FF2B5EF4-FFF2-40B4-BE49-F238E27FC236}">
                  <a16:creationId xmlns:a16="http://schemas.microsoft.com/office/drawing/2014/main" id="{52057CF6-B5A1-6826-58A1-FDFA3BBF2567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6" name="Google Shape;9164;p76">
              <a:extLst>
                <a:ext uri="{FF2B5EF4-FFF2-40B4-BE49-F238E27FC236}">
                  <a16:creationId xmlns:a16="http://schemas.microsoft.com/office/drawing/2014/main" id="{C5E8D3C4-F387-9DA1-5341-95E29269044F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7" name="Google Shape;9165;p76">
              <a:extLst>
                <a:ext uri="{FF2B5EF4-FFF2-40B4-BE49-F238E27FC236}">
                  <a16:creationId xmlns:a16="http://schemas.microsoft.com/office/drawing/2014/main" id="{3DCDBFD3-FA8B-79F9-3F62-E3C9F5C4CD48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8" name="Google Shape;9166;p76">
            <a:extLst>
              <a:ext uri="{FF2B5EF4-FFF2-40B4-BE49-F238E27FC236}">
                <a16:creationId xmlns:a16="http://schemas.microsoft.com/office/drawing/2014/main" id="{41527D84-7FD1-2AEA-FDB4-A48AA0C0F554}"/>
              </a:ext>
            </a:extLst>
          </p:cNvPr>
          <p:cNvGrpSpPr/>
          <p:nvPr/>
        </p:nvGrpSpPr>
        <p:grpSpPr>
          <a:xfrm>
            <a:off x="7361326" y="3991709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359" name="Google Shape;9167;p76">
              <a:extLst>
                <a:ext uri="{FF2B5EF4-FFF2-40B4-BE49-F238E27FC236}">
                  <a16:creationId xmlns:a16="http://schemas.microsoft.com/office/drawing/2014/main" id="{F83D6A70-4A66-D9F7-CF35-445EAA89CBD9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0" name="Google Shape;9168;p76">
              <a:extLst>
                <a:ext uri="{FF2B5EF4-FFF2-40B4-BE49-F238E27FC236}">
                  <a16:creationId xmlns:a16="http://schemas.microsoft.com/office/drawing/2014/main" id="{0C7D6786-5C5F-5700-2EA5-CD4CD648EBCD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1" name="Google Shape;9169;p76">
              <a:extLst>
                <a:ext uri="{FF2B5EF4-FFF2-40B4-BE49-F238E27FC236}">
                  <a16:creationId xmlns:a16="http://schemas.microsoft.com/office/drawing/2014/main" id="{6BA4C20A-9988-EFA5-C42E-30F543D12A21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2" name="Google Shape;9170;p76">
              <a:extLst>
                <a:ext uri="{FF2B5EF4-FFF2-40B4-BE49-F238E27FC236}">
                  <a16:creationId xmlns:a16="http://schemas.microsoft.com/office/drawing/2014/main" id="{2EA388BA-9841-4375-1EB2-79A578BD32EE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3" name="Google Shape;9171;p76">
            <a:extLst>
              <a:ext uri="{FF2B5EF4-FFF2-40B4-BE49-F238E27FC236}">
                <a16:creationId xmlns:a16="http://schemas.microsoft.com/office/drawing/2014/main" id="{38DAE171-144A-EF63-4CA1-F51B3FE8C312}"/>
              </a:ext>
            </a:extLst>
          </p:cNvPr>
          <p:cNvGrpSpPr/>
          <p:nvPr/>
        </p:nvGrpSpPr>
        <p:grpSpPr>
          <a:xfrm>
            <a:off x="7875915" y="3992090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364" name="Google Shape;9172;p76">
              <a:extLst>
                <a:ext uri="{FF2B5EF4-FFF2-40B4-BE49-F238E27FC236}">
                  <a16:creationId xmlns:a16="http://schemas.microsoft.com/office/drawing/2014/main" id="{7BCB79A8-1356-A699-CC20-E5380C658893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5" name="Google Shape;9173;p76">
              <a:extLst>
                <a:ext uri="{FF2B5EF4-FFF2-40B4-BE49-F238E27FC236}">
                  <a16:creationId xmlns:a16="http://schemas.microsoft.com/office/drawing/2014/main" id="{45F38A78-CA88-244D-865A-E4FE56FD2D3B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6" name="Google Shape;9174;p76">
              <a:extLst>
                <a:ext uri="{FF2B5EF4-FFF2-40B4-BE49-F238E27FC236}">
                  <a16:creationId xmlns:a16="http://schemas.microsoft.com/office/drawing/2014/main" id="{1C6184EB-F0C0-019C-88EB-8140C8555B9E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7" name="Google Shape;9175;p76">
              <a:extLst>
                <a:ext uri="{FF2B5EF4-FFF2-40B4-BE49-F238E27FC236}">
                  <a16:creationId xmlns:a16="http://schemas.microsoft.com/office/drawing/2014/main" id="{B6CC2784-B75E-6BCB-CA82-FB409204D8C2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8" name="Google Shape;9176;p76">
            <a:extLst>
              <a:ext uri="{FF2B5EF4-FFF2-40B4-BE49-F238E27FC236}">
                <a16:creationId xmlns:a16="http://schemas.microsoft.com/office/drawing/2014/main" id="{32CB2494-1A60-F36D-C4B0-E17AC6FFA579}"/>
              </a:ext>
            </a:extLst>
          </p:cNvPr>
          <p:cNvGrpSpPr/>
          <p:nvPr/>
        </p:nvGrpSpPr>
        <p:grpSpPr>
          <a:xfrm>
            <a:off x="8336014" y="4004569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369" name="Google Shape;9177;p76">
              <a:extLst>
                <a:ext uri="{FF2B5EF4-FFF2-40B4-BE49-F238E27FC236}">
                  <a16:creationId xmlns:a16="http://schemas.microsoft.com/office/drawing/2014/main" id="{F9640599-0C4F-960B-D60A-FC05B63D8892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0" name="Google Shape;9178;p76">
              <a:extLst>
                <a:ext uri="{FF2B5EF4-FFF2-40B4-BE49-F238E27FC236}">
                  <a16:creationId xmlns:a16="http://schemas.microsoft.com/office/drawing/2014/main" id="{496CA4E0-7DE5-1191-604A-EFA0009E6F7D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1" name="Google Shape;9179;p76">
              <a:extLst>
                <a:ext uri="{FF2B5EF4-FFF2-40B4-BE49-F238E27FC236}">
                  <a16:creationId xmlns:a16="http://schemas.microsoft.com/office/drawing/2014/main" id="{84894653-2EE6-41EB-A417-E7F662F1E85A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2" name="Google Shape;9180;p76">
              <a:extLst>
                <a:ext uri="{FF2B5EF4-FFF2-40B4-BE49-F238E27FC236}">
                  <a16:creationId xmlns:a16="http://schemas.microsoft.com/office/drawing/2014/main" id="{F5F834A9-6635-3808-8F6D-5FB09107DB6B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3" name="Google Shape;9181;p76">
              <a:extLst>
                <a:ext uri="{FF2B5EF4-FFF2-40B4-BE49-F238E27FC236}">
                  <a16:creationId xmlns:a16="http://schemas.microsoft.com/office/drawing/2014/main" id="{CC583EB7-F04F-CC23-426D-9E6D751EADE4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4" name="Google Shape;9182;p76">
            <a:extLst>
              <a:ext uri="{FF2B5EF4-FFF2-40B4-BE49-F238E27FC236}">
                <a16:creationId xmlns:a16="http://schemas.microsoft.com/office/drawing/2014/main" id="{C9CF4CC6-75E9-87B1-D994-7EA0EE1606F3}"/>
              </a:ext>
            </a:extLst>
          </p:cNvPr>
          <p:cNvSpPr txBox="1"/>
          <p:nvPr/>
        </p:nvSpPr>
        <p:spPr>
          <a:xfrm>
            <a:off x="1433325" y="1044585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5" name="Google Shape;9183;p76">
            <a:extLst>
              <a:ext uri="{FF2B5EF4-FFF2-40B4-BE49-F238E27FC236}">
                <a16:creationId xmlns:a16="http://schemas.microsoft.com/office/drawing/2014/main" id="{BFD943C6-6E29-F7CA-434B-FFB9DDE45B1C}"/>
              </a:ext>
            </a:extLst>
          </p:cNvPr>
          <p:cNvSpPr txBox="1">
            <a:spLocks/>
          </p:cNvSpPr>
          <p:nvPr/>
        </p:nvSpPr>
        <p:spPr>
          <a:xfrm>
            <a:off x="1433400" y="367485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lang="fa-IR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76" name="Google Shape;9184;p76">
            <a:extLst>
              <a:ext uri="{FF2B5EF4-FFF2-40B4-BE49-F238E27FC236}">
                <a16:creationId xmlns:a16="http://schemas.microsoft.com/office/drawing/2014/main" id="{E64B1DE1-924A-15A0-DFBA-40117B1C85DA}"/>
              </a:ext>
            </a:extLst>
          </p:cNvPr>
          <p:cNvGrpSpPr/>
          <p:nvPr/>
        </p:nvGrpSpPr>
        <p:grpSpPr>
          <a:xfrm>
            <a:off x="1821840" y="3980585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377" name="Google Shape;9185;p76">
              <a:extLst>
                <a:ext uri="{FF2B5EF4-FFF2-40B4-BE49-F238E27FC236}">
                  <a16:creationId xmlns:a16="http://schemas.microsoft.com/office/drawing/2014/main" id="{4E371C63-56F8-AD71-6F33-18203BD969B2}"/>
                </a:ext>
              </a:extLst>
            </p:cNvPr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8" name="Google Shape;9186;p76">
              <a:extLst>
                <a:ext uri="{FF2B5EF4-FFF2-40B4-BE49-F238E27FC236}">
                  <a16:creationId xmlns:a16="http://schemas.microsoft.com/office/drawing/2014/main" id="{1B1AF062-24DA-1EC3-E73D-C59B963DF034}"/>
                </a:ext>
              </a:extLst>
            </p:cNvPr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9" name="Google Shape;9187;p76">
              <a:extLst>
                <a:ext uri="{FF2B5EF4-FFF2-40B4-BE49-F238E27FC236}">
                  <a16:creationId xmlns:a16="http://schemas.microsoft.com/office/drawing/2014/main" id="{3A51B6DE-BD4E-4736-E2FC-BC1A68E09043}"/>
                </a:ext>
              </a:extLst>
            </p:cNvPr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0" name="Google Shape;9188;p76">
              <a:extLst>
                <a:ext uri="{FF2B5EF4-FFF2-40B4-BE49-F238E27FC236}">
                  <a16:creationId xmlns:a16="http://schemas.microsoft.com/office/drawing/2014/main" id="{351E4711-AD33-B569-C938-74D982376946}"/>
                </a:ext>
              </a:extLst>
            </p:cNvPr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3271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A2A6B3C-B804-2C36-0416-990F9D87533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gradFill>
            <a:gsLst>
              <a:gs pos="0">
                <a:srgbClr val="FFD966"/>
              </a:gs>
              <a:gs pos="100000">
                <a:srgbClr val="FF9900"/>
              </a:gs>
            </a:gsLst>
            <a:path path="circle">
              <a:fillToRect l="50000" t="50000" r="50000" b="50000"/>
            </a:path>
          </a:gra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47</a:t>
            </a:fld>
            <a:endParaRPr lang="en" dirty="0"/>
          </a:p>
        </p:txBody>
      </p:sp>
      <p:grpSp>
        <p:nvGrpSpPr>
          <p:cNvPr id="3" name="Google Shape;9193;p77">
            <a:extLst>
              <a:ext uri="{FF2B5EF4-FFF2-40B4-BE49-F238E27FC236}">
                <a16:creationId xmlns:a16="http://schemas.microsoft.com/office/drawing/2014/main" id="{2C403DA7-5ED7-216E-7DC6-6998FED32BC7}"/>
              </a:ext>
            </a:extLst>
          </p:cNvPr>
          <p:cNvGrpSpPr/>
          <p:nvPr/>
        </p:nvGrpSpPr>
        <p:grpSpPr>
          <a:xfrm>
            <a:off x="2622495" y="4288838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4" name="Google Shape;9194;p77">
              <a:extLst>
                <a:ext uri="{FF2B5EF4-FFF2-40B4-BE49-F238E27FC236}">
                  <a16:creationId xmlns:a16="http://schemas.microsoft.com/office/drawing/2014/main" id="{D5A77734-31AF-208E-CAAB-E9EB79261A12}"/>
                </a:ext>
              </a:extLst>
            </p:cNvPr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Google Shape;9195;p77">
              <a:extLst>
                <a:ext uri="{FF2B5EF4-FFF2-40B4-BE49-F238E27FC236}">
                  <a16:creationId xmlns:a16="http://schemas.microsoft.com/office/drawing/2014/main" id="{4B8FA9D8-986E-B46E-96F1-86DE722F5653}"/>
                </a:ext>
              </a:extLst>
            </p:cNvPr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9196;p77">
              <a:extLst>
                <a:ext uri="{FF2B5EF4-FFF2-40B4-BE49-F238E27FC236}">
                  <a16:creationId xmlns:a16="http://schemas.microsoft.com/office/drawing/2014/main" id="{B42741A1-6B11-9368-B7DB-2A87BBAAB3C5}"/>
                </a:ext>
              </a:extLst>
            </p:cNvPr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Google Shape;9197;p77">
              <a:extLst>
                <a:ext uri="{FF2B5EF4-FFF2-40B4-BE49-F238E27FC236}">
                  <a16:creationId xmlns:a16="http://schemas.microsoft.com/office/drawing/2014/main" id="{300A98F4-5C12-6AE9-2478-07AFA35DC6C8}"/>
                </a:ext>
              </a:extLst>
            </p:cNvPr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9198;p77">
              <a:extLst>
                <a:ext uri="{FF2B5EF4-FFF2-40B4-BE49-F238E27FC236}">
                  <a16:creationId xmlns:a16="http://schemas.microsoft.com/office/drawing/2014/main" id="{68DFA1B6-3EF2-65CD-906A-83F79EA29FFF}"/>
                </a:ext>
              </a:extLst>
            </p:cNvPr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oogle Shape;9199;p77">
            <a:extLst>
              <a:ext uri="{FF2B5EF4-FFF2-40B4-BE49-F238E27FC236}">
                <a16:creationId xmlns:a16="http://schemas.microsoft.com/office/drawing/2014/main" id="{8794AA4D-5DEE-195D-A66D-75C7C8C35348}"/>
              </a:ext>
            </a:extLst>
          </p:cNvPr>
          <p:cNvGrpSpPr/>
          <p:nvPr/>
        </p:nvGrpSpPr>
        <p:grpSpPr>
          <a:xfrm>
            <a:off x="3120485" y="4287309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10" name="Google Shape;9200;p77">
              <a:extLst>
                <a:ext uri="{FF2B5EF4-FFF2-40B4-BE49-F238E27FC236}">
                  <a16:creationId xmlns:a16="http://schemas.microsoft.com/office/drawing/2014/main" id="{F1E521C5-4E28-A66B-5670-6C525C3EFDC2}"/>
                </a:ext>
              </a:extLst>
            </p:cNvPr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Google Shape;9201;p77">
              <a:extLst>
                <a:ext uri="{FF2B5EF4-FFF2-40B4-BE49-F238E27FC236}">
                  <a16:creationId xmlns:a16="http://schemas.microsoft.com/office/drawing/2014/main" id="{65557BFD-2CF7-C288-D975-D556BAE10E27}"/>
                </a:ext>
              </a:extLst>
            </p:cNvPr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Google Shape;9202;p77">
              <a:extLst>
                <a:ext uri="{FF2B5EF4-FFF2-40B4-BE49-F238E27FC236}">
                  <a16:creationId xmlns:a16="http://schemas.microsoft.com/office/drawing/2014/main" id="{E0F847AC-44A4-EDD3-1077-3AD8D7148CDB}"/>
                </a:ext>
              </a:extLst>
            </p:cNvPr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9203;p77">
              <a:extLst>
                <a:ext uri="{FF2B5EF4-FFF2-40B4-BE49-F238E27FC236}">
                  <a16:creationId xmlns:a16="http://schemas.microsoft.com/office/drawing/2014/main" id="{E021515C-F2A9-50B9-AAA2-C68F184D3CB4}"/>
                </a:ext>
              </a:extLst>
            </p:cNvPr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oogle Shape;9204;p77">
            <a:extLst>
              <a:ext uri="{FF2B5EF4-FFF2-40B4-BE49-F238E27FC236}">
                <a16:creationId xmlns:a16="http://schemas.microsoft.com/office/drawing/2014/main" id="{49797D1C-9CFC-0105-B7DC-57B67BDFC5E0}"/>
              </a:ext>
            </a:extLst>
          </p:cNvPr>
          <p:cNvGrpSpPr/>
          <p:nvPr/>
        </p:nvGrpSpPr>
        <p:grpSpPr>
          <a:xfrm>
            <a:off x="3444004" y="4280492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15" name="Google Shape;9205;p77">
              <a:extLst>
                <a:ext uri="{FF2B5EF4-FFF2-40B4-BE49-F238E27FC236}">
                  <a16:creationId xmlns:a16="http://schemas.microsoft.com/office/drawing/2014/main" id="{14CCEAA5-18F0-B379-B95F-9CA5E3AFED3F}"/>
                </a:ext>
              </a:extLst>
            </p:cNvPr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Google Shape;9206;p77">
              <a:extLst>
                <a:ext uri="{FF2B5EF4-FFF2-40B4-BE49-F238E27FC236}">
                  <a16:creationId xmlns:a16="http://schemas.microsoft.com/office/drawing/2014/main" id="{50473A0D-708E-7D53-0DB3-CE28B240BEC9}"/>
                </a:ext>
              </a:extLst>
            </p:cNvPr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9207;p77">
              <a:extLst>
                <a:ext uri="{FF2B5EF4-FFF2-40B4-BE49-F238E27FC236}">
                  <a16:creationId xmlns:a16="http://schemas.microsoft.com/office/drawing/2014/main" id="{FB0D987B-DC2C-9859-0D55-833E727EB661}"/>
                </a:ext>
              </a:extLst>
            </p:cNvPr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Google Shape;9208;p77">
              <a:extLst>
                <a:ext uri="{FF2B5EF4-FFF2-40B4-BE49-F238E27FC236}">
                  <a16:creationId xmlns:a16="http://schemas.microsoft.com/office/drawing/2014/main" id="{5E0A291C-D862-8B4D-2C79-D99DB3B80E43}"/>
                </a:ext>
              </a:extLst>
            </p:cNvPr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9209;p77">
              <a:extLst>
                <a:ext uri="{FF2B5EF4-FFF2-40B4-BE49-F238E27FC236}">
                  <a16:creationId xmlns:a16="http://schemas.microsoft.com/office/drawing/2014/main" id="{DC6CE20E-9AB3-2BFE-AC4B-68C68A5D7F78}"/>
                </a:ext>
              </a:extLst>
            </p:cNvPr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9210;p77">
              <a:extLst>
                <a:ext uri="{FF2B5EF4-FFF2-40B4-BE49-F238E27FC236}">
                  <a16:creationId xmlns:a16="http://schemas.microsoft.com/office/drawing/2014/main" id="{6F87286C-2AA3-17C4-EADD-5DBA20773907}"/>
                </a:ext>
              </a:extLst>
            </p:cNvPr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9211;p77">
              <a:extLst>
                <a:ext uri="{FF2B5EF4-FFF2-40B4-BE49-F238E27FC236}">
                  <a16:creationId xmlns:a16="http://schemas.microsoft.com/office/drawing/2014/main" id="{DD6332CF-13C2-CCA3-A7C2-74594E18253A}"/>
                </a:ext>
              </a:extLst>
            </p:cNvPr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9212;p77">
            <a:extLst>
              <a:ext uri="{FF2B5EF4-FFF2-40B4-BE49-F238E27FC236}">
                <a16:creationId xmlns:a16="http://schemas.microsoft.com/office/drawing/2014/main" id="{298F6043-BEEA-F3AF-EC97-5B2F05F9B792}"/>
              </a:ext>
            </a:extLst>
          </p:cNvPr>
          <p:cNvGrpSpPr/>
          <p:nvPr/>
        </p:nvGrpSpPr>
        <p:grpSpPr>
          <a:xfrm>
            <a:off x="6908681" y="4289220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23" name="Google Shape;9213;p77">
              <a:extLst>
                <a:ext uri="{FF2B5EF4-FFF2-40B4-BE49-F238E27FC236}">
                  <a16:creationId xmlns:a16="http://schemas.microsoft.com/office/drawing/2014/main" id="{B2ACD64A-D410-0F84-0940-BC75542B5607}"/>
                </a:ext>
              </a:extLst>
            </p:cNvPr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9214;p77">
              <a:extLst>
                <a:ext uri="{FF2B5EF4-FFF2-40B4-BE49-F238E27FC236}">
                  <a16:creationId xmlns:a16="http://schemas.microsoft.com/office/drawing/2014/main" id="{772AE80C-CF9B-62B9-5A56-2EFC729F6E26}"/>
                </a:ext>
              </a:extLst>
            </p:cNvPr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9215;p77">
            <a:extLst>
              <a:ext uri="{FF2B5EF4-FFF2-40B4-BE49-F238E27FC236}">
                <a16:creationId xmlns:a16="http://schemas.microsoft.com/office/drawing/2014/main" id="{B2FD5F44-41D0-6DED-E17D-98764FB08BFA}"/>
              </a:ext>
            </a:extLst>
          </p:cNvPr>
          <p:cNvGrpSpPr/>
          <p:nvPr/>
        </p:nvGrpSpPr>
        <p:grpSpPr>
          <a:xfrm>
            <a:off x="7334232" y="4289602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26" name="Google Shape;9216;p77">
              <a:extLst>
                <a:ext uri="{FF2B5EF4-FFF2-40B4-BE49-F238E27FC236}">
                  <a16:creationId xmlns:a16="http://schemas.microsoft.com/office/drawing/2014/main" id="{244D10E5-AF07-25D9-B6BA-677CD3258FC7}"/>
                </a:ext>
              </a:extLst>
            </p:cNvPr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9217;p77">
              <a:extLst>
                <a:ext uri="{FF2B5EF4-FFF2-40B4-BE49-F238E27FC236}">
                  <a16:creationId xmlns:a16="http://schemas.microsoft.com/office/drawing/2014/main" id="{85B84B26-0BCB-7B61-19EA-B1DD6B3CAF8A}"/>
                </a:ext>
              </a:extLst>
            </p:cNvPr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oogle Shape;9218;p77">
            <a:extLst>
              <a:ext uri="{FF2B5EF4-FFF2-40B4-BE49-F238E27FC236}">
                <a16:creationId xmlns:a16="http://schemas.microsoft.com/office/drawing/2014/main" id="{05AAECEF-AB49-1E65-BCCB-6D144470D5CD}"/>
              </a:ext>
            </a:extLst>
          </p:cNvPr>
          <p:cNvGrpSpPr/>
          <p:nvPr/>
        </p:nvGrpSpPr>
        <p:grpSpPr>
          <a:xfrm>
            <a:off x="3242617" y="3831527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29" name="Google Shape;9219;p77">
              <a:extLst>
                <a:ext uri="{FF2B5EF4-FFF2-40B4-BE49-F238E27FC236}">
                  <a16:creationId xmlns:a16="http://schemas.microsoft.com/office/drawing/2014/main" id="{17ED31C2-73A6-42D0-9D84-C83CFC37896C}"/>
                </a:ext>
              </a:extLst>
            </p:cNvPr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9220;p77">
              <a:extLst>
                <a:ext uri="{FF2B5EF4-FFF2-40B4-BE49-F238E27FC236}">
                  <a16:creationId xmlns:a16="http://schemas.microsoft.com/office/drawing/2014/main" id="{8A659F10-76EE-FF7D-2025-6987BA5B651A}"/>
                </a:ext>
              </a:extLst>
            </p:cNvPr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Google Shape;9221;p77">
            <a:extLst>
              <a:ext uri="{FF2B5EF4-FFF2-40B4-BE49-F238E27FC236}">
                <a16:creationId xmlns:a16="http://schemas.microsoft.com/office/drawing/2014/main" id="{330A9A70-66B5-8D41-6BEC-2BB3C4F9DD6E}"/>
              </a:ext>
            </a:extLst>
          </p:cNvPr>
          <p:cNvSpPr/>
          <p:nvPr/>
        </p:nvSpPr>
        <p:spPr>
          <a:xfrm>
            <a:off x="1921622" y="3828979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oogle Shape;9222;p77">
            <a:extLst>
              <a:ext uri="{FF2B5EF4-FFF2-40B4-BE49-F238E27FC236}">
                <a16:creationId xmlns:a16="http://schemas.microsoft.com/office/drawing/2014/main" id="{DF421AA0-D752-87A0-6C29-A37338324317}"/>
              </a:ext>
            </a:extLst>
          </p:cNvPr>
          <p:cNvGrpSpPr/>
          <p:nvPr/>
        </p:nvGrpSpPr>
        <p:grpSpPr>
          <a:xfrm>
            <a:off x="1549173" y="3813625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33" name="Google Shape;9223;p77">
              <a:extLst>
                <a:ext uri="{FF2B5EF4-FFF2-40B4-BE49-F238E27FC236}">
                  <a16:creationId xmlns:a16="http://schemas.microsoft.com/office/drawing/2014/main" id="{E337A69F-C5E1-2F55-C6DC-947EAF14D82D}"/>
                </a:ext>
              </a:extLst>
            </p:cNvPr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9224;p77">
              <a:extLst>
                <a:ext uri="{FF2B5EF4-FFF2-40B4-BE49-F238E27FC236}">
                  <a16:creationId xmlns:a16="http://schemas.microsoft.com/office/drawing/2014/main" id="{F95E6610-E9DD-1A7D-E8EF-C9370C93D189}"/>
                </a:ext>
              </a:extLst>
            </p:cNvPr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9225;p77">
              <a:extLst>
                <a:ext uri="{FF2B5EF4-FFF2-40B4-BE49-F238E27FC236}">
                  <a16:creationId xmlns:a16="http://schemas.microsoft.com/office/drawing/2014/main" id="{61546442-D1F5-0BD0-86C4-254960D3651D}"/>
                </a:ext>
              </a:extLst>
            </p:cNvPr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9226;p77">
              <a:extLst>
                <a:ext uri="{FF2B5EF4-FFF2-40B4-BE49-F238E27FC236}">
                  <a16:creationId xmlns:a16="http://schemas.microsoft.com/office/drawing/2014/main" id="{25F6D1F5-59CB-14C5-00AB-EDE54BDA947F}"/>
                </a:ext>
              </a:extLst>
            </p:cNvPr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Google Shape;9227;p77">
            <a:extLst>
              <a:ext uri="{FF2B5EF4-FFF2-40B4-BE49-F238E27FC236}">
                <a16:creationId xmlns:a16="http://schemas.microsoft.com/office/drawing/2014/main" id="{693B49B5-4E80-CFA9-50D7-E71714705627}"/>
              </a:ext>
            </a:extLst>
          </p:cNvPr>
          <p:cNvSpPr/>
          <p:nvPr/>
        </p:nvSpPr>
        <p:spPr>
          <a:xfrm>
            <a:off x="3769817" y="3829743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Google Shape;9228;p77">
            <a:extLst>
              <a:ext uri="{FF2B5EF4-FFF2-40B4-BE49-F238E27FC236}">
                <a16:creationId xmlns:a16="http://schemas.microsoft.com/office/drawing/2014/main" id="{AC0BD002-7F96-064B-7077-B4DECF7B22CF}"/>
              </a:ext>
            </a:extLst>
          </p:cNvPr>
          <p:cNvSpPr/>
          <p:nvPr/>
        </p:nvSpPr>
        <p:spPr>
          <a:xfrm>
            <a:off x="2812511" y="3857617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Google Shape;9229;p77">
            <a:extLst>
              <a:ext uri="{FF2B5EF4-FFF2-40B4-BE49-F238E27FC236}">
                <a16:creationId xmlns:a16="http://schemas.microsoft.com/office/drawing/2014/main" id="{4680B1E9-36C7-15E9-7A6C-B45E4949E236}"/>
              </a:ext>
            </a:extLst>
          </p:cNvPr>
          <p:cNvGrpSpPr/>
          <p:nvPr/>
        </p:nvGrpSpPr>
        <p:grpSpPr>
          <a:xfrm>
            <a:off x="4146056" y="3822703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40" name="Google Shape;9230;p77">
              <a:extLst>
                <a:ext uri="{FF2B5EF4-FFF2-40B4-BE49-F238E27FC236}">
                  <a16:creationId xmlns:a16="http://schemas.microsoft.com/office/drawing/2014/main" id="{DF269309-DBC5-75BE-E313-C8438378CF89}"/>
                </a:ext>
              </a:extLst>
            </p:cNvPr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9231;p77">
              <a:extLst>
                <a:ext uri="{FF2B5EF4-FFF2-40B4-BE49-F238E27FC236}">
                  <a16:creationId xmlns:a16="http://schemas.microsoft.com/office/drawing/2014/main" id="{6F4FB164-E00A-9F4A-C6B3-8B7DB80DA926}"/>
                </a:ext>
              </a:extLst>
            </p:cNvPr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9232;p77">
              <a:extLst>
                <a:ext uri="{FF2B5EF4-FFF2-40B4-BE49-F238E27FC236}">
                  <a16:creationId xmlns:a16="http://schemas.microsoft.com/office/drawing/2014/main" id="{B6B56CF8-16B7-3E1A-0537-75DF6503EA67}"/>
                </a:ext>
              </a:extLst>
            </p:cNvPr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9233;p77">
              <a:extLst>
                <a:ext uri="{FF2B5EF4-FFF2-40B4-BE49-F238E27FC236}">
                  <a16:creationId xmlns:a16="http://schemas.microsoft.com/office/drawing/2014/main" id="{3B6A695F-61BC-AEF3-C597-D145B9163001}"/>
                </a:ext>
              </a:extLst>
            </p:cNvPr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9234;p77">
            <a:extLst>
              <a:ext uri="{FF2B5EF4-FFF2-40B4-BE49-F238E27FC236}">
                <a16:creationId xmlns:a16="http://schemas.microsoft.com/office/drawing/2014/main" id="{FD21C796-6410-C2C6-11C1-8A4A4258842F}"/>
              </a:ext>
            </a:extLst>
          </p:cNvPr>
          <p:cNvGrpSpPr/>
          <p:nvPr/>
        </p:nvGrpSpPr>
        <p:grpSpPr>
          <a:xfrm>
            <a:off x="4583362" y="3826876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45" name="Google Shape;9235;p77">
              <a:extLst>
                <a:ext uri="{FF2B5EF4-FFF2-40B4-BE49-F238E27FC236}">
                  <a16:creationId xmlns:a16="http://schemas.microsoft.com/office/drawing/2014/main" id="{7C268439-DF34-5333-EAAC-C35D9FB10D68}"/>
                </a:ext>
              </a:extLst>
            </p:cNvPr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9236;p77">
              <a:extLst>
                <a:ext uri="{FF2B5EF4-FFF2-40B4-BE49-F238E27FC236}">
                  <a16:creationId xmlns:a16="http://schemas.microsoft.com/office/drawing/2014/main" id="{78A154C4-B579-AC80-5F5B-0EFBDDD02027}"/>
                </a:ext>
              </a:extLst>
            </p:cNvPr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9237;p77">
              <a:extLst>
                <a:ext uri="{FF2B5EF4-FFF2-40B4-BE49-F238E27FC236}">
                  <a16:creationId xmlns:a16="http://schemas.microsoft.com/office/drawing/2014/main" id="{7484177A-0558-B028-0624-BF3DB0717829}"/>
                </a:ext>
              </a:extLst>
            </p:cNvPr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9238;p77">
              <a:extLst>
                <a:ext uri="{FF2B5EF4-FFF2-40B4-BE49-F238E27FC236}">
                  <a16:creationId xmlns:a16="http://schemas.microsoft.com/office/drawing/2014/main" id="{1F5C9BAD-8BE7-AC2A-C916-15450A7BDA70}"/>
                </a:ext>
              </a:extLst>
            </p:cNvPr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9239;p77">
            <a:extLst>
              <a:ext uri="{FF2B5EF4-FFF2-40B4-BE49-F238E27FC236}">
                <a16:creationId xmlns:a16="http://schemas.microsoft.com/office/drawing/2014/main" id="{87B3610E-1527-4151-F220-BE1D8DC1CA88}"/>
              </a:ext>
            </a:extLst>
          </p:cNvPr>
          <p:cNvGrpSpPr/>
          <p:nvPr/>
        </p:nvGrpSpPr>
        <p:grpSpPr>
          <a:xfrm>
            <a:off x="2394955" y="3818530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50" name="Google Shape;9240;p77">
              <a:extLst>
                <a:ext uri="{FF2B5EF4-FFF2-40B4-BE49-F238E27FC236}">
                  <a16:creationId xmlns:a16="http://schemas.microsoft.com/office/drawing/2014/main" id="{615A1769-EF5A-964E-E874-E54B15BDED94}"/>
                </a:ext>
              </a:extLst>
            </p:cNvPr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9241;p77">
              <a:extLst>
                <a:ext uri="{FF2B5EF4-FFF2-40B4-BE49-F238E27FC236}">
                  <a16:creationId xmlns:a16="http://schemas.microsoft.com/office/drawing/2014/main" id="{B52D1DCF-35AB-E2D3-1E40-F8D3780D4BDB}"/>
                </a:ext>
              </a:extLst>
            </p:cNvPr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9242;p77">
              <a:extLst>
                <a:ext uri="{FF2B5EF4-FFF2-40B4-BE49-F238E27FC236}">
                  <a16:creationId xmlns:a16="http://schemas.microsoft.com/office/drawing/2014/main" id="{C7BCC9E7-3F0D-AC31-C71B-6A33D78C7154}"/>
                </a:ext>
              </a:extLst>
            </p:cNvPr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9243;p77">
              <a:extLst>
                <a:ext uri="{FF2B5EF4-FFF2-40B4-BE49-F238E27FC236}">
                  <a16:creationId xmlns:a16="http://schemas.microsoft.com/office/drawing/2014/main" id="{5FBD1BDE-4018-6181-5841-6028F3B372D4}"/>
                </a:ext>
              </a:extLst>
            </p:cNvPr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9244;p77">
              <a:extLst>
                <a:ext uri="{FF2B5EF4-FFF2-40B4-BE49-F238E27FC236}">
                  <a16:creationId xmlns:a16="http://schemas.microsoft.com/office/drawing/2014/main" id="{B8FB4BF7-4704-6667-5540-446809214292}"/>
                </a:ext>
              </a:extLst>
            </p:cNvPr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9245;p77">
              <a:extLst>
                <a:ext uri="{FF2B5EF4-FFF2-40B4-BE49-F238E27FC236}">
                  <a16:creationId xmlns:a16="http://schemas.microsoft.com/office/drawing/2014/main" id="{E83ACB53-C759-D982-0A8F-A049DE96F167}"/>
                </a:ext>
              </a:extLst>
            </p:cNvPr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9246;p77">
              <a:extLst>
                <a:ext uri="{FF2B5EF4-FFF2-40B4-BE49-F238E27FC236}">
                  <a16:creationId xmlns:a16="http://schemas.microsoft.com/office/drawing/2014/main" id="{A44AC280-D803-F494-5DD8-AD3C85822E36}"/>
                </a:ext>
              </a:extLst>
            </p:cNvPr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9247;p77">
              <a:extLst>
                <a:ext uri="{FF2B5EF4-FFF2-40B4-BE49-F238E27FC236}">
                  <a16:creationId xmlns:a16="http://schemas.microsoft.com/office/drawing/2014/main" id="{6210869A-CD1F-9E40-AE93-06F906C4EECB}"/>
                </a:ext>
              </a:extLst>
            </p:cNvPr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9248;p77">
              <a:extLst>
                <a:ext uri="{FF2B5EF4-FFF2-40B4-BE49-F238E27FC236}">
                  <a16:creationId xmlns:a16="http://schemas.microsoft.com/office/drawing/2014/main" id="{EDEB5985-5584-4820-B569-B1AF7319AAAA}"/>
                </a:ext>
              </a:extLst>
            </p:cNvPr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9249;p77">
              <a:extLst>
                <a:ext uri="{FF2B5EF4-FFF2-40B4-BE49-F238E27FC236}">
                  <a16:creationId xmlns:a16="http://schemas.microsoft.com/office/drawing/2014/main" id="{2E7CBBF2-DE82-21BB-0C4D-70B5B8D1552D}"/>
                </a:ext>
              </a:extLst>
            </p:cNvPr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oogle Shape;9250;p77">
            <a:extLst>
              <a:ext uri="{FF2B5EF4-FFF2-40B4-BE49-F238E27FC236}">
                <a16:creationId xmlns:a16="http://schemas.microsoft.com/office/drawing/2014/main" id="{324D1ABA-0C44-A9A3-6BF7-35ADF87CE7B4}"/>
              </a:ext>
            </a:extLst>
          </p:cNvPr>
          <p:cNvGrpSpPr/>
          <p:nvPr/>
        </p:nvGrpSpPr>
        <p:grpSpPr>
          <a:xfrm>
            <a:off x="6006388" y="3815504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61" name="Google Shape;9251;p77">
              <a:extLst>
                <a:ext uri="{FF2B5EF4-FFF2-40B4-BE49-F238E27FC236}">
                  <a16:creationId xmlns:a16="http://schemas.microsoft.com/office/drawing/2014/main" id="{563F7DDC-7ECD-66C2-DE3A-1937728C13D9}"/>
                </a:ext>
              </a:extLst>
            </p:cNvPr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9252;p77">
              <a:extLst>
                <a:ext uri="{FF2B5EF4-FFF2-40B4-BE49-F238E27FC236}">
                  <a16:creationId xmlns:a16="http://schemas.microsoft.com/office/drawing/2014/main" id="{7B297573-6C4F-349E-FF1A-3F22F9E0FC64}"/>
                </a:ext>
              </a:extLst>
            </p:cNvPr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9253;p77">
              <a:extLst>
                <a:ext uri="{FF2B5EF4-FFF2-40B4-BE49-F238E27FC236}">
                  <a16:creationId xmlns:a16="http://schemas.microsoft.com/office/drawing/2014/main" id="{AA66B90A-B999-C3DE-0C29-21DC09D3A38A}"/>
                </a:ext>
              </a:extLst>
            </p:cNvPr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9254;p77">
              <a:extLst>
                <a:ext uri="{FF2B5EF4-FFF2-40B4-BE49-F238E27FC236}">
                  <a16:creationId xmlns:a16="http://schemas.microsoft.com/office/drawing/2014/main" id="{EC72ABC9-EA78-1CF7-419D-2F5BA94FFEA7}"/>
                </a:ext>
              </a:extLst>
            </p:cNvPr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9255;p77">
              <a:extLst>
                <a:ext uri="{FF2B5EF4-FFF2-40B4-BE49-F238E27FC236}">
                  <a16:creationId xmlns:a16="http://schemas.microsoft.com/office/drawing/2014/main" id="{7FC2F32E-DD71-ECAD-B1A5-E20652B7A7D2}"/>
                </a:ext>
              </a:extLst>
            </p:cNvPr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9256;p77">
              <a:extLst>
                <a:ext uri="{FF2B5EF4-FFF2-40B4-BE49-F238E27FC236}">
                  <a16:creationId xmlns:a16="http://schemas.microsoft.com/office/drawing/2014/main" id="{91F38D2A-9A5F-0D59-5720-7D9CE86724A8}"/>
                </a:ext>
              </a:extLst>
            </p:cNvPr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9257;p77">
              <a:extLst>
                <a:ext uri="{FF2B5EF4-FFF2-40B4-BE49-F238E27FC236}">
                  <a16:creationId xmlns:a16="http://schemas.microsoft.com/office/drawing/2014/main" id="{E2E5BABA-FDE7-C516-FBE9-0811152C3124}"/>
                </a:ext>
              </a:extLst>
            </p:cNvPr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9258;p77">
              <a:extLst>
                <a:ext uri="{FF2B5EF4-FFF2-40B4-BE49-F238E27FC236}">
                  <a16:creationId xmlns:a16="http://schemas.microsoft.com/office/drawing/2014/main" id="{FA473D55-5359-6873-F6DE-9A9F202A5FC7}"/>
                </a:ext>
              </a:extLst>
            </p:cNvPr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9259;p77">
              <a:extLst>
                <a:ext uri="{FF2B5EF4-FFF2-40B4-BE49-F238E27FC236}">
                  <a16:creationId xmlns:a16="http://schemas.microsoft.com/office/drawing/2014/main" id="{CBA6C3FC-6B84-0CDF-DDCC-C949AF38F6FC}"/>
                </a:ext>
              </a:extLst>
            </p:cNvPr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0" name="Google Shape;9260;p77">
            <a:extLst>
              <a:ext uri="{FF2B5EF4-FFF2-40B4-BE49-F238E27FC236}">
                <a16:creationId xmlns:a16="http://schemas.microsoft.com/office/drawing/2014/main" id="{E519A93B-B071-005B-AEA5-D0421B66F2A3}"/>
              </a:ext>
            </a:extLst>
          </p:cNvPr>
          <p:cNvSpPr/>
          <p:nvPr/>
        </p:nvSpPr>
        <p:spPr>
          <a:xfrm>
            <a:off x="7371407" y="3816269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1" name="Google Shape;9261;p77">
            <a:extLst>
              <a:ext uri="{FF2B5EF4-FFF2-40B4-BE49-F238E27FC236}">
                <a16:creationId xmlns:a16="http://schemas.microsoft.com/office/drawing/2014/main" id="{F0549311-E3B7-E539-1474-A218722C406F}"/>
              </a:ext>
            </a:extLst>
          </p:cNvPr>
          <p:cNvGrpSpPr/>
          <p:nvPr/>
        </p:nvGrpSpPr>
        <p:grpSpPr>
          <a:xfrm>
            <a:off x="6466821" y="3816014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72" name="Google Shape;9262;p77">
              <a:extLst>
                <a:ext uri="{FF2B5EF4-FFF2-40B4-BE49-F238E27FC236}">
                  <a16:creationId xmlns:a16="http://schemas.microsoft.com/office/drawing/2014/main" id="{E1D13812-CE8C-F27E-2471-39B9AF09C0EB}"/>
                </a:ext>
              </a:extLst>
            </p:cNvPr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9263;p77">
              <a:extLst>
                <a:ext uri="{FF2B5EF4-FFF2-40B4-BE49-F238E27FC236}">
                  <a16:creationId xmlns:a16="http://schemas.microsoft.com/office/drawing/2014/main" id="{EF251A3E-0EAC-A6CB-624C-BA27032D2D14}"/>
                </a:ext>
              </a:extLst>
            </p:cNvPr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9264;p77">
              <a:extLst>
                <a:ext uri="{FF2B5EF4-FFF2-40B4-BE49-F238E27FC236}">
                  <a16:creationId xmlns:a16="http://schemas.microsoft.com/office/drawing/2014/main" id="{AB91C7CC-075F-F026-0A05-7EB3AD700DF5}"/>
                </a:ext>
              </a:extLst>
            </p:cNvPr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9265;p77">
            <a:extLst>
              <a:ext uri="{FF2B5EF4-FFF2-40B4-BE49-F238E27FC236}">
                <a16:creationId xmlns:a16="http://schemas.microsoft.com/office/drawing/2014/main" id="{EFD9893A-F737-0A12-FF09-678EDFF6E18E}"/>
              </a:ext>
            </a:extLst>
          </p:cNvPr>
          <p:cNvGrpSpPr/>
          <p:nvPr/>
        </p:nvGrpSpPr>
        <p:grpSpPr>
          <a:xfrm>
            <a:off x="5575518" y="3815887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76" name="Google Shape;9266;p77">
              <a:extLst>
                <a:ext uri="{FF2B5EF4-FFF2-40B4-BE49-F238E27FC236}">
                  <a16:creationId xmlns:a16="http://schemas.microsoft.com/office/drawing/2014/main" id="{638A8D7B-E94E-25C6-0434-54E848913A59}"/>
                </a:ext>
              </a:extLst>
            </p:cNvPr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9267;p77">
              <a:extLst>
                <a:ext uri="{FF2B5EF4-FFF2-40B4-BE49-F238E27FC236}">
                  <a16:creationId xmlns:a16="http://schemas.microsoft.com/office/drawing/2014/main" id="{CC3D13AF-0EB4-8E2B-DEDF-07346CE9F10F}"/>
                </a:ext>
              </a:extLst>
            </p:cNvPr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9268;p77">
              <a:extLst>
                <a:ext uri="{FF2B5EF4-FFF2-40B4-BE49-F238E27FC236}">
                  <a16:creationId xmlns:a16="http://schemas.microsoft.com/office/drawing/2014/main" id="{87CBDDED-5483-F7B8-57F6-06CC27067485}"/>
                </a:ext>
              </a:extLst>
            </p:cNvPr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9269;p77">
              <a:extLst>
                <a:ext uri="{FF2B5EF4-FFF2-40B4-BE49-F238E27FC236}">
                  <a16:creationId xmlns:a16="http://schemas.microsoft.com/office/drawing/2014/main" id="{56F0006B-3665-8640-CB91-810499903A26}"/>
                </a:ext>
              </a:extLst>
            </p:cNvPr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9270;p77">
              <a:extLst>
                <a:ext uri="{FF2B5EF4-FFF2-40B4-BE49-F238E27FC236}">
                  <a16:creationId xmlns:a16="http://schemas.microsoft.com/office/drawing/2014/main" id="{5D561E26-77FE-87B8-C6AE-7A04CF6CE058}"/>
                </a:ext>
              </a:extLst>
            </p:cNvPr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9271;p77">
              <a:extLst>
                <a:ext uri="{FF2B5EF4-FFF2-40B4-BE49-F238E27FC236}">
                  <a16:creationId xmlns:a16="http://schemas.microsoft.com/office/drawing/2014/main" id="{A2E91B2C-1A49-F89D-B511-AC0F1F3A251C}"/>
                </a:ext>
              </a:extLst>
            </p:cNvPr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9272;p77">
              <a:extLst>
                <a:ext uri="{FF2B5EF4-FFF2-40B4-BE49-F238E27FC236}">
                  <a16:creationId xmlns:a16="http://schemas.microsoft.com/office/drawing/2014/main" id="{6CF39AFA-667D-677E-49D2-4652B798CAAD}"/>
                </a:ext>
              </a:extLst>
            </p:cNvPr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3" name="Google Shape;9273;p77">
            <a:extLst>
              <a:ext uri="{FF2B5EF4-FFF2-40B4-BE49-F238E27FC236}">
                <a16:creationId xmlns:a16="http://schemas.microsoft.com/office/drawing/2014/main" id="{2ADE95B9-0630-C383-8DC0-428CE6A478A8}"/>
              </a:ext>
            </a:extLst>
          </p:cNvPr>
          <p:cNvGrpSpPr/>
          <p:nvPr/>
        </p:nvGrpSpPr>
        <p:grpSpPr>
          <a:xfrm>
            <a:off x="6899571" y="3814357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84" name="Google Shape;9274;p77">
              <a:extLst>
                <a:ext uri="{FF2B5EF4-FFF2-40B4-BE49-F238E27FC236}">
                  <a16:creationId xmlns:a16="http://schemas.microsoft.com/office/drawing/2014/main" id="{AF43C417-D8E1-895C-1C6D-C7B4AA070251}"/>
                </a:ext>
              </a:extLst>
            </p:cNvPr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9275;p77">
              <a:extLst>
                <a:ext uri="{FF2B5EF4-FFF2-40B4-BE49-F238E27FC236}">
                  <a16:creationId xmlns:a16="http://schemas.microsoft.com/office/drawing/2014/main" id="{19B2EBE9-F3D7-A0FD-B44A-DDA9E6F9A7C7}"/>
                </a:ext>
              </a:extLst>
            </p:cNvPr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9276;p77">
              <a:extLst>
                <a:ext uri="{FF2B5EF4-FFF2-40B4-BE49-F238E27FC236}">
                  <a16:creationId xmlns:a16="http://schemas.microsoft.com/office/drawing/2014/main" id="{CD8D5654-392D-2772-2713-63D5857986DB}"/>
                </a:ext>
              </a:extLst>
            </p:cNvPr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9277;p77">
              <a:extLst>
                <a:ext uri="{FF2B5EF4-FFF2-40B4-BE49-F238E27FC236}">
                  <a16:creationId xmlns:a16="http://schemas.microsoft.com/office/drawing/2014/main" id="{7C7A0EEE-9BEA-097C-F216-09E5CBA429F5}"/>
                </a:ext>
              </a:extLst>
            </p:cNvPr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" name="Google Shape;9278;p77">
            <a:extLst>
              <a:ext uri="{FF2B5EF4-FFF2-40B4-BE49-F238E27FC236}">
                <a16:creationId xmlns:a16="http://schemas.microsoft.com/office/drawing/2014/main" id="{F86A846B-E01B-4A32-6AE3-63A26A7089A1}"/>
              </a:ext>
            </a:extLst>
          </p:cNvPr>
          <p:cNvSpPr/>
          <p:nvPr/>
        </p:nvSpPr>
        <p:spPr>
          <a:xfrm>
            <a:off x="8605916" y="3815536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" name="Google Shape;9279;p77">
            <a:extLst>
              <a:ext uri="{FF2B5EF4-FFF2-40B4-BE49-F238E27FC236}">
                <a16:creationId xmlns:a16="http://schemas.microsoft.com/office/drawing/2014/main" id="{3FC53BCC-C1E7-CF7B-3225-E56D3AC8A62D}"/>
              </a:ext>
            </a:extLst>
          </p:cNvPr>
          <p:cNvGrpSpPr/>
          <p:nvPr/>
        </p:nvGrpSpPr>
        <p:grpSpPr>
          <a:xfrm>
            <a:off x="7817409" y="3816173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0" name="Google Shape;9280;p77">
              <a:extLst>
                <a:ext uri="{FF2B5EF4-FFF2-40B4-BE49-F238E27FC236}">
                  <a16:creationId xmlns:a16="http://schemas.microsoft.com/office/drawing/2014/main" id="{FBD1F45F-29AE-BF17-C9D7-0B62C0A0FCC1}"/>
                </a:ext>
              </a:extLst>
            </p:cNvPr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9281;p77">
              <a:extLst>
                <a:ext uri="{FF2B5EF4-FFF2-40B4-BE49-F238E27FC236}">
                  <a16:creationId xmlns:a16="http://schemas.microsoft.com/office/drawing/2014/main" id="{C96D006D-B7AD-94FA-91B3-DB6AE83E1AF2}"/>
                </a:ext>
              </a:extLst>
            </p:cNvPr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9282;p77">
            <a:extLst>
              <a:ext uri="{FF2B5EF4-FFF2-40B4-BE49-F238E27FC236}">
                <a16:creationId xmlns:a16="http://schemas.microsoft.com/office/drawing/2014/main" id="{7CDAEA3A-0940-4E16-2C0C-6B465C1061C6}"/>
              </a:ext>
            </a:extLst>
          </p:cNvPr>
          <p:cNvGrpSpPr/>
          <p:nvPr/>
        </p:nvGrpSpPr>
        <p:grpSpPr>
          <a:xfrm>
            <a:off x="8204670" y="3815504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3" name="Google Shape;9283;p77">
              <a:extLst>
                <a:ext uri="{FF2B5EF4-FFF2-40B4-BE49-F238E27FC236}">
                  <a16:creationId xmlns:a16="http://schemas.microsoft.com/office/drawing/2014/main" id="{128457DA-FCF0-4B6E-A643-1B760777CC14}"/>
                </a:ext>
              </a:extLst>
            </p:cNvPr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9284;p77">
              <a:extLst>
                <a:ext uri="{FF2B5EF4-FFF2-40B4-BE49-F238E27FC236}">
                  <a16:creationId xmlns:a16="http://schemas.microsoft.com/office/drawing/2014/main" id="{BBE7EAFA-310F-E5C6-A91E-216679F2B67D}"/>
                </a:ext>
              </a:extLst>
            </p:cNvPr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9285;p77">
              <a:extLst>
                <a:ext uri="{FF2B5EF4-FFF2-40B4-BE49-F238E27FC236}">
                  <a16:creationId xmlns:a16="http://schemas.microsoft.com/office/drawing/2014/main" id="{B60DAAB3-E011-37A6-5ECE-8AE0385FFF4F}"/>
                </a:ext>
              </a:extLst>
            </p:cNvPr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9286;p77">
              <a:extLst>
                <a:ext uri="{FF2B5EF4-FFF2-40B4-BE49-F238E27FC236}">
                  <a16:creationId xmlns:a16="http://schemas.microsoft.com/office/drawing/2014/main" id="{E25A9004-E442-E531-3C1C-2D824D276514}"/>
                </a:ext>
              </a:extLst>
            </p:cNvPr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9287;p77">
              <a:extLst>
                <a:ext uri="{FF2B5EF4-FFF2-40B4-BE49-F238E27FC236}">
                  <a16:creationId xmlns:a16="http://schemas.microsoft.com/office/drawing/2014/main" id="{8734B0E2-69EE-FA13-92B2-247C641E27E3}"/>
                </a:ext>
              </a:extLst>
            </p:cNvPr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9288;p77">
              <a:extLst>
                <a:ext uri="{FF2B5EF4-FFF2-40B4-BE49-F238E27FC236}">
                  <a16:creationId xmlns:a16="http://schemas.microsoft.com/office/drawing/2014/main" id="{FD5CC837-8DB8-68F0-F941-5F78F0CCC7F3}"/>
                </a:ext>
              </a:extLst>
            </p:cNvPr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9289;p77">
            <a:extLst>
              <a:ext uri="{FF2B5EF4-FFF2-40B4-BE49-F238E27FC236}">
                <a16:creationId xmlns:a16="http://schemas.microsoft.com/office/drawing/2014/main" id="{135AA7AA-774F-D811-A568-D6A746E7696C}"/>
              </a:ext>
            </a:extLst>
          </p:cNvPr>
          <p:cNvGrpSpPr/>
          <p:nvPr/>
        </p:nvGrpSpPr>
        <p:grpSpPr>
          <a:xfrm>
            <a:off x="2807605" y="3362685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100" name="Google Shape;9290;p77">
              <a:extLst>
                <a:ext uri="{FF2B5EF4-FFF2-40B4-BE49-F238E27FC236}">
                  <a16:creationId xmlns:a16="http://schemas.microsoft.com/office/drawing/2014/main" id="{7676CC7F-29BF-A333-F475-3A4E4F755722}"/>
                </a:ext>
              </a:extLst>
            </p:cNvPr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9291;p77">
              <a:extLst>
                <a:ext uri="{FF2B5EF4-FFF2-40B4-BE49-F238E27FC236}">
                  <a16:creationId xmlns:a16="http://schemas.microsoft.com/office/drawing/2014/main" id="{56EE1604-AF95-0539-4213-62D46A566DEC}"/>
                </a:ext>
              </a:extLst>
            </p:cNvPr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9292;p77">
            <a:extLst>
              <a:ext uri="{FF2B5EF4-FFF2-40B4-BE49-F238E27FC236}">
                <a16:creationId xmlns:a16="http://schemas.microsoft.com/office/drawing/2014/main" id="{233C87BE-A145-49E6-787A-BD9ECB2DAB03}"/>
              </a:ext>
            </a:extLst>
          </p:cNvPr>
          <p:cNvGrpSpPr/>
          <p:nvPr/>
        </p:nvGrpSpPr>
        <p:grpSpPr>
          <a:xfrm>
            <a:off x="2364980" y="3362208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103" name="Google Shape;9293;p77">
              <a:extLst>
                <a:ext uri="{FF2B5EF4-FFF2-40B4-BE49-F238E27FC236}">
                  <a16:creationId xmlns:a16="http://schemas.microsoft.com/office/drawing/2014/main" id="{79FBA27F-E655-76C5-F68F-8FABD14A2275}"/>
                </a:ext>
              </a:extLst>
            </p:cNvPr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9294;p77">
              <a:extLst>
                <a:ext uri="{FF2B5EF4-FFF2-40B4-BE49-F238E27FC236}">
                  <a16:creationId xmlns:a16="http://schemas.microsoft.com/office/drawing/2014/main" id="{17286FF0-5D81-8166-3DBB-2BA9BA31F138}"/>
                </a:ext>
              </a:extLst>
            </p:cNvPr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9295;p77">
            <a:extLst>
              <a:ext uri="{FF2B5EF4-FFF2-40B4-BE49-F238E27FC236}">
                <a16:creationId xmlns:a16="http://schemas.microsoft.com/office/drawing/2014/main" id="{AEF69981-63D5-E4FC-5F70-8AFE5E060F87}"/>
              </a:ext>
            </a:extLst>
          </p:cNvPr>
          <p:cNvGrpSpPr/>
          <p:nvPr/>
        </p:nvGrpSpPr>
        <p:grpSpPr>
          <a:xfrm>
            <a:off x="4623563" y="3360742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106" name="Google Shape;9296;p77">
              <a:extLst>
                <a:ext uri="{FF2B5EF4-FFF2-40B4-BE49-F238E27FC236}">
                  <a16:creationId xmlns:a16="http://schemas.microsoft.com/office/drawing/2014/main" id="{DF49869A-4A24-434A-3275-C7793C7ADBBF}"/>
                </a:ext>
              </a:extLst>
            </p:cNvPr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9297;p77">
              <a:extLst>
                <a:ext uri="{FF2B5EF4-FFF2-40B4-BE49-F238E27FC236}">
                  <a16:creationId xmlns:a16="http://schemas.microsoft.com/office/drawing/2014/main" id="{A50D7252-F753-DB50-E839-7A96B970A07D}"/>
                </a:ext>
              </a:extLst>
            </p:cNvPr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9298;p77">
              <a:extLst>
                <a:ext uri="{FF2B5EF4-FFF2-40B4-BE49-F238E27FC236}">
                  <a16:creationId xmlns:a16="http://schemas.microsoft.com/office/drawing/2014/main" id="{FE53DF4C-9526-8988-C6FB-0D1A91C04197}"/>
                </a:ext>
              </a:extLst>
            </p:cNvPr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9299;p77">
            <a:extLst>
              <a:ext uri="{FF2B5EF4-FFF2-40B4-BE49-F238E27FC236}">
                <a16:creationId xmlns:a16="http://schemas.microsoft.com/office/drawing/2014/main" id="{8EB5BAA2-5C07-1C6A-BF9C-7C632115A7A1}"/>
              </a:ext>
            </a:extLst>
          </p:cNvPr>
          <p:cNvGrpSpPr/>
          <p:nvPr/>
        </p:nvGrpSpPr>
        <p:grpSpPr>
          <a:xfrm>
            <a:off x="4130893" y="3423943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110" name="Google Shape;9300;p77">
              <a:extLst>
                <a:ext uri="{FF2B5EF4-FFF2-40B4-BE49-F238E27FC236}">
                  <a16:creationId xmlns:a16="http://schemas.microsoft.com/office/drawing/2014/main" id="{C34A66C9-57F7-C6A1-9519-435D8A8C76AA}"/>
                </a:ext>
              </a:extLst>
            </p:cNvPr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9301;p77">
              <a:extLst>
                <a:ext uri="{FF2B5EF4-FFF2-40B4-BE49-F238E27FC236}">
                  <a16:creationId xmlns:a16="http://schemas.microsoft.com/office/drawing/2014/main" id="{F384971E-A8C3-F3ED-F676-7BC66CB9B86C}"/>
                </a:ext>
              </a:extLst>
            </p:cNvPr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9302;p77">
              <a:extLst>
                <a:ext uri="{FF2B5EF4-FFF2-40B4-BE49-F238E27FC236}">
                  <a16:creationId xmlns:a16="http://schemas.microsoft.com/office/drawing/2014/main" id="{B11D592D-4EA8-8CD6-5308-F423FCDC5086}"/>
                </a:ext>
              </a:extLst>
            </p:cNvPr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9303;p77">
              <a:extLst>
                <a:ext uri="{FF2B5EF4-FFF2-40B4-BE49-F238E27FC236}">
                  <a16:creationId xmlns:a16="http://schemas.microsoft.com/office/drawing/2014/main" id="{B77FD15E-C559-4877-E432-D8E09D7C39B2}"/>
                </a:ext>
              </a:extLst>
            </p:cNvPr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" name="Google Shape;9304;p77">
            <a:extLst>
              <a:ext uri="{FF2B5EF4-FFF2-40B4-BE49-F238E27FC236}">
                <a16:creationId xmlns:a16="http://schemas.microsoft.com/office/drawing/2014/main" id="{496E7B7C-20CD-68ED-5E4B-6AD80B16832E}"/>
              </a:ext>
            </a:extLst>
          </p:cNvPr>
          <p:cNvGrpSpPr/>
          <p:nvPr/>
        </p:nvGrpSpPr>
        <p:grpSpPr>
          <a:xfrm>
            <a:off x="3245643" y="3373644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115" name="Google Shape;9305;p77">
              <a:extLst>
                <a:ext uri="{FF2B5EF4-FFF2-40B4-BE49-F238E27FC236}">
                  <a16:creationId xmlns:a16="http://schemas.microsoft.com/office/drawing/2014/main" id="{2F0BCEC1-410D-87E4-2582-CE82516AE698}"/>
                </a:ext>
              </a:extLst>
            </p:cNvPr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9306;p77">
              <a:extLst>
                <a:ext uri="{FF2B5EF4-FFF2-40B4-BE49-F238E27FC236}">
                  <a16:creationId xmlns:a16="http://schemas.microsoft.com/office/drawing/2014/main" id="{523E712A-8077-6246-3C03-400EDEA565DD}"/>
                </a:ext>
              </a:extLst>
            </p:cNvPr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" name="Google Shape;9307;p77">
            <a:extLst>
              <a:ext uri="{FF2B5EF4-FFF2-40B4-BE49-F238E27FC236}">
                <a16:creationId xmlns:a16="http://schemas.microsoft.com/office/drawing/2014/main" id="{69CC5D18-CF4D-84EA-C331-8E97FD04153D}"/>
              </a:ext>
            </a:extLst>
          </p:cNvPr>
          <p:cNvGrpSpPr/>
          <p:nvPr/>
        </p:nvGrpSpPr>
        <p:grpSpPr>
          <a:xfrm>
            <a:off x="3704960" y="3371000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118" name="Google Shape;9308;p77">
              <a:extLst>
                <a:ext uri="{FF2B5EF4-FFF2-40B4-BE49-F238E27FC236}">
                  <a16:creationId xmlns:a16="http://schemas.microsoft.com/office/drawing/2014/main" id="{7A3D3D83-9351-3AC1-4CD8-5647DB694134}"/>
                </a:ext>
              </a:extLst>
            </p:cNvPr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9309;p77">
              <a:extLst>
                <a:ext uri="{FF2B5EF4-FFF2-40B4-BE49-F238E27FC236}">
                  <a16:creationId xmlns:a16="http://schemas.microsoft.com/office/drawing/2014/main" id="{C8C3658D-81ED-82AF-E1DB-B86DAC0D0A8D}"/>
                </a:ext>
              </a:extLst>
            </p:cNvPr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9310;p77">
              <a:extLst>
                <a:ext uri="{FF2B5EF4-FFF2-40B4-BE49-F238E27FC236}">
                  <a16:creationId xmlns:a16="http://schemas.microsoft.com/office/drawing/2014/main" id="{B751C9DC-0BF3-3852-F883-60C8F9288775}"/>
                </a:ext>
              </a:extLst>
            </p:cNvPr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9311;p77">
              <a:extLst>
                <a:ext uri="{FF2B5EF4-FFF2-40B4-BE49-F238E27FC236}">
                  <a16:creationId xmlns:a16="http://schemas.microsoft.com/office/drawing/2014/main" id="{3524D6E4-7D52-9A76-ECB8-B8856E08D215}"/>
                </a:ext>
              </a:extLst>
            </p:cNvPr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9312;p77">
              <a:extLst>
                <a:ext uri="{FF2B5EF4-FFF2-40B4-BE49-F238E27FC236}">
                  <a16:creationId xmlns:a16="http://schemas.microsoft.com/office/drawing/2014/main" id="{33124A49-9967-C158-8A0F-A77E8EE1E04F}"/>
                </a:ext>
              </a:extLst>
            </p:cNvPr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9313;p77">
            <a:extLst>
              <a:ext uri="{FF2B5EF4-FFF2-40B4-BE49-F238E27FC236}">
                <a16:creationId xmlns:a16="http://schemas.microsoft.com/office/drawing/2014/main" id="{E0E4EF03-4047-6359-B9C0-22E190B995F6}"/>
              </a:ext>
            </a:extLst>
          </p:cNvPr>
          <p:cNvGrpSpPr/>
          <p:nvPr/>
        </p:nvGrpSpPr>
        <p:grpSpPr>
          <a:xfrm>
            <a:off x="1530187" y="3366444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124" name="Google Shape;9314;p77">
              <a:extLst>
                <a:ext uri="{FF2B5EF4-FFF2-40B4-BE49-F238E27FC236}">
                  <a16:creationId xmlns:a16="http://schemas.microsoft.com/office/drawing/2014/main" id="{3672DC9B-19C4-EFB4-8134-87ECBC1FA1E7}"/>
                </a:ext>
              </a:extLst>
            </p:cNvPr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9315;p77">
              <a:extLst>
                <a:ext uri="{FF2B5EF4-FFF2-40B4-BE49-F238E27FC236}">
                  <a16:creationId xmlns:a16="http://schemas.microsoft.com/office/drawing/2014/main" id="{F2876641-4E87-FB68-6157-E7DEC8ACAC50}"/>
                </a:ext>
              </a:extLst>
            </p:cNvPr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9316;p77">
              <a:extLst>
                <a:ext uri="{FF2B5EF4-FFF2-40B4-BE49-F238E27FC236}">
                  <a16:creationId xmlns:a16="http://schemas.microsoft.com/office/drawing/2014/main" id="{19A3AE70-1127-6F2B-BFE5-438BDF0622BF}"/>
                </a:ext>
              </a:extLst>
            </p:cNvPr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9317;p77">
              <a:extLst>
                <a:ext uri="{FF2B5EF4-FFF2-40B4-BE49-F238E27FC236}">
                  <a16:creationId xmlns:a16="http://schemas.microsoft.com/office/drawing/2014/main" id="{59D75062-E1CA-A88F-380A-60D02A035983}"/>
                </a:ext>
              </a:extLst>
            </p:cNvPr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9318;p77">
              <a:extLst>
                <a:ext uri="{FF2B5EF4-FFF2-40B4-BE49-F238E27FC236}">
                  <a16:creationId xmlns:a16="http://schemas.microsoft.com/office/drawing/2014/main" id="{D99E6EE5-9E37-CDE5-9A53-DBA766B49373}"/>
                </a:ext>
              </a:extLst>
            </p:cNvPr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9319;p77">
              <a:extLst>
                <a:ext uri="{FF2B5EF4-FFF2-40B4-BE49-F238E27FC236}">
                  <a16:creationId xmlns:a16="http://schemas.microsoft.com/office/drawing/2014/main" id="{31349B8D-9F3D-410A-1D0A-82EF1C3EE17B}"/>
                </a:ext>
              </a:extLst>
            </p:cNvPr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9320;p77">
              <a:extLst>
                <a:ext uri="{FF2B5EF4-FFF2-40B4-BE49-F238E27FC236}">
                  <a16:creationId xmlns:a16="http://schemas.microsoft.com/office/drawing/2014/main" id="{BB6818EE-84F2-EB83-88A5-EE028527CF3C}"/>
                </a:ext>
              </a:extLst>
            </p:cNvPr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9321;p77">
              <a:extLst>
                <a:ext uri="{FF2B5EF4-FFF2-40B4-BE49-F238E27FC236}">
                  <a16:creationId xmlns:a16="http://schemas.microsoft.com/office/drawing/2014/main" id="{24750CB5-6779-BF68-8EF8-C05DB68D6CFB}"/>
                </a:ext>
              </a:extLst>
            </p:cNvPr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" name="Google Shape;9322;p77">
            <a:extLst>
              <a:ext uri="{FF2B5EF4-FFF2-40B4-BE49-F238E27FC236}">
                <a16:creationId xmlns:a16="http://schemas.microsoft.com/office/drawing/2014/main" id="{E60CD726-4027-03A0-F035-054A31DAFB7D}"/>
              </a:ext>
            </a:extLst>
          </p:cNvPr>
          <p:cNvGrpSpPr/>
          <p:nvPr/>
        </p:nvGrpSpPr>
        <p:grpSpPr>
          <a:xfrm>
            <a:off x="1966728" y="3350899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133" name="Google Shape;9323;p77">
              <a:extLst>
                <a:ext uri="{FF2B5EF4-FFF2-40B4-BE49-F238E27FC236}">
                  <a16:creationId xmlns:a16="http://schemas.microsoft.com/office/drawing/2014/main" id="{F35BF5C4-F408-51A5-649C-2FAD51C9DD9B}"/>
                </a:ext>
              </a:extLst>
            </p:cNvPr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9324;p77">
              <a:extLst>
                <a:ext uri="{FF2B5EF4-FFF2-40B4-BE49-F238E27FC236}">
                  <a16:creationId xmlns:a16="http://schemas.microsoft.com/office/drawing/2014/main" id="{39560E73-C8FF-BF8B-3550-19763D342A97}"/>
                </a:ext>
              </a:extLst>
            </p:cNvPr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9325;p77">
              <a:extLst>
                <a:ext uri="{FF2B5EF4-FFF2-40B4-BE49-F238E27FC236}">
                  <a16:creationId xmlns:a16="http://schemas.microsoft.com/office/drawing/2014/main" id="{97FB79CE-341C-19B7-30D7-41E7649C85F5}"/>
                </a:ext>
              </a:extLst>
            </p:cNvPr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9326;p77">
              <a:extLst>
                <a:ext uri="{FF2B5EF4-FFF2-40B4-BE49-F238E27FC236}">
                  <a16:creationId xmlns:a16="http://schemas.microsoft.com/office/drawing/2014/main" id="{8729C720-50B3-E881-7884-45952A9ABB8C}"/>
                </a:ext>
              </a:extLst>
            </p:cNvPr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9327;p77">
              <a:extLst>
                <a:ext uri="{FF2B5EF4-FFF2-40B4-BE49-F238E27FC236}">
                  <a16:creationId xmlns:a16="http://schemas.microsoft.com/office/drawing/2014/main" id="{CEBEA9C5-D3EE-D555-2CB8-25DADCC3DA9C}"/>
                </a:ext>
              </a:extLst>
            </p:cNvPr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9328;p77">
              <a:extLst>
                <a:ext uri="{FF2B5EF4-FFF2-40B4-BE49-F238E27FC236}">
                  <a16:creationId xmlns:a16="http://schemas.microsoft.com/office/drawing/2014/main" id="{D00DAC48-7D5E-8921-0259-65D9BBDB2160}"/>
                </a:ext>
              </a:extLst>
            </p:cNvPr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" name="Google Shape;9329;p77">
              <a:extLst>
                <a:ext uri="{FF2B5EF4-FFF2-40B4-BE49-F238E27FC236}">
                  <a16:creationId xmlns:a16="http://schemas.microsoft.com/office/drawing/2014/main" id="{C7C719AC-1308-4852-D4F7-D64119C27119}"/>
                </a:ext>
              </a:extLst>
            </p:cNvPr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9330;p77">
              <a:extLst>
                <a:ext uri="{FF2B5EF4-FFF2-40B4-BE49-F238E27FC236}">
                  <a16:creationId xmlns:a16="http://schemas.microsoft.com/office/drawing/2014/main" id="{F55760B1-6023-E512-2F19-A7AF1B04B813}"/>
                </a:ext>
              </a:extLst>
            </p:cNvPr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9331;p77">
              <a:extLst>
                <a:ext uri="{FF2B5EF4-FFF2-40B4-BE49-F238E27FC236}">
                  <a16:creationId xmlns:a16="http://schemas.microsoft.com/office/drawing/2014/main" id="{844EC3ED-598D-02D9-EAE2-7FF4B42A3E47}"/>
                </a:ext>
              </a:extLst>
            </p:cNvPr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9332;p77">
              <a:extLst>
                <a:ext uri="{FF2B5EF4-FFF2-40B4-BE49-F238E27FC236}">
                  <a16:creationId xmlns:a16="http://schemas.microsoft.com/office/drawing/2014/main" id="{C787E20C-6566-9874-103E-F5BA97A34A34}"/>
                </a:ext>
              </a:extLst>
            </p:cNvPr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9333;p77">
              <a:extLst>
                <a:ext uri="{FF2B5EF4-FFF2-40B4-BE49-F238E27FC236}">
                  <a16:creationId xmlns:a16="http://schemas.microsoft.com/office/drawing/2014/main" id="{F201FE6B-FBAA-DAB5-F689-5ABBE20E6237}"/>
                </a:ext>
              </a:extLst>
            </p:cNvPr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9334;p77">
            <a:extLst>
              <a:ext uri="{FF2B5EF4-FFF2-40B4-BE49-F238E27FC236}">
                <a16:creationId xmlns:a16="http://schemas.microsoft.com/office/drawing/2014/main" id="{C0808E02-7228-BC5F-1247-4B5220C1E6E7}"/>
              </a:ext>
            </a:extLst>
          </p:cNvPr>
          <p:cNvGrpSpPr/>
          <p:nvPr/>
        </p:nvGrpSpPr>
        <p:grpSpPr>
          <a:xfrm>
            <a:off x="7297440" y="3353543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145" name="Google Shape;9335;p77">
              <a:extLst>
                <a:ext uri="{FF2B5EF4-FFF2-40B4-BE49-F238E27FC236}">
                  <a16:creationId xmlns:a16="http://schemas.microsoft.com/office/drawing/2014/main" id="{73820915-B080-7F88-77DF-287DABF9212C}"/>
                </a:ext>
              </a:extLst>
            </p:cNvPr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9336;p77">
              <a:extLst>
                <a:ext uri="{FF2B5EF4-FFF2-40B4-BE49-F238E27FC236}">
                  <a16:creationId xmlns:a16="http://schemas.microsoft.com/office/drawing/2014/main" id="{F7F3EAE2-4568-19F1-9AD9-23B80F3CA631}"/>
                </a:ext>
              </a:extLst>
            </p:cNvPr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9337;p77">
              <a:extLst>
                <a:ext uri="{FF2B5EF4-FFF2-40B4-BE49-F238E27FC236}">
                  <a16:creationId xmlns:a16="http://schemas.microsoft.com/office/drawing/2014/main" id="{570DAB00-761A-AAE3-DA58-FEA02CF286FD}"/>
                </a:ext>
              </a:extLst>
            </p:cNvPr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9338;p77">
              <a:extLst>
                <a:ext uri="{FF2B5EF4-FFF2-40B4-BE49-F238E27FC236}">
                  <a16:creationId xmlns:a16="http://schemas.microsoft.com/office/drawing/2014/main" id="{469BE69A-2CA5-20BE-8D3A-E54B3ECD5E87}"/>
                </a:ext>
              </a:extLst>
            </p:cNvPr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9339;p77">
              <a:extLst>
                <a:ext uri="{FF2B5EF4-FFF2-40B4-BE49-F238E27FC236}">
                  <a16:creationId xmlns:a16="http://schemas.microsoft.com/office/drawing/2014/main" id="{F3D622A6-1F99-E0AB-6DA1-02421119F73C}"/>
                </a:ext>
              </a:extLst>
            </p:cNvPr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9340;p77">
            <a:extLst>
              <a:ext uri="{FF2B5EF4-FFF2-40B4-BE49-F238E27FC236}">
                <a16:creationId xmlns:a16="http://schemas.microsoft.com/office/drawing/2014/main" id="{483351A6-6E5B-C2A8-0573-CF7C5052E84C}"/>
              </a:ext>
            </a:extLst>
          </p:cNvPr>
          <p:cNvGrpSpPr/>
          <p:nvPr/>
        </p:nvGrpSpPr>
        <p:grpSpPr>
          <a:xfrm>
            <a:off x="1482787" y="1965876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151" name="Google Shape;9341;p77">
              <a:extLst>
                <a:ext uri="{FF2B5EF4-FFF2-40B4-BE49-F238E27FC236}">
                  <a16:creationId xmlns:a16="http://schemas.microsoft.com/office/drawing/2014/main" id="{0BBEDBAF-E3ED-39BA-D941-FFB1CD2437FF}"/>
                </a:ext>
              </a:extLst>
            </p:cNvPr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9342;p77">
              <a:extLst>
                <a:ext uri="{FF2B5EF4-FFF2-40B4-BE49-F238E27FC236}">
                  <a16:creationId xmlns:a16="http://schemas.microsoft.com/office/drawing/2014/main" id="{92FB9C00-01F3-96C8-7B20-059A24DF0730}"/>
                </a:ext>
              </a:extLst>
            </p:cNvPr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3" name="Google Shape;9343;p77">
            <a:extLst>
              <a:ext uri="{FF2B5EF4-FFF2-40B4-BE49-F238E27FC236}">
                <a16:creationId xmlns:a16="http://schemas.microsoft.com/office/drawing/2014/main" id="{BAFD05DD-FA25-202B-AE6A-07F48D568BE1}"/>
              </a:ext>
            </a:extLst>
          </p:cNvPr>
          <p:cNvGrpSpPr/>
          <p:nvPr/>
        </p:nvGrpSpPr>
        <p:grpSpPr>
          <a:xfrm>
            <a:off x="1917258" y="1970335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154" name="Google Shape;9344;p77">
              <a:extLst>
                <a:ext uri="{FF2B5EF4-FFF2-40B4-BE49-F238E27FC236}">
                  <a16:creationId xmlns:a16="http://schemas.microsoft.com/office/drawing/2014/main" id="{BA8B856C-770C-82A0-9FC0-A756DF6E175B}"/>
                </a:ext>
              </a:extLst>
            </p:cNvPr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9345;p77">
              <a:extLst>
                <a:ext uri="{FF2B5EF4-FFF2-40B4-BE49-F238E27FC236}">
                  <a16:creationId xmlns:a16="http://schemas.microsoft.com/office/drawing/2014/main" id="{E37A8A7C-88BD-00A6-399E-F353A9939412}"/>
                </a:ext>
              </a:extLst>
            </p:cNvPr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9346;p77">
            <a:extLst>
              <a:ext uri="{FF2B5EF4-FFF2-40B4-BE49-F238E27FC236}">
                <a16:creationId xmlns:a16="http://schemas.microsoft.com/office/drawing/2014/main" id="{528C6FDB-17D3-DDCE-7010-5393D0C21420}"/>
              </a:ext>
            </a:extLst>
          </p:cNvPr>
          <p:cNvGrpSpPr/>
          <p:nvPr/>
        </p:nvGrpSpPr>
        <p:grpSpPr>
          <a:xfrm>
            <a:off x="3670812" y="1976133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157" name="Google Shape;9347;p77">
              <a:extLst>
                <a:ext uri="{FF2B5EF4-FFF2-40B4-BE49-F238E27FC236}">
                  <a16:creationId xmlns:a16="http://schemas.microsoft.com/office/drawing/2014/main" id="{F86B8455-0332-A092-75DA-F2D1329AF214}"/>
                </a:ext>
              </a:extLst>
            </p:cNvPr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9348;p77">
              <a:extLst>
                <a:ext uri="{FF2B5EF4-FFF2-40B4-BE49-F238E27FC236}">
                  <a16:creationId xmlns:a16="http://schemas.microsoft.com/office/drawing/2014/main" id="{4F4C058E-11A7-F360-CD84-B3BC3BA5F380}"/>
                </a:ext>
              </a:extLst>
            </p:cNvPr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9349;p77">
              <a:extLst>
                <a:ext uri="{FF2B5EF4-FFF2-40B4-BE49-F238E27FC236}">
                  <a16:creationId xmlns:a16="http://schemas.microsoft.com/office/drawing/2014/main" id="{F905E2F6-EF43-D5AA-8589-048BAB00621A}"/>
                </a:ext>
              </a:extLst>
            </p:cNvPr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9350;p77">
              <a:extLst>
                <a:ext uri="{FF2B5EF4-FFF2-40B4-BE49-F238E27FC236}">
                  <a16:creationId xmlns:a16="http://schemas.microsoft.com/office/drawing/2014/main" id="{005EDB28-14ED-0573-D708-791083EB2806}"/>
                </a:ext>
              </a:extLst>
            </p:cNvPr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1" name="Google Shape;9351;p77">
            <a:extLst>
              <a:ext uri="{FF2B5EF4-FFF2-40B4-BE49-F238E27FC236}">
                <a16:creationId xmlns:a16="http://schemas.microsoft.com/office/drawing/2014/main" id="{8B2F6394-A478-DBED-FA77-C71D8F94C4C4}"/>
              </a:ext>
            </a:extLst>
          </p:cNvPr>
          <p:cNvGrpSpPr/>
          <p:nvPr/>
        </p:nvGrpSpPr>
        <p:grpSpPr>
          <a:xfrm>
            <a:off x="4615599" y="1978299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162" name="Google Shape;9352;p77">
              <a:extLst>
                <a:ext uri="{FF2B5EF4-FFF2-40B4-BE49-F238E27FC236}">
                  <a16:creationId xmlns:a16="http://schemas.microsoft.com/office/drawing/2014/main" id="{F55D6D01-AE61-0BA7-DA3F-3BDCAFAE6595}"/>
                </a:ext>
              </a:extLst>
            </p:cNvPr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9353;p77">
              <a:extLst>
                <a:ext uri="{FF2B5EF4-FFF2-40B4-BE49-F238E27FC236}">
                  <a16:creationId xmlns:a16="http://schemas.microsoft.com/office/drawing/2014/main" id="{804F943C-2067-4AD7-3BB4-36F476489560}"/>
                </a:ext>
              </a:extLst>
            </p:cNvPr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4" name="Google Shape;9354;p77">
            <a:extLst>
              <a:ext uri="{FF2B5EF4-FFF2-40B4-BE49-F238E27FC236}">
                <a16:creationId xmlns:a16="http://schemas.microsoft.com/office/drawing/2014/main" id="{05FDE2A0-2421-4388-9FEA-73BB2F4627F4}"/>
              </a:ext>
            </a:extLst>
          </p:cNvPr>
          <p:cNvGrpSpPr/>
          <p:nvPr/>
        </p:nvGrpSpPr>
        <p:grpSpPr>
          <a:xfrm>
            <a:off x="3200887" y="2000693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165" name="Google Shape;9355;p77">
              <a:extLst>
                <a:ext uri="{FF2B5EF4-FFF2-40B4-BE49-F238E27FC236}">
                  <a16:creationId xmlns:a16="http://schemas.microsoft.com/office/drawing/2014/main" id="{A1B169CE-9351-26DF-2A63-5440BBAD9029}"/>
                </a:ext>
              </a:extLst>
            </p:cNvPr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6" name="Google Shape;9356;p77">
              <a:extLst>
                <a:ext uri="{FF2B5EF4-FFF2-40B4-BE49-F238E27FC236}">
                  <a16:creationId xmlns:a16="http://schemas.microsoft.com/office/drawing/2014/main" id="{F96F0B4E-FAF3-2A82-B4C6-798672E87835}"/>
                </a:ext>
              </a:extLst>
            </p:cNvPr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9357;p77">
              <a:extLst>
                <a:ext uri="{FF2B5EF4-FFF2-40B4-BE49-F238E27FC236}">
                  <a16:creationId xmlns:a16="http://schemas.microsoft.com/office/drawing/2014/main" id="{D8ABA2CF-953C-3D28-F0C6-C27608BD0598}"/>
                </a:ext>
              </a:extLst>
            </p:cNvPr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8" name="Google Shape;9358;p77">
            <a:extLst>
              <a:ext uri="{FF2B5EF4-FFF2-40B4-BE49-F238E27FC236}">
                <a16:creationId xmlns:a16="http://schemas.microsoft.com/office/drawing/2014/main" id="{64590407-BE64-CF18-DCDE-92CD8F3B1906}"/>
              </a:ext>
            </a:extLst>
          </p:cNvPr>
          <p:cNvGrpSpPr/>
          <p:nvPr/>
        </p:nvGrpSpPr>
        <p:grpSpPr>
          <a:xfrm>
            <a:off x="2845130" y="1966927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169" name="Google Shape;9359;p77">
              <a:extLst>
                <a:ext uri="{FF2B5EF4-FFF2-40B4-BE49-F238E27FC236}">
                  <a16:creationId xmlns:a16="http://schemas.microsoft.com/office/drawing/2014/main" id="{22CAC94C-1EA8-50EE-9014-DD30481616C6}"/>
                </a:ext>
              </a:extLst>
            </p:cNvPr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9360;p77">
              <a:extLst>
                <a:ext uri="{FF2B5EF4-FFF2-40B4-BE49-F238E27FC236}">
                  <a16:creationId xmlns:a16="http://schemas.microsoft.com/office/drawing/2014/main" id="{7F957BB5-86F4-B330-2D9C-D33F3A8D13DA}"/>
                </a:ext>
              </a:extLst>
            </p:cNvPr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9361;p77">
              <a:extLst>
                <a:ext uri="{FF2B5EF4-FFF2-40B4-BE49-F238E27FC236}">
                  <a16:creationId xmlns:a16="http://schemas.microsoft.com/office/drawing/2014/main" id="{69CC5416-4A2C-F82A-4A84-5EAB4BB2CE67}"/>
                </a:ext>
              </a:extLst>
            </p:cNvPr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9362;p77">
            <a:extLst>
              <a:ext uri="{FF2B5EF4-FFF2-40B4-BE49-F238E27FC236}">
                <a16:creationId xmlns:a16="http://schemas.microsoft.com/office/drawing/2014/main" id="{83F1FD11-7EAB-DC19-2F91-62EBC29FFA33}"/>
              </a:ext>
            </a:extLst>
          </p:cNvPr>
          <p:cNvGrpSpPr/>
          <p:nvPr/>
        </p:nvGrpSpPr>
        <p:grpSpPr>
          <a:xfrm>
            <a:off x="2438947" y="1966927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173" name="Google Shape;9363;p77">
              <a:extLst>
                <a:ext uri="{FF2B5EF4-FFF2-40B4-BE49-F238E27FC236}">
                  <a16:creationId xmlns:a16="http://schemas.microsoft.com/office/drawing/2014/main" id="{CF0DCD86-37DD-43D0-3E37-7C5D2CEBEC2F}"/>
                </a:ext>
              </a:extLst>
            </p:cNvPr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9364;p77">
              <a:extLst>
                <a:ext uri="{FF2B5EF4-FFF2-40B4-BE49-F238E27FC236}">
                  <a16:creationId xmlns:a16="http://schemas.microsoft.com/office/drawing/2014/main" id="{08F0CF2B-AA89-11AE-CAC1-E3E34C715A56}"/>
                </a:ext>
              </a:extLst>
            </p:cNvPr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5" name="Google Shape;9365;p77">
            <a:extLst>
              <a:ext uri="{FF2B5EF4-FFF2-40B4-BE49-F238E27FC236}">
                <a16:creationId xmlns:a16="http://schemas.microsoft.com/office/drawing/2014/main" id="{CE8F219E-F34F-179D-468A-6CD76A2CC793}"/>
              </a:ext>
            </a:extLst>
          </p:cNvPr>
          <p:cNvSpPr/>
          <p:nvPr/>
        </p:nvSpPr>
        <p:spPr>
          <a:xfrm>
            <a:off x="4138475" y="1986645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6" name="Google Shape;9366;p77">
            <a:extLst>
              <a:ext uri="{FF2B5EF4-FFF2-40B4-BE49-F238E27FC236}">
                <a16:creationId xmlns:a16="http://schemas.microsoft.com/office/drawing/2014/main" id="{0BAC9D23-4378-7D2D-CD79-F9A9C98DE4D1}"/>
              </a:ext>
            </a:extLst>
          </p:cNvPr>
          <p:cNvSpPr/>
          <p:nvPr/>
        </p:nvSpPr>
        <p:spPr>
          <a:xfrm>
            <a:off x="7733598" y="1990818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7" name="Google Shape;9367;p77">
            <a:extLst>
              <a:ext uri="{FF2B5EF4-FFF2-40B4-BE49-F238E27FC236}">
                <a16:creationId xmlns:a16="http://schemas.microsoft.com/office/drawing/2014/main" id="{7B8070ED-1F2B-BA12-7DC9-50B7C384DDCE}"/>
              </a:ext>
            </a:extLst>
          </p:cNvPr>
          <p:cNvSpPr/>
          <p:nvPr/>
        </p:nvSpPr>
        <p:spPr>
          <a:xfrm>
            <a:off x="8588491" y="2017767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78" name="Google Shape;9368;p77">
            <a:extLst>
              <a:ext uri="{FF2B5EF4-FFF2-40B4-BE49-F238E27FC236}">
                <a16:creationId xmlns:a16="http://schemas.microsoft.com/office/drawing/2014/main" id="{F33CB078-16DE-F5CF-DAA9-1931B8D8AB44}"/>
              </a:ext>
            </a:extLst>
          </p:cNvPr>
          <p:cNvGrpSpPr/>
          <p:nvPr/>
        </p:nvGrpSpPr>
        <p:grpSpPr>
          <a:xfrm>
            <a:off x="7289858" y="2035957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179" name="Google Shape;9369;p77">
              <a:extLst>
                <a:ext uri="{FF2B5EF4-FFF2-40B4-BE49-F238E27FC236}">
                  <a16:creationId xmlns:a16="http://schemas.microsoft.com/office/drawing/2014/main" id="{704E9630-5D2F-1C8C-508B-13F9CF1D8AAA}"/>
                </a:ext>
              </a:extLst>
            </p:cNvPr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9370;p77">
              <a:extLst>
                <a:ext uri="{FF2B5EF4-FFF2-40B4-BE49-F238E27FC236}">
                  <a16:creationId xmlns:a16="http://schemas.microsoft.com/office/drawing/2014/main" id="{4CDE2885-65F3-FE27-72A7-2C1EC211252F}"/>
                </a:ext>
              </a:extLst>
            </p:cNvPr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9371;p77">
              <a:extLst>
                <a:ext uri="{FF2B5EF4-FFF2-40B4-BE49-F238E27FC236}">
                  <a16:creationId xmlns:a16="http://schemas.microsoft.com/office/drawing/2014/main" id="{F58DA164-6965-6644-C89E-DD66D0E3B691}"/>
                </a:ext>
              </a:extLst>
            </p:cNvPr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9372;p77">
              <a:extLst>
                <a:ext uri="{FF2B5EF4-FFF2-40B4-BE49-F238E27FC236}">
                  <a16:creationId xmlns:a16="http://schemas.microsoft.com/office/drawing/2014/main" id="{F35A2C18-1C07-AB97-124A-2F73EA2F00E9}"/>
                </a:ext>
              </a:extLst>
            </p:cNvPr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9373;p77">
              <a:extLst>
                <a:ext uri="{FF2B5EF4-FFF2-40B4-BE49-F238E27FC236}">
                  <a16:creationId xmlns:a16="http://schemas.microsoft.com/office/drawing/2014/main" id="{4FE09A46-1CA6-67A4-DF31-632F72B12B4A}"/>
                </a:ext>
              </a:extLst>
            </p:cNvPr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9374;p77">
              <a:extLst>
                <a:ext uri="{FF2B5EF4-FFF2-40B4-BE49-F238E27FC236}">
                  <a16:creationId xmlns:a16="http://schemas.microsoft.com/office/drawing/2014/main" id="{59503BA6-8D8F-D4F2-A340-DD62CB76B773}"/>
                </a:ext>
              </a:extLst>
            </p:cNvPr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9375;p77">
              <a:extLst>
                <a:ext uri="{FF2B5EF4-FFF2-40B4-BE49-F238E27FC236}">
                  <a16:creationId xmlns:a16="http://schemas.microsoft.com/office/drawing/2014/main" id="{E1BE5AA5-07FC-A2F5-007F-92B9AE5BA0AC}"/>
                </a:ext>
              </a:extLst>
            </p:cNvPr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9376;p77">
              <a:extLst>
                <a:ext uri="{FF2B5EF4-FFF2-40B4-BE49-F238E27FC236}">
                  <a16:creationId xmlns:a16="http://schemas.microsoft.com/office/drawing/2014/main" id="{62B34FD3-AD92-B651-45F4-7F3DEA57C07F}"/>
                </a:ext>
              </a:extLst>
            </p:cNvPr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7" name="Google Shape;9377;p77">
              <a:extLst>
                <a:ext uri="{FF2B5EF4-FFF2-40B4-BE49-F238E27FC236}">
                  <a16:creationId xmlns:a16="http://schemas.microsoft.com/office/drawing/2014/main" id="{FF8DA49B-82F0-5BB6-9EA9-9CDB02AD655C}"/>
                </a:ext>
              </a:extLst>
            </p:cNvPr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9378;p77">
              <a:extLst>
                <a:ext uri="{FF2B5EF4-FFF2-40B4-BE49-F238E27FC236}">
                  <a16:creationId xmlns:a16="http://schemas.microsoft.com/office/drawing/2014/main" id="{C47C1EBD-5A87-C0BB-8D64-49EB4D33425A}"/>
                </a:ext>
              </a:extLst>
            </p:cNvPr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9" name="Google Shape;9379;p77">
            <a:extLst>
              <a:ext uri="{FF2B5EF4-FFF2-40B4-BE49-F238E27FC236}">
                <a16:creationId xmlns:a16="http://schemas.microsoft.com/office/drawing/2014/main" id="{68A61CAA-A5A6-04F4-124E-1C19F7FF4E8A}"/>
              </a:ext>
            </a:extLst>
          </p:cNvPr>
          <p:cNvGrpSpPr/>
          <p:nvPr/>
        </p:nvGrpSpPr>
        <p:grpSpPr>
          <a:xfrm>
            <a:off x="5502697" y="2018787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190" name="Google Shape;9380;p77">
              <a:extLst>
                <a:ext uri="{FF2B5EF4-FFF2-40B4-BE49-F238E27FC236}">
                  <a16:creationId xmlns:a16="http://schemas.microsoft.com/office/drawing/2014/main" id="{902EEB82-E47C-809D-CD1F-DEDF8D5E0037}"/>
                </a:ext>
              </a:extLst>
            </p:cNvPr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9381;p77">
              <a:extLst>
                <a:ext uri="{FF2B5EF4-FFF2-40B4-BE49-F238E27FC236}">
                  <a16:creationId xmlns:a16="http://schemas.microsoft.com/office/drawing/2014/main" id="{BA425070-CE54-96B4-6190-591400F686FF}"/>
                </a:ext>
              </a:extLst>
            </p:cNvPr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9382;p77">
              <a:extLst>
                <a:ext uri="{FF2B5EF4-FFF2-40B4-BE49-F238E27FC236}">
                  <a16:creationId xmlns:a16="http://schemas.microsoft.com/office/drawing/2014/main" id="{7A7880C2-BD42-689F-7119-61007B5BA9FA}"/>
                </a:ext>
              </a:extLst>
            </p:cNvPr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9383;p77">
              <a:extLst>
                <a:ext uri="{FF2B5EF4-FFF2-40B4-BE49-F238E27FC236}">
                  <a16:creationId xmlns:a16="http://schemas.microsoft.com/office/drawing/2014/main" id="{B48B4522-E0BC-F825-FBC1-4A70D4B850D4}"/>
                </a:ext>
              </a:extLst>
            </p:cNvPr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4" name="Google Shape;9384;p77">
            <a:extLst>
              <a:ext uri="{FF2B5EF4-FFF2-40B4-BE49-F238E27FC236}">
                <a16:creationId xmlns:a16="http://schemas.microsoft.com/office/drawing/2014/main" id="{CE202D08-0D27-B5AF-1D49-4FC98C76A75F}"/>
              </a:ext>
            </a:extLst>
          </p:cNvPr>
          <p:cNvGrpSpPr/>
          <p:nvPr/>
        </p:nvGrpSpPr>
        <p:grpSpPr>
          <a:xfrm>
            <a:off x="5939270" y="2018882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195" name="Google Shape;9385;p77">
              <a:extLst>
                <a:ext uri="{FF2B5EF4-FFF2-40B4-BE49-F238E27FC236}">
                  <a16:creationId xmlns:a16="http://schemas.microsoft.com/office/drawing/2014/main" id="{2225FB46-B48B-5AE3-C669-88177A92CEAB}"/>
                </a:ext>
              </a:extLst>
            </p:cNvPr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6" name="Google Shape;9386;p77">
              <a:extLst>
                <a:ext uri="{FF2B5EF4-FFF2-40B4-BE49-F238E27FC236}">
                  <a16:creationId xmlns:a16="http://schemas.microsoft.com/office/drawing/2014/main" id="{5BAD9404-AFCF-4107-D73C-948AE5BC37F2}"/>
                </a:ext>
              </a:extLst>
            </p:cNvPr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7" name="Google Shape;9387;p77">
            <a:extLst>
              <a:ext uri="{FF2B5EF4-FFF2-40B4-BE49-F238E27FC236}">
                <a16:creationId xmlns:a16="http://schemas.microsoft.com/office/drawing/2014/main" id="{97207CFB-04B6-AFDF-BAAF-F318811086EA}"/>
              </a:ext>
            </a:extLst>
          </p:cNvPr>
          <p:cNvSpPr/>
          <p:nvPr/>
        </p:nvSpPr>
        <p:spPr>
          <a:xfrm>
            <a:off x="6387183" y="2012384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98" name="Google Shape;9388;p77">
            <a:extLst>
              <a:ext uri="{FF2B5EF4-FFF2-40B4-BE49-F238E27FC236}">
                <a16:creationId xmlns:a16="http://schemas.microsoft.com/office/drawing/2014/main" id="{1A9FFCB3-3497-56BC-FEF3-C4A3EC8610E9}"/>
              </a:ext>
            </a:extLst>
          </p:cNvPr>
          <p:cNvGrpSpPr/>
          <p:nvPr/>
        </p:nvGrpSpPr>
        <p:grpSpPr>
          <a:xfrm>
            <a:off x="6829044" y="1989671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199" name="Google Shape;9389;p77">
              <a:extLst>
                <a:ext uri="{FF2B5EF4-FFF2-40B4-BE49-F238E27FC236}">
                  <a16:creationId xmlns:a16="http://schemas.microsoft.com/office/drawing/2014/main" id="{9011359E-70E3-B4A7-73FA-7FB05D9C97A6}"/>
                </a:ext>
              </a:extLst>
            </p:cNvPr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9390;p77">
              <a:extLst>
                <a:ext uri="{FF2B5EF4-FFF2-40B4-BE49-F238E27FC236}">
                  <a16:creationId xmlns:a16="http://schemas.microsoft.com/office/drawing/2014/main" id="{5940E765-12B9-DC77-DCF5-065E03D8E42C}"/>
                </a:ext>
              </a:extLst>
            </p:cNvPr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1" name="Google Shape;9391;p77">
              <a:extLst>
                <a:ext uri="{FF2B5EF4-FFF2-40B4-BE49-F238E27FC236}">
                  <a16:creationId xmlns:a16="http://schemas.microsoft.com/office/drawing/2014/main" id="{B372717B-FCF4-5BC5-F3D2-97C7D5C45334}"/>
                </a:ext>
              </a:extLst>
            </p:cNvPr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9392;p77">
            <a:extLst>
              <a:ext uri="{FF2B5EF4-FFF2-40B4-BE49-F238E27FC236}">
                <a16:creationId xmlns:a16="http://schemas.microsoft.com/office/drawing/2014/main" id="{0B0A6DF1-B1FA-FB60-338C-FBE55ADC33F0}"/>
              </a:ext>
            </a:extLst>
          </p:cNvPr>
          <p:cNvGrpSpPr/>
          <p:nvPr/>
        </p:nvGrpSpPr>
        <p:grpSpPr>
          <a:xfrm>
            <a:off x="8175077" y="2018404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203" name="Google Shape;9393;p77">
              <a:extLst>
                <a:ext uri="{FF2B5EF4-FFF2-40B4-BE49-F238E27FC236}">
                  <a16:creationId xmlns:a16="http://schemas.microsoft.com/office/drawing/2014/main" id="{762664A0-A6F4-6950-1857-A4CE6560DAEE}"/>
                </a:ext>
              </a:extLst>
            </p:cNvPr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9394;p77">
              <a:extLst>
                <a:ext uri="{FF2B5EF4-FFF2-40B4-BE49-F238E27FC236}">
                  <a16:creationId xmlns:a16="http://schemas.microsoft.com/office/drawing/2014/main" id="{C637C7D5-2E56-86AB-321B-1CDCB1DCC6D9}"/>
                </a:ext>
              </a:extLst>
            </p:cNvPr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9395;p77">
              <a:extLst>
                <a:ext uri="{FF2B5EF4-FFF2-40B4-BE49-F238E27FC236}">
                  <a16:creationId xmlns:a16="http://schemas.microsoft.com/office/drawing/2014/main" id="{4AD73CF0-4661-0BC1-B4D3-89E755024435}"/>
                </a:ext>
              </a:extLst>
            </p:cNvPr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9396;p77">
              <a:extLst>
                <a:ext uri="{FF2B5EF4-FFF2-40B4-BE49-F238E27FC236}">
                  <a16:creationId xmlns:a16="http://schemas.microsoft.com/office/drawing/2014/main" id="{EF921E13-1326-C4D5-7764-32F91FF378B5}"/>
                </a:ext>
              </a:extLst>
            </p:cNvPr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7" name="Google Shape;9397;p77">
              <a:extLst>
                <a:ext uri="{FF2B5EF4-FFF2-40B4-BE49-F238E27FC236}">
                  <a16:creationId xmlns:a16="http://schemas.microsoft.com/office/drawing/2014/main" id="{7F9D1EB1-301D-F8B3-918D-590456E07471}"/>
                </a:ext>
              </a:extLst>
            </p:cNvPr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8" name="Google Shape;9398;p77">
              <a:extLst>
                <a:ext uri="{FF2B5EF4-FFF2-40B4-BE49-F238E27FC236}">
                  <a16:creationId xmlns:a16="http://schemas.microsoft.com/office/drawing/2014/main" id="{22FB20D0-B734-77DA-6B0B-3CE066AABAE2}"/>
                </a:ext>
              </a:extLst>
            </p:cNvPr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9399;p77">
              <a:extLst>
                <a:ext uri="{FF2B5EF4-FFF2-40B4-BE49-F238E27FC236}">
                  <a16:creationId xmlns:a16="http://schemas.microsoft.com/office/drawing/2014/main" id="{C4765EFB-B0A2-4261-BFA9-279821F719E7}"/>
                </a:ext>
              </a:extLst>
            </p:cNvPr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9400;p77">
              <a:extLst>
                <a:ext uri="{FF2B5EF4-FFF2-40B4-BE49-F238E27FC236}">
                  <a16:creationId xmlns:a16="http://schemas.microsoft.com/office/drawing/2014/main" id="{154236DE-9765-6007-4700-EFEBB378994D}"/>
                </a:ext>
              </a:extLst>
            </p:cNvPr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1" name="Google Shape;9401;p77">
              <a:extLst>
                <a:ext uri="{FF2B5EF4-FFF2-40B4-BE49-F238E27FC236}">
                  <a16:creationId xmlns:a16="http://schemas.microsoft.com/office/drawing/2014/main" id="{3FBCD898-3B45-2B03-C0AC-419CB4457E5D}"/>
                </a:ext>
              </a:extLst>
            </p:cNvPr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2" name="Google Shape;9402;p77">
            <a:extLst>
              <a:ext uri="{FF2B5EF4-FFF2-40B4-BE49-F238E27FC236}">
                <a16:creationId xmlns:a16="http://schemas.microsoft.com/office/drawing/2014/main" id="{79855D46-7B0B-24D0-C148-777FC94A9799}"/>
              </a:ext>
            </a:extLst>
          </p:cNvPr>
          <p:cNvGrpSpPr/>
          <p:nvPr/>
        </p:nvGrpSpPr>
        <p:grpSpPr>
          <a:xfrm>
            <a:off x="8643473" y="3355072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213" name="Google Shape;9403;p77">
              <a:extLst>
                <a:ext uri="{FF2B5EF4-FFF2-40B4-BE49-F238E27FC236}">
                  <a16:creationId xmlns:a16="http://schemas.microsoft.com/office/drawing/2014/main" id="{7D72AEED-352E-2B50-2374-2BAB609759CC}"/>
                </a:ext>
              </a:extLst>
            </p:cNvPr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4" name="Google Shape;9404;p77">
              <a:extLst>
                <a:ext uri="{FF2B5EF4-FFF2-40B4-BE49-F238E27FC236}">
                  <a16:creationId xmlns:a16="http://schemas.microsoft.com/office/drawing/2014/main" id="{E2EB25A1-8D1C-A08E-82F0-3F92999D5B8D}"/>
                </a:ext>
              </a:extLst>
            </p:cNvPr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5" name="Google Shape;9405;p77">
              <a:extLst>
                <a:ext uri="{FF2B5EF4-FFF2-40B4-BE49-F238E27FC236}">
                  <a16:creationId xmlns:a16="http://schemas.microsoft.com/office/drawing/2014/main" id="{B5C77B38-B8A6-AB49-5884-E5A2E0D363D9}"/>
                </a:ext>
              </a:extLst>
            </p:cNvPr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6" name="Google Shape;9406;p77">
              <a:extLst>
                <a:ext uri="{FF2B5EF4-FFF2-40B4-BE49-F238E27FC236}">
                  <a16:creationId xmlns:a16="http://schemas.microsoft.com/office/drawing/2014/main" id="{92514727-070A-6F44-B8E3-83CF5FEA61C3}"/>
                </a:ext>
              </a:extLst>
            </p:cNvPr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7" name="Google Shape;9407;p77">
            <a:extLst>
              <a:ext uri="{FF2B5EF4-FFF2-40B4-BE49-F238E27FC236}">
                <a16:creationId xmlns:a16="http://schemas.microsoft.com/office/drawing/2014/main" id="{C5CB7647-FB5E-72BB-2983-2E88B132C54B}"/>
              </a:ext>
            </a:extLst>
          </p:cNvPr>
          <p:cNvSpPr/>
          <p:nvPr/>
        </p:nvSpPr>
        <p:spPr>
          <a:xfrm>
            <a:off x="8248184" y="3355486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18" name="Google Shape;9408;p77">
            <a:extLst>
              <a:ext uri="{FF2B5EF4-FFF2-40B4-BE49-F238E27FC236}">
                <a16:creationId xmlns:a16="http://schemas.microsoft.com/office/drawing/2014/main" id="{B1E2803D-CAA2-74C0-A23B-469F31A997C0}"/>
              </a:ext>
            </a:extLst>
          </p:cNvPr>
          <p:cNvGrpSpPr/>
          <p:nvPr/>
        </p:nvGrpSpPr>
        <p:grpSpPr>
          <a:xfrm>
            <a:off x="7774946" y="3355773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219" name="Google Shape;9409;p77">
              <a:extLst>
                <a:ext uri="{FF2B5EF4-FFF2-40B4-BE49-F238E27FC236}">
                  <a16:creationId xmlns:a16="http://schemas.microsoft.com/office/drawing/2014/main" id="{9C3BEA6E-EDA6-C861-D39D-B39455E27AB4}"/>
                </a:ext>
              </a:extLst>
            </p:cNvPr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0" name="Google Shape;9410;p77">
              <a:extLst>
                <a:ext uri="{FF2B5EF4-FFF2-40B4-BE49-F238E27FC236}">
                  <a16:creationId xmlns:a16="http://schemas.microsoft.com/office/drawing/2014/main" id="{65A0C8C7-6F9D-2B8C-AEF6-F3EFBFA3A1AB}"/>
                </a:ext>
              </a:extLst>
            </p:cNvPr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9411;p77">
              <a:extLst>
                <a:ext uri="{FF2B5EF4-FFF2-40B4-BE49-F238E27FC236}">
                  <a16:creationId xmlns:a16="http://schemas.microsoft.com/office/drawing/2014/main" id="{FB8CD918-B14B-1282-5A22-3D015A7CED5D}"/>
                </a:ext>
              </a:extLst>
            </p:cNvPr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2" name="Google Shape;9412;p77">
            <a:extLst>
              <a:ext uri="{FF2B5EF4-FFF2-40B4-BE49-F238E27FC236}">
                <a16:creationId xmlns:a16="http://schemas.microsoft.com/office/drawing/2014/main" id="{1518D368-555E-D888-4658-9E2442ADC646}"/>
              </a:ext>
            </a:extLst>
          </p:cNvPr>
          <p:cNvGrpSpPr/>
          <p:nvPr/>
        </p:nvGrpSpPr>
        <p:grpSpPr>
          <a:xfrm>
            <a:off x="5947234" y="3356601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223" name="Google Shape;9413;p77">
              <a:extLst>
                <a:ext uri="{FF2B5EF4-FFF2-40B4-BE49-F238E27FC236}">
                  <a16:creationId xmlns:a16="http://schemas.microsoft.com/office/drawing/2014/main" id="{2B151A89-7BF9-D671-FE2A-61B9853E68CC}"/>
                </a:ext>
              </a:extLst>
            </p:cNvPr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4" name="Google Shape;9414;p77">
              <a:extLst>
                <a:ext uri="{FF2B5EF4-FFF2-40B4-BE49-F238E27FC236}">
                  <a16:creationId xmlns:a16="http://schemas.microsoft.com/office/drawing/2014/main" id="{C5944085-0527-1B9C-0D33-C4D0235028EF}"/>
                </a:ext>
              </a:extLst>
            </p:cNvPr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5" name="Google Shape;9415;p77">
            <a:extLst>
              <a:ext uri="{FF2B5EF4-FFF2-40B4-BE49-F238E27FC236}">
                <a16:creationId xmlns:a16="http://schemas.microsoft.com/office/drawing/2014/main" id="{73376295-E0AD-AFF9-F29F-F815861CB09B}"/>
              </a:ext>
            </a:extLst>
          </p:cNvPr>
          <p:cNvGrpSpPr/>
          <p:nvPr/>
        </p:nvGrpSpPr>
        <p:grpSpPr>
          <a:xfrm>
            <a:off x="6463030" y="3356601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226" name="Google Shape;9416;p77">
              <a:extLst>
                <a:ext uri="{FF2B5EF4-FFF2-40B4-BE49-F238E27FC236}">
                  <a16:creationId xmlns:a16="http://schemas.microsoft.com/office/drawing/2014/main" id="{513435FE-D582-74F1-9F21-D28C65359055}"/>
                </a:ext>
              </a:extLst>
            </p:cNvPr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7" name="Google Shape;9417;p77">
              <a:extLst>
                <a:ext uri="{FF2B5EF4-FFF2-40B4-BE49-F238E27FC236}">
                  <a16:creationId xmlns:a16="http://schemas.microsoft.com/office/drawing/2014/main" id="{58F7F50C-BBA0-5E31-7990-9B65C0B5DE3E}"/>
                </a:ext>
              </a:extLst>
            </p:cNvPr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8" name="Google Shape;9418;p77">
              <a:extLst>
                <a:ext uri="{FF2B5EF4-FFF2-40B4-BE49-F238E27FC236}">
                  <a16:creationId xmlns:a16="http://schemas.microsoft.com/office/drawing/2014/main" id="{4E57298C-7081-F8E2-5A97-469B1E99DC37}"/>
                </a:ext>
              </a:extLst>
            </p:cNvPr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9419;p77">
              <a:extLst>
                <a:ext uri="{FF2B5EF4-FFF2-40B4-BE49-F238E27FC236}">
                  <a16:creationId xmlns:a16="http://schemas.microsoft.com/office/drawing/2014/main" id="{57CA126E-EB9C-FA5C-D21D-A998FFCDAB57}"/>
                </a:ext>
              </a:extLst>
            </p:cNvPr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0" name="Google Shape;9420;p77">
            <a:extLst>
              <a:ext uri="{FF2B5EF4-FFF2-40B4-BE49-F238E27FC236}">
                <a16:creationId xmlns:a16="http://schemas.microsoft.com/office/drawing/2014/main" id="{0F34E53B-DD0F-AAB3-5E13-6FB137E1FBC0}"/>
              </a:ext>
            </a:extLst>
          </p:cNvPr>
          <p:cNvGrpSpPr/>
          <p:nvPr/>
        </p:nvGrpSpPr>
        <p:grpSpPr>
          <a:xfrm>
            <a:off x="5515216" y="3356410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231" name="Google Shape;9421;p77">
              <a:extLst>
                <a:ext uri="{FF2B5EF4-FFF2-40B4-BE49-F238E27FC236}">
                  <a16:creationId xmlns:a16="http://schemas.microsoft.com/office/drawing/2014/main" id="{063FB6B5-816B-542E-C55F-502632013342}"/>
                </a:ext>
              </a:extLst>
            </p:cNvPr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2" name="Google Shape;9422;p77">
              <a:extLst>
                <a:ext uri="{FF2B5EF4-FFF2-40B4-BE49-F238E27FC236}">
                  <a16:creationId xmlns:a16="http://schemas.microsoft.com/office/drawing/2014/main" id="{114CA123-0AEA-22C6-1D3A-F8A634168A4E}"/>
                </a:ext>
              </a:extLst>
            </p:cNvPr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3" name="Google Shape;9423;p77">
            <a:extLst>
              <a:ext uri="{FF2B5EF4-FFF2-40B4-BE49-F238E27FC236}">
                <a16:creationId xmlns:a16="http://schemas.microsoft.com/office/drawing/2014/main" id="{1CC56306-B9A4-4B70-4D8C-A0A81717121E}"/>
              </a:ext>
            </a:extLst>
          </p:cNvPr>
          <p:cNvSpPr/>
          <p:nvPr/>
        </p:nvSpPr>
        <p:spPr>
          <a:xfrm>
            <a:off x="4588267" y="2899577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4" name="Google Shape;9424;p77">
            <a:extLst>
              <a:ext uri="{FF2B5EF4-FFF2-40B4-BE49-F238E27FC236}">
                <a16:creationId xmlns:a16="http://schemas.microsoft.com/office/drawing/2014/main" id="{3CC85D48-3283-2052-4EB0-9BA6614BC12B}"/>
              </a:ext>
            </a:extLst>
          </p:cNvPr>
          <p:cNvSpPr/>
          <p:nvPr/>
        </p:nvSpPr>
        <p:spPr>
          <a:xfrm>
            <a:off x="4132773" y="2448797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35" name="Google Shape;9425;p77">
            <a:extLst>
              <a:ext uri="{FF2B5EF4-FFF2-40B4-BE49-F238E27FC236}">
                <a16:creationId xmlns:a16="http://schemas.microsoft.com/office/drawing/2014/main" id="{B6045B91-0163-8DFC-CFE0-E9BDEC3823EB}"/>
              </a:ext>
            </a:extLst>
          </p:cNvPr>
          <p:cNvGrpSpPr/>
          <p:nvPr/>
        </p:nvGrpSpPr>
        <p:grpSpPr>
          <a:xfrm>
            <a:off x="3678011" y="2441789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236" name="Google Shape;9426;p77">
              <a:extLst>
                <a:ext uri="{FF2B5EF4-FFF2-40B4-BE49-F238E27FC236}">
                  <a16:creationId xmlns:a16="http://schemas.microsoft.com/office/drawing/2014/main" id="{D0D6BD87-581F-97CE-FC0D-0941D1C6EF1D}"/>
                </a:ext>
              </a:extLst>
            </p:cNvPr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9427;p77">
              <a:extLst>
                <a:ext uri="{FF2B5EF4-FFF2-40B4-BE49-F238E27FC236}">
                  <a16:creationId xmlns:a16="http://schemas.microsoft.com/office/drawing/2014/main" id="{671923C3-9FB2-3BD7-2B58-4DCFC67F567E}"/>
                </a:ext>
              </a:extLst>
            </p:cNvPr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8" name="Google Shape;9428;p77">
              <a:extLst>
                <a:ext uri="{FF2B5EF4-FFF2-40B4-BE49-F238E27FC236}">
                  <a16:creationId xmlns:a16="http://schemas.microsoft.com/office/drawing/2014/main" id="{E83B0DFF-0814-77A5-59F1-A09A0E71DC4E}"/>
                </a:ext>
              </a:extLst>
            </p:cNvPr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9" name="Google Shape;9429;p77">
            <a:extLst>
              <a:ext uri="{FF2B5EF4-FFF2-40B4-BE49-F238E27FC236}">
                <a16:creationId xmlns:a16="http://schemas.microsoft.com/office/drawing/2014/main" id="{12BB20E1-F637-AE4C-BA3A-7AE495DB4579}"/>
              </a:ext>
            </a:extLst>
          </p:cNvPr>
          <p:cNvGrpSpPr/>
          <p:nvPr/>
        </p:nvGrpSpPr>
        <p:grpSpPr>
          <a:xfrm>
            <a:off x="6836625" y="3355550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240" name="Google Shape;9430;p77">
              <a:extLst>
                <a:ext uri="{FF2B5EF4-FFF2-40B4-BE49-F238E27FC236}">
                  <a16:creationId xmlns:a16="http://schemas.microsoft.com/office/drawing/2014/main" id="{4DD5BFA6-F9F3-B82F-2C80-6FAF30783602}"/>
                </a:ext>
              </a:extLst>
            </p:cNvPr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9431;p77">
              <a:extLst>
                <a:ext uri="{FF2B5EF4-FFF2-40B4-BE49-F238E27FC236}">
                  <a16:creationId xmlns:a16="http://schemas.microsoft.com/office/drawing/2014/main" id="{F4300E85-B91D-8DA7-B893-2F8845C083F4}"/>
                </a:ext>
              </a:extLst>
            </p:cNvPr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2" name="Google Shape;9432;p77">
              <a:extLst>
                <a:ext uri="{FF2B5EF4-FFF2-40B4-BE49-F238E27FC236}">
                  <a16:creationId xmlns:a16="http://schemas.microsoft.com/office/drawing/2014/main" id="{8E8B0F1B-42B7-E5F0-987A-C4C2B1EFDB64}"/>
                </a:ext>
              </a:extLst>
            </p:cNvPr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Google Shape;9433;p77">
              <a:extLst>
                <a:ext uri="{FF2B5EF4-FFF2-40B4-BE49-F238E27FC236}">
                  <a16:creationId xmlns:a16="http://schemas.microsoft.com/office/drawing/2014/main" id="{B997F79C-200D-37E3-CE23-A28A4AC771F6}"/>
                </a:ext>
              </a:extLst>
            </p:cNvPr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9434;p77">
              <a:extLst>
                <a:ext uri="{FF2B5EF4-FFF2-40B4-BE49-F238E27FC236}">
                  <a16:creationId xmlns:a16="http://schemas.microsoft.com/office/drawing/2014/main" id="{2B731E9F-DF5E-B26D-15DB-C89E2AB3A797}"/>
                </a:ext>
              </a:extLst>
            </p:cNvPr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5" name="Google Shape;9435;p77">
            <a:extLst>
              <a:ext uri="{FF2B5EF4-FFF2-40B4-BE49-F238E27FC236}">
                <a16:creationId xmlns:a16="http://schemas.microsoft.com/office/drawing/2014/main" id="{EB6882FA-9E3E-9C86-CAF2-ACA3942872F8}"/>
              </a:ext>
            </a:extLst>
          </p:cNvPr>
          <p:cNvGrpSpPr/>
          <p:nvPr/>
        </p:nvGrpSpPr>
        <p:grpSpPr>
          <a:xfrm>
            <a:off x="5511425" y="2480461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246" name="Google Shape;9436;p77">
              <a:extLst>
                <a:ext uri="{FF2B5EF4-FFF2-40B4-BE49-F238E27FC236}">
                  <a16:creationId xmlns:a16="http://schemas.microsoft.com/office/drawing/2014/main" id="{01A670B5-B38D-AE49-7718-5B10B50C4106}"/>
                </a:ext>
              </a:extLst>
            </p:cNvPr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9437;p77">
              <a:extLst>
                <a:ext uri="{FF2B5EF4-FFF2-40B4-BE49-F238E27FC236}">
                  <a16:creationId xmlns:a16="http://schemas.microsoft.com/office/drawing/2014/main" id="{1B26EC12-B2AD-8ED6-97E4-A18CDA3519B1}"/>
                </a:ext>
              </a:extLst>
            </p:cNvPr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9438;p77">
              <a:extLst>
                <a:ext uri="{FF2B5EF4-FFF2-40B4-BE49-F238E27FC236}">
                  <a16:creationId xmlns:a16="http://schemas.microsoft.com/office/drawing/2014/main" id="{188BEE86-27C1-E31B-85F0-35E6B3F07C0A}"/>
                </a:ext>
              </a:extLst>
            </p:cNvPr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9" name="Google Shape;9439;p77">
              <a:extLst>
                <a:ext uri="{FF2B5EF4-FFF2-40B4-BE49-F238E27FC236}">
                  <a16:creationId xmlns:a16="http://schemas.microsoft.com/office/drawing/2014/main" id="{96212AB0-B25F-C7B0-B8F9-76461FE04B28}"/>
                </a:ext>
              </a:extLst>
            </p:cNvPr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0" name="Google Shape;9440;p77">
              <a:extLst>
                <a:ext uri="{FF2B5EF4-FFF2-40B4-BE49-F238E27FC236}">
                  <a16:creationId xmlns:a16="http://schemas.microsoft.com/office/drawing/2014/main" id="{4D888757-37EE-809D-866F-8D3F9C87B70F}"/>
                </a:ext>
              </a:extLst>
            </p:cNvPr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oogle Shape;9441;p77">
            <a:extLst>
              <a:ext uri="{FF2B5EF4-FFF2-40B4-BE49-F238E27FC236}">
                <a16:creationId xmlns:a16="http://schemas.microsoft.com/office/drawing/2014/main" id="{42C5791B-3BF7-5FE7-15BE-9B3316E65362}"/>
              </a:ext>
            </a:extLst>
          </p:cNvPr>
          <p:cNvGrpSpPr/>
          <p:nvPr/>
        </p:nvGrpSpPr>
        <p:grpSpPr>
          <a:xfrm>
            <a:off x="1958765" y="2894258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252" name="Google Shape;9442;p77">
              <a:extLst>
                <a:ext uri="{FF2B5EF4-FFF2-40B4-BE49-F238E27FC236}">
                  <a16:creationId xmlns:a16="http://schemas.microsoft.com/office/drawing/2014/main" id="{60934413-D0FE-6E68-E74E-9B90E95EF396}"/>
                </a:ext>
              </a:extLst>
            </p:cNvPr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9443;p77">
              <a:extLst>
                <a:ext uri="{FF2B5EF4-FFF2-40B4-BE49-F238E27FC236}">
                  <a16:creationId xmlns:a16="http://schemas.microsoft.com/office/drawing/2014/main" id="{92B8F6C1-5D4C-148F-644D-7B68FD7F7474}"/>
                </a:ext>
              </a:extLst>
            </p:cNvPr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4" name="Google Shape;9444;p77">
            <a:extLst>
              <a:ext uri="{FF2B5EF4-FFF2-40B4-BE49-F238E27FC236}">
                <a16:creationId xmlns:a16="http://schemas.microsoft.com/office/drawing/2014/main" id="{AD18E30E-E633-226C-81C1-C79B924CE4C5}"/>
              </a:ext>
            </a:extLst>
          </p:cNvPr>
          <p:cNvSpPr/>
          <p:nvPr/>
        </p:nvSpPr>
        <p:spPr>
          <a:xfrm>
            <a:off x="2452199" y="2888938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5" name="Google Shape;9445;p77">
            <a:extLst>
              <a:ext uri="{FF2B5EF4-FFF2-40B4-BE49-F238E27FC236}">
                <a16:creationId xmlns:a16="http://schemas.microsoft.com/office/drawing/2014/main" id="{AEA1A37C-CF14-725D-7A30-DE7D84701004}"/>
              </a:ext>
            </a:extLst>
          </p:cNvPr>
          <p:cNvGrpSpPr/>
          <p:nvPr/>
        </p:nvGrpSpPr>
        <p:grpSpPr>
          <a:xfrm>
            <a:off x="4143381" y="2899068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256" name="Google Shape;9446;p77">
              <a:extLst>
                <a:ext uri="{FF2B5EF4-FFF2-40B4-BE49-F238E27FC236}">
                  <a16:creationId xmlns:a16="http://schemas.microsoft.com/office/drawing/2014/main" id="{67B4EDF4-A441-A1AE-E3A9-224CB2E63F61}"/>
                </a:ext>
              </a:extLst>
            </p:cNvPr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7" name="Google Shape;9447;p77">
              <a:extLst>
                <a:ext uri="{FF2B5EF4-FFF2-40B4-BE49-F238E27FC236}">
                  <a16:creationId xmlns:a16="http://schemas.microsoft.com/office/drawing/2014/main" id="{B7B7CA01-77B8-8D96-D0D7-F67E30594CEB}"/>
                </a:ext>
              </a:extLst>
            </p:cNvPr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8" name="Google Shape;9448;p77">
              <a:extLst>
                <a:ext uri="{FF2B5EF4-FFF2-40B4-BE49-F238E27FC236}">
                  <a16:creationId xmlns:a16="http://schemas.microsoft.com/office/drawing/2014/main" id="{9549FCD0-6E2C-B1D2-FB13-E8DD223E6F27}"/>
                </a:ext>
              </a:extLst>
            </p:cNvPr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9" name="Google Shape;9449;p77">
              <a:extLst>
                <a:ext uri="{FF2B5EF4-FFF2-40B4-BE49-F238E27FC236}">
                  <a16:creationId xmlns:a16="http://schemas.microsoft.com/office/drawing/2014/main" id="{EED2F8CB-78E3-9762-4002-53147160032C}"/>
                </a:ext>
              </a:extLst>
            </p:cNvPr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0" name="Google Shape;9450;p77">
              <a:extLst>
                <a:ext uri="{FF2B5EF4-FFF2-40B4-BE49-F238E27FC236}">
                  <a16:creationId xmlns:a16="http://schemas.microsoft.com/office/drawing/2014/main" id="{AF28099E-E197-E7B4-45E1-1CDE66F5D8B8}"/>
                </a:ext>
              </a:extLst>
            </p:cNvPr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1" name="Google Shape;9451;p77">
            <a:extLst>
              <a:ext uri="{FF2B5EF4-FFF2-40B4-BE49-F238E27FC236}">
                <a16:creationId xmlns:a16="http://schemas.microsoft.com/office/drawing/2014/main" id="{CE341907-CFDA-A328-383B-808C1575B050}"/>
              </a:ext>
            </a:extLst>
          </p:cNvPr>
          <p:cNvGrpSpPr/>
          <p:nvPr/>
        </p:nvGrpSpPr>
        <p:grpSpPr>
          <a:xfrm>
            <a:off x="3719359" y="2883618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262" name="Google Shape;9452;p77">
              <a:extLst>
                <a:ext uri="{FF2B5EF4-FFF2-40B4-BE49-F238E27FC236}">
                  <a16:creationId xmlns:a16="http://schemas.microsoft.com/office/drawing/2014/main" id="{53BC9211-987B-38DE-8FEE-C2484D1B537C}"/>
                </a:ext>
              </a:extLst>
            </p:cNvPr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9453;p77">
              <a:extLst>
                <a:ext uri="{FF2B5EF4-FFF2-40B4-BE49-F238E27FC236}">
                  <a16:creationId xmlns:a16="http://schemas.microsoft.com/office/drawing/2014/main" id="{073F38A5-B0A4-20A3-9364-2E604FE95C51}"/>
                </a:ext>
              </a:extLst>
            </p:cNvPr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9454;p77">
              <a:extLst>
                <a:ext uri="{FF2B5EF4-FFF2-40B4-BE49-F238E27FC236}">
                  <a16:creationId xmlns:a16="http://schemas.microsoft.com/office/drawing/2014/main" id="{9AA41598-39F6-C24D-E187-CA13CA7AB409}"/>
                </a:ext>
              </a:extLst>
            </p:cNvPr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9455;p77">
              <a:extLst>
                <a:ext uri="{FF2B5EF4-FFF2-40B4-BE49-F238E27FC236}">
                  <a16:creationId xmlns:a16="http://schemas.microsoft.com/office/drawing/2014/main" id="{58439F77-81FD-A3A8-F748-A049F0B8040C}"/>
                </a:ext>
              </a:extLst>
            </p:cNvPr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9456;p77">
              <a:extLst>
                <a:ext uri="{FF2B5EF4-FFF2-40B4-BE49-F238E27FC236}">
                  <a16:creationId xmlns:a16="http://schemas.microsoft.com/office/drawing/2014/main" id="{17EFEF58-B988-80B7-76BE-B737BD67FCDA}"/>
                </a:ext>
              </a:extLst>
            </p:cNvPr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9457;p77">
              <a:extLst>
                <a:ext uri="{FF2B5EF4-FFF2-40B4-BE49-F238E27FC236}">
                  <a16:creationId xmlns:a16="http://schemas.microsoft.com/office/drawing/2014/main" id="{8E233238-140B-3397-838E-331128CA43F6}"/>
                </a:ext>
              </a:extLst>
            </p:cNvPr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8" name="Google Shape;9458;p77">
              <a:extLst>
                <a:ext uri="{FF2B5EF4-FFF2-40B4-BE49-F238E27FC236}">
                  <a16:creationId xmlns:a16="http://schemas.microsoft.com/office/drawing/2014/main" id="{AFCF6E81-2BBE-1D8C-CA40-D721A4081D3F}"/>
                </a:ext>
              </a:extLst>
            </p:cNvPr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9" name="Google Shape;9459;p77">
              <a:extLst>
                <a:ext uri="{FF2B5EF4-FFF2-40B4-BE49-F238E27FC236}">
                  <a16:creationId xmlns:a16="http://schemas.microsoft.com/office/drawing/2014/main" id="{FF12E67B-07F4-C6BC-A0CE-888AA7537DEA}"/>
                </a:ext>
              </a:extLst>
            </p:cNvPr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9460;p77">
              <a:extLst>
                <a:ext uri="{FF2B5EF4-FFF2-40B4-BE49-F238E27FC236}">
                  <a16:creationId xmlns:a16="http://schemas.microsoft.com/office/drawing/2014/main" id="{54F468E4-F907-F039-AD26-3966979CD435}"/>
                </a:ext>
              </a:extLst>
            </p:cNvPr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9461;p77">
              <a:extLst>
                <a:ext uri="{FF2B5EF4-FFF2-40B4-BE49-F238E27FC236}">
                  <a16:creationId xmlns:a16="http://schemas.microsoft.com/office/drawing/2014/main" id="{7C4FD5EB-5D8F-3914-CAAC-7F0B1FF67830}"/>
                </a:ext>
              </a:extLst>
            </p:cNvPr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9462;p77">
              <a:extLst>
                <a:ext uri="{FF2B5EF4-FFF2-40B4-BE49-F238E27FC236}">
                  <a16:creationId xmlns:a16="http://schemas.microsoft.com/office/drawing/2014/main" id="{2B414C11-39DC-3B7B-8B97-F80ED251FB38}"/>
                </a:ext>
              </a:extLst>
            </p:cNvPr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3" name="Google Shape;9463;p77">
              <a:extLst>
                <a:ext uri="{FF2B5EF4-FFF2-40B4-BE49-F238E27FC236}">
                  <a16:creationId xmlns:a16="http://schemas.microsoft.com/office/drawing/2014/main" id="{122C2DBB-1DE6-FCD1-B097-77BA36479999}"/>
                </a:ext>
              </a:extLst>
            </p:cNvPr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4" name="Google Shape;9464;p77">
            <a:extLst>
              <a:ext uri="{FF2B5EF4-FFF2-40B4-BE49-F238E27FC236}">
                <a16:creationId xmlns:a16="http://schemas.microsoft.com/office/drawing/2014/main" id="{1A1BDB84-82A7-2DFA-26F9-34AF2C078218}"/>
              </a:ext>
            </a:extLst>
          </p:cNvPr>
          <p:cNvSpPr/>
          <p:nvPr/>
        </p:nvSpPr>
        <p:spPr>
          <a:xfrm>
            <a:off x="2886860" y="2900692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75" name="Google Shape;9465;p77">
            <a:extLst>
              <a:ext uri="{FF2B5EF4-FFF2-40B4-BE49-F238E27FC236}">
                <a16:creationId xmlns:a16="http://schemas.microsoft.com/office/drawing/2014/main" id="{E11C7098-A4FD-4898-5BEE-8ED78038676A}"/>
              </a:ext>
            </a:extLst>
          </p:cNvPr>
          <p:cNvGrpSpPr/>
          <p:nvPr/>
        </p:nvGrpSpPr>
        <p:grpSpPr>
          <a:xfrm>
            <a:off x="1494159" y="2892315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276" name="Google Shape;9466;p77">
              <a:extLst>
                <a:ext uri="{FF2B5EF4-FFF2-40B4-BE49-F238E27FC236}">
                  <a16:creationId xmlns:a16="http://schemas.microsoft.com/office/drawing/2014/main" id="{61F9F433-1FAB-6FFE-328A-B8710FB517EE}"/>
                </a:ext>
              </a:extLst>
            </p:cNvPr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9467;p77">
              <a:extLst>
                <a:ext uri="{FF2B5EF4-FFF2-40B4-BE49-F238E27FC236}">
                  <a16:creationId xmlns:a16="http://schemas.microsoft.com/office/drawing/2014/main" id="{347DF273-B4C7-29A9-0C6F-10CA99A2F051}"/>
                </a:ext>
              </a:extLst>
            </p:cNvPr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9468;p77">
              <a:extLst>
                <a:ext uri="{FF2B5EF4-FFF2-40B4-BE49-F238E27FC236}">
                  <a16:creationId xmlns:a16="http://schemas.microsoft.com/office/drawing/2014/main" id="{D7382A1F-AD5F-E6BA-511E-117FE40A4549}"/>
                </a:ext>
              </a:extLst>
            </p:cNvPr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9" name="Google Shape;9469;p77">
            <a:extLst>
              <a:ext uri="{FF2B5EF4-FFF2-40B4-BE49-F238E27FC236}">
                <a16:creationId xmlns:a16="http://schemas.microsoft.com/office/drawing/2014/main" id="{88DFEC42-B440-248B-8ED4-D23A28DC6EC1}"/>
              </a:ext>
            </a:extLst>
          </p:cNvPr>
          <p:cNvSpPr/>
          <p:nvPr/>
        </p:nvSpPr>
        <p:spPr>
          <a:xfrm>
            <a:off x="3249051" y="2893111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0" name="Google Shape;9470;p77">
            <a:extLst>
              <a:ext uri="{FF2B5EF4-FFF2-40B4-BE49-F238E27FC236}">
                <a16:creationId xmlns:a16="http://schemas.microsoft.com/office/drawing/2014/main" id="{8D990146-092E-E572-65E2-F8606BF5ACD7}"/>
              </a:ext>
            </a:extLst>
          </p:cNvPr>
          <p:cNvSpPr/>
          <p:nvPr/>
        </p:nvSpPr>
        <p:spPr>
          <a:xfrm>
            <a:off x="2793175" y="1522804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81" name="Google Shape;9471;p77">
            <a:extLst>
              <a:ext uri="{FF2B5EF4-FFF2-40B4-BE49-F238E27FC236}">
                <a16:creationId xmlns:a16="http://schemas.microsoft.com/office/drawing/2014/main" id="{4F00B1BD-E77B-D1F8-4AB1-CA360A186AE0}"/>
              </a:ext>
            </a:extLst>
          </p:cNvPr>
          <p:cNvGrpSpPr/>
          <p:nvPr/>
        </p:nvGrpSpPr>
        <p:grpSpPr>
          <a:xfrm>
            <a:off x="1930700" y="1511050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282" name="Google Shape;9472;p77">
              <a:extLst>
                <a:ext uri="{FF2B5EF4-FFF2-40B4-BE49-F238E27FC236}">
                  <a16:creationId xmlns:a16="http://schemas.microsoft.com/office/drawing/2014/main" id="{D279C918-E0A6-F674-944C-40880DA1E349}"/>
                </a:ext>
              </a:extLst>
            </p:cNvPr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3" name="Google Shape;9473;p77">
              <a:extLst>
                <a:ext uri="{FF2B5EF4-FFF2-40B4-BE49-F238E27FC236}">
                  <a16:creationId xmlns:a16="http://schemas.microsoft.com/office/drawing/2014/main" id="{0199218E-52E4-EE8B-5F9A-09CDABE76AA5}"/>
                </a:ext>
              </a:extLst>
            </p:cNvPr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Google Shape;9474;p77">
              <a:extLst>
                <a:ext uri="{FF2B5EF4-FFF2-40B4-BE49-F238E27FC236}">
                  <a16:creationId xmlns:a16="http://schemas.microsoft.com/office/drawing/2014/main" id="{1AA5666E-6BA5-15AD-4B09-8635EB901723}"/>
                </a:ext>
              </a:extLst>
            </p:cNvPr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5" name="Google Shape;9475;p77">
            <a:extLst>
              <a:ext uri="{FF2B5EF4-FFF2-40B4-BE49-F238E27FC236}">
                <a16:creationId xmlns:a16="http://schemas.microsoft.com/office/drawing/2014/main" id="{EB6EB53D-6606-9F56-D41B-70AB290DABE2}"/>
              </a:ext>
            </a:extLst>
          </p:cNvPr>
          <p:cNvSpPr/>
          <p:nvPr/>
        </p:nvSpPr>
        <p:spPr>
          <a:xfrm>
            <a:off x="4578424" y="1537298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86" name="Google Shape;9476;p77">
            <a:extLst>
              <a:ext uri="{FF2B5EF4-FFF2-40B4-BE49-F238E27FC236}">
                <a16:creationId xmlns:a16="http://schemas.microsoft.com/office/drawing/2014/main" id="{9867D727-44C5-A236-0868-0ABBB14DBE8F}"/>
              </a:ext>
            </a:extLst>
          </p:cNvPr>
          <p:cNvGrpSpPr/>
          <p:nvPr/>
        </p:nvGrpSpPr>
        <p:grpSpPr>
          <a:xfrm>
            <a:off x="1485431" y="1517485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287" name="Google Shape;9477;p77">
              <a:extLst>
                <a:ext uri="{FF2B5EF4-FFF2-40B4-BE49-F238E27FC236}">
                  <a16:creationId xmlns:a16="http://schemas.microsoft.com/office/drawing/2014/main" id="{DE115495-390B-3125-B22D-5FDE6A597D95}"/>
                </a:ext>
              </a:extLst>
            </p:cNvPr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9478;p77">
              <a:extLst>
                <a:ext uri="{FF2B5EF4-FFF2-40B4-BE49-F238E27FC236}">
                  <a16:creationId xmlns:a16="http://schemas.microsoft.com/office/drawing/2014/main" id="{975DEBB6-979F-A0C6-4B3A-18BB45D28C2D}"/>
                </a:ext>
              </a:extLst>
            </p:cNvPr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9479;p77">
              <a:extLst>
                <a:ext uri="{FF2B5EF4-FFF2-40B4-BE49-F238E27FC236}">
                  <a16:creationId xmlns:a16="http://schemas.microsoft.com/office/drawing/2014/main" id="{EDB47A1F-1901-02F9-D15F-A4E40BB89E3B}"/>
                </a:ext>
              </a:extLst>
            </p:cNvPr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0" name="Google Shape;9480;p77">
            <a:extLst>
              <a:ext uri="{FF2B5EF4-FFF2-40B4-BE49-F238E27FC236}">
                <a16:creationId xmlns:a16="http://schemas.microsoft.com/office/drawing/2014/main" id="{A990F856-C521-5AFC-65F7-02E439FB0AF5}"/>
              </a:ext>
            </a:extLst>
          </p:cNvPr>
          <p:cNvGrpSpPr/>
          <p:nvPr/>
        </p:nvGrpSpPr>
        <p:grpSpPr>
          <a:xfrm>
            <a:off x="2378263" y="1522040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291" name="Google Shape;9481;p77">
              <a:extLst>
                <a:ext uri="{FF2B5EF4-FFF2-40B4-BE49-F238E27FC236}">
                  <a16:creationId xmlns:a16="http://schemas.microsoft.com/office/drawing/2014/main" id="{AAF4CE22-E185-C6BE-583E-168EDB5B6935}"/>
                </a:ext>
              </a:extLst>
            </p:cNvPr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9482;p77">
              <a:extLst>
                <a:ext uri="{FF2B5EF4-FFF2-40B4-BE49-F238E27FC236}">
                  <a16:creationId xmlns:a16="http://schemas.microsoft.com/office/drawing/2014/main" id="{470770B5-4EFB-40C8-7CA0-A3C0BC770C53}"/>
                </a:ext>
              </a:extLst>
            </p:cNvPr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9483;p77">
              <a:extLst>
                <a:ext uri="{FF2B5EF4-FFF2-40B4-BE49-F238E27FC236}">
                  <a16:creationId xmlns:a16="http://schemas.microsoft.com/office/drawing/2014/main" id="{B4177946-8216-E42C-B7CC-4205AA49D051}"/>
                </a:ext>
              </a:extLst>
            </p:cNvPr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9484;p77">
              <a:extLst>
                <a:ext uri="{FF2B5EF4-FFF2-40B4-BE49-F238E27FC236}">
                  <a16:creationId xmlns:a16="http://schemas.microsoft.com/office/drawing/2014/main" id="{EBAB1BAB-8D1E-81B8-4CA4-AFA60E23E559}"/>
                </a:ext>
              </a:extLst>
            </p:cNvPr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5" name="Google Shape;9485;p77">
            <a:extLst>
              <a:ext uri="{FF2B5EF4-FFF2-40B4-BE49-F238E27FC236}">
                <a16:creationId xmlns:a16="http://schemas.microsoft.com/office/drawing/2014/main" id="{C32DA772-9743-935E-2E6E-F73DCD5472BD}"/>
              </a:ext>
            </a:extLst>
          </p:cNvPr>
          <p:cNvSpPr/>
          <p:nvPr/>
        </p:nvSpPr>
        <p:spPr>
          <a:xfrm>
            <a:off x="4142266" y="1512006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96" name="Google Shape;9486;p77">
            <a:extLst>
              <a:ext uri="{FF2B5EF4-FFF2-40B4-BE49-F238E27FC236}">
                <a16:creationId xmlns:a16="http://schemas.microsoft.com/office/drawing/2014/main" id="{0166BAC5-AFC1-C335-65FB-BEC99534EF85}"/>
              </a:ext>
            </a:extLst>
          </p:cNvPr>
          <p:cNvGrpSpPr/>
          <p:nvPr/>
        </p:nvGrpSpPr>
        <p:grpSpPr>
          <a:xfrm>
            <a:off x="3675749" y="1535706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297" name="Google Shape;9487;p77">
              <a:extLst>
                <a:ext uri="{FF2B5EF4-FFF2-40B4-BE49-F238E27FC236}">
                  <a16:creationId xmlns:a16="http://schemas.microsoft.com/office/drawing/2014/main" id="{34F7F900-B6A6-68C7-ACA4-3B6FA63BD541}"/>
                </a:ext>
              </a:extLst>
            </p:cNvPr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8" name="Google Shape;9488;p77">
              <a:extLst>
                <a:ext uri="{FF2B5EF4-FFF2-40B4-BE49-F238E27FC236}">
                  <a16:creationId xmlns:a16="http://schemas.microsoft.com/office/drawing/2014/main" id="{1B18EBC4-EBA3-7DD1-5BCF-8F9DD8342E1C}"/>
                </a:ext>
              </a:extLst>
            </p:cNvPr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9" name="Google Shape;9489;p77">
              <a:extLst>
                <a:ext uri="{FF2B5EF4-FFF2-40B4-BE49-F238E27FC236}">
                  <a16:creationId xmlns:a16="http://schemas.microsoft.com/office/drawing/2014/main" id="{19F663A0-E5CF-FF05-DB8A-9D7EF153B249}"/>
                </a:ext>
              </a:extLst>
            </p:cNvPr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0" name="Google Shape;9490;p77">
              <a:extLst>
                <a:ext uri="{FF2B5EF4-FFF2-40B4-BE49-F238E27FC236}">
                  <a16:creationId xmlns:a16="http://schemas.microsoft.com/office/drawing/2014/main" id="{3EF451C5-286E-7E80-396B-530C90F56EE0}"/>
                </a:ext>
              </a:extLst>
            </p:cNvPr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1" name="Google Shape;9491;p77">
              <a:extLst>
                <a:ext uri="{FF2B5EF4-FFF2-40B4-BE49-F238E27FC236}">
                  <a16:creationId xmlns:a16="http://schemas.microsoft.com/office/drawing/2014/main" id="{20B9854B-039C-8496-475D-A274E31C1194}"/>
                </a:ext>
              </a:extLst>
            </p:cNvPr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9492;p77">
              <a:extLst>
                <a:ext uri="{FF2B5EF4-FFF2-40B4-BE49-F238E27FC236}">
                  <a16:creationId xmlns:a16="http://schemas.microsoft.com/office/drawing/2014/main" id="{454A4325-9DD5-AD65-0856-E9FB792219A9}"/>
                </a:ext>
              </a:extLst>
            </p:cNvPr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9493;p77">
              <a:extLst>
                <a:ext uri="{FF2B5EF4-FFF2-40B4-BE49-F238E27FC236}">
                  <a16:creationId xmlns:a16="http://schemas.microsoft.com/office/drawing/2014/main" id="{9539CA34-7429-2653-5861-180693DB6E69}"/>
                </a:ext>
              </a:extLst>
            </p:cNvPr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9494;p77">
              <a:extLst>
                <a:ext uri="{FF2B5EF4-FFF2-40B4-BE49-F238E27FC236}">
                  <a16:creationId xmlns:a16="http://schemas.microsoft.com/office/drawing/2014/main" id="{16A87611-8312-69F4-1EF3-25D84AC74158}"/>
                </a:ext>
              </a:extLst>
            </p:cNvPr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9495;p77">
              <a:extLst>
                <a:ext uri="{FF2B5EF4-FFF2-40B4-BE49-F238E27FC236}">
                  <a16:creationId xmlns:a16="http://schemas.microsoft.com/office/drawing/2014/main" id="{9768D1EE-78E8-3641-8886-028CCCF0B8D4}"/>
                </a:ext>
              </a:extLst>
            </p:cNvPr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Google Shape;9496;p77">
              <a:extLst>
                <a:ext uri="{FF2B5EF4-FFF2-40B4-BE49-F238E27FC236}">
                  <a16:creationId xmlns:a16="http://schemas.microsoft.com/office/drawing/2014/main" id="{6AB7C690-2AD6-F967-4210-F0C0CB0FBC15}"/>
                </a:ext>
              </a:extLst>
            </p:cNvPr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7" name="Google Shape;9497;p77">
            <a:extLst>
              <a:ext uri="{FF2B5EF4-FFF2-40B4-BE49-F238E27FC236}">
                <a16:creationId xmlns:a16="http://schemas.microsoft.com/office/drawing/2014/main" id="{9E10A444-CE02-E84C-6413-1669EC60B61E}"/>
              </a:ext>
            </a:extLst>
          </p:cNvPr>
          <p:cNvGrpSpPr/>
          <p:nvPr/>
        </p:nvGrpSpPr>
        <p:grpSpPr>
          <a:xfrm>
            <a:off x="3262335" y="1551251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308" name="Google Shape;9498;p77">
              <a:extLst>
                <a:ext uri="{FF2B5EF4-FFF2-40B4-BE49-F238E27FC236}">
                  <a16:creationId xmlns:a16="http://schemas.microsoft.com/office/drawing/2014/main" id="{293C58E0-E058-983E-2D4E-4A7F8693FE07}"/>
                </a:ext>
              </a:extLst>
            </p:cNvPr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9" name="Google Shape;9499;p77">
              <a:extLst>
                <a:ext uri="{FF2B5EF4-FFF2-40B4-BE49-F238E27FC236}">
                  <a16:creationId xmlns:a16="http://schemas.microsoft.com/office/drawing/2014/main" id="{71305B19-51F9-2B83-C48E-2DD12A70F55F}"/>
                </a:ext>
              </a:extLst>
            </p:cNvPr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0" name="Google Shape;9500;p77">
              <a:extLst>
                <a:ext uri="{FF2B5EF4-FFF2-40B4-BE49-F238E27FC236}">
                  <a16:creationId xmlns:a16="http://schemas.microsoft.com/office/drawing/2014/main" id="{ACCCAC48-F7BD-043F-CDD8-0C09FD0FFEC5}"/>
                </a:ext>
              </a:extLst>
            </p:cNvPr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1" name="Google Shape;9501;p77">
              <a:extLst>
                <a:ext uri="{FF2B5EF4-FFF2-40B4-BE49-F238E27FC236}">
                  <a16:creationId xmlns:a16="http://schemas.microsoft.com/office/drawing/2014/main" id="{F23CBB99-27B0-F46E-6F6A-278BF1A89099}"/>
                </a:ext>
              </a:extLst>
            </p:cNvPr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2" name="Google Shape;9502;p77">
              <a:extLst>
                <a:ext uri="{FF2B5EF4-FFF2-40B4-BE49-F238E27FC236}">
                  <a16:creationId xmlns:a16="http://schemas.microsoft.com/office/drawing/2014/main" id="{04D9D4C9-1338-586B-6976-2365D950F9FC}"/>
                </a:ext>
              </a:extLst>
            </p:cNvPr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3" name="Google Shape;9503;p77">
            <a:extLst>
              <a:ext uri="{FF2B5EF4-FFF2-40B4-BE49-F238E27FC236}">
                <a16:creationId xmlns:a16="http://schemas.microsoft.com/office/drawing/2014/main" id="{E293E171-9060-BCFA-17D7-7FC908A6F278}"/>
              </a:ext>
            </a:extLst>
          </p:cNvPr>
          <p:cNvGrpSpPr/>
          <p:nvPr/>
        </p:nvGrpSpPr>
        <p:grpSpPr>
          <a:xfrm>
            <a:off x="5938123" y="1509202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314" name="Google Shape;9504;p77">
              <a:extLst>
                <a:ext uri="{FF2B5EF4-FFF2-40B4-BE49-F238E27FC236}">
                  <a16:creationId xmlns:a16="http://schemas.microsoft.com/office/drawing/2014/main" id="{909E980D-B4A5-B3BF-4E4C-289744EA27A9}"/>
                </a:ext>
              </a:extLst>
            </p:cNvPr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9505;p77">
              <a:extLst>
                <a:ext uri="{FF2B5EF4-FFF2-40B4-BE49-F238E27FC236}">
                  <a16:creationId xmlns:a16="http://schemas.microsoft.com/office/drawing/2014/main" id="{26DF0DAC-B677-B8AA-5AE6-1976F6409343}"/>
                </a:ext>
              </a:extLst>
            </p:cNvPr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6" name="Google Shape;9506;p77">
            <a:extLst>
              <a:ext uri="{FF2B5EF4-FFF2-40B4-BE49-F238E27FC236}">
                <a16:creationId xmlns:a16="http://schemas.microsoft.com/office/drawing/2014/main" id="{54B26CA0-5184-1F1B-4F6F-0B434FD66D07}"/>
              </a:ext>
            </a:extLst>
          </p:cNvPr>
          <p:cNvGrpSpPr/>
          <p:nvPr/>
        </p:nvGrpSpPr>
        <p:grpSpPr>
          <a:xfrm>
            <a:off x="7733216" y="1506686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317" name="Google Shape;9507;p77">
              <a:extLst>
                <a:ext uri="{FF2B5EF4-FFF2-40B4-BE49-F238E27FC236}">
                  <a16:creationId xmlns:a16="http://schemas.microsoft.com/office/drawing/2014/main" id="{2E42237F-9377-4BEC-DB82-0A885DA96FAB}"/>
                </a:ext>
              </a:extLst>
            </p:cNvPr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9508;p77">
              <a:extLst>
                <a:ext uri="{FF2B5EF4-FFF2-40B4-BE49-F238E27FC236}">
                  <a16:creationId xmlns:a16="http://schemas.microsoft.com/office/drawing/2014/main" id="{989D062B-C5C0-58F9-8C3F-9CC043021FF4}"/>
                </a:ext>
              </a:extLst>
            </p:cNvPr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9" name="Google Shape;9509;p77">
              <a:extLst>
                <a:ext uri="{FF2B5EF4-FFF2-40B4-BE49-F238E27FC236}">
                  <a16:creationId xmlns:a16="http://schemas.microsoft.com/office/drawing/2014/main" id="{4CC48B77-30C5-1629-C893-52AF5FE10B4E}"/>
                </a:ext>
              </a:extLst>
            </p:cNvPr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9510;p77">
              <a:extLst>
                <a:ext uri="{FF2B5EF4-FFF2-40B4-BE49-F238E27FC236}">
                  <a16:creationId xmlns:a16="http://schemas.microsoft.com/office/drawing/2014/main" id="{45CF7DF5-8680-1876-5DC6-B0F9D1FC3F8A}"/>
                </a:ext>
              </a:extLst>
            </p:cNvPr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9511;p77">
              <a:extLst>
                <a:ext uri="{FF2B5EF4-FFF2-40B4-BE49-F238E27FC236}">
                  <a16:creationId xmlns:a16="http://schemas.microsoft.com/office/drawing/2014/main" id="{CF1A65EC-1A7D-ECB6-7A87-91C62FCBB3CC}"/>
                </a:ext>
              </a:extLst>
            </p:cNvPr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2" name="Google Shape;9512;p77">
              <a:extLst>
                <a:ext uri="{FF2B5EF4-FFF2-40B4-BE49-F238E27FC236}">
                  <a16:creationId xmlns:a16="http://schemas.microsoft.com/office/drawing/2014/main" id="{42567455-4252-1861-A472-B50FEDA1E806}"/>
                </a:ext>
              </a:extLst>
            </p:cNvPr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9513;p77">
              <a:extLst>
                <a:ext uri="{FF2B5EF4-FFF2-40B4-BE49-F238E27FC236}">
                  <a16:creationId xmlns:a16="http://schemas.microsoft.com/office/drawing/2014/main" id="{28ED8FE4-CA28-DD2A-5574-6D1C27C1226B}"/>
                </a:ext>
              </a:extLst>
            </p:cNvPr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9514;p77">
              <a:extLst>
                <a:ext uri="{FF2B5EF4-FFF2-40B4-BE49-F238E27FC236}">
                  <a16:creationId xmlns:a16="http://schemas.microsoft.com/office/drawing/2014/main" id="{8CEDC75C-E8CC-990A-F541-AF398C120CBB}"/>
                </a:ext>
              </a:extLst>
            </p:cNvPr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9515;p77">
              <a:extLst>
                <a:ext uri="{FF2B5EF4-FFF2-40B4-BE49-F238E27FC236}">
                  <a16:creationId xmlns:a16="http://schemas.microsoft.com/office/drawing/2014/main" id="{610F00EB-FC7A-2837-A9C8-A7CB8EF0E298}"/>
                </a:ext>
              </a:extLst>
            </p:cNvPr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9516;p77">
              <a:extLst>
                <a:ext uri="{FF2B5EF4-FFF2-40B4-BE49-F238E27FC236}">
                  <a16:creationId xmlns:a16="http://schemas.microsoft.com/office/drawing/2014/main" id="{9806E20D-6946-EBC0-A370-06C8D081BE0D}"/>
                </a:ext>
              </a:extLst>
            </p:cNvPr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9517;p77">
              <a:extLst>
                <a:ext uri="{FF2B5EF4-FFF2-40B4-BE49-F238E27FC236}">
                  <a16:creationId xmlns:a16="http://schemas.microsoft.com/office/drawing/2014/main" id="{2297F321-273D-32B4-BCBD-0CFB806F51E4}"/>
                </a:ext>
              </a:extLst>
            </p:cNvPr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8" name="Google Shape;9518;p77">
              <a:extLst>
                <a:ext uri="{FF2B5EF4-FFF2-40B4-BE49-F238E27FC236}">
                  <a16:creationId xmlns:a16="http://schemas.microsoft.com/office/drawing/2014/main" id="{7A766389-4DF4-9999-72BF-3076F4258B04}"/>
                </a:ext>
              </a:extLst>
            </p:cNvPr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9519;p77">
              <a:extLst>
                <a:ext uri="{FF2B5EF4-FFF2-40B4-BE49-F238E27FC236}">
                  <a16:creationId xmlns:a16="http://schemas.microsoft.com/office/drawing/2014/main" id="{0E8E9B0B-DE1D-A447-71E5-E4D20238BD5B}"/>
                </a:ext>
              </a:extLst>
            </p:cNvPr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0" name="Google Shape;9520;p77">
            <a:extLst>
              <a:ext uri="{FF2B5EF4-FFF2-40B4-BE49-F238E27FC236}">
                <a16:creationId xmlns:a16="http://schemas.microsoft.com/office/drawing/2014/main" id="{04B72B48-386A-8E71-6BDE-BB5CB02334A2}"/>
              </a:ext>
            </a:extLst>
          </p:cNvPr>
          <p:cNvSpPr/>
          <p:nvPr/>
        </p:nvSpPr>
        <p:spPr>
          <a:xfrm>
            <a:off x="8172688" y="1506749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31" name="Google Shape;9521;p77">
            <a:extLst>
              <a:ext uri="{FF2B5EF4-FFF2-40B4-BE49-F238E27FC236}">
                <a16:creationId xmlns:a16="http://schemas.microsoft.com/office/drawing/2014/main" id="{659082A5-BE0D-BCFB-38E8-2F13B8869AD0}"/>
              </a:ext>
            </a:extLst>
          </p:cNvPr>
          <p:cNvGrpSpPr/>
          <p:nvPr/>
        </p:nvGrpSpPr>
        <p:grpSpPr>
          <a:xfrm>
            <a:off x="7282277" y="1506590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332" name="Google Shape;9522;p77">
              <a:extLst>
                <a:ext uri="{FF2B5EF4-FFF2-40B4-BE49-F238E27FC236}">
                  <a16:creationId xmlns:a16="http://schemas.microsoft.com/office/drawing/2014/main" id="{AA3E766A-8D24-30AD-5335-0F45273A9C1B}"/>
                </a:ext>
              </a:extLst>
            </p:cNvPr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9523;p77">
              <a:extLst>
                <a:ext uri="{FF2B5EF4-FFF2-40B4-BE49-F238E27FC236}">
                  <a16:creationId xmlns:a16="http://schemas.microsoft.com/office/drawing/2014/main" id="{D97943F7-6896-6458-3898-5D1A30D001B4}"/>
                </a:ext>
              </a:extLst>
            </p:cNvPr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9524;p77">
              <a:extLst>
                <a:ext uri="{FF2B5EF4-FFF2-40B4-BE49-F238E27FC236}">
                  <a16:creationId xmlns:a16="http://schemas.microsoft.com/office/drawing/2014/main" id="{BE8B7A2E-360D-13DF-863C-F2466718C885}"/>
                </a:ext>
              </a:extLst>
            </p:cNvPr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9525;p77">
              <a:extLst>
                <a:ext uri="{FF2B5EF4-FFF2-40B4-BE49-F238E27FC236}">
                  <a16:creationId xmlns:a16="http://schemas.microsoft.com/office/drawing/2014/main" id="{476B9D44-53BE-38CF-D4D5-CC7E64197CEE}"/>
                </a:ext>
              </a:extLst>
            </p:cNvPr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9526;p77">
              <a:extLst>
                <a:ext uri="{FF2B5EF4-FFF2-40B4-BE49-F238E27FC236}">
                  <a16:creationId xmlns:a16="http://schemas.microsoft.com/office/drawing/2014/main" id="{22D04CF8-C239-FEFF-ED75-8092C552CEB1}"/>
                </a:ext>
              </a:extLst>
            </p:cNvPr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9527;p77">
              <a:extLst>
                <a:ext uri="{FF2B5EF4-FFF2-40B4-BE49-F238E27FC236}">
                  <a16:creationId xmlns:a16="http://schemas.microsoft.com/office/drawing/2014/main" id="{AE4F00A4-676B-9D0A-8283-8D9106991D7C}"/>
                </a:ext>
              </a:extLst>
            </p:cNvPr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8" name="Google Shape;9528;p77">
              <a:extLst>
                <a:ext uri="{FF2B5EF4-FFF2-40B4-BE49-F238E27FC236}">
                  <a16:creationId xmlns:a16="http://schemas.microsoft.com/office/drawing/2014/main" id="{B4D9CC2B-9AAF-4F50-7E09-D3762B1CBD75}"/>
                </a:ext>
              </a:extLst>
            </p:cNvPr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9" name="Google Shape;9529;p77">
              <a:extLst>
                <a:ext uri="{FF2B5EF4-FFF2-40B4-BE49-F238E27FC236}">
                  <a16:creationId xmlns:a16="http://schemas.microsoft.com/office/drawing/2014/main" id="{D081C116-378B-24FB-D6AD-6D4A263172B1}"/>
                </a:ext>
              </a:extLst>
            </p:cNvPr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0" name="Google Shape;9530;p77">
              <a:extLst>
                <a:ext uri="{FF2B5EF4-FFF2-40B4-BE49-F238E27FC236}">
                  <a16:creationId xmlns:a16="http://schemas.microsoft.com/office/drawing/2014/main" id="{14F132AF-008B-75DB-759B-49727578F308}"/>
                </a:ext>
              </a:extLst>
            </p:cNvPr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1" name="Google Shape;9531;p77">
              <a:extLst>
                <a:ext uri="{FF2B5EF4-FFF2-40B4-BE49-F238E27FC236}">
                  <a16:creationId xmlns:a16="http://schemas.microsoft.com/office/drawing/2014/main" id="{A339C890-0906-93BB-E3A3-E94A45D0B50E}"/>
                </a:ext>
              </a:extLst>
            </p:cNvPr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2" name="Google Shape;9532;p77">
              <a:extLst>
                <a:ext uri="{FF2B5EF4-FFF2-40B4-BE49-F238E27FC236}">
                  <a16:creationId xmlns:a16="http://schemas.microsoft.com/office/drawing/2014/main" id="{6AD397BB-2EF4-C967-4ED9-67B0ACF1E21D}"/>
                </a:ext>
              </a:extLst>
            </p:cNvPr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3" name="Google Shape;9533;p77">
              <a:extLst>
                <a:ext uri="{FF2B5EF4-FFF2-40B4-BE49-F238E27FC236}">
                  <a16:creationId xmlns:a16="http://schemas.microsoft.com/office/drawing/2014/main" id="{64E18B03-075F-E6F8-854E-754866873846}"/>
                </a:ext>
              </a:extLst>
            </p:cNvPr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4" name="Google Shape;9534;p77">
            <a:extLst>
              <a:ext uri="{FF2B5EF4-FFF2-40B4-BE49-F238E27FC236}">
                <a16:creationId xmlns:a16="http://schemas.microsoft.com/office/drawing/2014/main" id="{CEB3D58D-7C23-F32E-2619-34E507D82804}"/>
              </a:ext>
            </a:extLst>
          </p:cNvPr>
          <p:cNvGrpSpPr/>
          <p:nvPr/>
        </p:nvGrpSpPr>
        <p:grpSpPr>
          <a:xfrm>
            <a:off x="6379984" y="1550072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345" name="Google Shape;9535;p77">
              <a:extLst>
                <a:ext uri="{FF2B5EF4-FFF2-40B4-BE49-F238E27FC236}">
                  <a16:creationId xmlns:a16="http://schemas.microsoft.com/office/drawing/2014/main" id="{FA47F944-37C3-33AA-75A0-45A9E3D97887}"/>
                </a:ext>
              </a:extLst>
            </p:cNvPr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6" name="Google Shape;9536;p77">
              <a:extLst>
                <a:ext uri="{FF2B5EF4-FFF2-40B4-BE49-F238E27FC236}">
                  <a16:creationId xmlns:a16="http://schemas.microsoft.com/office/drawing/2014/main" id="{6AAA4AD3-6D61-9457-DB63-E17DC5C4EAAC}"/>
                </a:ext>
              </a:extLst>
            </p:cNvPr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7" name="Google Shape;9537;p77">
            <a:extLst>
              <a:ext uri="{FF2B5EF4-FFF2-40B4-BE49-F238E27FC236}">
                <a16:creationId xmlns:a16="http://schemas.microsoft.com/office/drawing/2014/main" id="{09145629-11E7-118B-C381-B40EF38A6197}"/>
              </a:ext>
            </a:extLst>
          </p:cNvPr>
          <p:cNvGrpSpPr/>
          <p:nvPr/>
        </p:nvGrpSpPr>
        <p:grpSpPr>
          <a:xfrm>
            <a:off x="6829776" y="1531915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348" name="Google Shape;9538;p77">
              <a:extLst>
                <a:ext uri="{FF2B5EF4-FFF2-40B4-BE49-F238E27FC236}">
                  <a16:creationId xmlns:a16="http://schemas.microsoft.com/office/drawing/2014/main" id="{E2B48A4A-D68B-7CF0-694A-884DC124763B}"/>
                </a:ext>
              </a:extLst>
            </p:cNvPr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9" name="Google Shape;9539;p77">
              <a:extLst>
                <a:ext uri="{FF2B5EF4-FFF2-40B4-BE49-F238E27FC236}">
                  <a16:creationId xmlns:a16="http://schemas.microsoft.com/office/drawing/2014/main" id="{C588826F-53B7-DB53-E14B-89FDCC4190FF}"/>
                </a:ext>
              </a:extLst>
            </p:cNvPr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0" name="Google Shape;9540;p77">
              <a:extLst>
                <a:ext uri="{FF2B5EF4-FFF2-40B4-BE49-F238E27FC236}">
                  <a16:creationId xmlns:a16="http://schemas.microsoft.com/office/drawing/2014/main" id="{7DFBD842-BD54-63DF-6887-C95E04F2D53A}"/>
                </a:ext>
              </a:extLst>
            </p:cNvPr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1" name="Google Shape;9541;p77">
            <a:extLst>
              <a:ext uri="{FF2B5EF4-FFF2-40B4-BE49-F238E27FC236}">
                <a16:creationId xmlns:a16="http://schemas.microsoft.com/office/drawing/2014/main" id="{67AC828C-E138-85AB-85EC-B8DDFCBA68D9}"/>
              </a:ext>
            </a:extLst>
          </p:cNvPr>
          <p:cNvGrpSpPr/>
          <p:nvPr/>
        </p:nvGrpSpPr>
        <p:grpSpPr>
          <a:xfrm>
            <a:off x="5573638" y="1507259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352" name="Google Shape;9542;p77">
              <a:extLst>
                <a:ext uri="{FF2B5EF4-FFF2-40B4-BE49-F238E27FC236}">
                  <a16:creationId xmlns:a16="http://schemas.microsoft.com/office/drawing/2014/main" id="{894B82FB-E5EE-FA4F-CABD-1BB182B6975E}"/>
                </a:ext>
              </a:extLst>
            </p:cNvPr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3" name="Google Shape;9543;p77">
              <a:extLst>
                <a:ext uri="{FF2B5EF4-FFF2-40B4-BE49-F238E27FC236}">
                  <a16:creationId xmlns:a16="http://schemas.microsoft.com/office/drawing/2014/main" id="{0283AC51-41F6-ED72-A611-AD013755EF27}"/>
                </a:ext>
              </a:extLst>
            </p:cNvPr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4" name="Google Shape;9544;p77">
              <a:extLst>
                <a:ext uri="{FF2B5EF4-FFF2-40B4-BE49-F238E27FC236}">
                  <a16:creationId xmlns:a16="http://schemas.microsoft.com/office/drawing/2014/main" id="{A13A5560-5178-C82C-5438-1A69252C1E5C}"/>
                </a:ext>
              </a:extLst>
            </p:cNvPr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5" name="Google Shape;9545;p77">
              <a:extLst>
                <a:ext uri="{FF2B5EF4-FFF2-40B4-BE49-F238E27FC236}">
                  <a16:creationId xmlns:a16="http://schemas.microsoft.com/office/drawing/2014/main" id="{AB7E5D92-FA39-8F6D-F684-E1CB9A29DC6E}"/>
                </a:ext>
              </a:extLst>
            </p:cNvPr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6" name="Google Shape;9546;p77">
            <a:extLst>
              <a:ext uri="{FF2B5EF4-FFF2-40B4-BE49-F238E27FC236}">
                <a16:creationId xmlns:a16="http://schemas.microsoft.com/office/drawing/2014/main" id="{6EA47D50-94F8-E8CF-6FED-75F80995DA0E}"/>
              </a:ext>
            </a:extLst>
          </p:cNvPr>
          <p:cNvGrpSpPr/>
          <p:nvPr/>
        </p:nvGrpSpPr>
        <p:grpSpPr>
          <a:xfrm>
            <a:off x="8597952" y="1506463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357" name="Google Shape;9547;p77">
              <a:extLst>
                <a:ext uri="{FF2B5EF4-FFF2-40B4-BE49-F238E27FC236}">
                  <a16:creationId xmlns:a16="http://schemas.microsoft.com/office/drawing/2014/main" id="{604F788B-65E4-5365-7C10-4D2D91EA2922}"/>
                </a:ext>
              </a:extLst>
            </p:cNvPr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8" name="Google Shape;9548;p77">
              <a:extLst>
                <a:ext uri="{FF2B5EF4-FFF2-40B4-BE49-F238E27FC236}">
                  <a16:creationId xmlns:a16="http://schemas.microsoft.com/office/drawing/2014/main" id="{DD6EA0A2-FD2C-FA8C-56B7-8D1A482E7A60}"/>
                </a:ext>
              </a:extLst>
            </p:cNvPr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9" name="Google Shape;9549;p77">
              <a:extLst>
                <a:ext uri="{FF2B5EF4-FFF2-40B4-BE49-F238E27FC236}">
                  <a16:creationId xmlns:a16="http://schemas.microsoft.com/office/drawing/2014/main" id="{F26498F6-3645-2432-4C49-320A6768D084}"/>
                </a:ext>
              </a:extLst>
            </p:cNvPr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0" name="Google Shape;9550;p77">
            <a:extLst>
              <a:ext uri="{FF2B5EF4-FFF2-40B4-BE49-F238E27FC236}">
                <a16:creationId xmlns:a16="http://schemas.microsoft.com/office/drawing/2014/main" id="{C3BD7C38-7135-8879-A934-83EA2B69BB12}"/>
              </a:ext>
            </a:extLst>
          </p:cNvPr>
          <p:cNvSpPr/>
          <p:nvPr/>
        </p:nvSpPr>
        <p:spPr>
          <a:xfrm>
            <a:off x="6412603" y="2908656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61" name="Google Shape;9551;p77">
            <a:extLst>
              <a:ext uri="{FF2B5EF4-FFF2-40B4-BE49-F238E27FC236}">
                <a16:creationId xmlns:a16="http://schemas.microsoft.com/office/drawing/2014/main" id="{C4099F20-1B9C-F218-9504-BF9A026816D9}"/>
              </a:ext>
            </a:extLst>
          </p:cNvPr>
          <p:cNvGrpSpPr/>
          <p:nvPr/>
        </p:nvGrpSpPr>
        <p:grpSpPr>
          <a:xfrm>
            <a:off x="8640446" y="2908847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362" name="Google Shape;9552;p77">
              <a:extLst>
                <a:ext uri="{FF2B5EF4-FFF2-40B4-BE49-F238E27FC236}">
                  <a16:creationId xmlns:a16="http://schemas.microsoft.com/office/drawing/2014/main" id="{14773C97-D8AA-2876-7C34-34995ACC8C2D}"/>
                </a:ext>
              </a:extLst>
            </p:cNvPr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3" name="Google Shape;9553;p77">
              <a:extLst>
                <a:ext uri="{FF2B5EF4-FFF2-40B4-BE49-F238E27FC236}">
                  <a16:creationId xmlns:a16="http://schemas.microsoft.com/office/drawing/2014/main" id="{E6467B32-7594-B7F0-02C5-974E3B0573B2}"/>
                </a:ext>
              </a:extLst>
            </p:cNvPr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4" name="Google Shape;9554;p77">
            <a:extLst>
              <a:ext uri="{FF2B5EF4-FFF2-40B4-BE49-F238E27FC236}">
                <a16:creationId xmlns:a16="http://schemas.microsoft.com/office/drawing/2014/main" id="{1CE1ADE7-D82F-34F2-AF65-B5EEB33A3C5A}"/>
              </a:ext>
            </a:extLst>
          </p:cNvPr>
          <p:cNvGrpSpPr/>
          <p:nvPr/>
        </p:nvGrpSpPr>
        <p:grpSpPr>
          <a:xfrm>
            <a:off x="6852170" y="2909357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365" name="Google Shape;9555;p77">
              <a:extLst>
                <a:ext uri="{FF2B5EF4-FFF2-40B4-BE49-F238E27FC236}">
                  <a16:creationId xmlns:a16="http://schemas.microsoft.com/office/drawing/2014/main" id="{64966579-C0BC-34A9-BC60-3D2DBE71A562}"/>
                </a:ext>
              </a:extLst>
            </p:cNvPr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6" name="Google Shape;9556;p77">
              <a:extLst>
                <a:ext uri="{FF2B5EF4-FFF2-40B4-BE49-F238E27FC236}">
                  <a16:creationId xmlns:a16="http://schemas.microsoft.com/office/drawing/2014/main" id="{C9192927-E6AB-5655-EC22-EC97423B19BA}"/>
                </a:ext>
              </a:extLst>
            </p:cNvPr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7" name="Google Shape;9557;p77">
              <a:extLst>
                <a:ext uri="{FF2B5EF4-FFF2-40B4-BE49-F238E27FC236}">
                  <a16:creationId xmlns:a16="http://schemas.microsoft.com/office/drawing/2014/main" id="{34F84A1F-EAFF-6C20-4189-94789E9D2973}"/>
                </a:ext>
              </a:extLst>
            </p:cNvPr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8" name="Google Shape;9558;p77">
            <a:extLst>
              <a:ext uri="{FF2B5EF4-FFF2-40B4-BE49-F238E27FC236}">
                <a16:creationId xmlns:a16="http://schemas.microsoft.com/office/drawing/2014/main" id="{8E656179-A59B-2FBB-3A69-52925A32B17D}"/>
              </a:ext>
            </a:extLst>
          </p:cNvPr>
          <p:cNvGrpSpPr/>
          <p:nvPr/>
        </p:nvGrpSpPr>
        <p:grpSpPr>
          <a:xfrm>
            <a:off x="5602467" y="2909421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369" name="Google Shape;9559;p77">
              <a:extLst>
                <a:ext uri="{FF2B5EF4-FFF2-40B4-BE49-F238E27FC236}">
                  <a16:creationId xmlns:a16="http://schemas.microsoft.com/office/drawing/2014/main" id="{1C15A8CD-FEBE-7107-0503-DF256FA8EB79}"/>
                </a:ext>
              </a:extLst>
            </p:cNvPr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0" name="Google Shape;9560;p77">
              <a:extLst>
                <a:ext uri="{FF2B5EF4-FFF2-40B4-BE49-F238E27FC236}">
                  <a16:creationId xmlns:a16="http://schemas.microsoft.com/office/drawing/2014/main" id="{46A4872A-DB65-3930-5D1D-BEFE6B187264}"/>
                </a:ext>
              </a:extLst>
            </p:cNvPr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1" name="Google Shape;9561;p77">
              <a:extLst>
                <a:ext uri="{FF2B5EF4-FFF2-40B4-BE49-F238E27FC236}">
                  <a16:creationId xmlns:a16="http://schemas.microsoft.com/office/drawing/2014/main" id="{78A5687B-2BE4-BC3D-7C40-E8CCD6D46C37}"/>
                </a:ext>
              </a:extLst>
            </p:cNvPr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2" name="Google Shape;9562;p77">
              <a:extLst>
                <a:ext uri="{FF2B5EF4-FFF2-40B4-BE49-F238E27FC236}">
                  <a16:creationId xmlns:a16="http://schemas.microsoft.com/office/drawing/2014/main" id="{958B7753-AE67-3A31-80CD-36FE73E08D2D}"/>
                </a:ext>
              </a:extLst>
            </p:cNvPr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3" name="Google Shape;9563;p77">
              <a:extLst>
                <a:ext uri="{FF2B5EF4-FFF2-40B4-BE49-F238E27FC236}">
                  <a16:creationId xmlns:a16="http://schemas.microsoft.com/office/drawing/2014/main" id="{DD4AE7AC-C495-8E19-AF92-026395A7A0B6}"/>
                </a:ext>
              </a:extLst>
            </p:cNvPr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4" name="Google Shape;9564;p77">
              <a:extLst>
                <a:ext uri="{FF2B5EF4-FFF2-40B4-BE49-F238E27FC236}">
                  <a16:creationId xmlns:a16="http://schemas.microsoft.com/office/drawing/2014/main" id="{60E5ABF3-830B-8DCC-DE70-826A3C928A58}"/>
                </a:ext>
              </a:extLst>
            </p:cNvPr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5" name="Google Shape;9565;p77">
            <a:extLst>
              <a:ext uri="{FF2B5EF4-FFF2-40B4-BE49-F238E27FC236}">
                <a16:creationId xmlns:a16="http://schemas.microsoft.com/office/drawing/2014/main" id="{0CDE3439-1826-2FDE-4AB4-4F4EC517EF70}"/>
              </a:ext>
            </a:extLst>
          </p:cNvPr>
          <p:cNvSpPr/>
          <p:nvPr/>
        </p:nvSpPr>
        <p:spPr>
          <a:xfrm>
            <a:off x="8207601" y="2909612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6" name="Google Shape;9566;p77">
            <a:extLst>
              <a:ext uri="{FF2B5EF4-FFF2-40B4-BE49-F238E27FC236}">
                <a16:creationId xmlns:a16="http://schemas.microsoft.com/office/drawing/2014/main" id="{4005D821-5C82-D186-9986-DBB052A10A23}"/>
              </a:ext>
            </a:extLst>
          </p:cNvPr>
          <p:cNvSpPr/>
          <p:nvPr/>
        </p:nvSpPr>
        <p:spPr>
          <a:xfrm>
            <a:off x="7754846" y="2909421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77" name="Google Shape;9567;p77">
            <a:extLst>
              <a:ext uri="{FF2B5EF4-FFF2-40B4-BE49-F238E27FC236}">
                <a16:creationId xmlns:a16="http://schemas.microsoft.com/office/drawing/2014/main" id="{6D572090-C888-AED7-CDB7-CBB5B508A0F9}"/>
              </a:ext>
            </a:extLst>
          </p:cNvPr>
          <p:cNvGrpSpPr/>
          <p:nvPr/>
        </p:nvGrpSpPr>
        <p:grpSpPr>
          <a:xfrm>
            <a:off x="7318305" y="2909421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378" name="Google Shape;9568;p77">
              <a:extLst>
                <a:ext uri="{FF2B5EF4-FFF2-40B4-BE49-F238E27FC236}">
                  <a16:creationId xmlns:a16="http://schemas.microsoft.com/office/drawing/2014/main" id="{6472112E-3AAE-E4F3-B567-9C475A5AEEAF}"/>
                </a:ext>
              </a:extLst>
            </p:cNvPr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9" name="Google Shape;9569;p77">
              <a:extLst>
                <a:ext uri="{FF2B5EF4-FFF2-40B4-BE49-F238E27FC236}">
                  <a16:creationId xmlns:a16="http://schemas.microsoft.com/office/drawing/2014/main" id="{AC12EF17-AB93-E96C-1FB6-AEEED5C3F20F}"/>
                </a:ext>
              </a:extLst>
            </p:cNvPr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0" name="Google Shape;9570;p77">
              <a:extLst>
                <a:ext uri="{FF2B5EF4-FFF2-40B4-BE49-F238E27FC236}">
                  <a16:creationId xmlns:a16="http://schemas.microsoft.com/office/drawing/2014/main" id="{4ECE5BFE-71A6-3CC9-6FBD-5C5C69C8EB38}"/>
                </a:ext>
              </a:extLst>
            </p:cNvPr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1" name="Google Shape;9571;p77">
            <a:extLst>
              <a:ext uri="{FF2B5EF4-FFF2-40B4-BE49-F238E27FC236}">
                <a16:creationId xmlns:a16="http://schemas.microsoft.com/office/drawing/2014/main" id="{368949E9-54A7-7F75-A870-773C3B5DBADF}"/>
              </a:ext>
            </a:extLst>
          </p:cNvPr>
          <p:cNvGrpSpPr/>
          <p:nvPr/>
        </p:nvGrpSpPr>
        <p:grpSpPr>
          <a:xfrm>
            <a:off x="5942296" y="2909739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382" name="Google Shape;9572;p77">
              <a:extLst>
                <a:ext uri="{FF2B5EF4-FFF2-40B4-BE49-F238E27FC236}">
                  <a16:creationId xmlns:a16="http://schemas.microsoft.com/office/drawing/2014/main" id="{46ED3371-6204-436A-3533-B09FE9D3CA04}"/>
                </a:ext>
              </a:extLst>
            </p:cNvPr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3" name="Google Shape;9573;p77">
              <a:extLst>
                <a:ext uri="{FF2B5EF4-FFF2-40B4-BE49-F238E27FC236}">
                  <a16:creationId xmlns:a16="http://schemas.microsoft.com/office/drawing/2014/main" id="{80370A79-FD39-C757-BC6F-18D7F1FF0153}"/>
                </a:ext>
              </a:extLst>
            </p:cNvPr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4" name="Google Shape;9574;p77">
              <a:extLst>
                <a:ext uri="{FF2B5EF4-FFF2-40B4-BE49-F238E27FC236}">
                  <a16:creationId xmlns:a16="http://schemas.microsoft.com/office/drawing/2014/main" id="{2F1E9188-CE18-E699-B78C-ED4B44651682}"/>
                </a:ext>
              </a:extLst>
            </p:cNvPr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5" name="Google Shape;9575;p77">
            <a:extLst>
              <a:ext uri="{FF2B5EF4-FFF2-40B4-BE49-F238E27FC236}">
                <a16:creationId xmlns:a16="http://schemas.microsoft.com/office/drawing/2014/main" id="{B53FCC5B-9240-BAFF-A62B-8C2697435B92}"/>
              </a:ext>
            </a:extLst>
          </p:cNvPr>
          <p:cNvGrpSpPr/>
          <p:nvPr/>
        </p:nvGrpSpPr>
        <p:grpSpPr>
          <a:xfrm>
            <a:off x="2832611" y="2427741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386" name="Google Shape;9576;p77">
              <a:extLst>
                <a:ext uri="{FF2B5EF4-FFF2-40B4-BE49-F238E27FC236}">
                  <a16:creationId xmlns:a16="http://schemas.microsoft.com/office/drawing/2014/main" id="{3DCA2977-8E26-F893-66D2-6B7B2997B3DF}"/>
                </a:ext>
              </a:extLst>
            </p:cNvPr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7" name="Google Shape;9577;p77">
              <a:extLst>
                <a:ext uri="{FF2B5EF4-FFF2-40B4-BE49-F238E27FC236}">
                  <a16:creationId xmlns:a16="http://schemas.microsoft.com/office/drawing/2014/main" id="{04EF41BA-59EA-4DEA-21DE-E6B7DB7C8210}"/>
                </a:ext>
              </a:extLst>
            </p:cNvPr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8" name="Google Shape;9578;p77">
            <a:extLst>
              <a:ext uri="{FF2B5EF4-FFF2-40B4-BE49-F238E27FC236}">
                <a16:creationId xmlns:a16="http://schemas.microsoft.com/office/drawing/2014/main" id="{BB20603D-9E9C-A6FC-F640-CD2E63050E31}"/>
              </a:ext>
            </a:extLst>
          </p:cNvPr>
          <p:cNvGrpSpPr/>
          <p:nvPr/>
        </p:nvGrpSpPr>
        <p:grpSpPr>
          <a:xfrm>
            <a:off x="2383933" y="2432296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389" name="Google Shape;9579;p77">
              <a:extLst>
                <a:ext uri="{FF2B5EF4-FFF2-40B4-BE49-F238E27FC236}">
                  <a16:creationId xmlns:a16="http://schemas.microsoft.com/office/drawing/2014/main" id="{C72FEA2E-E45C-BA34-D167-99B18F0F4994}"/>
                </a:ext>
              </a:extLst>
            </p:cNvPr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0" name="Google Shape;9580;p77">
              <a:extLst>
                <a:ext uri="{FF2B5EF4-FFF2-40B4-BE49-F238E27FC236}">
                  <a16:creationId xmlns:a16="http://schemas.microsoft.com/office/drawing/2014/main" id="{3CBE6761-B957-3835-476E-A1AF91522237}"/>
                </a:ext>
              </a:extLst>
            </p:cNvPr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1" name="Google Shape;9581;p77">
            <a:extLst>
              <a:ext uri="{FF2B5EF4-FFF2-40B4-BE49-F238E27FC236}">
                <a16:creationId xmlns:a16="http://schemas.microsoft.com/office/drawing/2014/main" id="{588BB559-F780-09C7-4117-93215395C949}"/>
              </a:ext>
            </a:extLst>
          </p:cNvPr>
          <p:cNvGrpSpPr/>
          <p:nvPr/>
        </p:nvGrpSpPr>
        <p:grpSpPr>
          <a:xfrm>
            <a:off x="1931083" y="2432296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392" name="Google Shape;9582;p77">
              <a:extLst>
                <a:ext uri="{FF2B5EF4-FFF2-40B4-BE49-F238E27FC236}">
                  <a16:creationId xmlns:a16="http://schemas.microsoft.com/office/drawing/2014/main" id="{98796123-72BF-F70C-C8F2-B5832337D26F}"/>
                </a:ext>
              </a:extLst>
            </p:cNvPr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3" name="Google Shape;9583;p77">
              <a:extLst>
                <a:ext uri="{FF2B5EF4-FFF2-40B4-BE49-F238E27FC236}">
                  <a16:creationId xmlns:a16="http://schemas.microsoft.com/office/drawing/2014/main" id="{F613DEF9-6422-9FE6-9EEA-49972A2E7753}"/>
                </a:ext>
              </a:extLst>
            </p:cNvPr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4" name="Google Shape;9584;p77">
              <a:extLst>
                <a:ext uri="{FF2B5EF4-FFF2-40B4-BE49-F238E27FC236}">
                  <a16:creationId xmlns:a16="http://schemas.microsoft.com/office/drawing/2014/main" id="{6B92E768-CC6D-B07F-A5CC-E11CFD5608A7}"/>
                </a:ext>
              </a:extLst>
            </p:cNvPr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5" name="Google Shape;9585;p77">
              <a:extLst>
                <a:ext uri="{FF2B5EF4-FFF2-40B4-BE49-F238E27FC236}">
                  <a16:creationId xmlns:a16="http://schemas.microsoft.com/office/drawing/2014/main" id="{78F9BAFD-67D7-D0D1-6943-1CF2B0915545}"/>
                </a:ext>
              </a:extLst>
            </p:cNvPr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6" name="Google Shape;9586;p77">
            <a:extLst>
              <a:ext uri="{FF2B5EF4-FFF2-40B4-BE49-F238E27FC236}">
                <a16:creationId xmlns:a16="http://schemas.microsoft.com/office/drawing/2014/main" id="{A44B9B5A-DB21-BD7D-D4EA-BF1BE2847E29}"/>
              </a:ext>
            </a:extLst>
          </p:cNvPr>
          <p:cNvSpPr/>
          <p:nvPr/>
        </p:nvSpPr>
        <p:spPr>
          <a:xfrm>
            <a:off x="1482023" y="2425097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97" name="Google Shape;9587;p77">
            <a:extLst>
              <a:ext uri="{FF2B5EF4-FFF2-40B4-BE49-F238E27FC236}">
                <a16:creationId xmlns:a16="http://schemas.microsoft.com/office/drawing/2014/main" id="{CD7339B7-2EE3-2193-E838-3D42B9AD4349}"/>
              </a:ext>
            </a:extLst>
          </p:cNvPr>
          <p:cNvGrpSpPr/>
          <p:nvPr/>
        </p:nvGrpSpPr>
        <p:grpSpPr>
          <a:xfrm>
            <a:off x="4607253" y="2435578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398" name="Google Shape;9588;p77">
              <a:extLst>
                <a:ext uri="{FF2B5EF4-FFF2-40B4-BE49-F238E27FC236}">
                  <a16:creationId xmlns:a16="http://schemas.microsoft.com/office/drawing/2014/main" id="{D18541D9-EBE6-E2AD-30AF-624D4B3EA151}"/>
                </a:ext>
              </a:extLst>
            </p:cNvPr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9" name="Google Shape;9589;p77">
              <a:extLst>
                <a:ext uri="{FF2B5EF4-FFF2-40B4-BE49-F238E27FC236}">
                  <a16:creationId xmlns:a16="http://schemas.microsoft.com/office/drawing/2014/main" id="{33CC93F5-9CA1-4B6D-381D-4B0E0F41B2F0}"/>
                </a:ext>
              </a:extLst>
            </p:cNvPr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0" name="Google Shape;9590;p77">
            <a:extLst>
              <a:ext uri="{FF2B5EF4-FFF2-40B4-BE49-F238E27FC236}">
                <a16:creationId xmlns:a16="http://schemas.microsoft.com/office/drawing/2014/main" id="{3AFD7421-FB11-F260-DCDC-02C828C8AB6B}"/>
              </a:ext>
            </a:extLst>
          </p:cNvPr>
          <p:cNvGrpSpPr/>
          <p:nvPr/>
        </p:nvGrpSpPr>
        <p:grpSpPr>
          <a:xfrm>
            <a:off x="3256283" y="2437616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401" name="Google Shape;9591;p77">
              <a:extLst>
                <a:ext uri="{FF2B5EF4-FFF2-40B4-BE49-F238E27FC236}">
                  <a16:creationId xmlns:a16="http://schemas.microsoft.com/office/drawing/2014/main" id="{5E8E1ACF-20F6-B554-EAD4-CE9E11126053}"/>
                </a:ext>
              </a:extLst>
            </p:cNvPr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2" name="Google Shape;9592;p77">
              <a:extLst>
                <a:ext uri="{FF2B5EF4-FFF2-40B4-BE49-F238E27FC236}">
                  <a16:creationId xmlns:a16="http://schemas.microsoft.com/office/drawing/2014/main" id="{0462E20E-B5DF-56A5-1BBE-86C66FA7D1EE}"/>
                </a:ext>
              </a:extLst>
            </p:cNvPr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3" name="Google Shape;9593;p77">
              <a:extLst>
                <a:ext uri="{FF2B5EF4-FFF2-40B4-BE49-F238E27FC236}">
                  <a16:creationId xmlns:a16="http://schemas.microsoft.com/office/drawing/2014/main" id="{E1ED20FE-1407-C4E6-E584-28F481682EF5}"/>
                </a:ext>
              </a:extLst>
            </p:cNvPr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4" name="Google Shape;9594;p77">
              <a:extLst>
                <a:ext uri="{FF2B5EF4-FFF2-40B4-BE49-F238E27FC236}">
                  <a16:creationId xmlns:a16="http://schemas.microsoft.com/office/drawing/2014/main" id="{FFF9367C-D6FC-BCB3-0CB1-64BC8EA5AE15}"/>
                </a:ext>
              </a:extLst>
            </p:cNvPr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5" name="Google Shape;9595;p77">
            <a:extLst>
              <a:ext uri="{FF2B5EF4-FFF2-40B4-BE49-F238E27FC236}">
                <a16:creationId xmlns:a16="http://schemas.microsoft.com/office/drawing/2014/main" id="{01348353-795B-7A22-4634-ACDD8648F6D0}"/>
              </a:ext>
            </a:extLst>
          </p:cNvPr>
          <p:cNvGrpSpPr/>
          <p:nvPr/>
        </p:nvGrpSpPr>
        <p:grpSpPr>
          <a:xfrm>
            <a:off x="7290240" y="2440642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406" name="Google Shape;9596;p77">
              <a:extLst>
                <a:ext uri="{FF2B5EF4-FFF2-40B4-BE49-F238E27FC236}">
                  <a16:creationId xmlns:a16="http://schemas.microsoft.com/office/drawing/2014/main" id="{0665BA46-E64B-B1DD-71E7-A7DCB90354CC}"/>
                </a:ext>
              </a:extLst>
            </p:cNvPr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7" name="Google Shape;9597;p77">
              <a:extLst>
                <a:ext uri="{FF2B5EF4-FFF2-40B4-BE49-F238E27FC236}">
                  <a16:creationId xmlns:a16="http://schemas.microsoft.com/office/drawing/2014/main" id="{DF2604E2-ED78-7EDC-24F3-4679A39D82CC}"/>
                </a:ext>
              </a:extLst>
            </p:cNvPr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8" name="Google Shape;9598;p77">
              <a:extLst>
                <a:ext uri="{FF2B5EF4-FFF2-40B4-BE49-F238E27FC236}">
                  <a16:creationId xmlns:a16="http://schemas.microsoft.com/office/drawing/2014/main" id="{B66733A0-4015-93B7-186C-5EC9BF16E986}"/>
                </a:ext>
              </a:extLst>
            </p:cNvPr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9" name="Google Shape;9599;p77">
            <a:extLst>
              <a:ext uri="{FF2B5EF4-FFF2-40B4-BE49-F238E27FC236}">
                <a16:creationId xmlns:a16="http://schemas.microsoft.com/office/drawing/2014/main" id="{A9A9A96A-1299-D4DB-3C7C-E2EA4201F263}"/>
              </a:ext>
            </a:extLst>
          </p:cNvPr>
          <p:cNvGrpSpPr/>
          <p:nvPr/>
        </p:nvGrpSpPr>
        <p:grpSpPr>
          <a:xfrm>
            <a:off x="7734363" y="2448224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410" name="Google Shape;9600;p77">
              <a:extLst>
                <a:ext uri="{FF2B5EF4-FFF2-40B4-BE49-F238E27FC236}">
                  <a16:creationId xmlns:a16="http://schemas.microsoft.com/office/drawing/2014/main" id="{DEB64AA7-CD20-61CF-5E47-BDF332ACE8B8}"/>
                </a:ext>
              </a:extLst>
            </p:cNvPr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1" name="Google Shape;9601;p77">
              <a:extLst>
                <a:ext uri="{FF2B5EF4-FFF2-40B4-BE49-F238E27FC236}">
                  <a16:creationId xmlns:a16="http://schemas.microsoft.com/office/drawing/2014/main" id="{62C1BE9E-BEE7-5FD2-A324-2F6FB89763F9}"/>
                </a:ext>
              </a:extLst>
            </p:cNvPr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2" name="Google Shape;9602;p77">
            <a:extLst>
              <a:ext uri="{FF2B5EF4-FFF2-40B4-BE49-F238E27FC236}">
                <a16:creationId xmlns:a16="http://schemas.microsoft.com/office/drawing/2014/main" id="{8BD6678B-78B9-181E-5D43-4E8C616B93E3}"/>
              </a:ext>
            </a:extLst>
          </p:cNvPr>
          <p:cNvGrpSpPr/>
          <p:nvPr/>
        </p:nvGrpSpPr>
        <p:grpSpPr>
          <a:xfrm>
            <a:off x="6389445" y="2441025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413" name="Google Shape;9603;p77">
              <a:extLst>
                <a:ext uri="{FF2B5EF4-FFF2-40B4-BE49-F238E27FC236}">
                  <a16:creationId xmlns:a16="http://schemas.microsoft.com/office/drawing/2014/main" id="{48569824-070F-5067-56B9-64400248A7B3}"/>
                </a:ext>
              </a:extLst>
            </p:cNvPr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4" name="Google Shape;9604;p77">
              <a:extLst>
                <a:ext uri="{FF2B5EF4-FFF2-40B4-BE49-F238E27FC236}">
                  <a16:creationId xmlns:a16="http://schemas.microsoft.com/office/drawing/2014/main" id="{3047B133-7397-755A-A18F-AA652441C29E}"/>
                </a:ext>
              </a:extLst>
            </p:cNvPr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5" name="Google Shape;9605;p77">
              <a:extLst>
                <a:ext uri="{FF2B5EF4-FFF2-40B4-BE49-F238E27FC236}">
                  <a16:creationId xmlns:a16="http://schemas.microsoft.com/office/drawing/2014/main" id="{3B92E691-4E5D-20DD-B2B3-38FEE1BD2F00}"/>
                </a:ext>
              </a:extLst>
            </p:cNvPr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6" name="Google Shape;9606;p77">
              <a:extLst>
                <a:ext uri="{FF2B5EF4-FFF2-40B4-BE49-F238E27FC236}">
                  <a16:creationId xmlns:a16="http://schemas.microsoft.com/office/drawing/2014/main" id="{3897BF84-DFFC-5BDD-252E-884A264E8B2C}"/>
                </a:ext>
              </a:extLst>
            </p:cNvPr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7" name="Google Shape;9607;p77">
              <a:extLst>
                <a:ext uri="{FF2B5EF4-FFF2-40B4-BE49-F238E27FC236}">
                  <a16:creationId xmlns:a16="http://schemas.microsoft.com/office/drawing/2014/main" id="{D6B4ABFC-C5AB-4C27-C0E2-6718958A9F28}"/>
                </a:ext>
              </a:extLst>
            </p:cNvPr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8" name="Google Shape;9608;p77">
              <a:extLst>
                <a:ext uri="{FF2B5EF4-FFF2-40B4-BE49-F238E27FC236}">
                  <a16:creationId xmlns:a16="http://schemas.microsoft.com/office/drawing/2014/main" id="{D388B3AB-B830-DF0F-028F-4F6E7F66C693}"/>
                </a:ext>
              </a:extLst>
            </p:cNvPr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9" name="Google Shape;9609;p77">
              <a:extLst>
                <a:ext uri="{FF2B5EF4-FFF2-40B4-BE49-F238E27FC236}">
                  <a16:creationId xmlns:a16="http://schemas.microsoft.com/office/drawing/2014/main" id="{DC1CBD03-D082-F9B6-86E9-3FBB654F8575}"/>
                </a:ext>
              </a:extLst>
            </p:cNvPr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0" name="Google Shape;9610;p77">
            <a:extLst>
              <a:ext uri="{FF2B5EF4-FFF2-40B4-BE49-F238E27FC236}">
                <a16:creationId xmlns:a16="http://schemas.microsoft.com/office/drawing/2014/main" id="{8B23B59D-778E-E2C8-CC2D-0E3A98A208CD}"/>
              </a:ext>
            </a:extLst>
          </p:cNvPr>
          <p:cNvSpPr/>
          <p:nvPr/>
        </p:nvSpPr>
        <p:spPr>
          <a:xfrm>
            <a:off x="5937741" y="2441120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1" name="Google Shape;9611;p77">
            <a:extLst>
              <a:ext uri="{FF2B5EF4-FFF2-40B4-BE49-F238E27FC236}">
                <a16:creationId xmlns:a16="http://schemas.microsoft.com/office/drawing/2014/main" id="{AA99C059-E9B1-939D-5D14-524323044E66}"/>
              </a:ext>
            </a:extLst>
          </p:cNvPr>
          <p:cNvSpPr/>
          <p:nvPr/>
        </p:nvSpPr>
        <p:spPr>
          <a:xfrm>
            <a:off x="8175077" y="2452110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22" name="Google Shape;9612;p77">
            <a:extLst>
              <a:ext uri="{FF2B5EF4-FFF2-40B4-BE49-F238E27FC236}">
                <a16:creationId xmlns:a16="http://schemas.microsoft.com/office/drawing/2014/main" id="{D6752F7C-E79E-02CE-9690-9FB820CE2112}"/>
              </a:ext>
            </a:extLst>
          </p:cNvPr>
          <p:cNvGrpSpPr/>
          <p:nvPr/>
        </p:nvGrpSpPr>
        <p:grpSpPr>
          <a:xfrm>
            <a:off x="8597952" y="2440642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423" name="Google Shape;9613;p77">
              <a:extLst>
                <a:ext uri="{FF2B5EF4-FFF2-40B4-BE49-F238E27FC236}">
                  <a16:creationId xmlns:a16="http://schemas.microsoft.com/office/drawing/2014/main" id="{6FE10920-1E18-FCEE-5CC7-E28A7A4CA826}"/>
                </a:ext>
              </a:extLst>
            </p:cNvPr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4" name="Google Shape;9614;p77">
              <a:extLst>
                <a:ext uri="{FF2B5EF4-FFF2-40B4-BE49-F238E27FC236}">
                  <a16:creationId xmlns:a16="http://schemas.microsoft.com/office/drawing/2014/main" id="{8093FEFB-29C1-C937-941E-5FB1129DD132}"/>
                </a:ext>
              </a:extLst>
            </p:cNvPr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5" name="Google Shape;9615;p77">
            <a:extLst>
              <a:ext uri="{FF2B5EF4-FFF2-40B4-BE49-F238E27FC236}">
                <a16:creationId xmlns:a16="http://schemas.microsoft.com/office/drawing/2014/main" id="{6E670FF4-CC0E-CCB5-6B14-2638DD915417}"/>
              </a:ext>
            </a:extLst>
          </p:cNvPr>
          <p:cNvGrpSpPr/>
          <p:nvPr/>
        </p:nvGrpSpPr>
        <p:grpSpPr>
          <a:xfrm>
            <a:off x="6827132" y="2444306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426" name="Google Shape;9616;p77">
              <a:extLst>
                <a:ext uri="{FF2B5EF4-FFF2-40B4-BE49-F238E27FC236}">
                  <a16:creationId xmlns:a16="http://schemas.microsoft.com/office/drawing/2014/main" id="{3FCC0872-8FEB-5427-1F22-589E3D5E7B69}"/>
                </a:ext>
              </a:extLst>
            </p:cNvPr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7" name="Google Shape;9617;p77">
              <a:extLst>
                <a:ext uri="{FF2B5EF4-FFF2-40B4-BE49-F238E27FC236}">
                  <a16:creationId xmlns:a16="http://schemas.microsoft.com/office/drawing/2014/main" id="{02CAF220-2281-771D-8ADC-B7A3CA40617C}"/>
                </a:ext>
              </a:extLst>
            </p:cNvPr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8" name="Google Shape;9618;p77">
            <a:extLst>
              <a:ext uri="{FF2B5EF4-FFF2-40B4-BE49-F238E27FC236}">
                <a16:creationId xmlns:a16="http://schemas.microsoft.com/office/drawing/2014/main" id="{80319A24-1543-A04A-11F6-9754C70721D5}"/>
              </a:ext>
            </a:extLst>
          </p:cNvPr>
          <p:cNvSpPr txBox="1"/>
          <p:nvPr/>
        </p:nvSpPr>
        <p:spPr>
          <a:xfrm>
            <a:off x="1482721" y="698586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9" name="Google Shape;9619;p77">
            <a:extLst>
              <a:ext uri="{FF2B5EF4-FFF2-40B4-BE49-F238E27FC236}">
                <a16:creationId xmlns:a16="http://schemas.microsoft.com/office/drawing/2014/main" id="{9DC980FE-89C1-3AE2-0934-DEFBDE60DDB3}"/>
              </a:ext>
            </a:extLst>
          </p:cNvPr>
          <p:cNvSpPr txBox="1"/>
          <p:nvPr/>
        </p:nvSpPr>
        <p:spPr>
          <a:xfrm>
            <a:off x="5491446" y="698586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499274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6C27AB2-6371-B585-1986-08B83DA07DEB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solidFill>
            <a:schemeClr val="tx1"/>
          </a:soli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48</a:t>
            </a:fld>
            <a:endParaRPr lang="en"/>
          </a:p>
        </p:txBody>
      </p:sp>
      <p:grpSp>
        <p:nvGrpSpPr>
          <p:cNvPr id="3" name="Google Shape;9624;p78">
            <a:extLst>
              <a:ext uri="{FF2B5EF4-FFF2-40B4-BE49-F238E27FC236}">
                <a16:creationId xmlns:a16="http://schemas.microsoft.com/office/drawing/2014/main" id="{F782D622-C5FE-713D-300C-70F1B943BBF7}"/>
              </a:ext>
            </a:extLst>
          </p:cNvPr>
          <p:cNvGrpSpPr/>
          <p:nvPr/>
        </p:nvGrpSpPr>
        <p:grpSpPr>
          <a:xfrm>
            <a:off x="4632926" y="1268083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4" name="Google Shape;9625;p78">
              <a:extLst>
                <a:ext uri="{FF2B5EF4-FFF2-40B4-BE49-F238E27FC236}">
                  <a16:creationId xmlns:a16="http://schemas.microsoft.com/office/drawing/2014/main" id="{3605B4C9-9794-F65C-068E-A049360F32DE}"/>
                </a:ext>
              </a:extLst>
            </p:cNvPr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Google Shape;9626;p78">
              <a:extLst>
                <a:ext uri="{FF2B5EF4-FFF2-40B4-BE49-F238E27FC236}">
                  <a16:creationId xmlns:a16="http://schemas.microsoft.com/office/drawing/2014/main" id="{1D9197F0-0062-BDF1-99FF-36DD9F9D8F70}"/>
                </a:ext>
              </a:extLst>
            </p:cNvPr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9627;p78">
              <a:extLst>
                <a:ext uri="{FF2B5EF4-FFF2-40B4-BE49-F238E27FC236}">
                  <a16:creationId xmlns:a16="http://schemas.microsoft.com/office/drawing/2014/main" id="{97F9E86B-940A-5BC7-BA54-CD5ACD6A42E6}"/>
                </a:ext>
              </a:extLst>
            </p:cNvPr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Google Shape;9628;p78">
              <a:extLst>
                <a:ext uri="{FF2B5EF4-FFF2-40B4-BE49-F238E27FC236}">
                  <a16:creationId xmlns:a16="http://schemas.microsoft.com/office/drawing/2014/main" id="{240F9516-350A-A213-06CB-E668B9052AD0}"/>
                </a:ext>
              </a:extLst>
            </p:cNvPr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9629;p78">
              <a:extLst>
                <a:ext uri="{FF2B5EF4-FFF2-40B4-BE49-F238E27FC236}">
                  <a16:creationId xmlns:a16="http://schemas.microsoft.com/office/drawing/2014/main" id="{45CB0278-8C77-C5AD-8A6C-BCDAE4CB45D3}"/>
                </a:ext>
              </a:extLst>
            </p:cNvPr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Google Shape;9630;p78">
              <a:extLst>
                <a:ext uri="{FF2B5EF4-FFF2-40B4-BE49-F238E27FC236}">
                  <a16:creationId xmlns:a16="http://schemas.microsoft.com/office/drawing/2014/main" id="{8D3218C9-1AF0-A2DB-3132-607AA2B871FA}"/>
                </a:ext>
              </a:extLst>
            </p:cNvPr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Google Shape;9631;p78">
              <a:extLst>
                <a:ext uri="{FF2B5EF4-FFF2-40B4-BE49-F238E27FC236}">
                  <a16:creationId xmlns:a16="http://schemas.microsoft.com/office/drawing/2014/main" id="{D4372B95-FCB0-3BE6-E14E-E2E191EDA977}"/>
                </a:ext>
              </a:extLst>
            </p:cNvPr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9632;p78">
            <a:extLst>
              <a:ext uri="{FF2B5EF4-FFF2-40B4-BE49-F238E27FC236}">
                <a16:creationId xmlns:a16="http://schemas.microsoft.com/office/drawing/2014/main" id="{3B784D23-DAC3-5342-9F22-46E3E3433C1F}"/>
              </a:ext>
            </a:extLst>
          </p:cNvPr>
          <p:cNvGrpSpPr/>
          <p:nvPr/>
        </p:nvGrpSpPr>
        <p:grpSpPr>
          <a:xfrm>
            <a:off x="3767027" y="1208216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12" name="Google Shape;9633;p78">
              <a:extLst>
                <a:ext uri="{FF2B5EF4-FFF2-40B4-BE49-F238E27FC236}">
                  <a16:creationId xmlns:a16="http://schemas.microsoft.com/office/drawing/2014/main" id="{9BCC662E-16F2-F6FE-D78C-78D1D92743FC}"/>
                </a:ext>
              </a:extLst>
            </p:cNvPr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9634;p78">
              <a:extLst>
                <a:ext uri="{FF2B5EF4-FFF2-40B4-BE49-F238E27FC236}">
                  <a16:creationId xmlns:a16="http://schemas.microsoft.com/office/drawing/2014/main" id="{F4ECCE90-6DCD-D844-5306-7955672B4BAC}"/>
                </a:ext>
              </a:extLst>
            </p:cNvPr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Google Shape;9635;p78">
              <a:extLst>
                <a:ext uri="{FF2B5EF4-FFF2-40B4-BE49-F238E27FC236}">
                  <a16:creationId xmlns:a16="http://schemas.microsoft.com/office/drawing/2014/main" id="{B440B69C-44BA-0D74-614E-84BD96BDD3E0}"/>
                </a:ext>
              </a:extLst>
            </p:cNvPr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Google Shape;9636;p78">
              <a:extLst>
                <a:ext uri="{FF2B5EF4-FFF2-40B4-BE49-F238E27FC236}">
                  <a16:creationId xmlns:a16="http://schemas.microsoft.com/office/drawing/2014/main" id="{1A6F483B-AD4B-59ED-0F5F-C96441D1FDFD}"/>
                </a:ext>
              </a:extLst>
            </p:cNvPr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Google Shape;9637;p78">
              <a:extLst>
                <a:ext uri="{FF2B5EF4-FFF2-40B4-BE49-F238E27FC236}">
                  <a16:creationId xmlns:a16="http://schemas.microsoft.com/office/drawing/2014/main" id="{9419598E-085E-C914-7D7C-0380C91363D6}"/>
                </a:ext>
              </a:extLst>
            </p:cNvPr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9638;p78">
            <a:extLst>
              <a:ext uri="{FF2B5EF4-FFF2-40B4-BE49-F238E27FC236}">
                <a16:creationId xmlns:a16="http://schemas.microsoft.com/office/drawing/2014/main" id="{0C5A707F-8977-2E14-0AA4-B8CE5E163C17}"/>
              </a:ext>
            </a:extLst>
          </p:cNvPr>
          <p:cNvGrpSpPr/>
          <p:nvPr/>
        </p:nvGrpSpPr>
        <p:grpSpPr>
          <a:xfrm>
            <a:off x="1555493" y="1207834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18" name="Google Shape;9639;p78">
              <a:extLst>
                <a:ext uri="{FF2B5EF4-FFF2-40B4-BE49-F238E27FC236}">
                  <a16:creationId xmlns:a16="http://schemas.microsoft.com/office/drawing/2014/main" id="{463C3E7E-DA09-2353-79D8-EEC516574C86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9640;p78">
              <a:extLst>
                <a:ext uri="{FF2B5EF4-FFF2-40B4-BE49-F238E27FC236}">
                  <a16:creationId xmlns:a16="http://schemas.microsoft.com/office/drawing/2014/main" id="{8AEA6E75-EF2F-A182-B929-B1AFC3F95940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9641;p78">
              <a:extLst>
                <a:ext uri="{FF2B5EF4-FFF2-40B4-BE49-F238E27FC236}">
                  <a16:creationId xmlns:a16="http://schemas.microsoft.com/office/drawing/2014/main" id="{EDC7EDC0-8561-226C-DADE-CAB446019AC7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9642;p78">
              <a:extLst>
                <a:ext uri="{FF2B5EF4-FFF2-40B4-BE49-F238E27FC236}">
                  <a16:creationId xmlns:a16="http://schemas.microsoft.com/office/drawing/2014/main" id="{31DB9217-4ABE-4AD4-9488-DF58ECF7C7F1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9643;p78">
              <a:extLst>
                <a:ext uri="{FF2B5EF4-FFF2-40B4-BE49-F238E27FC236}">
                  <a16:creationId xmlns:a16="http://schemas.microsoft.com/office/drawing/2014/main" id="{4A391E95-18A5-DD70-0E57-F863701697BE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Google Shape;9644;p78">
              <a:extLst>
                <a:ext uri="{FF2B5EF4-FFF2-40B4-BE49-F238E27FC236}">
                  <a16:creationId xmlns:a16="http://schemas.microsoft.com/office/drawing/2014/main" id="{10B529BC-A809-5F0A-016E-E6BB1C2F1B71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9645;p78">
              <a:extLst>
                <a:ext uri="{FF2B5EF4-FFF2-40B4-BE49-F238E27FC236}">
                  <a16:creationId xmlns:a16="http://schemas.microsoft.com/office/drawing/2014/main" id="{A32D6E6D-588E-2428-AAD2-DA153535E46B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9646;p78">
              <a:extLst>
                <a:ext uri="{FF2B5EF4-FFF2-40B4-BE49-F238E27FC236}">
                  <a16:creationId xmlns:a16="http://schemas.microsoft.com/office/drawing/2014/main" id="{30C402EB-D506-E5E6-C374-6FC037B23265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9647;p78">
              <a:extLst>
                <a:ext uri="{FF2B5EF4-FFF2-40B4-BE49-F238E27FC236}">
                  <a16:creationId xmlns:a16="http://schemas.microsoft.com/office/drawing/2014/main" id="{24FB5DD2-E1D1-6263-2E43-E90DA2D458E6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9648;p78">
              <a:extLst>
                <a:ext uri="{FF2B5EF4-FFF2-40B4-BE49-F238E27FC236}">
                  <a16:creationId xmlns:a16="http://schemas.microsoft.com/office/drawing/2014/main" id="{D5C82AD0-F901-E621-4F32-8573A2C3D2CE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9649;p78">
              <a:extLst>
                <a:ext uri="{FF2B5EF4-FFF2-40B4-BE49-F238E27FC236}">
                  <a16:creationId xmlns:a16="http://schemas.microsoft.com/office/drawing/2014/main" id="{FB8CC012-3904-CFA6-FAD0-2ECDA70D9DAD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9650;p78">
              <a:extLst>
                <a:ext uri="{FF2B5EF4-FFF2-40B4-BE49-F238E27FC236}">
                  <a16:creationId xmlns:a16="http://schemas.microsoft.com/office/drawing/2014/main" id="{A022D47F-CBE9-D6CC-9477-71F8E799F957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9651;p78">
              <a:extLst>
                <a:ext uri="{FF2B5EF4-FFF2-40B4-BE49-F238E27FC236}">
                  <a16:creationId xmlns:a16="http://schemas.microsoft.com/office/drawing/2014/main" id="{2427D0A6-CCF6-484D-92EB-995503CA8BDF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9652;p78">
              <a:extLst>
                <a:ext uri="{FF2B5EF4-FFF2-40B4-BE49-F238E27FC236}">
                  <a16:creationId xmlns:a16="http://schemas.microsoft.com/office/drawing/2014/main" id="{AB47BB02-DB29-D1DD-7E7D-C64D993F58E1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9653;p78">
              <a:extLst>
                <a:ext uri="{FF2B5EF4-FFF2-40B4-BE49-F238E27FC236}">
                  <a16:creationId xmlns:a16="http://schemas.microsoft.com/office/drawing/2014/main" id="{95353381-D07A-829A-78B1-D6C6DA5AC45B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9654;p78">
              <a:extLst>
                <a:ext uri="{FF2B5EF4-FFF2-40B4-BE49-F238E27FC236}">
                  <a16:creationId xmlns:a16="http://schemas.microsoft.com/office/drawing/2014/main" id="{63EE88C1-83D4-BD7C-B4E9-AA7EDA23C93B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9655;p78">
              <a:extLst>
                <a:ext uri="{FF2B5EF4-FFF2-40B4-BE49-F238E27FC236}">
                  <a16:creationId xmlns:a16="http://schemas.microsoft.com/office/drawing/2014/main" id="{BA93F6E6-A1EB-22D3-8B3B-D106E4031AAC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9656;p78">
            <a:extLst>
              <a:ext uri="{FF2B5EF4-FFF2-40B4-BE49-F238E27FC236}">
                <a16:creationId xmlns:a16="http://schemas.microsoft.com/office/drawing/2014/main" id="{3153DCE0-BE2B-8E4B-654F-FCC8BA010AA3}"/>
              </a:ext>
            </a:extLst>
          </p:cNvPr>
          <p:cNvGrpSpPr/>
          <p:nvPr/>
        </p:nvGrpSpPr>
        <p:grpSpPr>
          <a:xfrm>
            <a:off x="1953401" y="1207452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36" name="Google Shape;9657;p78">
              <a:extLst>
                <a:ext uri="{FF2B5EF4-FFF2-40B4-BE49-F238E27FC236}">
                  <a16:creationId xmlns:a16="http://schemas.microsoft.com/office/drawing/2014/main" id="{4C623AAE-62B6-C8C2-C8B5-6311490ABCD3}"/>
                </a:ext>
              </a:extLst>
            </p:cNvPr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9658;p78">
              <a:extLst>
                <a:ext uri="{FF2B5EF4-FFF2-40B4-BE49-F238E27FC236}">
                  <a16:creationId xmlns:a16="http://schemas.microsoft.com/office/drawing/2014/main" id="{72178FCE-B4F3-7FE4-587B-0F9E356ADFB1}"/>
                </a:ext>
              </a:extLst>
            </p:cNvPr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9659;p78">
              <a:extLst>
                <a:ext uri="{FF2B5EF4-FFF2-40B4-BE49-F238E27FC236}">
                  <a16:creationId xmlns:a16="http://schemas.microsoft.com/office/drawing/2014/main" id="{032215FF-E991-E726-C616-307387912197}"/>
                </a:ext>
              </a:extLst>
            </p:cNvPr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9660;p78">
              <a:extLst>
                <a:ext uri="{FF2B5EF4-FFF2-40B4-BE49-F238E27FC236}">
                  <a16:creationId xmlns:a16="http://schemas.microsoft.com/office/drawing/2014/main" id="{BF1C295D-73AC-5FB8-8BB4-141228EF7948}"/>
                </a:ext>
              </a:extLst>
            </p:cNvPr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oogle Shape;9661;p78">
            <a:extLst>
              <a:ext uri="{FF2B5EF4-FFF2-40B4-BE49-F238E27FC236}">
                <a16:creationId xmlns:a16="http://schemas.microsoft.com/office/drawing/2014/main" id="{DA7702B1-5CA1-0991-F4B6-0FD5F62F0F5F}"/>
              </a:ext>
            </a:extLst>
          </p:cNvPr>
          <p:cNvGrpSpPr/>
          <p:nvPr/>
        </p:nvGrpSpPr>
        <p:grpSpPr>
          <a:xfrm>
            <a:off x="2401691" y="1209361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41" name="Google Shape;9662;p78">
              <a:extLst>
                <a:ext uri="{FF2B5EF4-FFF2-40B4-BE49-F238E27FC236}">
                  <a16:creationId xmlns:a16="http://schemas.microsoft.com/office/drawing/2014/main" id="{6F4C8297-EBC1-2D1F-D4A8-F466022E0203}"/>
                </a:ext>
              </a:extLst>
            </p:cNvPr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9663;p78">
              <a:extLst>
                <a:ext uri="{FF2B5EF4-FFF2-40B4-BE49-F238E27FC236}">
                  <a16:creationId xmlns:a16="http://schemas.microsoft.com/office/drawing/2014/main" id="{2E84F9EF-B4B1-D556-3EE7-F1263B34ACD6}"/>
                </a:ext>
              </a:extLst>
            </p:cNvPr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9664;p78">
              <a:extLst>
                <a:ext uri="{FF2B5EF4-FFF2-40B4-BE49-F238E27FC236}">
                  <a16:creationId xmlns:a16="http://schemas.microsoft.com/office/drawing/2014/main" id="{251755D3-AAB2-F765-37B3-2C43DE6D30AC}"/>
                </a:ext>
              </a:extLst>
            </p:cNvPr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9665;p78">
              <a:extLst>
                <a:ext uri="{FF2B5EF4-FFF2-40B4-BE49-F238E27FC236}">
                  <a16:creationId xmlns:a16="http://schemas.microsoft.com/office/drawing/2014/main" id="{E9348508-C69D-1957-90AE-75FC1095BB54}"/>
                </a:ext>
              </a:extLst>
            </p:cNvPr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9666;p78">
              <a:extLst>
                <a:ext uri="{FF2B5EF4-FFF2-40B4-BE49-F238E27FC236}">
                  <a16:creationId xmlns:a16="http://schemas.microsoft.com/office/drawing/2014/main" id="{6BE51FB5-F9EB-6E48-7B3D-B31CFD33C56D}"/>
                </a:ext>
              </a:extLst>
            </p:cNvPr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9667;p78">
              <a:extLst>
                <a:ext uri="{FF2B5EF4-FFF2-40B4-BE49-F238E27FC236}">
                  <a16:creationId xmlns:a16="http://schemas.microsoft.com/office/drawing/2014/main" id="{D90C9E59-5B55-9E25-C8FF-A211FBCEBEE2}"/>
                </a:ext>
              </a:extLst>
            </p:cNvPr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9668;p78">
              <a:extLst>
                <a:ext uri="{FF2B5EF4-FFF2-40B4-BE49-F238E27FC236}">
                  <a16:creationId xmlns:a16="http://schemas.microsoft.com/office/drawing/2014/main" id="{141BA8CE-912C-AD14-FC6D-C3CADEE11365}"/>
                </a:ext>
              </a:extLst>
            </p:cNvPr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9669;p78">
              <a:extLst>
                <a:ext uri="{FF2B5EF4-FFF2-40B4-BE49-F238E27FC236}">
                  <a16:creationId xmlns:a16="http://schemas.microsoft.com/office/drawing/2014/main" id="{2E63EE32-772F-06C5-5610-A45A75571021}"/>
                </a:ext>
              </a:extLst>
            </p:cNvPr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9670;p78">
              <a:extLst>
                <a:ext uri="{FF2B5EF4-FFF2-40B4-BE49-F238E27FC236}">
                  <a16:creationId xmlns:a16="http://schemas.microsoft.com/office/drawing/2014/main" id="{0426C84C-94CA-CCCE-DE15-91FE4072381C}"/>
                </a:ext>
              </a:extLst>
            </p:cNvPr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9671;p78">
              <a:extLst>
                <a:ext uri="{FF2B5EF4-FFF2-40B4-BE49-F238E27FC236}">
                  <a16:creationId xmlns:a16="http://schemas.microsoft.com/office/drawing/2014/main" id="{343CDC66-194B-C650-35BC-D27B04DAE0B1}"/>
                </a:ext>
              </a:extLst>
            </p:cNvPr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9672;p78">
              <a:extLst>
                <a:ext uri="{FF2B5EF4-FFF2-40B4-BE49-F238E27FC236}">
                  <a16:creationId xmlns:a16="http://schemas.microsoft.com/office/drawing/2014/main" id="{80E8BD8C-1804-F0A7-3453-2D0F7F30DC53}"/>
                </a:ext>
              </a:extLst>
            </p:cNvPr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9673;p78">
              <a:extLst>
                <a:ext uri="{FF2B5EF4-FFF2-40B4-BE49-F238E27FC236}">
                  <a16:creationId xmlns:a16="http://schemas.microsoft.com/office/drawing/2014/main" id="{BCACF91F-B785-7950-FB07-BF1CE95AA7B7}"/>
                </a:ext>
              </a:extLst>
            </p:cNvPr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9674;p78">
              <a:extLst>
                <a:ext uri="{FF2B5EF4-FFF2-40B4-BE49-F238E27FC236}">
                  <a16:creationId xmlns:a16="http://schemas.microsoft.com/office/drawing/2014/main" id="{DB76FF5F-9D9A-590D-AF16-F05D6C579EEA}"/>
                </a:ext>
              </a:extLst>
            </p:cNvPr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9675;p78">
              <a:extLst>
                <a:ext uri="{FF2B5EF4-FFF2-40B4-BE49-F238E27FC236}">
                  <a16:creationId xmlns:a16="http://schemas.microsoft.com/office/drawing/2014/main" id="{BCABE880-393E-1AF1-3D0D-39119101906F}"/>
                </a:ext>
              </a:extLst>
            </p:cNvPr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9676;p78">
              <a:extLst>
                <a:ext uri="{FF2B5EF4-FFF2-40B4-BE49-F238E27FC236}">
                  <a16:creationId xmlns:a16="http://schemas.microsoft.com/office/drawing/2014/main" id="{B7DBB9DE-5EC6-99A2-4EC6-7144EBB95938}"/>
                </a:ext>
              </a:extLst>
            </p:cNvPr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9677;p78">
              <a:extLst>
                <a:ext uri="{FF2B5EF4-FFF2-40B4-BE49-F238E27FC236}">
                  <a16:creationId xmlns:a16="http://schemas.microsoft.com/office/drawing/2014/main" id="{F96C543A-1DB5-36E2-C600-88D6B13E6111}"/>
                </a:ext>
              </a:extLst>
            </p:cNvPr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9678;p78">
              <a:extLst>
                <a:ext uri="{FF2B5EF4-FFF2-40B4-BE49-F238E27FC236}">
                  <a16:creationId xmlns:a16="http://schemas.microsoft.com/office/drawing/2014/main" id="{9B846BF0-05DA-EB4C-FFD2-256107D3311A}"/>
                </a:ext>
              </a:extLst>
            </p:cNvPr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9679;p78">
            <a:extLst>
              <a:ext uri="{FF2B5EF4-FFF2-40B4-BE49-F238E27FC236}">
                <a16:creationId xmlns:a16="http://schemas.microsoft.com/office/drawing/2014/main" id="{CA5F8CD2-7DBA-41DB-C9D3-5E50DD8CBB9B}"/>
              </a:ext>
            </a:extLst>
          </p:cNvPr>
          <p:cNvGrpSpPr/>
          <p:nvPr/>
        </p:nvGrpSpPr>
        <p:grpSpPr>
          <a:xfrm>
            <a:off x="2861726" y="1210125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59" name="Google Shape;9680;p78">
              <a:extLst>
                <a:ext uri="{FF2B5EF4-FFF2-40B4-BE49-F238E27FC236}">
                  <a16:creationId xmlns:a16="http://schemas.microsoft.com/office/drawing/2014/main" id="{DAC5FAA1-044F-F44C-6429-6BFC3006AEFA}"/>
                </a:ext>
              </a:extLst>
            </p:cNvPr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9681;p78">
              <a:extLst>
                <a:ext uri="{FF2B5EF4-FFF2-40B4-BE49-F238E27FC236}">
                  <a16:creationId xmlns:a16="http://schemas.microsoft.com/office/drawing/2014/main" id="{272599EC-9CCB-CBCA-E2DB-23777A609434}"/>
                </a:ext>
              </a:extLst>
            </p:cNvPr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9682;p78">
              <a:extLst>
                <a:ext uri="{FF2B5EF4-FFF2-40B4-BE49-F238E27FC236}">
                  <a16:creationId xmlns:a16="http://schemas.microsoft.com/office/drawing/2014/main" id="{C830982F-2E3E-7DE6-8311-62D0CAFC356E}"/>
                </a:ext>
              </a:extLst>
            </p:cNvPr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9683;p78">
              <a:extLst>
                <a:ext uri="{FF2B5EF4-FFF2-40B4-BE49-F238E27FC236}">
                  <a16:creationId xmlns:a16="http://schemas.microsoft.com/office/drawing/2014/main" id="{E82D1FB0-0761-93F8-A2A7-5032B3CBDCB1}"/>
                </a:ext>
              </a:extLst>
            </p:cNvPr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9684;p78">
              <a:extLst>
                <a:ext uri="{FF2B5EF4-FFF2-40B4-BE49-F238E27FC236}">
                  <a16:creationId xmlns:a16="http://schemas.microsoft.com/office/drawing/2014/main" id="{17766A89-1AE9-04EE-71BF-8E2F7C75A185}"/>
                </a:ext>
              </a:extLst>
            </p:cNvPr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9685;p78">
            <a:extLst>
              <a:ext uri="{FF2B5EF4-FFF2-40B4-BE49-F238E27FC236}">
                <a16:creationId xmlns:a16="http://schemas.microsoft.com/office/drawing/2014/main" id="{FC749CB8-AA2B-CF16-BA23-01A43D256EBD}"/>
              </a:ext>
            </a:extLst>
          </p:cNvPr>
          <p:cNvGrpSpPr/>
          <p:nvPr/>
        </p:nvGrpSpPr>
        <p:grpSpPr>
          <a:xfrm>
            <a:off x="3277807" y="1199495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65" name="Google Shape;9686;p78">
              <a:extLst>
                <a:ext uri="{FF2B5EF4-FFF2-40B4-BE49-F238E27FC236}">
                  <a16:creationId xmlns:a16="http://schemas.microsoft.com/office/drawing/2014/main" id="{D810F7F1-29E0-ACBF-3FD9-A277BC95E2F1}"/>
                </a:ext>
              </a:extLst>
            </p:cNvPr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9687;p78">
              <a:extLst>
                <a:ext uri="{FF2B5EF4-FFF2-40B4-BE49-F238E27FC236}">
                  <a16:creationId xmlns:a16="http://schemas.microsoft.com/office/drawing/2014/main" id="{6F5704C3-8CF7-213D-0E83-66D48554FAA9}"/>
                </a:ext>
              </a:extLst>
            </p:cNvPr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9688;p78">
              <a:extLst>
                <a:ext uri="{FF2B5EF4-FFF2-40B4-BE49-F238E27FC236}">
                  <a16:creationId xmlns:a16="http://schemas.microsoft.com/office/drawing/2014/main" id="{1A2C3150-B7F0-6C6E-3F1A-BA29B744290F}"/>
                </a:ext>
              </a:extLst>
            </p:cNvPr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9689;p78">
              <a:extLst>
                <a:ext uri="{FF2B5EF4-FFF2-40B4-BE49-F238E27FC236}">
                  <a16:creationId xmlns:a16="http://schemas.microsoft.com/office/drawing/2014/main" id="{00C04B01-D56A-2CF1-D763-19411620100A}"/>
                </a:ext>
              </a:extLst>
            </p:cNvPr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9690;p78">
              <a:extLst>
                <a:ext uri="{FF2B5EF4-FFF2-40B4-BE49-F238E27FC236}">
                  <a16:creationId xmlns:a16="http://schemas.microsoft.com/office/drawing/2014/main" id="{C605ECD8-6A0E-0E7E-F4C8-81F9DD9E8D96}"/>
                </a:ext>
              </a:extLst>
            </p:cNvPr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9691;p78">
              <a:extLst>
                <a:ext uri="{FF2B5EF4-FFF2-40B4-BE49-F238E27FC236}">
                  <a16:creationId xmlns:a16="http://schemas.microsoft.com/office/drawing/2014/main" id="{C41D7E13-A57E-A02E-2685-8E0949B2C793}"/>
                </a:ext>
              </a:extLst>
            </p:cNvPr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9692;p78">
            <a:extLst>
              <a:ext uri="{FF2B5EF4-FFF2-40B4-BE49-F238E27FC236}">
                <a16:creationId xmlns:a16="http://schemas.microsoft.com/office/drawing/2014/main" id="{D2443F0A-FF68-779C-5F90-BDFDB4597C76}"/>
              </a:ext>
            </a:extLst>
          </p:cNvPr>
          <p:cNvGrpSpPr/>
          <p:nvPr/>
        </p:nvGrpSpPr>
        <p:grpSpPr>
          <a:xfrm>
            <a:off x="7320026" y="1215791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72" name="Google Shape;9693;p78">
              <a:extLst>
                <a:ext uri="{FF2B5EF4-FFF2-40B4-BE49-F238E27FC236}">
                  <a16:creationId xmlns:a16="http://schemas.microsoft.com/office/drawing/2014/main" id="{39E62EFC-5F94-11F9-05C0-3A9C843A0B69}"/>
                </a:ext>
              </a:extLst>
            </p:cNvPr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9694;p78">
              <a:extLst>
                <a:ext uri="{FF2B5EF4-FFF2-40B4-BE49-F238E27FC236}">
                  <a16:creationId xmlns:a16="http://schemas.microsoft.com/office/drawing/2014/main" id="{CD561CD8-B178-779B-A3A7-128E9639CD6C}"/>
                </a:ext>
              </a:extLst>
            </p:cNvPr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9695;p78">
              <a:extLst>
                <a:ext uri="{FF2B5EF4-FFF2-40B4-BE49-F238E27FC236}">
                  <a16:creationId xmlns:a16="http://schemas.microsoft.com/office/drawing/2014/main" id="{98583F85-8CC9-C3C2-A2CB-40208058D354}"/>
                </a:ext>
              </a:extLst>
            </p:cNvPr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9696;p78">
              <a:extLst>
                <a:ext uri="{FF2B5EF4-FFF2-40B4-BE49-F238E27FC236}">
                  <a16:creationId xmlns:a16="http://schemas.microsoft.com/office/drawing/2014/main" id="{F38A0357-19E5-A043-3A03-EEB604D55CB9}"/>
                </a:ext>
              </a:extLst>
            </p:cNvPr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9697;p78">
              <a:extLst>
                <a:ext uri="{FF2B5EF4-FFF2-40B4-BE49-F238E27FC236}">
                  <a16:creationId xmlns:a16="http://schemas.microsoft.com/office/drawing/2014/main" id="{6F09B933-86A0-8018-D903-2DAFFCC4714D}"/>
                </a:ext>
              </a:extLst>
            </p:cNvPr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9698;p78">
              <a:extLst>
                <a:ext uri="{FF2B5EF4-FFF2-40B4-BE49-F238E27FC236}">
                  <a16:creationId xmlns:a16="http://schemas.microsoft.com/office/drawing/2014/main" id="{28457A86-70BD-0A73-7C4B-0B71511E43C6}"/>
                </a:ext>
              </a:extLst>
            </p:cNvPr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9699;p78">
              <a:extLst>
                <a:ext uri="{FF2B5EF4-FFF2-40B4-BE49-F238E27FC236}">
                  <a16:creationId xmlns:a16="http://schemas.microsoft.com/office/drawing/2014/main" id="{FCC6D77C-FF76-AEDF-EB72-4E4DD8173503}"/>
                </a:ext>
              </a:extLst>
            </p:cNvPr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9700;p78">
              <a:extLst>
                <a:ext uri="{FF2B5EF4-FFF2-40B4-BE49-F238E27FC236}">
                  <a16:creationId xmlns:a16="http://schemas.microsoft.com/office/drawing/2014/main" id="{BE31CEA6-6C72-DCC1-A330-67EE8A65DBF2}"/>
                </a:ext>
              </a:extLst>
            </p:cNvPr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9701;p78">
              <a:extLst>
                <a:ext uri="{FF2B5EF4-FFF2-40B4-BE49-F238E27FC236}">
                  <a16:creationId xmlns:a16="http://schemas.microsoft.com/office/drawing/2014/main" id="{A48052F8-A68D-F3FE-F634-227549D4AEC9}"/>
                </a:ext>
              </a:extLst>
            </p:cNvPr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9702;p78">
            <a:extLst>
              <a:ext uri="{FF2B5EF4-FFF2-40B4-BE49-F238E27FC236}">
                <a16:creationId xmlns:a16="http://schemas.microsoft.com/office/drawing/2014/main" id="{40B75DA9-157F-1F44-22EF-D08A69D36AAB}"/>
              </a:ext>
            </a:extLst>
          </p:cNvPr>
          <p:cNvGrpSpPr/>
          <p:nvPr/>
        </p:nvGrpSpPr>
        <p:grpSpPr>
          <a:xfrm>
            <a:off x="8664929" y="1216173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82" name="Google Shape;9703;p78">
              <a:extLst>
                <a:ext uri="{FF2B5EF4-FFF2-40B4-BE49-F238E27FC236}">
                  <a16:creationId xmlns:a16="http://schemas.microsoft.com/office/drawing/2014/main" id="{7E2AEB7B-E46C-3BF5-9D44-56ECF0F1C65C}"/>
                </a:ext>
              </a:extLst>
            </p:cNvPr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9704;p78">
              <a:extLst>
                <a:ext uri="{FF2B5EF4-FFF2-40B4-BE49-F238E27FC236}">
                  <a16:creationId xmlns:a16="http://schemas.microsoft.com/office/drawing/2014/main" id="{B4D29559-C010-0BC8-CF03-6591A78E6FF7}"/>
                </a:ext>
              </a:extLst>
            </p:cNvPr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9705;p78">
              <a:extLst>
                <a:ext uri="{FF2B5EF4-FFF2-40B4-BE49-F238E27FC236}">
                  <a16:creationId xmlns:a16="http://schemas.microsoft.com/office/drawing/2014/main" id="{814E156E-3BEA-E019-584C-4C75B543AF9B}"/>
                </a:ext>
              </a:extLst>
            </p:cNvPr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9706;p78">
              <a:extLst>
                <a:ext uri="{FF2B5EF4-FFF2-40B4-BE49-F238E27FC236}">
                  <a16:creationId xmlns:a16="http://schemas.microsoft.com/office/drawing/2014/main" id="{2FA8D094-E41B-7EDB-7DC3-3B533FE7BB4D}"/>
                </a:ext>
              </a:extLst>
            </p:cNvPr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9707;p78">
              <a:extLst>
                <a:ext uri="{FF2B5EF4-FFF2-40B4-BE49-F238E27FC236}">
                  <a16:creationId xmlns:a16="http://schemas.microsoft.com/office/drawing/2014/main" id="{03E62A11-099D-2167-A7DA-75769A2AF9E2}"/>
                </a:ext>
              </a:extLst>
            </p:cNvPr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9708;p78">
            <a:extLst>
              <a:ext uri="{FF2B5EF4-FFF2-40B4-BE49-F238E27FC236}">
                <a16:creationId xmlns:a16="http://schemas.microsoft.com/office/drawing/2014/main" id="{2E27ABED-8756-4C12-C2BE-F95709EE8A60}"/>
              </a:ext>
            </a:extLst>
          </p:cNvPr>
          <p:cNvGrpSpPr/>
          <p:nvPr/>
        </p:nvGrpSpPr>
        <p:grpSpPr>
          <a:xfrm>
            <a:off x="6022133" y="1215791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88" name="Google Shape;9709;p78">
              <a:extLst>
                <a:ext uri="{FF2B5EF4-FFF2-40B4-BE49-F238E27FC236}">
                  <a16:creationId xmlns:a16="http://schemas.microsoft.com/office/drawing/2014/main" id="{EE521345-0299-8BA9-7E9A-DDD30758B208}"/>
                </a:ext>
              </a:extLst>
            </p:cNvPr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9710;p78">
              <a:extLst>
                <a:ext uri="{FF2B5EF4-FFF2-40B4-BE49-F238E27FC236}">
                  <a16:creationId xmlns:a16="http://schemas.microsoft.com/office/drawing/2014/main" id="{D31046C8-7F2B-0CF2-5272-7D95CA74F3F8}"/>
                </a:ext>
              </a:extLst>
            </p:cNvPr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9711;p78">
              <a:extLst>
                <a:ext uri="{FF2B5EF4-FFF2-40B4-BE49-F238E27FC236}">
                  <a16:creationId xmlns:a16="http://schemas.microsoft.com/office/drawing/2014/main" id="{D2820F3E-7A1B-8234-D383-E12F1E69206D}"/>
                </a:ext>
              </a:extLst>
            </p:cNvPr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9712;p78">
              <a:extLst>
                <a:ext uri="{FF2B5EF4-FFF2-40B4-BE49-F238E27FC236}">
                  <a16:creationId xmlns:a16="http://schemas.microsoft.com/office/drawing/2014/main" id="{F967C5BE-E41F-98DE-C60E-853E75B5F75A}"/>
                </a:ext>
              </a:extLst>
            </p:cNvPr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9713;p78">
              <a:extLst>
                <a:ext uri="{FF2B5EF4-FFF2-40B4-BE49-F238E27FC236}">
                  <a16:creationId xmlns:a16="http://schemas.microsoft.com/office/drawing/2014/main" id="{538AE4E2-BB7E-1270-250C-F71834B114B8}"/>
                </a:ext>
              </a:extLst>
            </p:cNvPr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9714;p78">
              <a:extLst>
                <a:ext uri="{FF2B5EF4-FFF2-40B4-BE49-F238E27FC236}">
                  <a16:creationId xmlns:a16="http://schemas.microsoft.com/office/drawing/2014/main" id="{2FD923A8-96DC-32C4-8A18-AB960226D689}"/>
                </a:ext>
              </a:extLst>
            </p:cNvPr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9715;p78">
              <a:extLst>
                <a:ext uri="{FF2B5EF4-FFF2-40B4-BE49-F238E27FC236}">
                  <a16:creationId xmlns:a16="http://schemas.microsoft.com/office/drawing/2014/main" id="{9FBFE355-8020-A1D2-4535-6EB9386EBA2D}"/>
                </a:ext>
              </a:extLst>
            </p:cNvPr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9716;p78">
              <a:extLst>
                <a:ext uri="{FF2B5EF4-FFF2-40B4-BE49-F238E27FC236}">
                  <a16:creationId xmlns:a16="http://schemas.microsoft.com/office/drawing/2014/main" id="{BBD1B9DE-BF97-7EB9-F4A3-19F1FA78B213}"/>
                </a:ext>
              </a:extLst>
            </p:cNvPr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9717;p78">
              <a:extLst>
                <a:ext uri="{FF2B5EF4-FFF2-40B4-BE49-F238E27FC236}">
                  <a16:creationId xmlns:a16="http://schemas.microsoft.com/office/drawing/2014/main" id="{5AAE21EE-2B34-F83A-3592-85882856C957}"/>
                </a:ext>
              </a:extLst>
            </p:cNvPr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9718;p78">
              <a:extLst>
                <a:ext uri="{FF2B5EF4-FFF2-40B4-BE49-F238E27FC236}">
                  <a16:creationId xmlns:a16="http://schemas.microsoft.com/office/drawing/2014/main" id="{2883C0BE-79E3-8215-78A4-84B692C6748C}"/>
                </a:ext>
              </a:extLst>
            </p:cNvPr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9719;p78">
              <a:extLst>
                <a:ext uri="{FF2B5EF4-FFF2-40B4-BE49-F238E27FC236}">
                  <a16:creationId xmlns:a16="http://schemas.microsoft.com/office/drawing/2014/main" id="{2BBD1794-BE1B-5D07-4827-BB7B74D08F52}"/>
                </a:ext>
              </a:extLst>
            </p:cNvPr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9720;p78">
              <a:extLst>
                <a:ext uri="{FF2B5EF4-FFF2-40B4-BE49-F238E27FC236}">
                  <a16:creationId xmlns:a16="http://schemas.microsoft.com/office/drawing/2014/main" id="{DAC8742F-0E72-7DC9-9CA1-7DB3016EABAC}"/>
                </a:ext>
              </a:extLst>
            </p:cNvPr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9721;p78">
              <a:extLst>
                <a:ext uri="{FF2B5EF4-FFF2-40B4-BE49-F238E27FC236}">
                  <a16:creationId xmlns:a16="http://schemas.microsoft.com/office/drawing/2014/main" id="{5D91011D-A171-9207-7FFA-BFD688300095}"/>
                </a:ext>
              </a:extLst>
            </p:cNvPr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9722;p78">
              <a:extLst>
                <a:ext uri="{FF2B5EF4-FFF2-40B4-BE49-F238E27FC236}">
                  <a16:creationId xmlns:a16="http://schemas.microsoft.com/office/drawing/2014/main" id="{2BC15804-BB7E-C511-C8C3-0BD36DF3607E}"/>
                </a:ext>
              </a:extLst>
            </p:cNvPr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9723;p78">
              <a:extLst>
                <a:ext uri="{FF2B5EF4-FFF2-40B4-BE49-F238E27FC236}">
                  <a16:creationId xmlns:a16="http://schemas.microsoft.com/office/drawing/2014/main" id="{6D122C4A-AB25-779C-F6D9-0E0402B5BAEF}"/>
                </a:ext>
              </a:extLst>
            </p:cNvPr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9724;p78">
              <a:extLst>
                <a:ext uri="{FF2B5EF4-FFF2-40B4-BE49-F238E27FC236}">
                  <a16:creationId xmlns:a16="http://schemas.microsoft.com/office/drawing/2014/main" id="{FCB28640-E306-A0BB-3F4E-E6CBED12CAD1}"/>
                </a:ext>
              </a:extLst>
            </p:cNvPr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9725;p78">
              <a:extLst>
                <a:ext uri="{FF2B5EF4-FFF2-40B4-BE49-F238E27FC236}">
                  <a16:creationId xmlns:a16="http://schemas.microsoft.com/office/drawing/2014/main" id="{6B44E255-BBBA-3542-A3FD-C5854BFD7463}"/>
                </a:ext>
              </a:extLst>
            </p:cNvPr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9726;p78">
            <a:extLst>
              <a:ext uri="{FF2B5EF4-FFF2-40B4-BE49-F238E27FC236}">
                <a16:creationId xmlns:a16="http://schemas.microsoft.com/office/drawing/2014/main" id="{AB36F7E8-1A95-97E4-5A73-89322119691B}"/>
              </a:ext>
            </a:extLst>
          </p:cNvPr>
          <p:cNvGrpSpPr/>
          <p:nvPr/>
        </p:nvGrpSpPr>
        <p:grpSpPr>
          <a:xfrm>
            <a:off x="5525337" y="1235492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106" name="Google Shape;9727;p78">
              <a:extLst>
                <a:ext uri="{FF2B5EF4-FFF2-40B4-BE49-F238E27FC236}">
                  <a16:creationId xmlns:a16="http://schemas.microsoft.com/office/drawing/2014/main" id="{983792F6-6991-709A-EE49-F66B2A6EBBE8}"/>
                </a:ext>
              </a:extLst>
            </p:cNvPr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9728;p78">
              <a:extLst>
                <a:ext uri="{FF2B5EF4-FFF2-40B4-BE49-F238E27FC236}">
                  <a16:creationId xmlns:a16="http://schemas.microsoft.com/office/drawing/2014/main" id="{4BC8CB06-9CC8-5E91-60AF-879A63BE4EDE}"/>
                </a:ext>
              </a:extLst>
            </p:cNvPr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9729;p78">
              <a:extLst>
                <a:ext uri="{FF2B5EF4-FFF2-40B4-BE49-F238E27FC236}">
                  <a16:creationId xmlns:a16="http://schemas.microsoft.com/office/drawing/2014/main" id="{1398ED65-75B5-FFD3-0C30-B5D6D2491442}"/>
                </a:ext>
              </a:extLst>
            </p:cNvPr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9730;p78">
              <a:extLst>
                <a:ext uri="{FF2B5EF4-FFF2-40B4-BE49-F238E27FC236}">
                  <a16:creationId xmlns:a16="http://schemas.microsoft.com/office/drawing/2014/main" id="{AF006936-78F1-3299-A613-B32B44E62AA6}"/>
                </a:ext>
              </a:extLst>
            </p:cNvPr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9731;p78">
              <a:extLst>
                <a:ext uri="{FF2B5EF4-FFF2-40B4-BE49-F238E27FC236}">
                  <a16:creationId xmlns:a16="http://schemas.microsoft.com/office/drawing/2014/main" id="{6E51748C-B7BA-4752-ACBE-608F068D99CD}"/>
                </a:ext>
              </a:extLst>
            </p:cNvPr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9732;p78">
            <a:extLst>
              <a:ext uri="{FF2B5EF4-FFF2-40B4-BE49-F238E27FC236}">
                <a16:creationId xmlns:a16="http://schemas.microsoft.com/office/drawing/2014/main" id="{0AD3F58F-CCA6-6D65-D4F0-ECAA636330C6}"/>
              </a:ext>
            </a:extLst>
          </p:cNvPr>
          <p:cNvGrpSpPr/>
          <p:nvPr/>
        </p:nvGrpSpPr>
        <p:grpSpPr>
          <a:xfrm>
            <a:off x="6416253" y="1215409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112" name="Google Shape;9733;p78">
              <a:extLst>
                <a:ext uri="{FF2B5EF4-FFF2-40B4-BE49-F238E27FC236}">
                  <a16:creationId xmlns:a16="http://schemas.microsoft.com/office/drawing/2014/main" id="{4D1E6A70-576D-9475-8C72-3C36FB482FEF}"/>
                </a:ext>
              </a:extLst>
            </p:cNvPr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9734;p78">
              <a:extLst>
                <a:ext uri="{FF2B5EF4-FFF2-40B4-BE49-F238E27FC236}">
                  <a16:creationId xmlns:a16="http://schemas.microsoft.com/office/drawing/2014/main" id="{84FE6D16-F01B-484E-386A-C5FEE29A94F3}"/>
                </a:ext>
              </a:extLst>
            </p:cNvPr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9735;p78">
              <a:extLst>
                <a:ext uri="{FF2B5EF4-FFF2-40B4-BE49-F238E27FC236}">
                  <a16:creationId xmlns:a16="http://schemas.microsoft.com/office/drawing/2014/main" id="{D8DDADCD-A662-F2F8-C5F3-3911028D3265}"/>
                </a:ext>
              </a:extLst>
            </p:cNvPr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9736;p78">
              <a:extLst>
                <a:ext uri="{FF2B5EF4-FFF2-40B4-BE49-F238E27FC236}">
                  <a16:creationId xmlns:a16="http://schemas.microsoft.com/office/drawing/2014/main" id="{8F06C66E-AAEF-ACC9-24D8-B3822CB24199}"/>
                </a:ext>
              </a:extLst>
            </p:cNvPr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" name="Google Shape;9737;p78">
            <a:extLst>
              <a:ext uri="{FF2B5EF4-FFF2-40B4-BE49-F238E27FC236}">
                <a16:creationId xmlns:a16="http://schemas.microsoft.com/office/drawing/2014/main" id="{92B94858-299E-DFD8-5ABF-1402BA1CE3A3}"/>
              </a:ext>
            </a:extLst>
          </p:cNvPr>
          <p:cNvGrpSpPr/>
          <p:nvPr/>
        </p:nvGrpSpPr>
        <p:grpSpPr>
          <a:xfrm>
            <a:off x="7766439" y="1233232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117" name="Google Shape;9738;p78">
              <a:extLst>
                <a:ext uri="{FF2B5EF4-FFF2-40B4-BE49-F238E27FC236}">
                  <a16:creationId xmlns:a16="http://schemas.microsoft.com/office/drawing/2014/main" id="{6A59EC1A-D679-F692-20E4-28923D174855}"/>
                </a:ext>
              </a:extLst>
            </p:cNvPr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9739;p78">
              <a:extLst>
                <a:ext uri="{FF2B5EF4-FFF2-40B4-BE49-F238E27FC236}">
                  <a16:creationId xmlns:a16="http://schemas.microsoft.com/office/drawing/2014/main" id="{014057C5-67EC-4F62-3B93-86BE8795A75A}"/>
                </a:ext>
              </a:extLst>
            </p:cNvPr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9740;p78">
              <a:extLst>
                <a:ext uri="{FF2B5EF4-FFF2-40B4-BE49-F238E27FC236}">
                  <a16:creationId xmlns:a16="http://schemas.microsoft.com/office/drawing/2014/main" id="{FB7649E8-2572-3EDB-CCE1-381E41679A03}"/>
                </a:ext>
              </a:extLst>
            </p:cNvPr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9741;p78">
              <a:extLst>
                <a:ext uri="{FF2B5EF4-FFF2-40B4-BE49-F238E27FC236}">
                  <a16:creationId xmlns:a16="http://schemas.microsoft.com/office/drawing/2014/main" id="{579483A4-C5EB-BCE4-BD7D-1DDB87D2B4FE}"/>
                </a:ext>
              </a:extLst>
            </p:cNvPr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" name="Google Shape;9742;p78">
            <a:extLst>
              <a:ext uri="{FF2B5EF4-FFF2-40B4-BE49-F238E27FC236}">
                <a16:creationId xmlns:a16="http://schemas.microsoft.com/office/drawing/2014/main" id="{9734C88A-3230-89B7-3452-81C0AA126C32}"/>
              </a:ext>
            </a:extLst>
          </p:cNvPr>
          <p:cNvGrpSpPr/>
          <p:nvPr/>
        </p:nvGrpSpPr>
        <p:grpSpPr>
          <a:xfrm>
            <a:off x="8207536" y="1214486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122" name="Google Shape;9743;p78">
              <a:extLst>
                <a:ext uri="{FF2B5EF4-FFF2-40B4-BE49-F238E27FC236}">
                  <a16:creationId xmlns:a16="http://schemas.microsoft.com/office/drawing/2014/main" id="{ED98AEE0-90DC-2EA1-2856-4159A6BB10C3}"/>
                </a:ext>
              </a:extLst>
            </p:cNvPr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9744;p78">
              <a:extLst>
                <a:ext uri="{FF2B5EF4-FFF2-40B4-BE49-F238E27FC236}">
                  <a16:creationId xmlns:a16="http://schemas.microsoft.com/office/drawing/2014/main" id="{406926E1-B151-6E5C-384C-66599DD4AFEC}"/>
                </a:ext>
              </a:extLst>
            </p:cNvPr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9745;p78">
              <a:extLst>
                <a:ext uri="{FF2B5EF4-FFF2-40B4-BE49-F238E27FC236}">
                  <a16:creationId xmlns:a16="http://schemas.microsoft.com/office/drawing/2014/main" id="{2189D23D-B912-CFE8-94D6-61A7A85EF92F}"/>
                </a:ext>
              </a:extLst>
            </p:cNvPr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9746;p78">
              <a:extLst>
                <a:ext uri="{FF2B5EF4-FFF2-40B4-BE49-F238E27FC236}">
                  <a16:creationId xmlns:a16="http://schemas.microsoft.com/office/drawing/2014/main" id="{3EB94372-ED49-818D-B064-4452F88819BC}"/>
                </a:ext>
              </a:extLst>
            </p:cNvPr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9747;p78">
            <a:extLst>
              <a:ext uri="{FF2B5EF4-FFF2-40B4-BE49-F238E27FC236}">
                <a16:creationId xmlns:a16="http://schemas.microsoft.com/office/drawing/2014/main" id="{44B87BC6-8F06-EBD3-703B-3577DE750444}"/>
              </a:ext>
            </a:extLst>
          </p:cNvPr>
          <p:cNvGrpSpPr/>
          <p:nvPr/>
        </p:nvGrpSpPr>
        <p:grpSpPr>
          <a:xfrm>
            <a:off x="6865999" y="1198295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127" name="Google Shape;9748;p78">
              <a:extLst>
                <a:ext uri="{FF2B5EF4-FFF2-40B4-BE49-F238E27FC236}">
                  <a16:creationId xmlns:a16="http://schemas.microsoft.com/office/drawing/2014/main" id="{AED6545B-C923-5292-F611-005A712CDF6F}"/>
                </a:ext>
              </a:extLst>
            </p:cNvPr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9749;p78">
              <a:extLst>
                <a:ext uri="{FF2B5EF4-FFF2-40B4-BE49-F238E27FC236}">
                  <a16:creationId xmlns:a16="http://schemas.microsoft.com/office/drawing/2014/main" id="{BF4F7E1A-15BE-891B-E482-351EDD4D9647}"/>
                </a:ext>
              </a:extLst>
            </p:cNvPr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9750;p78">
              <a:extLst>
                <a:ext uri="{FF2B5EF4-FFF2-40B4-BE49-F238E27FC236}">
                  <a16:creationId xmlns:a16="http://schemas.microsoft.com/office/drawing/2014/main" id="{C7168BF8-986E-09BD-7055-5DA37FF4F027}"/>
                </a:ext>
              </a:extLst>
            </p:cNvPr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9751;p78">
              <a:extLst>
                <a:ext uri="{FF2B5EF4-FFF2-40B4-BE49-F238E27FC236}">
                  <a16:creationId xmlns:a16="http://schemas.microsoft.com/office/drawing/2014/main" id="{A1A34FC1-1861-6914-0D83-5D757DBF286A}"/>
                </a:ext>
              </a:extLst>
            </p:cNvPr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9752;p78">
              <a:extLst>
                <a:ext uri="{FF2B5EF4-FFF2-40B4-BE49-F238E27FC236}">
                  <a16:creationId xmlns:a16="http://schemas.microsoft.com/office/drawing/2014/main" id="{0C28FA66-2461-EEC7-616A-6CE1B5C421A8}"/>
                </a:ext>
              </a:extLst>
            </p:cNvPr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9753;p78">
              <a:extLst>
                <a:ext uri="{FF2B5EF4-FFF2-40B4-BE49-F238E27FC236}">
                  <a16:creationId xmlns:a16="http://schemas.microsoft.com/office/drawing/2014/main" id="{1572275D-36D7-9391-8FC6-90459A7D1866}"/>
                </a:ext>
              </a:extLst>
            </p:cNvPr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9754;p78">
              <a:extLst>
                <a:ext uri="{FF2B5EF4-FFF2-40B4-BE49-F238E27FC236}">
                  <a16:creationId xmlns:a16="http://schemas.microsoft.com/office/drawing/2014/main" id="{7D3AD8DA-7789-3A45-E6E0-BA6C659358B4}"/>
                </a:ext>
              </a:extLst>
            </p:cNvPr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9755;p78">
              <a:extLst>
                <a:ext uri="{FF2B5EF4-FFF2-40B4-BE49-F238E27FC236}">
                  <a16:creationId xmlns:a16="http://schemas.microsoft.com/office/drawing/2014/main" id="{A9194391-BD95-E2A0-CB8A-B96CAFDB06B0}"/>
                </a:ext>
              </a:extLst>
            </p:cNvPr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9756;p78">
              <a:extLst>
                <a:ext uri="{FF2B5EF4-FFF2-40B4-BE49-F238E27FC236}">
                  <a16:creationId xmlns:a16="http://schemas.microsoft.com/office/drawing/2014/main" id="{3C78F513-4510-BA8E-F89B-92BA91F6653B}"/>
                </a:ext>
              </a:extLst>
            </p:cNvPr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9757;p78">
              <a:extLst>
                <a:ext uri="{FF2B5EF4-FFF2-40B4-BE49-F238E27FC236}">
                  <a16:creationId xmlns:a16="http://schemas.microsoft.com/office/drawing/2014/main" id="{4980801C-B0AA-C23E-4358-1885FBB233FF}"/>
                </a:ext>
              </a:extLst>
            </p:cNvPr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9758;p78">
              <a:extLst>
                <a:ext uri="{FF2B5EF4-FFF2-40B4-BE49-F238E27FC236}">
                  <a16:creationId xmlns:a16="http://schemas.microsoft.com/office/drawing/2014/main" id="{5524D9F4-1ECC-07A9-EC7B-2B3AD3AC4DD1}"/>
                </a:ext>
              </a:extLst>
            </p:cNvPr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9759;p78">
              <a:extLst>
                <a:ext uri="{FF2B5EF4-FFF2-40B4-BE49-F238E27FC236}">
                  <a16:creationId xmlns:a16="http://schemas.microsoft.com/office/drawing/2014/main" id="{B75ABD49-BCCD-A3C1-38A3-8870BC0C87EC}"/>
                </a:ext>
              </a:extLst>
            </p:cNvPr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" name="Google Shape;9760;p78">
              <a:extLst>
                <a:ext uri="{FF2B5EF4-FFF2-40B4-BE49-F238E27FC236}">
                  <a16:creationId xmlns:a16="http://schemas.microsoft.com/office/drawing/2014/main" id="{F7842402-F99A-295B-91F4-2449D0BCD004}"/>
                </a:ext>
              </a:extLst>
            </p:cNvPr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9761;p78">
              <a:extLst>
                <a:ext uri="{FF2B5EF4-FFF2-40B4-BE49-F238E27FC236}">
                  <a16:creationId xmlns:a16="http://schemas.microsoft.com/office/drawing/2014/main" id="{7B7D2C8B-174A-8DA4-B5E7-8BA267EA599E}"/>
                </a:ext>
              </a:extLst>
            </p:cNvPr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9762;p78">
              <a:extLst>
                <a:ext uri="{FF2B5EF4-FFF2-40B4-BE49-F238E27FC236}">
                  <a16:creationId xmlns:a16="http://schemas.microsoft.com/office/drawing/2014/main" id="{CD40CDD9-6968-1858-01D7-E8AB80E4C416}"/>
                </a:ext>
              </a:extLst>
            </p:cNvPr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9763;p78">
              <a:extLst>
                <a:ext uri="{FF2B5EF4-FFF2-40B4-BE49-F238E27FC236}">
                  <a16:creationId xmlns:a16="http://schemas.microsoft.com/office/drawing/2014/main" id="{04C96104-4ED0-BC1D-A108-66E4CB7BB008}"/>
                </a:ext>
              </a:extLst>
            </p:cNvPr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9764;p78">
              <a:extLst>
                <a:ext uri="{FF2B5EF4-FFF2-40B4-BE49-F238E27FC236}">
                  <a16:creationId xmlns:a16="http://schemas.microsoft.com/office/drawing/2014/main" id="{EB62B9D0-4C72-08E6-3AC7-48E42240B802}"/>
                </a:ext>
              </a:extLst>
            </p:cNvPr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9765;p78">
            <a:extLst>
              <a:ext uri="{FF2B5EF4-FFF2-40B4-BE49-F238E27FC236}">
                <a16:creationId xmlns:a16="http://schemas.microsoft.com/office/drawing/2014/main" id="{FCB15328-CB62-7979-D4CB-41C7ABB6A66C}"/>
              </a:ext>
            </a:extLst>
          </p:cNvPr>
          <p:cNvGrpSpPr/>
          <p:nvPr/>
        </p:nvGrpSpPr>
        <p:grpSpPr>
          <a:xfrm>
            <a:off x="7315857" y="1708926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145" name="Google Shape;9766;p78">
              <a:extLst>
                <a:ext uri="{FF2B5EF4-FFF2-40B4-BE49-F238E27FC236}">
                  <a16:creationId xmlns:a16="http://schemas.microsoft.com/office/drawing/2014/main" id="{53733FBD-BBB3-7877-CA09-8533FD3BE345}"/>
                </a:ext>
              </a:extLst>
            </p:cNvPr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9767;p78">
              <a:extLst>
                <a:ext uri="{FF2B5EF4-FFF2-40B4-BE49-F238E27FC236}">
                  <a16:creationId xmlns:a16="http://schemas.microsoft.com/office/drawing/2014/main" id="{B9A5A775-F471-F8C9-6D7D-8F0CF92AA51C}"/>
                </a:ext>
              </a:extLst>
            </p:cNvPr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7" name="Google Shape;9768;p78">
            <a:extLst>
              <a:ext uri="{FF2B5EF4-FFF2-40B4-BE49-F238E27FC236}">
                <a16:creationId xmlns:a16="http://schemas.microsoft.com/office/drawing/2014/main" id="{5C72E36A-9D75-C781-C998-A6765376C053}"/>
              </a:ext>
            </a:extLst>
          </p:cNvPr>
          <p:cNvSpPr/>
          <p:nvPr/>
        </p:nvSpPr>
        <p:spPr>
          <a:xfrm>
            <a:off x="2390710" y="1666754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8" name="Google Shape;9769;p78">
            <a:extLst>
              <a:ext uri="{FF2B5EF4-FFF2-40B4-BE49-F238E27FC236}">
                <a16:creationId xmlns:a16="http://schemas.microsoft.com/office/drawing/2014/main" id="{96557248-5823-D869-9A1F-45B911759FDC}"/>
              </a:ext>
            </a:extLst>
          </p:cNvPr>
          <p:cNvGrpSpPr/>
          <p:nvPr/>
        </p:nvGrpSpPr>
        <p:grpSpPr>
          <a:xfrm>
            <a:off x="2846576" y="1676207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149" name="Google Shape;9770;p78">
              <a:extLst>
                <a:ext uri="{FF2B5EF4-FFF2-40B4-BE49-F238E27FC236}">
                  <a16:creationId xmlns:a16="http://schemas.microsoft.com/office/drawing/2014/main" id="{FA5F1536-BA10-DC38-2CA6-BB96FE29FEB3}"/>
                </a:ext>
              </a:extLst>
            </p:cNvPr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9771;p78">
              <a:extLst>
                <a:ext uri="{FF2B5EF4-FFF2-40B4-BE49-F238E27FC236}">
                  <a16:creationId xmlns:a16="http://schemas.microsoft.com/office/drawing/2014/main" id="{93FB5F06-3326-89CE-05E3-72A7083BFE82}"/>
                </a:ext>
              </a:extLst>
            </p:cNvPr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9772;p78">
              <a:extLst>
                <a:ext uri="{FF2B5EF4-FFF2-40B4-BE49-F238E27FC236}">
                  <a16:creationId xmlns:a16="http://schemas.microsoft.com/office/drawing/2014/main" id="{AE0C6FE3-9D5B-3E65-C78E-0F3369AE2936}"/>
                </a:ext>
              </a:extLst>
            </p:cNvPr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9773;p78">
              <a:extLst>
                <a:ext uri="{FF2B5EF4-FFF2-40B4-BE49-F238E27FC236}">
                  <a16:creationId xmlns:a16="http://schemas.microsoft.com/office/drawing/2014/main" id="{099C4FAA-5997-7BD9-4D3D-7235A5A98D1D}"/>
                </a:ext>
              </a:extLst>
            </p:cNvPr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3" name="Google Shape;9774;p78">
            <a:extLst>
              <a:ext uri="{FF2B5EF4-FFF2-40B4-BE49-F238E27FC236}">
                <a16:creationId xmlns:a16="http://schemas.microsoft.com/office/drawing/2014/main" id="{AE769DDD-66C9-39B4-EEAB-AF7716CD203E}"/>
              </a:ext>
            </a:extLst>
          </p:cNvPr>
          <p:cNvGrpSpPr/>
          <p:nvPr/>
        </p:nvGrpSpPr>
        <p:grpSpPr>
          <a:xfrm>
            <a:off x="3738987" y="1676207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154" name="Google Shape;9775;p78">
              <a:extLst>
                <a:ext uri="{FF2B5EF4-FFF2-40B4-BE49-F238E27FC236}">
                  <a16:creationId xmlns:a16="http://schemas.microsoft.com/office/drawing/2014/main" id="{CDF31142-CCA6-C20B-84C5-656BA407E8DB}"/>
                </a:ext>
              </a:extLst>
            </p:cNvPr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9776;p78">
              <a:extLst>
                <a:ext uri="{FF2B5EF4-FFF2-40B4-BE49-F238E27FC236}">
                  <a16:creationId xmlns:a16="http://schemas.microsoft.com/office/drawing/2014/main" id="{2E69B516-5FF5-FE9B-1CC9-64783B34C8DC}"/>
                </a:ext>
              </a:extLst>
            </p:cNvPr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9777;p78">
              <a:extLst>
                <a:ext uri="{FF2B5EF4-FFF2-40B4-BE49-F238E27FC236}">
                  <a16:creationId xmlns:a16="http://schemas.microsoft.com/office/drawing/2014/main" id="{09775527-CE3A-7AD5-E288-F16F78F645A0}"/>
                </a:ext>
              </a:extLst>
            </p:cNvPr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7" name="Google Shape;9778;p78">
              <a:extLst>
                <a:ext uri="{FF2B5EF4-FFF2-40B4-BE49-F238E27FC236}">
                  <a16:creationId xmlns:a16="http://schemas.microsoft.com/office/drawing/2014/main" id="{A99A2E7D-955C-6CDD-6254-107121A83A64}"/>
                </a:ext>
              </a:extLst>
            </p:cNvPr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9779;p78">
              <a:extLst>
                <a:ext uri="{FF2B5EF4-FFF2-40B4-BE49-F238E27FC236}">
                  <a16:creationId xmlns:a16="http://schemas.microsoft.com/office/drawing/2014/main" id="{5958B9D8-FBDC-0C47-3DD9-82358F1D50AC}"/>
                </a:ext>
              </a:extLst>
            </p:cNvPr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9780;p78">
              <a:extLst>
                <a:ext uri="{FF2B5EF4-FFF2-40B4-BE49-F238E27FC236}">
                  <a16:creationId xmlns:a16="http://schemas.microsoft.com/office/drawing/2014/main" id="{2F0111E5-0041-E743-0556-6F70A963D63E}"/>
                </a:ext>
              </a:extLst>
            </p:cNvPr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9781;p78">
              <a:extLst>
                <a:ext uri="{FF2B5EF4-FFF2-40B4-BE49-F238E27FC236}">
                  <a16:creationId xmlns:a16="http://schemas.microsoft.com/office/drawing/2014/main" id="{F3B9C13A-DBFB-0CE0-3801-5C7D8E52BC2C}"/>
                </a:ext>
              </a:extLst>
            </p:cNvPr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9782;p78">
              <a:extLst>
                <a:ext uri="{FF2B5EF4-FFF2-40B4-BE49-F238E27FC236}">
                  <a16:creationId xmlns:a16="http://schemas.microsoft.com/office/drawing/2014/main" id="{E8ABDB8E-1C46-EA3B-E5D1-8D04967B7D4A}"/>
                </a:ext>
              </a:extLst>
            </p:cNvPr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9783;p78">
              <a:extLst>
                <a:ext uri="{FF2B5EF4-FFF2-40B4-BE49-F238E27FC236}">
                  <a16:creationId xmlns:a16="http://schemas.microsoft.com/office/drawing/2014/main" id="{5C2C57F0-34BE-1AEB-5142-48F51AF109A8}"/>
                </a:ext>
              </a:extLst>
            </p:cNvPr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9784;p78">
              <a:extLst>
                <a:ext uri="{FF2B5EF4-FFF2-40B4-BE49-F238E27FC236}">
                  <a16:creationId xmlns:a16="http://schemas.microsoft.com/office/drawing/2014/main" id="{32952017-72EC-FB5D-AC3E-95CDEC051078}"/>
                </a:ext>
              </a:extLst>
            </p:cNvPr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9785;p78">
              <a:extLst>
                <a:ext uri="{FF2B5EF4-FFF2-40B4-BE49-F238E27FC236}">
                  <a16:creationId xmlns:a16="http://schemas.microsoft.com/office/drawing/2014/main" id="{3E781A3E-C67E-3CD4-7CDB-AF2C760CEB60}"/>
                </a:ext>
              </a:extLst>
            </p:cNvPr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5" name="Google Shape;9786;p78">
              <a:extLst>
                <a:ext uri="{FF2B5EF4-FFF2-40B4-BE49-F238E27FC236}">
                  <a16:creationId xmlns:a16="http://schemas.microsoft.com/office/drawing/2014/main" id="{9991734B-D35E-4340-A75B-09AB0E8B92C8}"/>
                </a:ext>
              </a:extLst>
            </p:cNvPr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6" name="Google Shape;9787;p78">
              <a:extLst>
                <a:ext uri="{FF2B5EF4-FFF2-40B4-BE49-F238E27FC236}">
                  <a16:creationId xmlns:a16="http://schemas.microsoft.com/office/drawing/2014/main" id="{A3B05CBB-0593-256F-7A13-1CE4C29CBDB1}"/>
                </a:ext>
              </a:extLst>
            </p:cNvPr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7" name="Google Shape;9788;p78">
            <a:extLst>
              <a:ext uri="{FF2B5EF4-FFF2-40B4-BE49-F238E27FC236}">
                <a16:creationId xmlns:a16="http://schemas.microsoft.com/office/drawing/2014/main" id="{C26660E9-A84C-D1F8-A100-5B1659F75F88}"/>
              </a:ext>
            </a:extLst>
          </p:cNvPr>
          <p:cNvSpPr/>
          <p:nvPr/>
        </p:nvSpPr>
        <p:spPr>
          <a:xfrm>
            <a:off x="1920809" y="1661439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68" name="Google Shape;9789;p78">
            <a:extLst>
              <a:ext uri="{FF2B5EF4-FFF2-40B4-BE49-F238E27FC236}">
                <a16:creationId xmlns:a16="http://schemas.microsoft.com/office/drawing/2014/main" id="{8EA5CF8B-52D0-863F-5D42-D9B974E3E601}"/>
              </a:ext>
            </a:extLst>
          </p:cNvPr>
          <p:cNvGrpSpPr/>
          <p:nvPr/>
        </p:nvGrpSpPr>
        <p:grpSpPr>
          <a:xfrm>
            <a:off x="4624205" y="1676207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169" name="Google Shape;9790;p78">
              <a:extLst>
                <a:ext uri="{FF2B5EF4-FFF2-40B4-BE49-F238E27FC236}">
                  <a16:creationId xmlns:a16="http://schemas.microsoft.com/office/drawing/2014/main" id="{CE54FDFA-E944-9D12-8A8F-61569EFF186B}"/>
                </a:ext>
              </a:extLst>
            </p:cNvPr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9791;p78">
              <a:extLst>
                <a:ext uri="{FF2B5EF4-FFF2-40B4-BE49-F238E27FC236}">
                  <a16:creationId xmlns:a16="http://schemas.microsoft.com/office/drawing/2014/main" id="{64E93890-17BD-3EA2-A61B-B4766FA2F1A3}"/>
                </a:ext>
              </a:extLst>
            </p:cNvPr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9792;p78">
              <a:extLst>
                <a:ext uri="{FF2B5EF4-FFF2-40B4-BE49-F238E27FC236}">
                  <a16:creationId xmlns:a16="http://schemas.microsoft.com/office/drawing/2014/main" id="{EA2FBB94-C0FB-3D64-E491-E471DBE1EDE3}"/>
                </a:ext>
              </a:extLst>
            </p:cNvPr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9793;p78">
              <a:extLst>
                <a:ext uri="{FF2B5EF4-FFF2-40B4-BE49-F238E27FC236}">
                  <a16:creationId xmlns:a16="http://schemas.microsoft.com/office/drawing/2014/main" id="{AA1BBD55-1D77-ED65-AA94-DEFABEDF7286}"/>
                </a:ext>
              </a:extLst>
            </p:cNvPr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9794;p78">
              <a:extLst>
                <a:ext uri="{FF2B5EF4-FFF2-40B4-BE49-F238E27FC236}">
                  <a16:creationId xmlns:a16="http://schemas.microsoft.com/office/drawing/2014/main" id="{578A5F00-DEEB-43A7-D513-2FBD398E161F}"/>
                </a:ext>
              </a:extLst>
            </p:cNvPr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9795;p78">
              <a:extLst>
                <a:ext uri="{FF2B5EF4-FFF2-40B4-BE49-F238E27FC236}">
                  <a16:creationId xmlns:a16="http://schemas.microsoft.com/office/drawing/2014/main" id="{9F1BBF30-6BBF-3B9A-0C34-E2995303CE7F}"/>
                </a:ext>
              </a:extLst>
            </p:cNvPr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9796;p78">
              <a:extLst>
                <a:ext uri="{FF2B5EF4-FFF2-40B4-BE49-F238E27FC236}">
                  <a16:creationId xmlns:a16="http://schemas.microsoft.com/office/drawing/2014/main" id="{4C49BA25-F3BB-F59F-EFEE-AE7D65E11D4F}"/>
                </a:ext>
              </a:extLst>
            </p:cNvPr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9797;p78">
              <a:extLst>
                <a:ext uri="{FF2B5EF4-FFF2-40B4-BE49-F238E27FC236}">
                  <a16:creationId xmlns:a16="http://schemas.microsoft.com/office/drawing/2014/main" id="{31F1310E-0D3E-7415-12D3-A41F219E3574}"/>
                </a:ext>
              </a:extLst>
            </p:cNvPr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9798;p78">
              <a:extLst>
                <a:ext uri="{FF2B5EF4-FFF2-40B4-BE49-F238E27FC236}">
                  <a16:creationId xmlns:a16="http://schemas.microsoft.com/office/drawing/2014/main" id="{C2D822F5-1959-81E6-FCBA-E9B7F702610F}"/>
                </a:ext>
              </a:extLst>
            </p:cNvPr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9799;p78">
              <a:extLst>
                <a:ext uri="{FF2B5EF4-FFF2-40B4-BE49-F238E27FC236}">
                  <a16:creationId xmlns:a16="http://schemas.microsoft.com/office/drawing/2014/main" id="{201667CD-1422-F326-A4CC-88A808E75882}"/>
                </a:ext>
              </a:extLst>
            </p:cNvPr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9" name="Google Shape;9800;p78">
              <a:extLst>
                <a:ext uri="{FF2B5EF4-FFF2-40B4-BE49-F238E27FC236}">
                  <a16:creationId xmlns:a16="http://schemas.microsoft.com/office/drawing/2014/main" id="{3EA88F76-60C4-5CBD-FB2E-26FB6D31FA0A}"/>
                </a:ext>
              </a:extLst>
            </p:cNvPr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9801;p78">
              <a:extLst>
                <a:ext uri="{FF2B5EF4-FFF2-40B4-BE49-F238E27FC236}">
                  <a16:creationId xmlns:a16="http://schemas.microsoft.com/office/drawing/2014/main" id="{E12AB088-6545-4C7C-A64E-A67F739A30B1}"/>
                </a:ext>
              </a:extLst>
            </p:cNvPr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9802;p78">
              <a:extLst>
                <a:ext uri="{FF2B5EF4-FFF2-40B4-BE49-F238E27FC236}">
                  <a16:creationId xmlns:a16="http://schemas.microsoft.com/office/drawing/2014/main" id="{AB115716-F49F-3D01-8D72-58592405CB05}"/>
                </a:ext>
              </a:extLst>
            </p:cNvPr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9803;p78">
              <a:extLst>
                <a:ext uri="{FF2B5EF4-FFF2-40B4-BE49-F238E27FC236}">
                  <a16:creationId xmlns:a16="http://schemas.microsoft.com/office/drawing/2014/main" id="{BBCA6DA3-A9C2-EB04-2AAA-FDBAF9ADD939}"/>
                </a:ext>
              </a:extLst>
            </p:cNvPr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9804;p78">
              <a:extLst>
                <a:ext uri="{FF2B5EF4-FFF2-40B4-BE49-F238E27FC236}">
                  <a16:creationId xmlns:a16="http://schemas.microsoft.com/office/drawing/2014/main" id="{5701CF0C-CC84-C794-C1D6-FEB737F957DC}"/>
                </a:ext>
              </a:extLst>
            </p:cNvPr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9805;p78">
              <a:extLst>
                <a:ext uri="{FF2B5EF4-FFF2-40B4-BE49-F238E27FC236}">
                  <a16:creationId xmlns:a16="http://schemas.microsoft.com/office/drawing/2014/main" id="{5E5F799F-848A-7716-8D2A-0C0209BD41BE}"/>
                </a:ext>
              </a:extLst>
            </p:cNvPr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9806;p78">
              <a:extLst>
                <a:ext uri="{FF2B5EF4-FFF2-40B4-BE49-F238E27FC236}">
                  <a16:creationId xmlns:a16="http://schemas.microsoft.com/office/drawing/2014/main" id="{1306DAA9-6BB1-7771-F8F1-0B2C00FCF356}"/>
                </a:ext>
              </a:extLst>
            </p:cNvPr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6" name="Google Shape;9807;p78">
            <a:extLst>
              <a:ext uri="{FF2B5EF4-FFF2-40B4-BE49-F238E27FC236}">
                <a16:creationId xmlns:a16="http://schemas.microsoft.com/office/drawing/2014/main" id="{8BE3EE9D-1B6D-1DC5-3040-DEDFC5A73507}"/>
              </a:ext>
            </a:extLst>
          </p:cNvPr>
          <p:cNvGrpSpPr/>
          <p:nvPr/>
        </p:nvGrpSpPr>
        <p:grpSpPr>
          <a:xfrm>
            <a:off x="4185781" y="1208216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187" name="Google Shape;9808;p78">
              <a:extLst>
                <a:ext uri="{FF2B5EF4-FFF2-40B4-BE49-F238E27FC236}">
                  <a16:creationId xmlns:a16="http://schemas.microsoft.com/office/drawing/2014/main" id="{E2C99C67-F7E7-6B52-9856-B027DA50AAA0}"/>
                </a:ext>
              </a:extLst>
            </p:cNvPr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9809;p78">
              <a:extLst>
                <a:ext uri="{FF2B5EF4-FFF2-40B4-BE49-F238E27FC236}">
                  <a16:creationId xmlns:a16="http://schemas.microsoft.com/office/drawing/2014/main" id="{79D902B0-EFDC-EC81-5706-AAAB2FBD34B6}"/>
                </a:ext>
              </a:extLst>
            </p:cNvPr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9810;p78">
              <a:extLst>
                <a:ext uri="{FF2B5EF4-FFF2-40B4-BE49-F238E27FC236}">
                  <a16:creationId xmlns:a16="http://schemas.microsoft.com/office/drawing/2014/main" id="{819EAE11-07AB-E135-8DFB-B5FD519ECE6F}"/>
                </a:ext>
              </a:extLst>
            </p:cNvPr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9811;p78">
              <a:extLst>
                <a:ext uri="{FF2B5EF4-FFF2-40B4-BE49-F238E27FC236}">
                  <a16:creationId xmlns:a16="http://schemas.microsoft.com/office/drawing/2014/main" id="{3167BE4C-94D8-F2DB-B88B-128E2C4302EA}"/>
                </a:ext>
              </a:extLst>
            </p:cNvPr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9812;p78">
              <a:extLst>
                <a:ext uri="{FF2B5EF4-FFF2-40B4-BE49-F238E27FC236}">
                  <a16:creationId xmlns:a16="http://schemas.microsoft.com/office/drawing/2014/main" id="{ED777B97-F38F-323F-7637-6719E607B739}"/>
                </a:ext>
              </a:extLst>
            </p:cNvPr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9813;p78">
              <a:extLst>
                <a:ext uri="{FF2B5EF4-FFF2-40B4-BE49-F238E27FC236}">
                  <a16:creationId xmlns:a16="http://schemas.microsoft.com/office/drawing/2014/main" id="{F3BD32C6-6F6B-23D5-B260-88E0E3E67CB2}"/>
                </a:ext>
              </a:extLst>
            </p:cNvPr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9814;p78">
              <a:extLst>
                <a:ext uri="{FF2B5EF4-FFF2-40B4-BE49-F238E27FC236}">
                  <a16:creationId xmlns:a16="http://schemas.microsoft.com/office/drawing/2014/main" id="{AECB0BE7-7B8B-C762-8022-9BFD44B18AF4}"/>
                </a:ext>
              </a:extLst>
            </p:cNvPr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9815;p78">
              <a:extLst>
                <a:ext uri="{FF2B5EF4-FFF2-40B4-BE49-F238E27FC236}">
                  <a16:creationId xmlns:a16="http://schemas.microsoft.com/office/drawing/2014/main" id="{1DD7737E-E8D4-2C78-43CD-346A61E98B0F}"/>
                </a:ext>
              </a:extLst>
            </p:cNvPr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9816;p78">
              <a:extLst>
                <a:ext uri="{FF2B5EF4-FFF2-40B4-BE49-F238E27FC236}">
                  <a16:creationId xmlns:a16="http://schemas.microsoft.com/office/drawing/2014/main" id="{531F3DAD-F3E0-6A30-1F50-8B8B504CA7C3}"/>
                </a:ext>
              </a:extLst>
            </p:cNvPr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6" name="Google Shape;9817;p78">
              <a:extLst>
                <a:ext uri="{FF2B5EF4-FFF2-40B4-BE49-F238E27FC236}">
                  <a16:creationId xmlns:a16="http://schemas.microsoft.com/office/drawing/2014/main" id="{F991EB75-4E1A-3E79-8706-3DBB10CA6179}"/>
                </a:ext>
              </a:extLst>
            </p:cNvPr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7" name="Google Shape;9818;p78">
              <a:extLst>
                <a:ext uri="{FF2B5EF4-FFF2-40B4-BE49-F238E27FC236}">
                  <a16:creationId xmlns:a16="http://schemas.microsoft.com/office/drawing/2014/main" id="{EB8ED976-B8E1-42C5-E3E4-AC302DF07DEF}"/>
                </a:ext>
              </a:extLst>
            </p:cNvPr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9819;p78">
              <a:extLst>
                <a:ext uri="{FF2B5EF4-FFF2-40B4-BE49-F238E27FC236}">
                  <a16:creationId xmlns:a16="http://schemas.microsoft.com/office/drawing/2014/main" id="{2C97519A-70B9-2742-0CED-85B0776871B6}"/>
                </a:ext>
              </a:extLst>
            </p:cNvPr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9820;p78">
              <a:extLst>
                <a:ext uri="{FF2B5EF4-FFF2-40B4-BE49-F238E27FC236}">
                  <a16:creationId xmlns:a16="http://schemas.microsoft.com/office/drawing/2014/main" id="{A48E9AE6-EBE7-F274-EF28-472BEAA31FF3}"/>
                </a:ext>
              </a:extLst>
            </p:cNvPr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9821;p78">
            <a:extLst>
              <a:ext uri="{FF2B5EF4-FFF2-40B4-BE49-F238E27FC236}">
                <a16:creationId xmlns:a16="http://schemas.microsoft.com/office/drawing/2014/main" id="{5C281BAE-32B5-1EF4-889E-7A4B63607042}"/>
              </a:ext>
            </a:extLst>
          </p:cNvPr>
          <p:cNvGrpSpPr/>
          <p:nvPr/>
        </p:nvGrpSpPr>
        <p:grpSpPr>
          <a:xfrm>
            <a:off x="4221396" y="1675443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201" name="Google Shape;9822;p78">
              <a:extLst>
                <a:ext uri="{FF2B5EF4-FFF2-40B4-BE49-F238E27FC236}">
                  <a16:creationId xmlns:a16="http://schemas.microsoft.com/office/drawing/2014/main" id="{CF4F81F0-EA2B-55FF-4CC2-7CF525D19B9B}"/>
                </a:ext>
              </a:extLst>
            </p:cNvPr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9823;p78">
              <a:extLst>
                <a:ext uri="{FF2B5EF4-FFF2-40B4-BE49-F238E27FC236}">
                  <a16:creationId xmlns:a16="http://schemas.microsoft.com/office/drawing/2014/main" id="{768D33FA-6DAD-1230-C746-FF0B95B5E506}"/>
                </a:ext>
              </a:extLst>
            </p:cNvPr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9824;p78">
              <a:extLst>
                <a:ext uri="{FF2B5EF4-FFF2-40B4-BE49-F238E27FC236}">
                  <a16:creationId xmlns:a16="http://schemas.microsoft.com/office/drawing/2014/main" id="{F90F5A09-E79A-E819-1525-9A2D4B3FDB9E}"/>
                </a:ext>
              </a:extLst>
            </p:cNvPr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4" name="Google Shape;9825;p78">
            <a:extLst>
              <a:ext uri="{FF2B5EF4-FFF2-40B4-BE49-F238E27FC236}">
                <a16:creationId xmlns:a16="http://schemas.microsoft.com/office/drawing/2014/main" id="{5BE8F80A-6904-DAD3-7857-B4D0497AC27B}"/>
              </a:ext>
            </a:extLst>
          </p:cNvPr>
          <p:cNvGrpSpPr/>
          <p:nvPr/>
        </p:nvGrpSpPr>
        <p:grpSpPr>
          <a:xfrm>
            <a:off x="3366860" y="2589784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205" name="Google Shape;9826;p78">
              <a:extLst>
                <a:ext uri="{FF2B5EF4-FFF2-40B4-BE49-F238E27FC236}">
                  <a16:creationId xmlns:a16="http://schemas.microsoft.com/office/drawing/2014/main" id="{AAEC6BC8-03C2-710D-5439-A007609AFC69}"/>
                </a:ext>
              </a:extLst>
            </p:cNvPr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9827;p78">
              <a:extLst>
                <a:ext uri="{FF2B5EF4-FFF2-40B4-BE49-F238E27FC236}">
                  <a16:creationId xmlns:a16="http://schemas.microsoft.com/office/drawing/2014/main" id="{B17FBA39-F32A-AC08-E3F6-5026AB413E16}"/>
                </a:ext>
              </a:extLst>
            </p:cNvPr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7" name="Google Shape;9828;p78">
              <a:extLst>
                <a:ext uri="{FF2B5EF4-FFF2-40B4-BE49-F238E27FC236}">
                  <a16:creationId xmlns:a16="http://schemas.microsoft.com/office/drawing/2014/main" id="{A2D92A0A-5FA6-1A19-D04E-5408FB2633BD}"/>
                </a:ext>
              </a:extLst>
            </p:cNvPr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8" name="Google Shape;9829;p78">
            <a:extLst>
              <a:ext uri="{FF2B5EF4-FFF2-40B4-BE49-F238E27FC236}">
                <a16:creationId xmlns:a16="http://schemas.microsoft.com/office/drawing/2014/main" id="{6D68A95E-29A9-FD9A-98A3-D81D549B2DDA}"/>
              </a:ext>
            </a:extLst>
          </p:cNvPr>
          <p:cNvSpPr/>
          <p:nvPr/>
        </p:nvSpPr>
        <p:spPr>
          <a:xfrm>
            <a:off x="6420422" y="1669014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09" name="Google Shape;9830;p78">
            <a:extLst>
              <a:ext uri="{FF2B5EF4-FFF2-40B4-BE49-F238E27FC236}">
                <a16:creationId xmlns:a16="http://schemas.microsoft.com/office/drawing/2014/main" id="{4BCFE7DA-5352-B270-5E61-21F14B9DBE84}"/>
              </a:ext>
            </a:extLst>
          </p:cNvPr>
          <p:cNvGrpSpPr/>
          <p:nvPr/>
        </p:nvGrpSpPr>
        <p:grpSpPr>
          <a:xfrm>
            <a:off x="6861137" y="1669778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210" name="Google Shape;9831;p78">
              <a:extLst>
                <a:ext uri="{FF2B5EF4-FFF2-40B4-BE49-F238E27FC236}">
                  <a16:creationId xmlns:a16="http://schemas.microsoft.com/office/drawing/2014/main" id="{D1979D7D-C55C-6246-D1A0-DF8233870BCA}"/>
                </a:ext>
              </a:extLst>
            </p:cNvPr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1" name="Google Shape;9832;p78">
              <a:extLst>
                <a:ext uri="{FF2B5EF4-FFF2-40B4-BE49-F238E27FC236}">
                  <a16:creationId xmlns:a16="http://schemas.microsoft.com/office/drawing/2014/main" id="{24F595B7-4406-5579-5C6B-235B0639360F}"/>
                </a:ext>
              </a:extLst>
            </p:cNvPr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2" name="Google Shape;9833;p78">
              <a:extLst>
                <a:ext uri="{FF2B5EF4-FFF2-40B4-BE49-F238E27FC236}">
                  <a16:creationId xmlns:a16="http://schemas.microsoft.com/office/drawing/2014/main" id="{0D038E93-12DC-C726-2E32-F1E534026437}"/>
                </a:ext>
              </a:extLst>
            </p:cNvPr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3" name="Google Shape;9834;p78">
              <a:extLst>
                <a:ext uri="{FF2B5EF4-FFF2-40B4-BE49-F238E27FC236}">
                  <a16:creationId xmlns:a16="http://schemas.microsoft.com/office/drawing/2014/main" id="{8310AB6D-3CFE-9AE9-790D-A5070C6274A4}"/>
                </a:ext>
              </a:extLst>
            </p:cNvPr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4" name="Google Shape;9835;p78">
            <a:extLst>
              <a:ext uri="{FF2B5EF4-FFF2-40B4-BE49-F238E27FC236}">
                <a16:creationId xmlns:a16="http://schemas.microsoft.com/office/drawing/2014/main" id="{0284294A-A175-68DF-EA1E-9927C3A3E178}"/>
              </a:ext>
            </a:extLst>
          </p:cNvPr>
          <p:cNvGrpSpPr/>
          <p:nvPr/>
        </p:nvGrpSpPr>
        <p:grpSpPr>
          <a:xfrm>
            <a:off x="1934081" y="2625844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215" name="Google Shape;9836;p78">
              <a:extLst>
                <a:ext uri="{FF2B5EF4-FFF2-40B4-BE49-F238E27FC236}">
                  <a16:creationId xmlns:a16="http://schemas.microsoft.com/office/drawing/2014/main" id="{8747A5D2-2128-B053-7D3C-7EDA19A6866E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6" name="Google Shape;9837;p78">
              <a:extLst>
                <a:ext uri="{FF2B5EF4-FFF2-40B4-BE49-F238E27FC236}">
                  <a16:creationId xmlns:a16="http://schemas.microsoft.com/office/drawing/2014/main" id="{41328960-3FC5-68DE-0810-EEA9167DD527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oogle Shape;9838;p78">
            <a:extLst>
              <a:ext uri="{FF2B5EF4-FFF2-40B4-BE49-F238E27FC236}">
                <a16:creationId xmlns:a16="http://schemas.microsoft.com/office/drawing/2014/main" id="{A048A1E2-0A54-AAD2-F121-CF2AE6A40C5F}"/>
              </a:ext>
            </a:extLst>
          </p:cNvPr>
          <p:cNvGrpSpPr/>
          <p:nvPr/>
        </p:nvGrpSpPr>
        <p:grpSpPr>
          <a:xfrm>
            <a:off x="8623235" y="1669014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218" name="Google Shape;9839;p78">
              <a:extLst>
                <a:ext uri="{FF2B5EF4-FFF2-40B4-BE49-F238E27FC236}">
                  <a16:creationId xmlns:a16="http://schemas.microsoft.com/office/drawing/2014/main" id="{27B984FA-28C7-5FB8-CBB5-ACE537D14E11}"/>
                </a:ext>
              </a:extLst>
            </p:cNvPr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9" name="Google Shape;9840;p78">
              <a:extLst>
                <a:ext uri="{FF2B5EF4-FFF2-40B4-BE49-F238E27FC236}">
                  <a16:creationId xmlns:a16="http://schemas.microsoft.com/office/drawing/2014/main" id="{13010EBF-05B8-F494-98AA-55184C640743}"/>
                </a:ext>
              </a:extLst>
            </p:cNvPr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0" name="Google Shape;9841;p78">
              <a:extLst>
                <a:ext uri="{FF2B5EF4-FFF2-40B4-BE49-F238E27FC236}">
                  <a16:creationId xmlns:a16="http://schemas.microsoft.com/office/drawing/2014/main" id="{FD029732-6457-E10B-0A41-A682622C9D72}"/>
                </a:ext>
              </a:extLst>
            </p:cNvPr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9842;p78">
              <a:extLst>
                <a:ext uri="{FF2B5EF4-FFF2-40B4-BE49-F238E27FC236}">
                  <a16:creationId xmlns:a16="http://schemas.microsoft.com/office/drawing/2014/main" id="{DBA99922-FC49-EECA-FEC7-53CD0D294582}"/>
                </a:ext>
              </a:extLst>
            </p:cNvPr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2" name="Google Shape;9843;p78">
              <a:extLst>
                <a:ext uri="{FF2B5EF4-FFF2-40B4-BE49-F238E27FC236}">
                  <a16:creationId xmlns:a16="http://schemas.microsoft.com/office/drawing/2014/main" id="{E79F8C6F-CB84-ECEB-EA0C-084E8845E7EA}"/>
                </a:ext>
              </a:extLst>
            </p:cNvPr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3" name="Google Shape;9844;p78">
              <a:extLst>
                <a:ext uri="{FF2B5EF4-FFF2-40B4-BE49-F238E27FC236}">
                  <a16:creationId xmlns:a16="http://schemas.microsoft.com/office/drawing/2014/main" id="{CFD157D0-3A2F-85ED-C0AD-A10EFD192EB2}"/>
                </a:ext>
              </a:extLst>
            </p:cNvPr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4" name="Google Shape;9845;p78">
              <a:extLst>
                <a:ext uri="{FF2B5EF4-FFF2-40B4-BE49-F238E27FC236}">
                  <a16:creationId xmlns:a16="http://schemas.microsoft.com/office/drawing/2014/main" id="{6CD65E53-AFE6-B402-9755-4A0A8CA9BC58}"/>
                </a:ext>
              </a:extLst>
            </p:cNvPr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5" name="Google Shape;9846;p78">
              <a:extLst>
                <a:ext uri="{FF2B5EF4-FFF2-40B4-BE49-F238E27FC236}">
                  <a16:creationId xmlns:a16="http://schemas.microsoft.com/office/drawing/2014/main" id="{3F134973-8F2E-26AA-B79E-6B483C7C4746}"/>
                </a:ext>
              </a:extLst>
            </p:cNvPr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6" name="Google Shape;9847;p78">
              <a:extLst>
                <a:ext uri="{FF2B5EF4-FFF2-40B4-BE49-F238E27FC236}">
                  <a16:creationId xmlns:a16="http://schemas.microsoft.com/office/drawing/2014/main" id="{139AF905-B5EA-A207-4C14-4485987B21D2}"/>
                </a:ext>
              </a:extLst>
            </p:cNvPr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7" name="Google Shape;9848;p78">
            <a:extLst>
              <a:ext uri="{FF2B5EF4-FFF2-40B4-BE49-F238E27FC236}">
                <a16:creationId xmlns:a16="http://schemas.microsoft.com/office/drawing/2014/main" id="{B6BA578B-0DD9-01D3-4D40-FBB344C998D2}"/>
              </a:ext>
            </a:extLst>
          </p:cNvPr>
          <p:cNvSpPr/>
          <p:nvPr/>
        </p:nvSpPr>
        <p:spPr>
          <a:xfrm>
            <a:off x="2851127" y="2590229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28" name="Google Shape;9849;p78">
            <a:extLst>
              <a:ext uri="{FF2B5EF4-FFF2-40B4-BE49-F238E27FC236}">
                <a16:creationId xmlns:a16="http://schemas.microsoft.com/office/drawing/2014/main" id="{0E540130-0786-4007-8E43-CDC8A52BC345}"/>
              </a:ext>
            </a:extLst>
          </p:cNvPr>
          <p:cNvGrpSpPr/>
          <p:nvPr/>
        </p:nvGrpSpPr>
        <p:grpSpPr>
          <a:xfrm>
            <a:off x="1499031" y="2608435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229" name="Google Shape;9850;p78">
              <a:extLst>
                <a:ext uri="{FF2B5EF4-FFF2-40B4-BE49-F238E27FC236}">
                  <a16:creationId xmlns:a16="http://schemas.microsoft.com/office/drawing/2014/main" id="{FFF4AA70-9E2B-C92E-CCBE-7F0B79616692}"/>
                </a:ext>
              </a:extLst>
            </p:cNvPr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9851;p78">
              <a:extLst>
                <a:ext uri="{FF2B5EF4-FFF2-40B4-BE49-F238E27FC236}">
                  <a16:creationId xmlns:a16="http://schemas.microsoft.com/office/drawing/2014/main" id="{04296E9E-AB15-2EBE-4B5F-569F83895AD3}"/>
                </a:ext>
              </a:extLst>
            </p:cNvPr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1" name="Google Shape;9852;p78">
              <a:extLst>
                <a:ext uri="{FF2B5EF4-FFF2-40B4-BE49-F238E27FC236}">
                  <a16:creationId xmlns:a16="http://schemas.microsoft.com/office/drawing/2014/main" id="{58F3E150-D88B-30F8-D296-062447FB2FD5}"/>
                </a:ext>
              </a:extLst>
            </p:cNvPr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2" name="Google Shape;9853;p78">
              <a:extLst>
                <a:ext uri="{FF2B5EF4-FFF2-40B4-BE49-F238E27FC236}">
                  <a16:creationId xmlns:a16="http://schemas.microsoft.com/office/drawing/2014/main" id="{FD668DFD-F3A3-DEF6-61D8-CB633EC0265E}"/>
                </a:ext>
              </a:extLst>
            </p:cNvPr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9854;p78">
              <a:extLst>
                <a:ext uri="{FF2B5EF4-FFF2-40B4-BE49-F238E27FC236}">
                  <a16:creationId xmlns:a16="http://schemas.microsoft.com/office/drawing/2014/main" id="{2AAB3A60-D76A-ACFD-FFC4-A02ADFDAB026}"/>
                </a:ext>
              </a:extLst>
            </p:cNvPr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4" name="Google Shape;9855;p78">
            <a:extLst>
              <a:ext uri="{FF2B5EF4-FFF2-40B4-BE49-F238E27FC236}">
                <a16:creationId xmlns:a16="http://schemas.microsoft.com/office/drawing/2014/main" id="{0A3728EE-125E-DD20-8762-A933C9366FDB}"/>
              </a:ext>
            </a:extLst>
          </p:cNvPr>
          <p:cNvGrpSpPr/>
          <p:nvPr/>
        </p:nvGrpSpPr>
        <p:grpSpPr>
          <a:xfrm>
            <a:off x="2394498" y="2594399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235" name="Google Shape;9856;p78">
              <a:extLst>
                <a:ext uri="{FF2B5EF4-FFF2-40B4-BE49-F238E27FC236}">
                  <a16:creationId xmlns:a16="http://schemas.microsoft.com/office/drawing/2014/main" id="{DE6807F5-3073-544C-2BD0-AF14C5FF6546}"/>
                </a:ext>
              </a:extLst>
            </p:cNvPr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6" name="Google Shape;9857;p78">
              <a:extLst>
                <a:ext uri="{FF2B5EF4-FFF2-40B4-BE49-F238E27FC236}">
                  <a16:creationId xmlns:a16="http://schemas.microsoft.com/office/drawing/2014/main" id="{24E8B5EA-880A-92A0-2FBA-C2DFFC2CCCEE}"/>
                </a:ext>
              </a:extLst>
            </p:cNvPr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9858;p78">
              <a:extLst>
                <a:ext uri="{FF2B5EF4-FFF2-40B4-BE49-F238E27FC236}">
                  <a16:creationId xmlns:a16="http://schemas.microsoft.com/office/drawing/2014/main" id="{BB2B4DCC-50EF-5185-1B56-6731EFE8E864}"/>
                </a:ext>
              </a:extLst>
            </p:cNvPr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8" name="Google Shape;9859;p78">
              <a:extLst>
                <a:ext uri="{FF2B5EF4-FFF2-40B4-BE49-F238E27FC236}">
                  <a16:creationId xmlns:a16="http://schemas.microsoft.com/office/drawing/2014/main" id="{666D50B1-77EA-743F-A761-B2D99D72F45F}"/>
                </a:ext>
              </a:extLst>
            </p:cNvPr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9" name="Google Shape;9860;p78">
              <a:extLst>
                <a:ext uri="{FF2B5EF4-FFF2-40B4-BE49-F238E27FC236}">
                  <a16:creationId xmlns:a16="http://schemas.microsoft.com/office/drawing/2014/main" id="{62FCED41-3852-E5D5-E7DA-B61FE307996A}"/>
                </a:ext>
              </a:extLst>
            </p:cNvPr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0" name="Google Shape;9861;p78">
              <a:extLst>
                <a:ext uri="{FF2B5EF4-FFF2-40B4-BE49-F238E27FC236}">
                  <a16:creationId xmlns:a16="http://schemas.microsoft.com/office/drawing/2014/main" id="{762AB73F-054C-522C-A3DD-6FF702F865DB}"/>
                </a:ext>
              </a:extLst>
            </p:cNvPr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9862;p78">
              <a:extLst>
                <a:ext uri="{FF2B5EF4-FFF2-40B4-BE49-F238E27FC236}">
                  <a16:creationId xmlns:a16="http://schemas.microsoft.com/office/drawing/2014/main" id="{A337F7EE-4122-F5F7-8D91-6C137CF7ACFD}"/>
                </a:ext>
              </a:extLst>
            </p:cNvPr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2" name="Google Shape;9863;p78">
            <a:extLst>
              <a:ext uri="{FF2B5EF4-FFF2-40B4-BE49-F238E27FC236}">
                <a16:creationId xmlns:a16="http://schemas.microsoft.com/office/drawing/2014/main" id="{9F882901-2C57-F49B-9EF3-4A1EAEC24291}"/>
              </a:ext>
            </a:extLst>
          </p:cNvPr>
          <p:cNvGrpSpPr/>
          <p:nvPr/>
        </p:nvGrpSpPr>
        <p:grpSpPr>
          <a:xfrm>
            <a:off x="7743682" y="1669014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243" name="Google Shape;9864;p78">
              <a:extLst>
                <a:ext uri="{FF2B5EF4-FFF2-40B4-BE49-F238E27FC236}">
                  <a16:creationId xmlns:a16="http://schemas.microsoft.com/office/drawing/2014/main" id="{6DD7AB79-6244-3CC5-E19C-D2B297BDD718}"/>
                </a:ext>
              </a:extLst>
            </p:cNvPr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9865;p78">
              <a:extLst>
                <a:ext uri="{FF2B5EF4-FFF2-40B4-BE49-F238E27FC236}">
                  <a16:creationId xmlns:a16="http://schemas.microsoft.com/office/drawing/2014/main" id="{E3D14D5C-FDE4-7D5C-5A48-D695C4B1DFA9}"/>
                </a:ext>
              </a:extLst>
            </p:cNvPr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5" name="Google Shape;9866;p78">
              <a:extLst>
                <a:ext uri="{FF2B5EF4-FFF2-40B4-BE49-F238E27FC236}">
                  <a16:creationId xmlns:a16="http://schemas.microsoft.com/office/drawing/2014/main" id="{3365AABE-D8C5-5096-2180-5243FCC5C934}"/>
                </a:ext>
              </a:extLst>
            </p:cNvPr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9867;p78">
              <a:extLst>
                <a:ext uri="{FF2B5EF4-FFF2-40B4-BE49-F238E27FC236}">
                  <a16:creationId xmlns:a16="http://schemas.microsoft.com/office/drawing/2014/main" id="{D13A371A-2C2F-338A-6760-A6B53D8A91CC}"/>
                </a:ext>
              </a:extLst>
            </p:cNvPr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9868;p78">
              <a:extLst>
                <a:ext uri="{FF2B5EF4-FFF2-40B4-BE49-F238E27FC236}">
                  <a16:creationId xmlns:a16="http://schemas.microsoft.com/office/drawing/2014/main" id="{7242AC2D-446C-A934-1AE7-226B8756B3AA}"/>
                </a:ext>
              </a:extLst>
            </p:cNvPr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9869;p78">
              <a:extLst>
                <a:ext uri="{FF2B5EF4-FFF2-40B4-BE49-F238E27FC236}">
                  <a16:creationId xmlns:a16="http://schemas.microsoft.com/office/drawing/2014/main" id="{908EE7A0-57B7-B862-7B44-E3BB0C366475}"/>
                </a:ext>
              </a:extLst>
            </p:cNvPr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9" name="Google Shape;9870;p78">
              <a:extLst>
                <a:ext uri="{FF2B5EF4-FFF2-40B4-BE49-F238E27FC236}">
                  <a16:creationId xmlns:a16="http://schemas.microsoft.com/office/drawing/2014/main" id="{1EC2BF3B-F090-978C-D665-B3AFA66BEBB3}"/>
                </a:ext>
              </a:extLst>
            </p:cNvPr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0" name="Google Shape;9871;p78">
              <a:extLst>
                <a:ext uri="{FF2B5EF4-FFF2-40B4-BE49-F238E27FC236}">
                  <a16:creationId xmlns:a16="http://schemas.microsoft.com/office/drawing/2014/main" id="{2F42A6BF-8E06-A3F9-A666-B792FE2EFDF4}"/>
                </a:ext>
              </a:extLst>
            </p:cNvPr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1" name="Google Shape;9872;p78">
              <a:extLst>
                <a:ext uri="{FF2B5EF4-FFF2-40B4-BE49-F238E27FC236}">
                  <a16:creationId xmlns:a16="http://schemas.microsoft.com/office/drawing/2014/main" id="{1E77069F-97E1-30FF-F606-BE77760235A6}"/>
                </a:ext>
              </a:extLst>
            </p:cNvPr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2" name="Google Shape;9873;p78">
              <a:extLst>
                <a:ext uri="{FF2B5EF4-FFF2-40B4-BE49-F238E27FC236}">
                  <a16:creationId xmlns:a16="http://schemas.microsoft.com/office/drawing/2014/main" id="{90843F65-A95A-0D26-A248-6326ED0C4D1D}"/>
                </a:ext>
              </a:extLst>
            </p:cNvPr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9874;p78">
              <a:extLst>
                <a:ext uri="{FF2B5EF4-FFF2-40B4-BE49-F238E27FC236}">
                  <a16:creationId xmlns:a16="http://schemas.microsoft.com/office/drawing/2014/main" id="{AD4D2F45-8141-6CC7-87A1-406856E4FD6B}"/>
                </a:ext>
              </a:extLst>
            </p:cNvPr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9875;p78">
              <a:extLst>
                <a:ext uri="{FF2B5EF4-FFF2-40B4-BE49-F238E27FC236}">
                  <a16:creationId xmlns:a16="http://schemas.microsoft.com/office/drawing/2014/main" id="{7C92FBE3-F16C-154C-A78D-27BA868D3E41}"/>
                </a:ext>
              </a:extLst>
            </p:cNvPr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9876;p78">
              <a:extLst>
                <a:ext uri="{FF2B5EF4-FFF2-40B4-BE49-F238E27FC236}">
                  <a16:creationId xmlns:a16="http://schemas.microsoft.com/office/drawing/2014/main" id="{8C9F7653-8525-4A07-5D4D-7BB73CDDAC64}"/>
                </a:ext>
              </a:extLst>
            </p:cNvPr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6" name="Google Shape;9877;p78">
            <a:extLst>
              <a:ext uri="{FF2B5EF4-FFF2-40B4-BE49-F238E27FC236}">
                <a16:creationId xmlns:a16="http://schemas.microsoft.com/office/drawing/2014/main" id="{5403D22F-80A1-6308-DE02-728C8BBF18D2}"/>
              </a:ext>
            </a:extLst>
          </p:cNvPr>
          <p:cNvSpPr/>
          <p:nvPr/>
        </p:nvSpPr>
        <p:spPr>
          <a:xfrm>
            <a:off x="3738987" y="2594781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7" name="Google Shape;9878;p78">
            <a:extLst>
              <a:ext uri="{FF2B5EF4-FFF2-40B4-BE49-F238E27FC236}">
                <a16:creationId xmlns:a16="http://schemas.microsoft.com/office/drawing/2014/main" id="{7313682B-664F-539F-68B3-30D31FDFAB54}"/>
              </a:ext>
            </a:extLst>
          </p:cNvPr>
          <p:cNvGrpSpPr/>
          <p:nvPr/>
        </p:nvGrpSpPr>
        <p:grpSpPr>
          <a:xfrm>
            <a:off x="5997498" y="1689861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258" name="Google Shape;9879;p78">
              <a:extLst>
                <a:ext uri="{FF2B5EF4-FFF2-40B4-BE49-F238E27FC236}">
                  <a16:creationId xmlns:a16="http://schemas.microsoft.com/office/drawing/2014/main" id="{93869A9D-7980-AB56-0E36-4EEF8D8D509D}"/>
                </a:ext>
              </a:extLst>
            </p:cNvPr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9" name="Google Shape;9880;p78">
              <a:extLst>
                <a:ext uri="{FF2B5EF4-FFF2-40B4-BE49-F238E27FC236}">
                  <a16:creationId xmlns:a16="http://schemas.microsoft.com/office/drawing/2014/main" id="{DDB96BC9-7AA8-54B6-25F8-CDEC39592AE6}"/>
                </a:ext>
              </a:extLst>
            </p:cNvPr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0" name="Google Shape;9881;p78">
              <a:extLst>
                <a:ext uri="{FF2B5EF4-FFF2-40B4-BE49-F238E27FC236}">
                  <a16:creationId xmlns:a16="http://schemas.microsoft.com/office/drawing/2014/main" id="{497725CE-7509-F751-CA8C-92CE97AE44B7}"/>
                </a:ext>
              </a:extLst>
            </p:cNvPr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1" name="Google Shape;9882;p78">
            <a:extLst>
              <a:ext uri="{FF2B5EF4-FFF2-40B4-BE49-F238E27FC236}">
                <a16:creationId xmlns:a16="http://schemas.microsoft.com/office/drawing/2014/main" id="{4D2C72D4-82A2-4E0F-19D4-28B4F52EB895}"/>
              </a:ext>
            </a:extLst>
          </p:cNvPr>
          <p:cNvGrpSpPr/>
          <p:nvPr/>
        </p:nvGrpSpPr>
        <p:grpSpPr>
          <a:xfrm>
            <a:off x="8183666" y="1669778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262" name="Google Shape;9883;p78">
              <a:extLst>
                <a:ext uri="{FF2B5EF4-FFF2-40B4-BE49-F238E27FC236}">
                  <a16:creationId xmlns:a16="http://schemas.microsoft.com/office/drawing/2014/main" id="{4FB78CE9-6E7D-C0B1-4026-3DF9E19F82C0}"/>
                </a:ext>
              </a:extLst>
            </p:cNvPr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9884;p78">
              <a:extLst>
                <a:ext uri="{FF2B5EF4-FFF2-40B4-BE49-F238E27FC236}">
                  <a16:creationId xmlns:a16="http://schemas.microsoft.com/office/drawing/2014/main" id="{D5B3476A-CE16-5F2F-8D51-E66FB85E80F5}"/>
                </a:ext>
              </a:extLst>
            </p:cNvPr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9885;p78">
              <a:extLst>
                <a:ext uri="{FF2B5EF4-FFF2-40B4-BE49-F238E27FC236}">
                  <a16:creationId xmlns:a16="http://schemas.microsoft.com/office/drawing/2014/main" id="{6829EFDB-61A2-0DE2-D827-014D26AACDD9}"/>
                </a:ext>
              </a:extLst>
            </p:cNvPr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9886;p78">
              <a:extLst>
                <a:ext uri="{FF2B5EF4-FFF2-40B4-BE49-F238E27FC236}">
                  <a16:creationId xmlns:a16="http://schemas.microsoft.com/office/drawing/2014/main" id="{2C640B4C-6EDB-4B5E-7F8C-49169F59DE57}"/>
                </a:ext>
              </a:extLst>
            </p:cNvPr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9887;p78">
              <a:extLst>
                <a:ext uri="{FF2B5EF4-FFF2-40B4-BE49-F238E27FC236}">
                  <a16:creationId xmlns:a16="http://schemas.microsoft.com/office/drawing/2014/main" id="{F3EC4B99-FAB7-5382-1F22-144CA8DF58CF}"/>
                </a:ext>
              </a:extLst>
            </p:cNvPr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9888;p78">
              <a:extLst>
                <a:ext uri="{FF2B5EF4-FFF2-40B4-BE49-F238E27FC236}">
                  <a16:creationId xmlns:a16="http://schemas.microsoft.com/office/drawing/2014/main" id="{DFCE7350-F5F4-CB81-ACE6-26617F461C11}"/>
                </a:ext>
              </a:extLst>
            </p:cNvPr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8" name="Google Shape;9889;p78">
            <a:extLst>
              <a:ext uri="{FF2B5EF4-FFF2-40B4-BE49-F238E27FC236}">
                <a16:creationId xmlns:a16="http://schemas.microsoft.com/office/drawing/2014/main" id="{08C2B933-E055-B6DE-87AC-53400008FA98}"/>
              </a:ext>
            </a:extLst>
          </p:cNvPr>
          <p:cNvGrpSpPr/>
          <p:nvPr/>
        </p:nvGrpSpPr>
        <p:grpSpPr>
          <a:xfrm>
            <a:off x="5540869" y="1670542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269" name="Google Shape;9890;p78">
              <a:extLst>
                <a:ext uri="{FF2B5EF4-FFF2-40B4-BE49-F238E27FC236}">
                  <a16:creationId xmlns:a16="http://schemas.microsoft.com/office/drawing/2014/main" id="{2A0D1026-AD5B-B36A-C497-88B4C057C562}"/>
                </a:ext>
              </a:extLst>
            </p:cNvPr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9891;p78">
              <a:extLst>
                <a:ext uri="{FF2B5EF4-FFF2-40B4-BE49-F238E27FC236}">
                  <a16:creationId xmlns:a16="http://schemas.microsoft.com/office/drawing/2014/main" id="{F973A5E4-09CD-7087-BF56-A4B3EF1AF090}"/>
                </a:ext>
              </a:extLst>
            </p:cNvPr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9892;p78">
              <a:extLst>
                <a:ext uri="{FF2B5EF4-FFF2-40B4-BE49-F238E27FC236}">
                  <a16:creationId xmlns:a16="http://schemas.microsoft.com/office/drawing/2014/main" id="{AF257B60-9AE7-B68F-DEAB-CD93F7718E94}"/>
                </a:ext>
              </a:extLst>
            </p:cNvPr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2" name="Google Shape;9893;p78">
            <a:extLst>
              <a:ext uri="{FF2B5EF4-FFF2-40B4-BE49-F238E27FC236}">
                <a16:creationId xmlns:a16="http://schemas.microsoft.com/office/drawing/2014/main" id="{5A715A79-B3F5-2E00-98EB-274DCDEE18D1}"/>
              </a:ext>
            </a:extLst>
          </p:cNvPr>
          <p:cNvGrpSpPr/>
          <p:nvPr/>
        </p:nvGrpSpPr>
        <p:grpSpPr>
          <a:xfrm>
            <a:off x="4693557" y="2676641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273" name="Google Shape;9894;p78">
              <a:extLst>
                <a:ext uri="{FF2B5EF4-FFF2-40B4-BE49-F238E27FC236}">
                  <a16:creationId xmlns:a16="http://schemas.microsoft.com/office/drawing/2014/main" id="{2A346D21-8575-6270-6652-78C6E6F245A6}"/>
                </a:ext>
              </a:extLst>
            </p:cNvPr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9895;p78">
              <a:extLst>
                <a:ext uri="{FF2B5EF4-FFF2-40B4-BE49-F238E27FC236}">
                  <a16:creationId xmlns:a16="http://schemas.microsoft.com/office/drawing/2014/main" id="{9C45B7A2-FDDB-5E2A-4014-7E14E0DC823A}"/>
                </a:ext>
              </a:extLst>
            </p:cNvPr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9896;p78">
              <a:extLst>
                <a:ext uri="{FF2B5EF4-FFF2-40B4-BE49-F238E27FC236}">
                  <a16:creationId xmlns:a16="http://schemas.microsoft.com/office/drawing/2014/main" id="{0721BD0B-52B3-DFCB-8442-BC3ED5A25E42}"/>
                </a:ext>
              </a:extLst>
            </p:cNvPr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9897;p78">
              <a:extLst>
                <a:ext uri="{FF2B5EF4-FFF2-40B4-BE49-F238E27FC236}">
                  <a16:creationId xmlns:a16="http://schemas.microsoft.com/office/drawing/2014/main" id="{A59595A3-552B-24E4-9411-FA120BA794ED}"/>
                </a:ext>
              </a:extLst>
            </p:cNvPr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9898;p78">
              <a:extLst>
                <a:ext uri="{FF2B5EF4-FFF2-40B4-BE49-F238E27FC236}">
                  <a16:creationId xmlns:a16="http://schemas.microsoft.com/office/drawing/2014/main" id="{EAB0C934-3D9B-5DCD-5B48-D2ED52144BFB}"/>
                </a:ext>
              </a:extLst>
            </p:cNvPr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9899;p78">
              <a:extLst>
                <a:ext uri="{FF2B5EF4-FFF2-40B4-BE49-F238E27FC236}">
                  <a16:creationId xmlns:a16="http://schemas.microsoft.com/office/drawing/2014/main" id="{1360B515-519A-4E9D-FD5A-9AFC50D79DB6}"/>
                </a:ext>
              </a:extLst>
            </p:cNvPr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9" name="Google Shape;9900;p78">
            <a:extLst>
              <a:ext uri="{FF2B5EF4-FFF2-40B4-BE49-F238E27FC236}">
                <a16:creationId xmlns:a16="http://schemas.microsoft.com/office/drawing/2014/main" id="{0AF79BD9-387A-8A52-FBC3-90FEBF528AA7}"/>
              </a:ext>
            </a:extLst>
          </p:cNvPr>
          <p:cNvGrpSpPr/>
          <p:nvPr/>
        </p:nvGrpSpPr>
        <p:grpSpPr>
          <a:xfrm>
            <a:off x="4698873" y="2129813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280" name="Google Shape;9901;p78">
              <a:extLst>
                <a:ext uri="{FF2B5EF4-FFF2-40B4-BE49-F238E27FC236}">
                  <a16:creationId xmlns:a16="http://schemas.microsoft.com/office/drawing/2014/main" id="{67373121-EC38-B553-06B3-814EF93B8728}"/>
                </a:ext>
              </a:extLst>
            </p:cNvPr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9902;p78">
              <a:extLst>
                <a:ext uri="{FF2B5EF4-FFF2-40B4-BE49-F238E27FC236}">
                  <a16:creationId xmlns:a16="http://schemas.microsoft.com/office/drawing/2014/main" id="{B64D5B27-E3FF-EA35-C25C-EA99544F5E4D}"/>
                </a:ext>
              </a:extLst>
            </p:cNvPr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2" name="Google Shape;9903;p78">
            <a:extLst>
              <a:ext uri="{FF2B5EF4-FFF2-40B4-BE49-F238E27FC236}">
                <a16:creationId xmlns:a16="http://schemas.microsoft.com/office/drawing/2014/main" id="{94E8FDBD-5C02-63FC-8B34-9777F202D564}"/>
              </a:ext>
            </a:extLst>
          </p:cNvPr>
          <p:cNvGrpSpPr/>
          <p:nvPr/>
        </p:nvGrpSpPr>
        <p:grpSpPr>
          <a:xfrm>
            <a:off x="2829898" y="2127171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283" name="Google Shape;9904;p78">
              <a:extLst>
                <a:ext uri="{FF2B5EF4-FFF2-40B4-BE49-F238E27FC236}">
                  <a16:creationId xmlns:a16="http://schemas.microsoft.com/office/drawing/2014/main" id="{B6094A2E-F906-6C79-509C-23C60C43D146}"/>
                </a:ext>
              </a:extLst>
            </p:cNvPr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Google Shape;9905;p78">
              <a:extLst>
                <a:ext uri="{FF2B5EF4-FFF2-40B4-BE49-F238E27FC236}">
                  <a16:creationId xmlns:a16="http://schemas.microsoft.com/office/drawing/2014/main" id="{282106F2-5EF4-B779-5105-A2CE9BC94254}"/>
                </a:ext>
              </a:extLst>
            </p:cNvPr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9906;p78">
              <a:extLst>
                <a:ext uri="{FF2B5EF4-FFF2-40B4-BE49-F238E27FC236}">
                  <a16:creationId xmlns:a16="http://schemas.microsoft.com/office/drawing/2014/main" id="{264C5406-6249-556A-9005-F968619A7573}"/>
                </a:ext>
              </a:extLst>
            </p:cNvPr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9907;p78">
              <a:extLst>
                <a:ext uri="{FF2B5EF4-FFF2-40B4-BE49-F238E27FC236}">
                  <a16:creationId xmlns:a16="http://schemas.microsoft.com/office/drawing/2014/main" id="{134A883C-BE84-A225-698A-E25711EFC1A6}"/>
                </a:ext>
              </a:extLst>
            </p:cNvPr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7" name="Google Shape;9908;p78">
            <a:extLst>
              <a:ext uri="{FF2B5EF4-FFF2-40B4-BE49-F238E27FC236}">
                <a16:creationId xmlns:a16="http://schemas.microsoft.com/office/drawing/2014/main" id="{4FE9FA1F-C6D7-0440-1254-9EE780611FE1}"/>
              </a:ext>
            </a:extLst>
          </p:cNvPr>
          <p:cNvGrpSpPr/>
          <p:nvPr/>
        </p:nvGrpSpPr>
        <p:grpSpPr>
          <a:xfrm>
            <a:off x="3301677" y="2138915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288" name="Google Shape;9909;p78">
              <a:extLst>
                <a:ext uri="{FF2B5EF4-FFF2-40B4-BE49-F238E27FC236}">
                  <a16:creationId xmlns:a16="http://schemas.microsoft.com/office/drawing/2014/main" id="{B2595CA1-741F-BA68-8896-67781363C9A5}"/>
                </a:ext>
              </a:extLst>
            </p:cNvPr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9910;p78">
              <a:extLst>
                <a:ext uri="{FF2B5EF4-FFF2-40B4-BE49-F238E27FC236}">
                  <a16:creationId xmlns:a16="http://schemas.microsoft.com/office/drawing/2014/main" id="{1F731867-0735-6F60-AC04-26658109B710}"/>
                </a:ext>
              </a:extLst>
            </p:cNvPr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Google Shape;9911;p78">
              <a:extLst>
                <a:ext uri="{FF2B5EF4-FFF2-40B4-BE49-F238E27FC236}">
                  <a16:creationId xmlns:a16="http://schemas.microsoft.com/office/drawing/2014/main" id="{C80C85A8-D992-4765-7B24-68FF5F9EF6DF}"/>
                </a:ext>
              </a:extLst>
            </p:cNvPr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1" name="Google Shape;9912;p78">
              <a:extLst>
                <a:ext uri="{FF2B5EF4-FFF2-40B4-BE49-F238E27FC236}">
                  <a16:creationId xmlns:a16="http://schemas.microsoft.com/office/drawing/2014/main" id="{5FDFCEE1-13F1-BBE0-4BF6-0A8428AF7005}"/>
                </a:ext>
              </a:extLst>
            </p:cNvPr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9913;p78">
              <a:extLst>
                <a:ext uri="{FF2B5EF4-FFF2-40B4-BE49-F238E27FC236}">
                  <a16:creationId xmlns:a16="http://schemas.microsoft.com/office/drawing/2014/main" id="{FC06F39B-EE5F-68B6-03FB-66E9B4D1862E}"/>
                </a:ext>
              </a:extLst>
            </p:cNvPr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9914;p78">
              <a:extLst>
                <a:ext uri="{FF2B5EF4-FFF2-40B4-BE49-F238E27FC236}">
                  <a16:creationId xmlns:a16="http://schemas.microsoft.com/office/drawing/2014/main" id="{3CCFA7E5-30E9-9ED2-1D2A-7EAE72AB7A20}"/>
                </a:ext>
              </a:extLst>
            </p:cNvPr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9915;p78">
              <a:extLst>
                <a:ext uri="{FF2B5EF4-FFF2-40B4-BE49-F238E27FC236}">
                  <a16:creationId xmlns:a16="http://schemas.microsoft.com/office/drawing/2014/main" id="{0B4225B3-6E5D-5651-AF98-0AC12BCC978E}"/>
                </a:ext>
              </a:extLst>
            </p:cNvPr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5" name="Google Shape;9916;p78">
            <a:extLst>
              <a:ext uri="{FF2B5EF4-FFF2-40B4-BE49-F238E27FC236}">
                <a16:creationId xmlns:a16="http://schemas.microsoft.com/office/drawing/2014/main" id="{53EFFD61-82CD-B9BC-2494-9989FE3A467B}"/>
              </a:ext>
            </a:extLst>
          </p:cNvPr>
          <p:cNvGrpSpPr/>
          <p:nvPr/>
        </p:nvGrpSpPr>
        <p:grpSpPr>
          <a:xfrm>
            <a:off x="2376293" y="2122238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296" name="Google Shape;9917;p78">
              <a:extLst>
                <a:ext uri="{FF2B5EF4-FFF2-40B4-BE49-F238E27FC236}">
                  <a16:creationId xmlns:a16="http://schemas.microsoft.com/office/drawing/2014/main" id="{130BEA75-C461-98B7-1A01-3D1051F25558}"/>
                </a:ext>
              </a:extLst>
            </p:cNvPr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Google Shape;9918;p78">
              <a:extLst>
                <a:ext uri="{FF2B5EF4-FFF2-40B4-BE49-F238E27FC236}">
                  <a16:creationId xmlns:a16="http://schemas.microsoft.com/office/drawing/2014/main" id="{3EF2506E-716D-9FAD-F552-ED9CE78711F5}"/>
                </a:ext>
              </a:extLst>
            </p:cNvPr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8" name="Google Shape;9919;p78">
              <a:extLst>
                <a:ext uri="{FF2B5EF4-FFF2-40B4-BE49-F238E27FC236}">
                  <a16:creationId xmlns:a16="http://schemas.microsoft.com/office/drawing/2014/main" id="{95062188-4FC0-D7E9-EFDF-F7185AED095D}"/>
                </a:ext>
              </a:extLst>
            </p:cNvPr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9" name="Google Shape;9920;p78">
            <a:extLst>
              <a:ext uri="{FF2B5EF4-FFF2-40B4-BE49-F238E27FC236}">
                <a16:creationId xmlns:a16="http://schemas.microsoft.com/office/drawing/2014/main" id="{992F56CF-56F7-C263-6748-FF2BE7C1F27E}"/>
              </a:ext>
            </a:extLst>
          </p:cNvPr>
          <p:cNvGrpSpPr/>
          <p:nvPr/>
        </p:nvGrpSpPr>
        <p:grpSpPr>
          <a:xfrm>
            <a:off x="3742011" y="2133186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300" name="Google Shape;9921;p78">
              <a:extLst>
                <a:ext uri="{FF2B5EF4-FFF2-40B4-BE49-F238E27FC236}">
                  <a16:creationId xmlns:a16="http://schemas.microsoft.com/office/drawing/2014/main" id="{8C10C8B0-609D-2CD0-63C7-A1B3B5819C54}"/>
                </a:ext>
              </a:extLst>
            </p:cNvPr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1" name="Google Shape;9922;p78">
              <a:extLst>
                <a:ext uri="{FF2B5EF4-FFF2-40B4-BE49-F238E27FC236}">
                  <a16:creationId xmlns:a16="http://schemas.microsoft.com/office/drawing/2014/main" id="{8C1C10D0-4595-69EB-F516-6857349A2B8A}"/>
                </a:ext>
              </a:extLst>
            </p:cNvPr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9923;p78">
              <a:extLst>
                <a:ext uri="{FF2B5EF4-FFF2-40B4-BE49-F238E27FC236}">
                  <a16:creationId xmlns:a16="http://schemas.microsoft.com/office/drawing/2014/main" id="{5838978A-0902-8D00-3F84-CAD64F7BA8F0}"/>
                </a:ext>
              </a:extLst>
            </p:cNvPr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9924;p78">
              <a:extLst>
                <a:ext uri="{FF2B5EF4-FFF2-40B4-BE49-F238E27FC236}">
                  <a16:creationId xmlns:a16="http://schemas.microsoft.com/office/drawing/2014/main" id="{7C31527A-4469-7AAF-44B6-7CC2DF88C129}"/>
                </a:ext>
              </a:extLst>
            </p:cNvPr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9925;p78">
              <a:extLst>
                <a:ext uri="{FF2B5EF4-FFF2-40B4-BE49-F238E27FC236}">
                  <a16:creationId xmlns:a16="http://schemas.microsoft.com/office/drawing/2014/main" id="{944BB59A-73E4-C7D8-5D53-FCF91D63903E}"/>
                </a:ext>
              </a:extLst>
            </p:cNvPr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9926;p78">
              <a:extLst>
                <a:ext uri="{FF2B5EF4-FFF2-40B4-BE49-F238E27FC236}">
                  <a16:creationId xmlns:a16="http://schemas.microsoft.com/office/drawing/2014/main" id="{F79BC898-74FD-E163-BD1A-5CD2F62CFC32}"/>
                </a:ext>
              </a:extLst>
            </p:cNvPr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Google Shape;9927;p78">
              <a:extLst>
                <a:ext uri="{FF2B5EF4-FFF2-40B4-BE49-F238E27FC236}">
                  <a16:creationId xmlns:a16="http://schemas.microsoft.com/office/drawing/2014/main" id="{73BA7754-01A2-23F3-E1A7-764D92976692}"/>
                </a:ext>
              </a:extLst>
            </p:cNvPr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7" name="Google Shape;9928;p78">
              <a:extLst>
                <a:ext uri="{FF2B5EF4-FFF2-40B4-BE49-F238E27FC236}">
                  <a16:creationId xmlns:a16="http://schemas.microsoft.com/office/drawing/2014/main" id="{700A826D-511E-E04F-CF59-88FF20932CB6}"/>
                </a:ext>
              </a:extLst>
            </p:cNvPr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8" name="Google Shape;9929;p78">
              <a:extLst>
                <a:ext uri="{FF2B5EF4-FFF2-40B4-BE49-F238E27FC236}">
                  <a16:creationId xmlns:a16="http://schemas.microsoft.com/office/drawing/2014/main" id="{BBA0EFEA-FD02-893A-A4BA-286C1D491B66}"/>
                </a:ext>
              </a:extLst>
            </p:cNvPr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9" name="Google Shape;9930;p78">
            <a:extLst>
              <a:ext uri="{FF2B5EF4-FFF2-40B4-BE49-F238E27FC236}">
                <a16:creationId xmlns:a16="http://schemas.microsoft.com/office/drawing/2014/main" id="{EE3A62C2-D4C5-CD50-F4F0-22135A33D891}"/>
              </a:ext>
            </a:extLst>
          </p:cNvPr>
          <p:cNvGrpSpPr/>
          <p:nvPr/>
        </p:nvGrpSpPr>
        <p:grpSpPr>
          <a:xfrm>
            <a:off x="1923069" y="2138915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310" name="Google Shape;9931;p78">
              <a:extLst>
                <a:ext uri="{FF2B5EF4-FFF2-40B4-BE49-F238E27FC236}">
                  <a16:creationId xmlns:a16="http://schemas.microsoft.com/office/drawing/2014/main" id="{B6E00BD4-AAAC-900F-A702-AD827AA630F1}"/>
                </a:ext>
              </a:extLst>
            </p:cNvPr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1" name="Google Shape;9932;p78">
              <a:extLst>
                <a:ext uri="{FF2B5EF4-FFF2-40B4-BE49-F238E27FC236}">
                  <a16:creationId xmlns:a16="http://schemas.microsoft.com/office/drawing/2014/main" id="{54E85EEB-D739-9535-F906-FD7959A445C1}"/>
                </a:ext>
              </a:extLst>
            </p:cNvPr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2" name="Google Shape;9933;p78">
              <a:extLst>
                <a:ext uri="{FF2B5EF4-FFF2-40B4-BE49-F238E27FC236}">
                  <a16:creationId xmlns:a16="http://schemas.microsoft.com/office/drawing/2014/main" id="{5A8FBA17-772E-848D-1DB7-7A291A6B5B3A}"/>
                </a:ext>
              </a:extLst>
            </p:cNvPr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3" name="Google Shape;9934;p78">
              <a:extLst>
                <a:ext uri="{FF2B5EF4-FFF2-40B4-BE49-F238E27FC236}">
                  <a16:creationId xmlns:a16="http://schemas.microsoft.com/office/drawing/2014/main" id="{C8C86FCF-288E-C39E-8F02-285302970E18}"/>
                </a:ext>
              </a:extLst>
            </p:cNvPr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9935;p78">
              <a:extLst>
                <a:ext uri="{FF2B5EF4-FFF2-40B4-BE49-F238E27FC236}">
                  <a16:creationId xmlns:a16="http://schemas.microsoft.com/office/drawing/2014/main" id="{55DB9BBC-A2A4-241D-9F80-7C1108BF5870}"/>
                </a:ext>
              </a:extLst>
            </p:cNvPr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9936;p78">
              <a:extLst>
                <a:ext uri="{FF2B5EF4-FFF2-40B4-BE49-F238E27FC236}">
                  <a16:creationId xmlns:a16="http://schemas.microsoft.com/office/drawing/2014/main" id="{F3B9418F-F924-EA1A-EA17-7A11D16FDB8C}"/>
                </a:ext>
              </a:extLst>
            </p:cNvPr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9937;p78">
              <a:extLst>
                <a:ext uri="{FF2B5EF4-FFF2-40B4-BE49-F238E27FC236}">
                  <a16:creationId xmlns:a16="http://schemas.microsoft.com/office/drawing/2014/main" id="{AE83D46B-A5E2-AEC7-2BB7-D6E798D46C07}"/>
                </a:ext>
              </a:extLst>
            </p:cNvPr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9938;p78">
              <a:extLst>
                <a:ext uri="{FF2B5EF4-FFF2-40B4-BE49-F238E27FC236}">
                  <a16:creationId xmlns:a16="http://schemas.microsoft.com/office/drawing/2014/main" id="{E7A3FFC2-27CC-DDF0-8D06-F7DB80A0ED99}"/>
                </a:ext>
              </a:extLst>
            </p:cNvPr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8" name="Google Shape;9939;p78">
            <a:extLst>
              <a:ext uri="{FF2B5EF4-FFF2-40B4-BE49-F238E27FC236}">
                <a16:creationId xmlns:a16="http://schemas.microsoft.com/office/drawing/2014/main" id="{7801FDDC-3004-5EDA-E56A-52443DC3B28C}"/>
              </a:ext>
            </a:extLst>
          </p:cNvPr>
          <p:cNvGrpSpPr/>
          <p:nvPr/>
        </p:nvGrpSpPr>
        <p:grpSpPr>
          <a:xfrm>
            <a:off x="3306229" y="1714623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319" name="Google Shape;9940;p78">
              <a:extLst>
                <a:ext uri="{FF2B5EF4-FFF2-40B4-BE49-F238E27FC236}">
                  <a16:creationId xmlns:a16="http://schemas.microsoft.com/office/drawing/2014/main" id="{F6BE61E0-56FC-89B5-B7F0-6AC73B74ABBB}"/>
                </a:ext>
              </a:extLst>
            </p:cNvPr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9941;p78">
              <a:extLst>
                <a:ext uri="{FF2B5EF4-FFF2-40B4-BE49-F238E27FC236}">
                  <a16:creationId xmlns:a16="http://schemas.microsoft.com/office/drawing/2014/main" id="{08AC338F-7C85-A959-D848-65F8F1A897D6}"/>
                </a:ext>
              </a:extLst>
            </p:cNvPr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1" name="Google Shape;9942;p78">
            <a:extLst>
              <a:ext uri="{FF2B5EF4-FFF2-40B4-BE49-F238E27FC236}">
                <a16:creationId xmlns:a16="http://schemas.microsoft.com/office/drawing/2014/main" id="{5119A930-0742-7B57-8314-AAE15DE08E27}"/>
              </a:ext>
            </a:extLst>
          </p:cNvPr>
          <p:cNvGrpSpPr/>
          <p:nvPr/>
        </p:nvGrpSpPr>
        <p:grpSpPr>
          <a:xfrm>
            <a:off x="1515709" y="2138915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322" name="Google Shape;9943;p78">
              <a:extLst>
                <a:ext uri="{FF2B5EF4-FFF2-40B4-BE49-F238E27FC236}">
                  <a16:creationId xmlns:a16="http://schemas.microsoft.com/office/drawing/2014/main" id="{B4E18EA4-ABFC-960E-E0A0-67445C627A4F}"/>
                </a:ext>
              </a:extLst>
            </p:cNvPr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9944;p78">
              <a:extLst>
                <a:ext uri="{FF2B5EF4-FFF2-40B4-BE49-F238E27FC236}">
                  <a16:creationId xmlns:a16="http://schemas.microsoft.com/office/drawing/2014/main" id="{24E9A122-427B-AED0-C2F2-D6B66DACD472}"/>
                </a:ext>
              </a:extLst>
            </p:cNvPr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9945;p78">
              <a:extLst>
                <a:ext uri="{FF2B5EF4-FFF2-40B4-BE49-F238E27FC236}">
                  <a16:creationId xmlns:a16="http://schemas.microsoft.com/office/drawing/2014/main" id="{15D34545-2A37-CA94-E8E2-AF0561F98032}"/>
                </a:ext>
              </a:extLst>
            </p:cNvPr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9946;p78">
              <a:extLst>
                <a:ext uri="{FF2B5EF4-FFF2-40B4-BE49-F238E27FC236}">
                  <a16:creationId xmlns:a16="http://schemas.microsoft.com/office/drawing/2014/main" id="{B5277734-7B02-5B4C-327F-7996108FD6A1}"/>
                </a:ext>
              </a:extLst>
            </p:cNvPr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9947;p78">
              <a:extLst>
                <a:ext uri="{FF2B5EF4-FFF2-40B4-BE49-F238E27FC236}">
                  <a16:creationId xmlns:a16="http://schemas.microsoft.com/office/drawing/2014/main" id="{8236E6BC-61B4-D05E-23FE-FEE705F5E747}"/>
                </a:ext>
              </a:extLst>
            </p:cNvPr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9948;p78">
              <a:extLst>
                <a:ext uri="{FF2B5EF4-FFF2-40B4-BE49-F238E27FC236}">
                  <a16:creationId xmlns:a16="http://schemas.microsoft.com/office/drawing/2014/main" id="{8D582514-3E1A-3AFF-1574-A99603D28F3D}"/>
                </a:ext>
              </a:extLst>
            </p:cNvPr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8" name="Google Shape;9949;p78">
              <a:extLst>
                <a:ext uri="{FF2B5EF4-FFF2-40B4-BE49-F238E27FC236}">
                  <a16:creationId xmlns:a16="http://schemas.microsoft.com/office/drawing/2014/main" id="{CEB9BEB6-0604-6558-55FB-B3C5E79352A1}"/>
                </a:ext>
              </a:extLst>
            </p:cNvPr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9950;p78">
              <a:extLst>
                <a:ext uri="{FF2B5EF4-FFF2-40B4-BE49-F238E27FC236}">
                  <a16:creationId xmlns:a16="http://schemas.microsoft.com/office/drawing/2014/main" id="{3309D0A2-A027-682E-D11A-9A5C830CC394}"/>
                </a:ext>
              </a:extLst>
            </p:cNvPr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9951;p78">
              <a:extLst>
                <a:ext uri="{FF2B5EF4-FFF2-40B4-BE49-F238E27FC236}">
                  <a16:creationId xmlns:a16="http://schemas.microsoft.com/office/drawing/2014/main" id="{665C55CE-8CC5-A1C8-954E-DFC149062C0F}"/>
                </a:ext>
              </a:extLst>
            </p:cNvPr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9952;p78">
              <a:extLst>
                <a:ext uri="{FF2B5EF4-FFF2-40B4-BE49-F238E27FC236}">
                  <a16:creationId xmlns:a16="http://schemas.microsoft.com/office/drawing/2014/main" id="{FB52C61A-1992-0955-1288-9AEE9D62AA3C}"/>
                </a:ext>
              </a:extLst>
            </p:cNvPr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9953;p78">
              <a:extLst>
                <a:ext uri="{FF2B5EF4-FFF2-40B4-BE49-F238E27FC236}">
                  <a16:creationId xmlns:a16="http://schemas.microsoft.com/office/drawing/2014/main" id="{5BAC4DA7-0935-FBA1-72E7-BBC5F01A50C0}"/>
                </a:ext>
              </a:extLst>
            </p:cNvPr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9954;p78">
              <a:extLst>
                <a:ext uri="{FF2B5EF4-FFF2-40B4-BE49-F238E27FC236}">
                  <a16:creationId xmlns:a16="http://schemas.microsoft.com/office/drawing/2014/main" id="{2E47430C-AFA1-A6F2-1DF0-9E75A5F3B624}"/>
                </a:ext>
              </a:extLst>
            </p:cNvPr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9955;p78">
              <a:extLst>
                <a:ext uri="{FF2B5EF4-FFF2-40B4-BE49-F238E27FC236}">
                  <a16:creationId xmlns:a16="http://schemas.microsoft.com/office/drawing/2014/main" id="{8E666B6B-4782-7874-9F0F-D72B78AEB9B5}"/>
                </a:ext>
              </a:extLst>
            </p:cNvPr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9956;p78">
              <a:extLst>
                <a:ext uri="{FF2B5EF4-FFF2-40B4-BE49-F238E27FC236}">
                  <a16:creationId xmlns:a16="http://schemas.microsoft.com/office/drawing/2014/main" id="{47F71864-B9D9-FB55-4D0A-37146ADD728F}"/>
                </a:ext>
              </a:extLst>
            </p:cNvPr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9957;p78">
              <a:extLst>
                <a:ext uri="{FF2B5EF4-FFF2-40B4-BE49-F238E27FC236}">
                  <a16:creationId xmlns:a16="http://schemas.microsoft.com/office/drawing/2014/main" id="{95C9B104-7174-626F-DB3E-FD11DCBF88DD}"/>
                </a:ext>
              </a:extLst>
            </p:cNvPr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9958;p78">
              <a:extLst>
                <a:ext uri="{FF2B5EF4-FFF2-40B4-BE49-F238E27FC236}">
                  <a16:creationId xmlns:a16="http://schemas.microsoft.com/office/drawing/2014/main" id="{D1FDBDC8-077F-186B-D963-871FD0B0EF41}"/>
                </a:ext>
              </a:extLst>
            </p:cNvPr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8" name="Google Shape;9959;p78">
            <a:extLst>
              <a:ext uri="{FF2B5EF4-FFF2-40B4-BE49-F238E27FC236}">
                <a16:creationId xmlns:a16="http://schemas.microsoft.com/office/drawing/2014/main" id="{002ECCB5-F788-74FA-8702-A835C8F5883D}"/>
              </a:ext>
            </a:extLst>
          </p:cNvPr>
          <p:cNvGrpSpPr/>
          <p:nvPr/>
        </p:nvGrpSpPr>
        <p:grpSpPr>
          <a:xfrm>
            <a:off x="7289727" y="2155975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339" name="Google Shape;9960;p78">
              <a:extLst>
                <a:ext uri="{FF2B5EF4-FFF2-40B4-BE49-F238E27FC236}">
                  <a16:creationId xmlns:a16="http://schemas.microsoft.com/office/drawing/2014/main" id="{C01DD341-59A3-486F-92AE-139EFB441BF9}"/>
                </a:ext>
              </a:extLst>
            </p:cNvPr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0" name="Google Shape;9961;p78">
              <a:extLst>
                <a:ext uri="{FF2B5EF4-FFF2-40B4-BE49-F238E27FC236}">
                  <a16:creationId xmlns:a16="http://schemas.microsoft.com/office/drawing/2014/main" id="{9C058FE5-05AD-2041-C81E-451BC66AF51F}"/>
                </a:ext>
              </a:extLst>
            </p:cNvPr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1" name="Google Shape;9962;p78">
              <a:extLst>
                <a:ext uri="{FF2B5EF4-FFF2-40B4-BE49-F238E27FC236}">
                  <a16:creationId xmlns:a16="http://schemas.microsoft.com/office/drawing/2014/main" id="{D60256BB-88B5-8D68-90A5-95DBECA545F2}"/>
                </a:ext>
              </a:extLst>
            </p:cNvPr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2" name="Google Shape;9963;p78">
              <a:extLst>
                <a:ext uri="{FF2B5EF4-FFF2-40B4-BE49-F238E27FC236}">
                  <a16:creationId xmlns:a16="http://schemas.microsoft.com/office/drawing/2014/main" id="{341F2EB4-8892-C345-CC72-1401EF724F36}"/>
                </a:ext>
              </a:extLst>
            </p:cNvPr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3" name="Google Shape;9964;p78">
              <a:extLst>
                <a:ext uri="{FF2B5EF4-FFF2-40B4-BE49-F238E27FC236}">
                  <a16:creationId xmlns:a16="http://schemas.microsoft.com/office/drawing/2014/main" id="{4CF4D419-D6D5-1B55-6D54-2737676D954F}"/>
                </a:ext>
              </a:extLst>
            </p:cNvPr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4" name="Google Shape;9965;p78">
            <a:extLst>
              <a:ext uri="{FF2B5EF4-FFF2-40B4-BE49-F238E27FC236}">
                <a16:creationId xmlns:a16="http://schemas.microsoft.com/office/drawing/2014/main" id="{13FD7BC3-1E5C-5979-53BF-1B1F512D79D3}"/>
              </a:ext>
            </a:extLst>
          </p:cNvPr>
          <p:cNvGrpSpPr/>
          <p:nvPr/>
        </p:nvGrpSpPr>
        <p:grpSpPr>
          <a:xfrm>
            <a:off x="6033527" y="2114281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345" name="Google Shape;9966;p78">
              <a:extLst>
                <a:ext uri="{FF2B5EF4-FFF2-40B4-BE49-F238E27FC236}">
                  <a16:creationId xmlns:a16="http://schemas.microsoft.com/office/drawing/2014/main" id="{78D74A53-BE55-86EC-2610-902925484877}"/>
                </a:ext>
              </a:extLst>
            </p:cNvPr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6" name="Google Shape;9967;p78">
              <a:extLst>
                <a:ext uri="{FF2B5EF4-FFF2-40B4-BE49-F238E27FC236}">
                  <a16:creationId xmlns:a16="http://schemas.microsoft.com/office/drawing/2014/main" id="{88C13E86-BA56-D6CE-E8D2-4659CBC02C8F}"/>
                </a:ext>
              </a:extLst>
            </p:cNvPr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7" name="Google Shape;9968;p78">
              <a:extLst>
                <a:ext uri="{FF2B5EF4-FFF2-40B4-BE49-F238E27FC236}">
                  <a16:creationId xmlns:a16="http://schemas.microsoft.com/office/drawing/2014/main" id="{3C101531-4EC2-8BBE-F5D8-1D2694A93486}"/>
                </a:ext>
              </a:extLst>
            </p:cNvPr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8" name="Google Shape;9969;p78">
              <a:extLst>
                <a:ext uri="{FF2B5EF4-FFF2-40B4-BE49-F238E27FC236}">
                  <a16:creationId xmlns:a16="http://schemas.microsoft.com/office/drawing/2014/main" id="{7D382FA6-42EF-F1E0-AAB1-9A0A9D86EE92}"/>
                </a:ext>
              </a:extLst>
            </p:cNvPr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9" name="Google Shape;9970;p78">
              <a:extLst>
                <a:ext uri="{FF2B5EF4-FFF2-40B4-BE49-F238E27FC236}">
                  <a16:creationId xmlns:a16="http://schemas.microsoft.com/office/drawing/2014/main" id="{4124CC05-947F-936E-3681-E1076FFFD6C6}"/>
                </a:ext>
              </a:extLst>
            </p:cNvPr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0" name="Google Shape;9971;p78">
              <a:extLst>
                <a:ext uri="{FF2B5EF4-FFF2-40B4-BE49-F238E27FC236}">
                  <a16:creationId xmlns:a16="http://schemas.microsoft.com/office/drawing/2014/main" id="{3FC687BA-7D99-1978-F2B0-7E99DD90E222}"/>
                </a:ext>
              </a:extLst>
            </p:cNvPr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1" name="Google Shape;9972;p78">
              <a:extLst>
                <a:ext uri="{FF2B5EF4-FFF2-40B4-BE49-F238E27FC236}">
                  <a16:creationId xmlns:a16="http://schemas.microsoft.com/office/drawing/2014/main" id="{749EA109-ADB2-24C4-0FAC-47A7CB991268}"/>
                </a:ext>
              </a:extLst>
            </p:cNvPr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2" name="Google Shape;9973;p78">
              <a:extLst>
                <a:ext uri="{FF2B5EF4-FFF2-40B4-BE49-F238E27FC236}">
                  <a16:creationId xmlns:a16="http://schemas.microsoft.com/office/drawing/2014/main" id="{7130F789-CE22-8DAF-AE76-F8EDC3EE6B8F}"/>
                </a:ext>
              </a:extLst>
            </p:cNvPr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3" name="Google Shape;9974;p78">
              <a:extLst>
                <a:ext uri="{FF2B5EF4-FFF2-40B4-BE49-F238E27FC236}">
                  <a16:creationId xmlns:a16="http://schemas.microsoft.com/office/drawing/2014/main" id="{B35D30B6-47CF-F7E8-EC16-8968268CAC76}"/>
                </a:ext>
              </a:extLst>
            </p:cNvPr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4" name="Google Shape;9975;p78">
              <a:extLst>
                <a:ext uri="{FF2B5EF4-FFF2-40B4-BE49-F238E27FC236}">
                  <a16:creationId xmlns:a16="http://schemas.microsoft.com/office/drawing/2014/main" id="{965EE22F-22DE-F85F-E511-3842C14E4D2B}"/>
                </a:ext>
              </a:extLst>
            </p:cNvPr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5" name="Google Shape;9976;p78">
              <a:extLst>
                <a:ext uri="{FF2B5EF4-FFF2-40B4-BE49-F238E27FC236}">
                  <a16:creationId xmlns:a16="http://schemas.microsoft.com/office/drawing/2014/main" id="{B92DF468-9CCB-A2D4-D6AD-52DA10BCEE87}"/>
                </a:ext>
              </a:extLst>
            </p:cNvPr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6" name="Google Shape;9977;p78">
              <a:extLst>
                <a:ext uri="{FF2B5EF4-FFF2-40B4-BE49-F238E27FC236}">
                  <a16:creationId xmlns:a16="http://schemas.microsoft.com/office/drawing/2014/main" id="{39D5EE13-21D6-7577-6B06-9953610B641C}"/>
                </a:ext>
              </a:extLst>
            </p:cNvPr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7" name="Google Shape;9978;p78">
              <a:extLst>
                <a:ext uri="{FF2B5EF4-FFF2-40B4-BE49-F238E27FC236}">
                  <a16:creationId xmlns:a16="http://schemas.microsoft.com/office/drawing/2014/main" id="{BE726D02-07E6-2B81-2D26-2F48C3B39B85}"/>
                </a:ext>
              </a:extLst>
            </p:cNvPr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8" name="Google Shape;9979;p78">
              <a:extLst>
                <a:ext uri="{FF2B5EF4-FFF2-40B4-BE49-F238E27FC236}">
                  <a16:creationId xmlns:a16="http://schemas.microsoft.com/office/drawing/2014/main" id="{BC576C0D-4EC9-8806-B75C-E76AB92F0DF3}"/>
                </a:ext>
              </a:extLst>
            </p:cNvPr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9" name="Google Shape;9980;p78">
              <a:extLst>
                <a:ext uri="{FF2B5EF4-FFF2-40B4-BE49-F238E27FC236}">
                  <a16:creationId xmlns:a16="http://schemas.microsoft.com/office/drawing/2014/main" id="{2ADF7E95-F32E-3DA5-A3DB-57F067E1C678}"/>
                </a:ext>
              </a:extLst>
            </p:cNvPr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0" name="Google Shape;9981;p78">
              <a:extLst>
                <a:ext uri="{FF2B5EF4-FFF2-40B4-BE49-F238E27FC236}">
                  <a16:creationId xmlns:a16="http://schemas.microsoft.com/office/drawing/2014/main" id="{06D60443-22A3-D121-B50E-5D79BBD2192D}"/>
                </a:ext>
              </a:extLst>
            </p:cNvPr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1" name="Google Shape;9982;p78">
              <a:extLst>
                <a:ext uri="{FF2B5EF4-FFF2-40B4-BE49-F238E27FC236}">
                  <a16:creationId xmlns:a16="http://schemas.microsoft.com/office/drawing/2014/main" id="{644A3437-0258-511E-8BE5-679D4902EE21}"/>
                </a:ext>
              </a:extLst>
            </p:cNvPr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2" name="Google Shape;9983;p78">
              <a:extLst>
                <a:ext uri="{FF2B5EF4-FFF2-40B4-BE49-F238E27FC236}">
                  <a16:creationId xmlns:a16="http://schemas.microsoft.com/office/drawing/2014/main" id="{5F147DF8-E14E-013B-E661-04FA8076087F}"/>
                </a:ext>
              </a:extLst>
            </p:cNvPr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3" name="Google Shape;9984;p78">
              <a:extLst>
                <a:ext uri="{FF2B5EF4-FFF2-40B4-BE49-F238E27FC236}">
                  <a16:creationId xmlns:a16="http://schemas.microsoft.com/office/drawing/2014/main" id="{B58CFC83-1DF9-A09F-AF14-2B79C78717E6}"/>
                </a:ext>
              </a:extLst>
            </p:cNvPr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4" name="Google Shape;9985;p78">
              <a:extLst>
                <a:ext uri="{FF2B5EF4-FFF2-40B4-BE49-F238E27FC236}">
                  <a16:creationId xmlns:a16="http://schemas.microsoft.com/office/drawing/2014/main" id="{B8AB7D78-D4D5-1EA5-EB58-D059D2C6FC97}"/>
                </a:ext>
              </a:extLst>
            </p:cNvPr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5" name="Google Shape;9986;p78">
            <a:extLst>
              <a:ext uri="{FF2B5EF4-FFF2-40B4-BE49-F238E27FC236}">
                <a16:creationId xmlns:a16="http://schemas.microsoft.com/office/drawing/2014/main" id="{4A140572-3B3A-17C5-798A-548C900C81F6}"/>
              </a:ext>
            </a:extLst>
          </p:cNvPr>
          <p:cNvGrpSpPr/>
          <p:nvPr/>
        </p:nvGrpSpPr>
        <p:grpSpPr>
          <a:xfrm>
            <a:off x="4211912" y="2605379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366" name="Google Shape;9987;p78">
              <a:extLst>
                <a:ext uri="{FF2B5EF4-FFF2-40B4-BE49-F238E27FC236}">
                  <a16:creationId xmlns:a16="http://schemas.microsoft.com/office/drawing/2014/main" id="{8366E297-4104-995D-F08C-29B13918A15B}"/>
                </a:ext>
              </a:extLst>
            </p:cNvPr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7" name="Google Shape;9988;p78">
              <a:extLst>
                <a:ext uri="{FF2B5EF4-FFF2-40B4-BE49-F238E27FC236}">
                  <a16:creationId xmlns:a16="http://schemas.microsoft.com/office/drawing/2014/main" id="{2734CDE3-7B2C-4742-D8CB-38F81968024C}"/>
                </a:ext>
              </a:extLst>
            </p:cNvPr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8" name="Google Shape;9989;p78">
              <a:extLst>
                <a:ext uri="{FF2B5EF4-FFF2-40B4-BE49-F238E27FC236}">
                  <a16:creationId xmlns:a16="http://schemas.microsoft.com/office/drawing/2014/main" id="{74FAA18A-8DBB-241D-1713-F3A04E3C4AC9}"/>
                </a:ext>
              </a:extLst>
            </p:cNvPr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9" name="Google Shape;9990;p78">
              <a:extLst>
                <a:ext uri="{FF2B5EF4-FFF2-40B4-BE49-F238E27FC236}">
                  <a16:creationId xmlns:a16="http://schemas.microsoft.com/office/drawing/2014/main" id="{BAF26FE2-5CF2-E8BC-10AD-7E4F425A3C6A}"/>
                </a:ext>
              </a:extLst>
            </p:cNvPr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0" name="Google Shape;9991;p78">
              <a:extLst>
                <a:ext uri="{FF2B5EF4-FFF2-40B4-BE49-F238E27FC236}">
                  <a16:creationId xmlns:a16="http://schemas.microsoft.com/office/drawing/2014/main" id="{4DE76A07-3F5F-C638-EFC2-A15C8AA1E171}"/>
                </a:ext>
              </a:extLst>
            </p:cNvPr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1" name="Google Shape;9992;p78">
            <a:extLst>
              <a:ext uri="{FF2B5EF4-FFF2-40B4-BE49-F238E27FC236}">
                <a16:creationId xmlns:a16="http://schemas.microsoft.com/office/drawing/2014/main" id="{0D9F117B-99B6-5315-D014-A0C5F1AFD5F0}"/>
              </a:ext>
            </a:extLst>
          </p:cNvPr>
          <p:cNvGrpSpPr/>
          <p:nvPr/>
        </p:nvGrpSpPr>
        <p:grpSpPr>
          <a:xfrm>
            <a:off x="1515709" y="1675443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372" name="Google Shape;9993;p78">
              <a:extLst>
                <a:ext uri="{FF2B5EF4-FFF2-40B4-BE49-F238E27FC236}">
                  <a16:creationId xmlns:a16="http://schemas.microsoft.com/office/drawing/2014/main" id="{E3DB5715-C32B-363B-3E0E-AF7AAE9BD6EE}"/>
                </a:ext>
              </a:extLst>
            </p:cNvPr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3" name="Google Shape;9994;p78">
              <a:extLst>
                <a:ext uri="{FF2B5EF4-FFF2-40B4-BE49-F238E27FC236}">
                  <a16:creationId xmlns:a16="http://schemas.microsoft.com/office/drawing/2014/main" id="{AB0C5846-5D8C-BE47-EF62-08E4205D3C63}"/>
                </a:ext>
              </a:extLst>
            </p:cNvPr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4" name="Google Shape;9995;p78">
              <a:extLst>
                <a:ext uri="{FF2B5EF4-FFF2-40B4-BE49-F238E27FC236}">
                  <a16:creationId xmlns:a16="http://schemas.microsoft.com/office/drawing/2014/main" id="{A438C858-5B40-AFFE-7B40-54BC81D706D1}"/>
                </a:ext>
              </a:extLst>
            </p:cNvPr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5" name="Google Shape;9996;p78">
              <a:extLst>
                <a:ext uri="{FF2B5EF4-FFF2-40B4-BE49-F238E27FC236}">
                  <a16:creationId xmlns:a16="http://schemas.microsoft.com/office/drawing/2014/main" id="{4F5FDD69-1B39-38D9-23E8-1D081CCC3A55}"/>
                </a:ext>
              </a:extLst>
            </p:cNvPr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6" name="Google Shape;9997;p78">
            <a:extLst>
              <a:ext uri="{FF2B5EF4-FFF2-40B4-BE49-F238E27FC236}">
                <a16:creationId xmlns:a16="http://schemas.microsoft.com/office/drawing/2014/main" id="{BECABE7A-FBE5-C681-089A-1FA93A93F3EF}"/>
              </a:ext>
            </a:extLst>
          </p:cNvPr>
          <p:cNvGrpSpPr/>
          <p:nvPr/>
        </p:nvGrpSpPr>
        <p:grpSpPr>
          <a:xfrm>
            <a:off x="8611873" y="2114663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377" name="Google Shape;9998;p78">
              <a:extLst>
                <a:ext uri="{FF2B5EF4-FFF2-40B4-BE49-F238E27FC236}">
                  <a16:creationId xmlns:a16="http://schemas.microsoft.com/office/drawing/2014/main" id="{8A6A05E6-AB5F-A9C7-1453-014A96125C70}"/>
                </a:ext>
              </a:extLst>
            </p:cNvPr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8" name="Google Shape;9999;p78">
              <a:extLst>
                <a:ext uri="{FF2B5EF4-FFF2-40B4-BE49-F238E27FC236}">
                  <a16:creationId xmlns:a16="http://schemas.microsoft.com/office/drawing/2014/main" id="{9E446A9B-0ED2-4BE4-BCBE-33C66E66F13C}"/>
                </a:ext>
              </a:extLst>
            </p:cNvPr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9" name="Google Shape;10000;p78">
              <a:extLst>
                <a:ext uri="{FF2B5EF4-FFF2-40B4-BE49-F238E27FC236}">
                  <a16:creationId xmlns:a16="http://schemas.microsoft.com/office/drawing/2014/main" id="{2982C09A-C631-0B61-9C3E-B3834C6232D8}"/>
                </a:ext>
              </a:extLst>
            </p:cNvPr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0" name="Google Shape;10001;p78">
              <a:extLst>
                <a:ext uri="{FF2B5EF4-FFF2-40B4-BE49-F238E27FC236}">
                  <a16:creationId xmlns:a16="http://schemas.microsoft.com/office/drawing/2014/main" id="{CE639854-949E-DD68-BBE0-C0CD816CD4A6}"/>
                </a:ext>
              </a:extLst>
            </p:cNvPr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1" name="Google Shape;10002;p78">
              <a:extLst>
                <a:ext uri="{FF2B5EF4-FFF2-40B4-BE49-F238E27FC236}">
                  <a16:creationId xmlns:a16="http://schemas.microsoft.com/office/drawing/2014/main" id="{C7991A47-C863-DFDF-4EC1-C7DDE2A45EF4}"/>
                </a:ext>
              </a:extLst>
            </p:cNvPr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2" name="Google Shape;10003;p78">
              <a:extLst>
                <a:ext uri="{FF2B5EF4-FFF2-40B4-BE49-F238E27FC236}">
                  <a16:creationId xmlns:a16="http://schemas.microsoft.com/office/drawing/2014/main" id="{A05463FD-F231-E727-8123-A3CBDC257589}"/>
                </a:ext>
              </a:extLst>
            </p:cNvPr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3" name="Google Shape;10004;p78">
              <a:extLst>
                <a:ext uri="{FF2B5EF4-FFF2-40B4-BE49-F238E27FC236}">
                  <a16:creationId xmlns:a16="http://schemas.microsoft.com/office/drawing/2014/main" id="{6C847918-F7A9-EE98-7F9D-0F6E0E71B6F4}"/>
                </a:ext>
              </a:extLst>
            </p:cNvPr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4" name="Google Shape;10005;p78">
              <a:extLst>
                <a:ext uri="{FF2B5EF4-FFF2-40B4-BE49-F238E27FC236}">
                  <a16:creationId xmlns:a16="http://schemas.microsoft.com/office/drawing/2014/main" id="{2D76B3A9-C9B8-36A0-1FF2-D03D8053D281}"/>
                </a:ext>
              </a:extLst>
            </p:cNvPr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5" name="Google Shape;10006;p78">
              <a:extLst>
                <a:ext uri="{FF2B5EF4-FFF2-40B4-BE49-F238E27FC236}">
                  <a16:creationId xmlns:a16="http://schemas.microsoft.com/office/drawing/2014/main" id="{8BA1C966-5B50-5A68-D7FD-9E424D40F4DC}"/>
                </a:ext>
              </a:extLst>
            </p:cNvPr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6" name="Google Shape;10007;p78">
              <a:extLst>
                <a:ext uri="{FF2B5EF4-FFF2-40B4-BE49-F238E27FC236}">
                  <a16:creationId xmlns:a16="http://schemas.microsoft.com/office/drawing/2014/main" id="{D58E711B-1E00-F6FC-C875-B0C55E217011}"/>
                </a:ext>
              </a:extLst>
            </p:cNvPr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7" name="Google Shape;10008;p78">
              <a:extLst>
                <a:ext uri="{FF2B5EF4-FFF2-40B4-BE49-F238E27FC236}">
                  <a16:creationId xmlns:a16="http://schemas.microsoft.com/office/drawing/2014/main" id="{45AA06D7-3576-6034-E4BE-CCB71E52CBEB}"/>
                </a:ext>
              </a:extLst>
            </p:cNvPr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8" name="Google Shape;10009;p78">
            <a:extLst>
              <a:ext uri="{FF2B5EF4-FFF2-40B4-BE49-F238E27FC236}">
                <a16:creationId xmlns:a16="http://schemas.microsoft.com/office/drawing/2014/main" id="{557F6997-40CB-A39B-B6F4-ABCA2995207E}"/>
              </a:ext>
            </a:extLst>
          </p:cNvPr>
          <p:cNvGrpSpPr/>
          <p:nvPr/>
        </p:nvGrpSpPr>
        <p:grpSpPr>
          <a:xfrm>
            <a:off x="8174181" y="2114281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389" name="Google Shape;10010;p78">
              <a:extLst>
                <a:ext uri="{FF2B5EF4-FFF2-40B4-BE49-F238E27FC236}">
                  <a16:creationId xmlns:a16="http://schemas.microsoft.com/office/drawing/2014/main" id="{7622CD0D-0964-9DFC-BA45-8DDB9D6EB34E}"/>
                </a:ext>
              </a:extLst>
            </p:cNvPr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0" name="Google Shape;10011;p78">
              <a:extLst>
                <a:ext uri="{FF2B5EF4-FFF2-40B4-BE49-F238E27FC236}">
                  <a16:creationId xmlns:a16="http://schemas.microsoft.com/office/drawing/2014/main" id="{E808CA7A-BCF6-725A-2C05-806EB33DFF31}"/>
                </a:ext>
              </a:extLst>
            </p:cNvPr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1" name="Google Shape;10012;p78">
              <a:extLst>
                <a:ext uri="{FF2B5EF4-FFF2-40B4-BE49-F238E27FC236}">
                  <a16:creationId xmlns:a16="http://schemas.microsoft.com/office/drawing/2014/main" id="{562D5F1F-BBAE-875F-2821-D71D4A2DD345}"/>
                </a:ext>
              </a:extLst>
            </p:cNvPr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2" name="Google Shape;10013;p78">
              <a:extLst>
                <a:ext uri="{FF2B5EF4-FFF2-40B4-BE49-F238E27FC236}">
                  <a16:creationId xmlns:a16="http://schemas.microsoft.com/office/drawing/2014/main" id="{2006C29C-3A78-265B-B76A-5BB023C7A54F}"/>
                </a:ext>
              </a:extLst>
            </p:cNvPr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3" name="Google Shape;10014;p78">
              <a:extLst>
                <a:ext uri="{FF2B5EF4-FFF2-40B4-BE49-F238E27FC236}">
                  <a16:creationId xmlns:a16="http://schemas.microsoft.com/office/drawing/2014/main" id="{EAF46DF6-1117-B292-69EB-2AB9F4675793}"/>
                </a:ext>
              </a:extLst>
            </p:cNvPr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4" name="Google Shape;10015;p78">
              <a:extLst>
                <a:ext uri="{FF2B5EF4-FFF2-40B4-BE49-F238E27FC236}">
                  <a16:creationId xmlns:a16="http://schemas.microsoft.com/office/drawing/2014/main" id="{82F8270E-FA35-FCB5-97A7-A823568F1F87}"/>
                </a:ext>
              </a:extLst>
            </p:cNvPr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5" name="Google Shape;10016;p78">
              <a:extLst>
                <a:ext uri="{FF2B5EF4-FFF2-40B4-BE49-F238E27FC236}">
                  <a16:creationId xmlns:a16="http://schemas.microsoft.com/office/drawing/2014/main" id="{49062510-6887-2C5D-94A8-D2D4BB5B921C}"/>
                </a:ext>
              </a:extLst>
            </p:cNvPr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6" name="Google Shape;10017;p78">
              <a:extLst>
                <a:ext uri="{FF2B5EF4-FFF2-40B4-BE49-F238E27FC236}">
                  <a16:creationId xmlns:a16="http://schemas.microsoft.com/office/drawing/2014/main" id="{1BEDC305-6A1D-1F87-F198-0F1CEBDB713A}"/>
                </a:ext>
              </a:extLst>
            </p:cNvPr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7" name="Google Shape;10018;p78">
              <a:extLst>
                <a:ext uri="{FF2B5EF4-FFF2-40B4-BE49-F238E27FC236}">
                  <a16:creationId xmlns:a16="http://schemas.microsoft.com/office/drawing/2014/main" id="{3C55690E-5332-292F-149D-5857D0AA2940}"/>
                </a:ext>
              </a:extLst>
            </p:cNvPr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8" name="Google Shape;10019;p78">
              <a:extLst>
                <a:ext uri="{FF2B5EF4-FFF2-40B4-BE49-F238E27FC236}">
                  <a16:creationId xmlns:a16="http://schemas.microsoft.com/office/drawing/2014/main" id="{2E2E1D01-431F-1713-7112-E8D537ED6FB9}"/>
                </a:ext>
              </a:extLst>
            </p:cNvPr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9" name="Google Shape;10020;p78">
              <a:extLst>
                <a:ext uri="{FF2B5EF4-FFF2-40B4-BE49-F238E27FC236}">
                  <a16:creationId xmlns:a16="http://schemas.microsoft.com/office/drawing/2014/main" id="{5D326D5E-8FED-CD37-56B1-8C09B315331F}"/>
                </a:ext>
              </a:extLst>
            </p:cNvPr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0" name="Google Shape;10021;p78">
              <a:extLst>
                <a:ext uri="{FF2B5EF4-FFF2-40B4-BE49-F238E27FC236}">
                  <a16:creationId xmlns:a16="http://schemas.microsoft.com/office/drawing/2014/main" id="{32EF67F5-CC05-7030-6F8C-ED6008B5450E}"/>
                </a:ext>
              </a:extLst>
            </p:cNvPr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1" name="Google Shape;10022;p78">
            <a:extLst>
              <a:ext uri="{FF2B5EF4-FFF2-40B4-BE49-F238E27FC236}">
                <a16:creationId xmlns:a16="http://schemas.microsoft.com/office/drawing/2014/main" id="{9EEBB09A-0282-9CE0-82EC-04601EEFFB89}"/>
              </a:ext>
            </a:extLst>
          </p:cNvPr>
          <p:cNvGrpSpPr/>
          <p:nvPr/>
        </p:nvGrpSpPr>
        <p:grpSpPr>
          <a:xfrm>
            <a:off x="6377964" y="2131340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402" name="Google Shape;10023;p78">
              <a:extLst>
                <a:ext uri="{FF2B5EF4-FFF2-40B4-BE49-F238E27FC236}">
                  <a16:creationId xmlns:a16="http://schemas.microsoft.com/office/drawing/2014/main" id="{B2F5F824-A482-81E9-2FF0-2D5860AADD3F}"/>
                </a:ext>
              </a:extLst>
            </p:cNvPr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3" name="Google Shape;10024;p78">
              <a:extLst>
                <a:ext uri="{FF2B5EF4-FFF2-40B4-BE49-F238E27FC236}">
                  <a16:creationId xmlns:a16="http://schemas.microsoft.com/office/drawing/2014/main" id="{F39F95E8-5F15-4CA1-8A22-4092D3E9D709}"/>
                </a:ext>
              </a:extLst>
            </p:cNvPr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4" name="Google Shape;10025;p78">
              <a:extLst>
                <a:ext uri="{FF2B5EF4-FFF2-40B4-BE49-F238E27FC236}">
                  <a16:creationId xmlns:a16="http://schemas.microsoft.com/office/drawing/2014/main" id="{DD36E0A9-964E-976E-81FE-E57017CDFCB9}"/>
                </a:ext>
              </a:extLst>
            </p:cNvPr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5" name="Google Shape;10026;p78">
            <a:extLst>
              <a:ext uri="{FF2B5EF4-FFF2-40B4-BE49-F238E27FC236}">
                <a16:creationId xmlns:a16="http://schemas.microsoft.com/office/drawing/2014/main" id="{1097A7B1-4181-F34A-5E2B-8548921F2C4A}"/>
              </a:ext>
            </a:extLst>
          </p:cNvPr>
          <p:cNvGrpSpPr/>
          <p:nvPr/>
        </p:nvGrpSpPr>
        <p:grpSpPr>
          <a:xfrm>
            <a:off x="5521550" y="2117686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406" name="Google Shape;10027;p78">
              <a:extLst>
                <a:ext uri="{FF2B5EF4-FFF2-40B4-BE49-F238E27FC236}">
                  <a16:creationId xmlns:a16="http://schemas.microsoft.com/office/drawing/2014/main" id="{E6A6A30F-8C77-7500-9AD6-7AF6B28E921A}"/>
                </a:ext>
              </a:extLst>
            </p:cNvPr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7" name="Google Shape;10028;p78">
              <a:extLst>
                <a:ext uri="{FF2B5EF4-FFF2-40B4-BE49-F238E27FC236}">
                  <a16:creationId xmlns:a16="http://schemas.microsoft.com/office/drawing/2014/main" id="{FADCF6EB-83FF-5764-3F69-0DCEC1B9450F}"/>
                </a:ext>
              </a:extLst>
            </p:cNvPr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8" name="Google Shape;10029;p78">
              <a:extLst>
                <a:ext uri="{FF2B5EF4-FFF2-40B4-BE49-F238E27FC236}">
                  <a16:creationId xmlns:a16="http://schemas.microsoft.com/office/drawing/2014/main" id="{5CAD2426-1F86-8CF7-025B-814E21ACADC3}"/>
                </a:ext>
              </a:extLst>
            </p:cNvPr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9" name="Google Shape;10030;p78">
              <a:extLst>
                <a:ext uri="{FF2B5EF4-FFF2-40B4-BE49-F238E27FC236}">
                  <a16:creationId xmlns:a16="http://schemas.microsoft.com/office/drawing/2014/main" id="{F08BBC72-18C2-87BD-0E8E-1F347E60A9F4}"/>
                </a:ext>
              </a:extLst>
            </p:cNvPr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0" name="Google Shape;10031;p78">
              <a:extLst>
                <a:ext uri="{FF2B5EF4-FFF2-40B4-BE49-F238E27FC236}">
                  <a16:creationId xmlns:a16="http://schemas.microsoft.com/office/drawing/2014/main" id="{F96E2748-D882-C0A7-93D8-9623C148F641}"/>
                </a:ext>
              </a:extLst>
            </p:cNvPr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1" name="Google Shape;10032;p78">
              <a:extLst>
                <a:ext uri="{FF2B5EF4-FFF2-40B4-BE49-F238E27FC236}">
                  <a16:creationId xmlns:a16="http://schemas.microsoft.com/office/drawing/2014/main" id="{3B212C52-C006-8757-6B7A-A949F6C414EA}"/>
                </a:ext>
              </a:extLst>
            </p:cNvPr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2" name="Google Shape;10033;p78">
              <a:extLst>
                <a:ext uri="{FF2B5EF4-FFF2-40B4-BE49-F238E27FC236}">
                  <a16:creationId xmlns:a16="http://schemas.microsoft.com/office/drawing/2014/main" id="{3DF18835-895D-F266-8097-D8B1CC495EB8}"/>
                </a:ext>
              </a:extLst>
            </p:cNvPr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3" name="Google Shape;10034;p78">
              <a:extLst>
                <a:ext uri="{FF2B5EF4-FFF2-40B4-BE49-F238E27FC236}">
                  <a16:creationId xmlns:a16="http://schemas.microsoft.com/office/drawing/2014/main" id="{0C314081-ABA8-EB37-9E4F-CB601B09F2CC}"/>
                </a:ext>
              </a:extLst>
            </p:cNvPr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4" name="Google Shape;10035;p78">
            <a:extLst>
              <a:ext uri="{FF2B5EF4-FFF2-40B4-BE49-F238E27FC236}">
                <a16:creationId xmlns:a16="http://schemas.microsoft.com/office/drawing/2014/main" id="{FEFDE161-79E9-71A1-8252-D67B78FDC194}"/>
              </a:ext>
            </a:extLst>
          </p:cNvPr>
          <p:cNvGrpSpPr/>
          <p:nvPr/>
        </p:nvGrpSpPr>
        <p:grpSpPr>
          <a:xfrm>
            <a:off x="7715642" y="2110493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415" name="Google Shape;10036;p78">
              <a:extLst>
                <a:ext uri="{FF2B5EF4-FFF2-40B4-BE49-F238E27FC236}">
                  <a16:creationId xmlns:a16="http://schemas.microsoft.com/office/drawing/2014/main" id="{A16B1269-109B-835E-EA67-9F030F3E6226}"/>
                </a:ext>
              </a:extLst>
            </p:cNvPr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6" name="Google Shape;10037;p78">
              <a:extLst>
                <a:ext uri="{FF2B5EF4-FFF2-40B4-BE49-F238E27FC236}">
                  <a16:creationId xmlns:a16="http://schemas.microsoft.com/office/drawing/2014/main" id="{0434DDE5-417D-DAF1-9B86-7EB659873222}"/>
                </a:ext>
              </a:extLst>
            </p:cNvPr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7" name="Google Shape;10038;p78">
              <a:extLst>
                <a:ext uri="{FF2B5EF4-FFF2-40B4-BE49-F238E27FC236}">
                  <a16:creationId xmlns:a16="http://schemas.microsoft.com/office/drawing/2014/main" id="{EFBBF7F1-F7B9-FCF4-3590-48BAD4C7550B}"/>
                </a:ext>
              </a:extLst>
            </p:cNvPr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8" name="Google Shape;10039;p78">
              <a:extLst>
                <a:ext uri="{FF2B5EF4-FFF2-40B4-BE49-F238E27FC236}">
                  <a16:creationId xmlns:a16="http://schemas.microsoft.com/office/drawing/2014/main" id="{53426744-DC3B-1431-086C-BC5CCC3DF19B}"/>
                </a:ext>
              </a:extLst>
            </p:cNvPr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9" name="Google Shape;10040;p78">
            <a:extLst>
              <a:ext uri="{FF2B5EF4-FFF2-40B4-BE49-F238E27FC236}">
                <a16:creationId xmlns:a16="http://schemas.microsoft.com/office/drawing/2014/main" id="{386059C7-36E1-E1B8-C107-3BED39504CB2}"/>
              </a:ext>
            </a:extLst>
          </p:cNvPr>
          <p:cNvSpPr/>
          <p:nvPr/>
        </p:nvSpPr>
        <p:spPr>
          <a:xfrm>
            <a:off x="6883098" y="2133218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20" name="Google Shape;10041;p78">
            <a:extLst>
              <a:ext uri="{FF2B5EF4-FFF2-40B4-BE49-F238E27FC236}">
                <a16:creationId xmlns:a16="http://schemas.microsoft.com/office/drawing/2014/main" id="{B8AFF4B1-730F-52A4-3493-051F5748823A}"/>
              </a:ext>
            </a:extLst>
          </p:cNvPr>
          <p:cNvGrpSpPr/>
          <p:nvPr/>
        </p:nvGrpSpPr>
        <p:grpSpPr>
          <a:xfrm>
            <a:off x="5963029" y="2681733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421" name="Google Shape;10042;p78">
              <a:extLst>
                <a:ext uri="{FF2B5EF4-FFF2-40B4-BE49-F238E27FC236}">
                  <a16:creationId xmlns:a16="http://schemas.microsoft.com/office/drawing/2014/main" id="{357E61BD-8DEB-9D23-B335-642D727931D9}"/>
                </a:ext>
              </a:extLst>
            </p:cNvPr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2" name="Google Shape;10043;p78">
              <a:extLst>
                <a:ext uri="{FF2B5EF4-FFF2-40B4-BE49-F238E27FC236}">
                  <a16:creationId xmlns:a16="http://schemas.microsoft.com/office/drawing/2014/main" id="{725CA10D-DAD6-18E7-F5CF-F6A4C4484C0A}"/>
                </a:ext>
              </a:extLst>
            </p:cNvPr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3" name="Google Shape;10044;p78">
              <a:extLst>
                <a:ext uri="{FF2B5EF4-FFF2-40B4-BE49-F238E27FC236}">
                  <a16:creationId xmlns:a16="http://schemas.microsoft.com/office/drawing/2014/main" id="{D7E27A8E-3946-E341-D662-3C6768916AB0}"/>
                </a:ext>
              </a:extLst>
            </p:cNvPr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4" name="Google Shape;10045;p78">
              <a:extLst>
                <a:ext uri="{FF2B5EF4-FFF2-40B4-BE49-F238E27FC236}">
                  <a16:creationId xmlns:a16="http://schemas.microsoft.com/office/drawing/2014/main" id="{23F70442-3BB5-4D3F-899D-B185A0830264}"/>
                </a:ext>
              </a:extLst>
            </p:cNvPr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5" name="Google Shape;10046;p78">
              <a:extLst>
                <a:ext uri="{FF2B5EF4-FFF2-40B4-BE49-F238E27FC236}">
                  <a16:creationId xmlns:a16="http://schemas.microsoft.com/office/drawing/2014/main" id="{10C0E1AA-F137-A3B1-DE28-DD240557FE13}"/>
                </a:ext>
              </a:extLst>
            </p:cNvPr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6" name="Google Shape;10047;p78">
              <a:extLst>
                <a:ext uri="{FF2B5EF4-FFF2-40B4-BE49-F238E27FC236}">
                  <a16:creationId xmlns:a16="http://schemas.microsoft.com/office/drawing/2014/main" id="{7BA57B18-894A-2061-5CDC-62A0CB8B63E7}"/>
                </a:ext>
              </a:extLst>
            </p:cNvPr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7" name="Google Shape;10048;p78">
              <a:extLst>
                <a:ext uri="{FF2B5EF4-FFF2-40B4-BE49-F238E27FC236}">
                  <a16:creationId xmlns:a16="http://schemas.microsoft.com/office/drawing/2014/main" id="{8504395E-37C6-1C28-BD90-B84F1C97A5ED}"/>
                </a:ext>
              </a:extLst>
            </p:cNvPr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8" name="Google Shape;10049;p78">
              <a:extLst>
                <a:ext uri="{FF2B5EF4-FFF2-40B4-BE49-F238E27FC236}">
                  <a16:creationId xmlns:a16="http://schemas.microsoft.com/office/drawing/2014/main" id="{C2A390D3-7424-F310-14E4-F455F9BA4D12}"/>
                </a:ext>
              </a:extLst>
            </p:cNvPr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9" name="Google Shape;10050;p78">
            <a:extLst>
              <a:ext uri="{FF2B5EF4-FFF2-40B4-BE49-F238E27FC236}">
                <a16:creationId xmlns:a16="http://schemas.microsoft.com/office/drawing/2014/main" id="{4347C946-D958-B73B-E12B-D8520B3BF5CF}"/>
              </a:ext>
            </a:extLst>
          </p:cNvPr>
          <p:cNvGrpSpPr/>
          <p:nvPr/>
        </p:nvGrpSpPr>
        <p:grpSpPr>
          <a:xfrm>
            <a:off x="7718698" y="2605379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430" name="Google Shape;10051;p78">
              <a:extLst>
                <a:ext uri="{FF2B5EF4-FFF2-40B4-BE49-F238E27FC236}">
                  <a16:creationId xmlns:a16="http://schemas.microsoft.com/office/drawing/2014/main" id="{9ABDBEDF-BE1D-8C29-A8CC-DED4B0D9B70B}"/>
                </a:ext>
              </a:extLst>
            </p:cNvPr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1" name="Google Shape;10052;p78">
              <a:extLst>
                <a:ext uri="{FF2B5EF4-FFF2-40B4-BE49-F238E27FC236}">
                  <a16:creationId xmlns:a16="http://schemas.microsoft.com/office/drawing/2014/main" id="{EE50933E-63AD-7138-936E-F2A8AB156E8E}"/>
                </a:ext>
              </a:extLst>
            </p:cNvPr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2" name="Google Shape;10053;p78">
              <a:extLst>
                <a:ext uri="{FF2B5EF4-FFF2-40B4-BE49-F238E27FC236}">
                  <a16:creationId xmlns:a16="http://schemas.microsoft.com/office/drawing/2014/main" id="{90C0ADAE-256F-789F-D795-592EA5822310}"/>
                </a:ext>
              </a:extLst>
            </p:cNvPr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3" name="Google Shape;10054;p78">
            <a:extLst>
              <a:ext uri="{FF2B5EF4-FFF2-40B4-BE49-F238E27FC236}">
                <a16:creationId xmlns:a16="http://schemas.microsoft.com/office/drawing/2014/main" id="{59703DA0-8A37-054E-71E1-CDB8C529E105}"/>
              </a:ext>
            </a:extLst>
          </p:cNvPr>
          <p:cNvGrpSpPr/>
          <p:nvPr/>
        </p:nvGrpSpPr>
        <p:grpSpPr>
          <a:xfrm>
            <a:off x="6833097" y="2655030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434" name="Google Shape;10055;p78">
              <a:extLst>
                <a:ext uri="{FF2B5EF4-FFF2-40B4-BE49-F238E27FC236}">
                  <a16:creationId xmlns:a16="http://schemas.microsoft.com/office/drawing/2014/main" id="{39D8E999-2DE8-14A4-3320-556CFF9BC1EC}"/>
                </a:ext>
              </a:extLst>
            </p:cNvPr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5" name="Google Shape;10056;p78">
              <a:extLst>
                <a:ext uri="{FF2B5EF4-FFF2-40B4-BE49-F238E27FC236}">
                  <a16:creationId xmlns:a16="http://schemas.microsoft.com/office/drawing/2014/main" id="{586A4124-39A6-1561-1ABB-6128C55A2485}"/>
                </a:ext>
              </a:extLst>
            </p:cNvPr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6" name="Google Shape;10057;p78">
            <a:extLst>
              <a:ext uri="{FF2B5EF4-FFF2-40B4-BE49-F238E27FC236}">
                <a16:creationId xmlns:a16="http://schemas.microsoft.com/office/drawing/2014/main" id="{43CA8F23-12AF-7C20-0470-A736B8743FDA}"/>
              </a:ext>
            </a:extLst>
          </p:cNvPr>
          <p:cNvGrpSpPr/>
          <p:nvPr/>
        </p:nvGrpSpPr>
        <p:grpSpPr>
          <a:xfrm>
            <a:off x="8166224" y="2605761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437" name="Google Shape;10058;p78">
              <a:extLst>
                <a:ext uri="{FF2B5EF4-FFF2-40B4-BE49-F238E27FC236}">
                  <a16:creationId xmlns:a16="http://schemas.microsoft.com/office/drawing/2014/main" id="{F8E3FDDF-B8B4-5327-8224-A4FBE9F416C4}"/>
                </a:ext>
              </a:extLst>
            </p:cNvPr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8" name="Google Shape;10059;p78">
              <a:extLst>
                <a:ext uri="{FF2B5EF4-FFF2-40B4-BE49-F238E27FC236}">
                  <a16:creationId xmlns:a16="http://schemas.microsoft.com/office/drawing/2014/main" id="{FA5A5712-74D7-9A4E-0EF9-51A232997D54}"/>
                </a:ext>
              </a:extLst>
            </p:cNvPr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9" name="Google Shape;10060;p78">
              <a:extLst>
                <a:ext uri="{FF2B5EF4-FFF2-40B4-BE49-F238E27FC236}">
                  <a16:creationId xmlns:a16="http://schemas.microsoft.com/office/drawing/2014/main" id="{E463C379-A065-4B3E-6853-7E4BC64EA536}"/>
                </a:ext>
              </a:extLst>
            </p:cNvPr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0" name="Google Shape;10061;p78">
              <a:extLst>
                <a:ext uri="{FF2B5EF4-FFF2-40B4-BE49-F238E27FC236}">
                  <a16:creationId xmlns:a16="http://schemas.microsoft.com/office/drawing/2014/main" id="{C862A2DD-C022-E82C-9B4D-B1C9D244D0B0}"/>
                </a:ext>
              </a:extLst>
            </p:cNvPr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1" name="Google Shape;10062;p78">
              <a:extLst>
                <a:ext uri="{FF2B5EF4-FFF2-40B4-BE49-F238E27FC236}">
                  <a16:creationId xmlns:a16="http://schemas.microsoft.com/office/drawing/2014/main" id="{A755239C-AC0B-7F7A-A0FA-1B32CDEBD930}"/>
                </a:ext>
              </a:extLst>
            </p:cNvPr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2" name="Google Shape;10063;p78">
            <a:extLst>
              <a:ext uri="{FF2B5EF4-FFF2-40B4-BE49-F238E27FC236}">
                <a16:creationId xmlns:a16="http://schemas.microsoft.com/office/drawing/2014/main" id="{901C1BEC-BDF0-8448-FE76-DC53FB1C2145}"/>
              </a:ext>
            </a:extLst>
          </p:cNvPr>
          <p:cNvGrpSpPr/>
          <p:nvPr/>
        </p:nvGrpSpPr>
        <p:grpSpPr>
          <a:xfrm>
            <a:off x="6427615" y="2606143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443" name="Google Shape;10064;p78">
              <a:extLst>
                <a:ext uri="{FF2B5EF4-FFF2-40B4-BE49-F238E27FC236}">
                  <a16:creationId xmlns:a16="http://schemas.microsoft.com/office/drawing/2014/main" id="{581F6998-C6BD-6D5B-C7FC-ED3C294908B5}"/>
                </a:ext>
              </a:extLst>
            </p:cNvPr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4" name="Google Shape;10065;p78">
              <a:extLst>
                <a:ext uri="{FF2B5EF4-FFF2-40B4-BE49-F238E27FC236}">
                  <a16:creationId xmlns:a16="http://schemas.microsoft.com/office/drawing/2014/main" id="{0791AC7C-7C9F-14D9-B794-35ACB5A86EE4}"/>
                </a:ext>
              </a:extLst>
            </p:cNvPr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5" name="Google Shape;10066;p78">
              <a:extLst>
                <a:ext uri="{FF2B5EF4-FFF2-40B4-BE49-F238E27FC236}">
                  <a16:creationId xmlns:a16="http://schemas.microsoft.com/office/drawing/2014/main" id="{DFC66949-087E-28BD-4A73-985CA00D8E8F}"/>
                </a:ext>
              </a:extLst>
            </p:cNvPr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6" name="Google Shape;10067;p78">
            <a:extLst>
              <a:ext uri="{FF2B5EF4-FFF2-40B4-BE49-F238E27FC236}">
                <a16:creationId xmlns:a16="http://schemas.microsoft.com/office/drawing/2014/main" id="{E5E89B9B-947E-57D7-212E-98D54BD8C762}"/>
              </a:ext>
            </a:extLst>
          </p:cNvPr>
          <p:cNvGrpSpPr/>
          <p:nvPr/>
        </p:nvGrpSpPr>
        <p:grpSpPr>
          <a:xfrm>
            <a:off x="4183872" y="2127171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447" name="Google Shape;10068;p78">
              <a:extLst>
                <a:ext uri="{FF2B5EF4-FFF2-40B4-BE49-F238E27FC236}">
                  <a16:creationId xmlns:a16="http://schemas.microsoft.com/office/drawing/2014/main" id="{D62AB5A7-7140-4E29-402E-C2AFEFC5A13A}"/>
                </a:ext>
              </a:extLst>
            </p:cNvPr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8" name="Google Shape;10069;p78">
              <a:extLst>
                <a:ext uri="{FF2B5EF4-FFF2-40B4-BE49-F238E27FC236}">
                  <a16:creationId xmlns:a16="http://schemas.microsoft.com/office/drawing/2014/main" id="{E33CBEDD-E971-88DD-6EA1-F4C4D69D274E}"/>
                </a:ext>
              </a:extLst>
            </p:cNvPr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9" name="Google Shape;10070;p78">
            <a:extLst>
              <a:ext uri="{FF2B5EF4-FFF2-40B4-BE49-F238E27FC236}">
                <a16:creationId xmlns:a16="http://schemas.microsoft.com/office/drawing/2014/main" id="{95DFE6EA-7E56-AC5B-6D37-97096C4879E3}"/>
              </a:ext>
            </a:extLst>
          </p:cNvPr>
          <p:cNvGrpSpPr/>
          <p:nvPr/>
        </p:nvGrpSpPr>
        <p:grpSpPr>
          <a:xfrm>
            <a:off x="7275309" y="2617124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450" name="Google Shape;10071;p78">
              <a:extLst>
                <a:ext uri="{FF2B5EF4-FFF2-40B4-BE49-F238E27FC236}">
                  <a16:creationId xmlns:a16="http://schemas.microsoft.com/office/drawing/2014/main" id="{DAA677DA-31FB-7C2B-CF05-C08C3B6CC17D}"/>
                </a:ext>
              </a:extLst>
            </p:cNvPr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1" name="Google Shape;10072;p78">
              <a:extLst>
                <a:ext uri="{FF2B5EF4-FFF2-40B4-BE49-F238E27FC236}">
                  <a16:creationId xmlns:a16="http://schemas.microsoft.com/office/drawing/2014/main" id="{6DA7A458-09CF-68C3-9780-BD68B087979C}"/>
                </a:ext>
              </a:extLst>
            </p:cNvPr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2" name="Google Shape;10073;p78">
              <a:extLst>
                <a:ext uri="{FF2B5EF4-FFF2-40B4-BE49-F238E27FC236}">
                  <a16:creationId xmlns:a16="http://schemas.microsoft.com/office/drawing/2014/main" id="{9E0BF5F5-4529-7EBC-0DD4-06E3F16C0167}"/>
                </a:ext>
              </a:extLst>
            </p:cNvPr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3" name="Google Shape;10074;p78">
              <a:extLst>
                <a:ext uri="{FF2B5EF4-FFF2-40B4-BE49-F238E27FC236}">
                  <a16:creationId xmlns:a16="http://schemas.microsoft.com/office/drawing/2014/main" id="{4AFD9983-5BA2-CFFD-18F7-A97FFF869E31}"/>
                </a:ext>
              </a:extLst>
            </p:cNvPr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4" name="Google Shape;10075;p78">
              <a:extLst>
                <a:ext uri="{FF2B5EF4-FFF2-40B4-BE49-F238E27FC236}">
                  <a16:creationId xmlns:a16="http://schemas.microsoft.com/office/drawing/2014/main" id="{21B648DB-3CC8-24C2-AE58-EFB9AC7268AA}"/>
                </a:ext>
              </a:extLst>
            </p:cNvPr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5" name="Google Shape;10076;p78">
              <a:extLst>
                <a:ext uri="{FF2B5EF4-FFF2-40B4-BE49-F238E27FC236}">
                  <a16:creationId xmlns:a16="http://schemas.microsoft.com/office/drawing/2014/main" id="{32DF30C8-272C-B50A-66A7-0330704F2424}"/>
                </a:ext>
              </a:extLst>
            </p:cNvPr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6" name="Google Shape;10077;p78">
              <a:extLst>
                <a:ext uri="{FF2B5EF4-FFF2-40B4-BE49-F238E27FC236}">
                  <a16:creationId xmlns:a16="http://schemas.microsoft.com/office/drawing/2014/main" id="{5D6B1C33-BEBA-1DAC-B8A5-60C830163FD2}"/>
                </a:ext>
              </a:extLst>
            </p:cNvPr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7" name="Google Shape;10078;p78">
            <a:extLst>
              <a:ext uri="{FF2B5EF4-FFF2-40B4-BE49-F238E27FC236}">
                <a16:creationId xmlns:a16="http://schemas.microsoft.com/office/drawing/2014/main" id="{D3317605-6E20-C114-0F4C-785E23DBBE43}"/>
              </a:ext>
            </a:extLst>
          </p:cNvPr>
          <p:cNvGrpSpPr/>
          <p:nvPr/>
        </p:nvGrpSpPr>
        <p:grpSpPr>
          <a:xfrm>
            <a:off x="2816244" y="3068851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458" name="Google Shape;10079;p78">
              <a:extLst>
                <a:ext uri="{FF2B5EF4-FFF2-40B4-BE49-F238E27FC236}">
                  <a16:creationId xmlns:a16="http://schemas.microsoft.com/office/drawing/2014/main" id="{32BC374E-548D-42E8-D822-D134A32FF1A6}"/>
                </a:ext>
              </a:extLst>
            </p:cNvPr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9" name="Google Shape;10080;p78">
              <a:extLst>
                <a:ext uri="{FF2B5EF4-FFF2-40B4-BE49-F238E27FC236}">
                  <a16:creationId xmlns:a16="http://schemas.microsoft.com/office/drawing/2014/main" id="{97B1CA48-8DE0-9460-08A6-B08B57A5071A}"/>
                </a:ext>
              </a:extLst>
            </p:cNvPr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0" name="Google Shape;10081;p78">
              <a:extLst>
                <a:ext uri="{FF2B5EF4-FFF2-40B4-BE49-F238E27FC236}">
                  <a16:creationId xmlns:a16="http://schemas.microsoft.com/office/drawing/2014/main" id="{5DA11AB2-03B5-F1F1-66C1-62ECE6600D03}"/>
                </a:ext>
              </a:extLst>
            </p:cNvPr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1" name="Google Shape;10082;p78">
              <a:extLst>
                <a:ext uri="{FF2B5EF4-FFF2-40B4-BE49-F238E27FC236}">
                  <a16:creationId xmlns:a16="http://schemas.microsoft.com/office/drawing/2014/main" id="{5DAECD77-DE0E-13D9-EEC5-E7CB88E2B733}"/>
                </a:ext>
              </a:extLst>
            </p:cNvPr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2" name="Google Shape;10083;p78">
            <a:extLst>
              <a:ext uri="{FF2B5EF4-FFF2-40B4-BE49-F238E27FC236}">
                <a16:creationId xmlns:a16="http://schemas.microsoft.com/office/drawing/2014/main" id="{8BA1A03E-3E99-6B19-4F65-B348FFDB05F6}"/>
              </a:ext>
            </a:extLst>
          </p:cNvPr>
          <p:cNvGrpSpPr/>
          <p:nvPr/>
        </p:nvGrpSpPr>
        <p:grpSpPr>
          <a:xfrm>
            <a:off x="5535968" y="2624730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463" name="Google Shape;10084;p78">
              <a:extLst>
                <a:ext uri="{FF2B5EF4-FFF2-40B4-BE49-F238E27FC236}">
                  <a16:creationId xmlns:a16="http://schemas.microsoft.com/office/drawing/2014/main" id="{38A5AB34-D4B8-D936-1F7B-F3A4B3B24B23}"/>
                </a:ext>
              </a:extLst>
            </p:cNvPr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4" name="Google Shape;10085;p78">
              <a:extLst>
                <a:ext uri="{FF2B5EF4-FFF2-40B4-BE49-F238E27FC236}">
                  <a16:creationId xmlns:a16="http://schemas.microsoft.com/office/drawing/2014/main" id="{8E5CC834-30AF-CDBD-CBAD-5FC19C8AE4C2}"/>
                </a:ext>
              </a:extLst>
            </p:cNvPr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5" name="Google Shape;10086;p78">
              <a:extLst>
                <a:ext uri="{FF2B5EF4-FFF2-40B4-BE49-F238E27FC236}">
                  <a16:creationId xmlns:a16="http://schemas.microsoft.com/office/drawing/2014/main" id="{26C55E12-BBB4-19BA-E32D-99B26652FFC0}"/>
                </a:ext>
              </a:extLst>
            </p:cNvPr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6" name="Google Shape;10087;p78">
              <a:extLst>
                <a:ext uri="{FF2B5EF4-FFF2-40B4-BE49-F238E27FC236}">
                  <a16:creationId xmlns:a16="http://schemas.microsoft.com/office/drawing/2014/main" id="{C43DA399-8E55-4DEB-C18C-13F45D04B6AD}"/>
                </a:ext>
              </a:extLst>
            </p:cNvPr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7" name="Google Shape;10088;p78">
              <a:extLst>
                <a:ext uri="{FF2B5EF4-FFF2-40B4-BE49-F238E27FC236}">
                  <a16:creationId xmlns:a16="http://schemas.microsoft.com/office/drawing/2014/main" id="{0F265FF6-6B9F-58B8-F38F-8A704BA69C75}"/>
                </a:ext>
              </a:extLst>
            </p:cNvPr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8" name="Google Shape;10089;p78">
              <a:extLst>
                <a:ext uri="{FF2B5EF4-FFF2-40B4-BE49-F238E27FC236}">
                  <a16:creationId xmlns:a16="http://schemas.microsoft.com/office/drawing/2014/main" id="{610084D0-A6FE-0023-CB06-9A3B3C59283D}"/>
                </a:ext>
              </a:extLst>
            </p:cNvPr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9" name="Google Shape;10090;p78">
              <a:extLst>
                <a:ext uri="{FF2B5EF4-FFF2-40B4-BE49-F238E27FC236}">
                  <a16:creationId xmlns:a16="http://schemas.microsoft.com/office/drawing/2014/main" id="{F45DB6DD-20B1-8341-BA2A-79203FDA4F16}"/>
                </a:ext>
              </a:extLst>
            </p:cNvPr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0" name="Google Shape;10091;p78">
              <a:extLst>
                <a:ext uri="{FF2B5EF4-FFF2-40B4-BE49-F238E27FC236}">
                  <a16:creationId xmlns:a16="http://schemas.microsoft.com/office/drawing/2014/main" id="{1C141C35-9DCA-2F28-10DE-108F11C6FF14}"/>
                </a:ext>
              </a:extLst>
            </p:cNvPr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1" name="Google Shape;10092;p78">
            <a:extLst>
              <a:ext uri="{FF2B5EF4-FFF2-40B4-BE49-F238E27FC236}">
                <a16:creationId xmlns:a16="http://schemas.microsoft.com/office/drawing/2014/main" id="{B6E3E4BB-7047-856D-E17F-089F059E591F}"/>
              </a:ext>
            </a:extLst>
          </p:cNvPr>
          <p:cNvGrpSpPr/>
          <p:nvPr/>
        </p:nvGrpSpPr>
        <p:grpSpPr>
          <a:xfrm>
            <a:off x="8620944" y="2624730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472" name="Google Shape;10093;p78">
              <a:extLst>
                <a:ext uri="{FF2B5EF4-FFF2-40B4-BE49-F238E27FC236}">
                  <a16:creationId xmlns:a16="http://schemas.microsoft.com/office/drawing/2014/main" id="{75D97E20-457C-985F-D28D-22DEFA66366B}"/>
                </a:ext>
              </a:extLst>
            </p:cNvPr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3" name="Google Shape;10094;p78">
              <a:extLst>
                <a:ext uri="{FF2B5EF4-FFF2-40B4-BE49-F238E27FC236}">
                  <a16:creationId xmlns:a16="http://schemas.microsoft.com/office/drawing/2014/main" id="{B4E3821D-7B62-D6B8-C322-F5F4DC113C3F}"/>
                </a:ext>
              </a:extLst>
            </p:cNvPr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4" name="Google Shape;10095;p78">
              <a:extLst>
                <a:ext uri="{FF2B5EF4-FFF2-40B4-BE49-F238E27FC236}">
                  <a16:creationId xmlns:a16="http://schemas.microsoft.com/office/drawing/2014/main" id="{7F9CE37D-08F5-D2CF-F52D-F65BD2658A2E}"/>
                </a:ext>
              </a:extLst>
            </p:cNvPr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5" name="Google Shape;10096;p78">
              <a:extLst>
                <a:ext uri="{FF2B5EF4-FFF2-40B4-BE49-F238E27FC236}">
                  <a16:creationId xmlns:a16="http://schemas.microsoft.com/office/drawing/2014/main" id="{A162A145-320D-0B50-5362-C873BD85E776}"/>
                </a:ext>
              </a:extLst>
            </p:cNvPr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6" name="Google Shape;10097;p78">
              <a:extLst>
                <a:ext uri="{FF2B5EF4-FFF2-40B4-BE49-F238E27FC236}">
                  <a16:creationId xmlns:a16="http://schemas.microsoft.com/office/drawing/2014/main" id="{002C55B6-910F-689D-1996-DBEF3CE0157B}"/>
                </a:ext>
              </a:extLst>
            </p:cNvPr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7" name="Google Shape;10098;p78">
              <a:extLst>
                <a:ext uri="{FF2B5EF4-FFF2-40B4-BE49-F238E27FC236}">
                  <a16:creationId xmlns:a16="http://schemas.microsoft.com/office/drawing/2014/main" id="{50BCD8D4-1302-248C-4509-E0C23DFC2F90}"/>
                </a:ext>
              </a:extLst>
            </p:cNvPr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8" name="Google Shape;10099;p78">
              <a:extLst>
                <a:ext uri="{FF2B5EF4-FFF2-40B4-BE49-F238E27FC236}">
                  <a16:creationId xmlns:a16="http://schemas.microsoft.com/office/drawing/2014/main" id="{66673749-A8A9-9DBB-3E10-87409BCF621E}"/>
                </a:ext>
              </a:extLst>
            </p:cNvPr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9" name="Google Shape;10100;p78">
              <a:extLst>
                <a:ext uri="{FF2B5EF4-FFF2-40B4-BE49-F238E27FC236}">
                  <a16:creationId xmlns:a16="http://schemas.microsoft.com/office/drawing/2014/main" id="{733B06AD-F06B-933F-153D-566FC403D29C}"/>
                </a:ext>
              </a:extLst>
            </p:cNvPr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0" name="Google Shape;10101;p78">
              <a:extLst>
                <a:ext uri="{FF2B5EF4-FFF2-40B4-BE49-F238E27FC236}">
                  <a16:creationId xmlns:a16="http://schemas.microsoft.com/office/drawing/2014/main" id="{41E1ED55-4E6E-74A1-E487-C14173C49CE9}"/>
                </a:ext>
              </a:extLst>
            </p:cNvPr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1" name="Google Shape;10102;p78">
            <a:extLst>
              <a:ext uri="{FF2B5EF4-FFF2-40B4-BE49-F238E27FC236}">
                <a16:creationId xmlns:a16="http://schemas.microsoft.com/office/drawing/2014/main" id="{1FDC5C54-A7E5-E414-C33D-4DE5C63130EC}"/>
              </a:ext>
            </a:extLst>
          </p:cNvPr>
          <p:cNvGrpSpPr/>
          <p:nvPr/>
        </p:nvGrpSpPr>
        <p:grpSpPr>
          <a:xfrm>
            <a:off x="3736727" y="3073753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482" name="Google Shape;10103;p78">
              <a:extLst>
                <a:ext uri="{FF2B5EF4-FFF2-40B4-BE49-F238E27FC236}">
                  <a16:creationId xmlns:a16="http://schemas.microsoft.com/office/drawing/2014/main" id="{CA4C9832-6733-E167-0FDF-6616EA69A60A}"/>
                </a:ext>
              </a:extLst>
            </p:cNvPr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3" name="Google Shape;10104;p78">
              <a:extLst>
                <a:ext uri="{FF2B5EF4-FFF2-40B4-BE49-F238E27FC236}">
                  <a16:creationId xmlns:a16="http://schemas.microsoft.com/office/drawing/2014/main" id="{81A11E09-33DE-E95F-E742-0523204992ED}"/>
                </a:ext>
              </a:extLst>
            </p:cNvPr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4" name="Google Shape;10105;p78">
              <a:extLst>
                <a:ext uri="{FF2B5EF4-FFF2-40B4-BE49-F238E27FC236}">
                  <a16:creationId xmlns:a16="http://schemas.microsoft.com/office/drawing/2014/main" id="{E776703B-6C05-89CD-5202-44951C083505}"/>
                </a:ext>
              </a:extLst>
            </p:cNvPr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5" name="Google Shape;10106;p78">
              <a:extLst>
                <a:ext uri="{FF2B5EF4-FFF2-40B4-BE49-F238E27FC236}">
                  <a16:creationId xmlns:a16="http://schemas.microsoft.com/office/drawing/2014/main" id="{A461F438-98C6-E35B-C54C-AE71D1A194EC}"/>
                </a:ext>
              </a:extLst>
            </p:cNvPr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6" name="Google Shape;10107;p78">
              <a:extLst>
                <a:ext uri="{FF2B5EF4-FFF2-40B4-BE49-F238E27FC236}">
                  <a16:creationId xmlns:a16="http://schemas.microsoft.com/office/drawing/2014/main" id="{501A7CBF-83C6-C213-9BC9-34336BEF88F2}"/>
                </a:ext>
              </a:extLst>
            </p:cNvPr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7" name="Google Shape;10108;p78">
              <a:extLst>
                <a:ext uri="{FF2B5EF4-FFF2-40B4-BE49-F238E27FC236}">
                  <a16:creationId xmlns:a16="http://schemas.microsoft.com/office/drawing/2014/main" id="{B06AA402-1B20-A2CF-33F2-E4FC93E68C0E}"/>
                </a:ext>
              </a:extLst>
            </p:cNvPr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8" name="Google Shape;10109;p78">
            <a:extLst>
              <a:ext uri="{FF2B5EF4-FFF2-40B4-BE49-F238E27FC236}">
                <a16:creationId xmlns:a16="http://schemas.microsoft.com/office/drawing/2014/main" id="{C2EBEB7E-BF11-0E1C-3613-0184033A1EE7}"/>
              </a:ext>
            </a:extLst>
          </p:cNvPr>
          <p:cNvGrpSpPr/>
          <p:nvPr/>
        </p:nvGrpSpPr>
        <p:grpSpPr>
          <a:xfrm>
            <a:off x="4632926" y="3079832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489" name="Google Shape;10110;p78">
              <a:extLst>
                <a:ext uri="{FF2B5EF4-FFF2-40B4-BE49-F238E27FC236}">
                  <a16:creationId xmlns:a16="http://schemas.microsoft.com/office/drawing/2014/main" id="{26840758-E64A-8558-F52D-77EEF88AE360}"/>
                </a:ext>
              </a:extLst>
            </p:cNvPr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0" name="Google Shape;10111;p78">
              <a:extLst>
                <a:ext uri="{FF2B5EF4-FFF2-40B4-BE49-F238E27FC236}">
                  <a16:creationId xmlns:a16="http://schemas.microsoft.com/office/drawing/2014/main" id="{7B42C96E-4FC2-4DCD-84E4-264ECB205B5C}"/>
                </a:ext>
              </a:extLst>
            </p:cNvPr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1" name="Google Shape;10112;p78">
              <a:extLst>
                <a:ext uri="{FF2B5EF4-FFF2-40B4-BE49-F238E27FC236}">
                  <a16:creationId xmlns:a16="http://schemas.microsoft.com/office/drawing/2014/main" id="{795C6514-8D20-F01C-CF43-EF265D7AC0E9}"/>
                </a:ext>
              </a:extLst>
            </p:cNvPr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2" name="Google Shape;10113;p78">
              <a:extLst>
                <a:ext uri="{FF2B5EF4-FFF2-40B4-BE49-F238E27FC236}">
                  <a16:creationId xmlns:a16="http://schemas.microsoft.com/office/drawing/2014/main" id="{9F873409-9E20-69A3-FEA2-D92800659F70}"/>
                </a:ext>
              </a:extLst>
            </p:cNvPr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10114;p78">
              <a:extLst>
                <a:ext uri="{FF2B5EF4-FFF2-40B4-BE49-F238E27FC236}">
                  <a16:creationId xmlns:a16="http://schemas.microsoft.com/office/drawing/2014/main" id="{E6614D14-2AE0-C56D-E02B-6DBAC7798270}"/>
                </a:ext>
              </a:extLst>
            </p:cNvPr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4" name="Google Shape;10115;p78">
            <a:extLst>
              <a:ext uri="{FF2B5EF4-FFF2-40B4-BE49-F238E27FC236}">
                <a16:creationId xmlns:a16="http://schemas.microsoft.com/office/drawing/2014/main" id="{D3B1D009-B75C-C763-631D-66AD2CCC3180}"/>
              </a:ext>
            </a:extLst>
          </p:cNvPr>
          <p:cNvGrpSpPr/>
          <p:nvPr/>
        </p:nvGrpSpPr>
        <p:grpSpPr>
          <a:xfrm>
            <a:off x="4185781" y="3066942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495" name="Google Shape;10116;p78">
              <a:extLst>
                <a:ext uri="{FF2B5EF4-FFF2-40B4-BE49-F238E27FC236}">
                  <a16:creationId xmlns:a16="http://schemas.microsoft.com/office/drawing/2014/main" id="{27AD8151-8682-DB62-4E60-8890EA43654D}"/>
                </a:ext>
              </a:extLst>
            </p:cNvPr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6" name="Google Shape;10117;p78">
              <a:extLst>
                <a:ext uri="{FF2B5EF4-FFF2-40B4-BE49-F238E27FC236}">
                  <a16:creationId xmlns:a16="http://schemas.microsoft.com/office/drawing/2014/main" id="{3F7F051F-388F-D70C-47F8-80BB916862FF}"/>
                </a:ext>
              </a:extLst>
            </p:cNvPr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10118;p78">
              <a:extLst>
                <a:ext uri="{FF2B5EF4-FFF2-40B4-BE49-F238E27FC236}">
                  <a16:creationId xmlns:a16="http://schemas.microsoft.com/office/drawing/2014/main" id="{62C97D4B-B7F4-9F73-1964-65EB0284EB5A}"/>
                </a:ext>
              </a:extLst>
            </p:cNvPr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10119;p78">
              <a:extLst>
                <a:ext uri="{FF2B5EF4-FFF2-40B4-BE49-F238E27FC236}">
                  <a16:creationId xmlns:a16="http://schemas.microsoft.com/office/drawing/2014/main" id="{7B4A863A-A605-1F24-3F84-F86B938C12AF}"/>
                </a:ext>
              </a:extLst>
            </p:cNvPr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9" name="Google Shape;10120;p78">
            <a:extLst>
              <a:ext uri="{FF2B5EF4-FFF2-40B4-BE49-F238E27FC236}">
                <a16:creationId xmlns:a16="http://schemas.microsoft.com/office/drawing/2014/main" id="{B8D14282-7EAA-C845-0A89-CBA19BCFFB08}"/>
              </a:ext>
            </a:extLst>
          </p:cNvPr>
          <p:cNvGrpSpPr/>
          <p:nvPr/>
        </p:nvGrpSpPr>
        <p:grpSpPr>
          <a:xfrm>
            <a:off x="1959448" y="3057839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500" name="Google Shape;10121;p78">
              <a:extLst>
                <a:ext uri="{FF2B5EF4-FFF2-40B4-BE49-F238E27FC236}">
                  <a16:creationId xmlns:a16="http://schemas.microsoft.com/office/drawing/2014/main" id="{CAC19357-3773-F8FE-8367-3CA5352776C5}"/>
                </a:ext>
              </a:extLst>
            </p:cNvPr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1" name="Google Shape;10122;p78">
              <a:extLst>
                <a:ext uri="{FF2B5EF4-FFF2-40B4-BE49-F238E27FC236}">
                  <a16:creationId xmlns:a16="http://schemas.microsoft.com/office/drawing/2014/main" id="{BDF8C08F-F367-87A9-AD59-981C647B9B9B}"/>
                </a:ext>
              </a:extLst>
            </p:cNvPr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2" name="Google Shape;10123;p78">
              <a:extLst>
                <a:ext uri="{FF2B5EF4-FFF2-40B4-BE49-F238E27FC236}">
                  <a16:creationId xmlns:a16="http://schemas.microsoft.com/office/drawing/2014/main" id="{95335912-D5CB-70D5-6AE5-C931B50D980F}"/>
                </a:ext>
              </a:extLst>
            </p:cNvPr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3" name="Google Shape;10124;p78">
              <a:extLst>
                <a:ext uri="{FF2B5EF4-FFF2-40B4-BE49-F238E27FC236}">
                  <a16:creationId xmlns:a16="http://schemas.microsoft.com/office/drawing/2014/main" id="{0009A9EA-5D15-63EE-67F7-C4A79ED91BC4}"/>
                </a:ext>
              </a:extLst>
            </p:cNvPr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4" name="Google Shape;10125;p78">
              <a:extLst>
                <a:ext uri="{FF2B5EF4-FFF2-40B4-BE49-F238E27FC236}">
                  <a16:creationId xmlns:a16="http://schemas.microsoft.com/office/drawing/2014/main" id="{BA58A99F-1CFD-8A16-4380-25CB43B4CD9D}"/>
                </a:ext>
              </a:extLst>
            </p:cNvPr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5" name="Google Shape;10126;p78">
            <a:extLst>
              <a:ext uri="{FF2B5EF4-FFF2-40B4-BE49-F238E27FC236}">
                <a16:creationId xmlns:a16="http://schemas.microsoft.com/office/drawing/2014/main" id="{765E201A-A1A0-4657-DF55-5BB34CC09A21}"/>
              </a:ext>
            </a:extLst>
          </p:cNvPr>
          <p:cNvGrpSpPr/>
          <p:nvPr/>
        </p:nvGrpSpPr>
        <p:grpSpPr>
          <a:xfrm>
            <a:off x="2393352" y="3072257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506" name="Google Shape;10127;p78">
              <a:extLst>
                <a:ext uri="{FF2B5EF4-FFF2-40B4-BE49-F238E27FC236}">
                  <a16:creationId xmlns:a16="http://schemas.microsoft.com/office/drawing/2014/main" id="{2A9D4171-FC99-2AFB-F6FD-487BD3F7DC9D}"/>
                </a:ext>
              </a:extLst>
            </p:cNvPr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07" name="Google Shape;10128;p78">
              <a:extLst>
                <a:ext uri="{FF2B5EF4-FFF2-40B4-BE49-F238E27FC236}">
                  <a16:creationId xmlns:a16="http://schemas.microsoft.com/office/drawing/2014/main" id="{F431E814-5112-DA85-A3EA-A3BB94E2C0FB}"/>
                </a:ext>
              </a:extLst>
            </p:cNvPr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508" name="Google Shape;10129;p78">
                <a:extLst>
                  <a:ext uri="{FF2B5EF4-FFF2-40B4-BE49-F238E27FC236}">
                    <a16:creationId xmlns:a16="http://schemas.microsoft.com/office/drawing/2014/main" id="{A41E6991-0C1A-2F4E-DA39-87C9B59A8386}"/>
                  </a:ext>
                </a:extLst>
              </p:cNvPr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09" name="Google Shape;10130;p78">
                <a:extLst>
                  <a:ext uri="{FF2B5EF4-FFF2-40B4-BE49-F238E27FC236}">
                    <a16:creationId xmlns:a16="http://schemas.microsoft.com/office/drawing/2014/main" id="{602EF492-756C-AF14-A02B-52BDF71F2C19}"/>
                  </a:ext>
                </a:extLst>
              </p:cNvPr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10" name="Google Shape;10131;p78">
                <a:extLst>
                  <a:ext uri="{FF2B5EF4-FFF2-40B4-BE49-F238E27FC236}">
                    <a16:creationId xmlns:a16="http://schemas.microsoft.com/office/drawing/2014/main" id="{562D8A27-1B27-9075-699C-288B148C6EA6}"/>
                  </a:ext>
                </a:extLst>
              </p:cNvPr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11" name="Google Shape;10132;p78">
            <a:extLst>
              <a:ext uri="{FF2B5EF4-FFF2-40B4-BE49-F238E27FC236}">
                <a16:creationId xmlns:a16="http://schemas.microsoft.com/office/drawing/2014/main" id="{052413E2-B50E-3195-4633-021990B7C403}"/>
              </a:ext>
            </a:extLst>
          </p:cNvPr>
          <p:cNvGrpSpPr/>
          <p:nvPr/>
        </p:nvGrpSpPr>
        <p:grpSpPr>
          <a:xfrm>
            <a:off x="3285763" y="3057457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512" name="Google Shape;10133;p78">
              <a:extLst>
                <a:ext uri="{FF2B5EF4-FFF2-40B4-BE49-F238E27FC236}">
                  <a16:creationId xmlns:a16="http://schemas.microsoft.com/office/drawing/2014/main" id="{CC7A0314-15E3-A566-0916-D404BC16971A}"/>
                </a:ext>
              </a:extLst>
            </p:cNvPr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3" name="Google Shape;10134;p78">
              <a:extLst>
                <a:ext uri="{FF2B5EF4-FFF2-40B4-BE49-F238E27FC236}">
                  <a16:creationId xmlns:a16="http://schemas.microsoft.com/office/drawing/2014/main" id="{1FD79F31-9E63-0DB2-1096-308B8C4349BA}"/>
                </a:ext>
              </a:extLst>
            </p:cNvPr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4" name="Google Shape;10135;p78">
              <a:extLst>
                <a:ext uri="{FF2B5EF4-FFF2-40B4-BE49-F238E27FC236}">
                  <a16:creationId xmlns:a16="http://schemas.microsoft.com/office/drawing/2014/main" id="{0F8EB04F-8B0B-313D-6573-8B915F371650}"/>
                </a:ext>
              </a:extLst>
            </p:cNvPr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5" name="Google Shape;10136;p78">
              <a:extLst>
                <a:ext uri="{FF2B5EF4-FFF2-40B4-BE49-F238E27FC236}">
                  <a16:creationId xmlns:a16="http://schemas.microsoft.com/office/drawing/2014/main" id="{8AC2D036-64D4-ABCD-D8F7-CFD21B0357B8}"/>
                </a:ext>
              </a:extLst>
            </p:cNvPr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6" name="Google Shape;10137;p78">
              <a:extLst>
                <a:ext uri="{FF2B5EF4-FFF2-40B4-BE49-F238E27FC236}">
                  <a16:creationId xmlns:a16="http://schemas.microsoft.com/office/drawing/2014/main" id="{2D56AAC0-A343-307F-2450-808DBEA3EF27}"/>
                </a:ext>
              </a:extLst>
            </p:cNvPr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7" name="Google Shape;10138;p78">
              <a:extLst>
                <a:ext uri="{FF2B5EF4-FFF2-40B4-BE49-F238E27FC236}">
                  <a16:creationId xmlns:a16="http://schemas.microsoft.com/office/drawing/2014/main" id="{76B83754-3A70-F4E7-0868-577CF6167C74}"/>
                </a:ext>
              </a:extLst>
            </p:cNvPr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8" name="Google Shape;10139;p78">
              <a:extLst>
                <a:ext uri="{FF2B5EF4-FFF2-40B4-BE49-F238E27FC236}">
                  <a16:creationId xmlns:a16="http://schemas.microsoft.com/office/drawing/2014/main" id="{A005B823-21FC-BD05-6FB2-A4EC012C30B1}"/>
                </a:ext>
              </a:extLst>
            </p:cNvPr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9" name="Google Shape;10140;p78">
              <a:extLst>
                <a:ext uri="{FF2B5EF4-FFF2-40B4-BE49-F238E27FC236}">
                  <a16:creationId xmlns:a16="http://schemas.microsoft.com/office/drawing/2014/main" id="{206F6E43-30FF-9CCD-833A-220E906B5931}"/>
                </a:ext>
              </a:extLst>
            </p:cNvPr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0" name="Google Shape;10141;p78">
              <a:extLst>
                <a:ext uri="{FF2B5EF4-FFF2-40B4-BE49-F238E27FC236}">
                  <a16:creationId xmlns:a16="http://schemas.microsoft.com/office/drawing/2014/main" id="{12123398-42D3-D5E1-F31D-3D05D7353D58}"/>
                </a:ext>
              </a:extLst>
            </p:cNvPr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1" name="Google Shape;10142;p78">
              <a:extLst>
                <a:ext uri="{FF2B5EF4-FFF2-40B4-BE49-F238E27FC236}">
                  <a16:creationId xmlns:a16="http://schemas.microsoft.com/office/drawing/2014/main" id="{E0ADE82C-BB06-FB9F-BE74-B8C3D0FB8895}"/>
                </a:ext>
              </a:extLst>
            </p:cNvPr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2" name="Google Shape;10143;p78">
            <a:extLst>
              <a:ext uri="{FF2B5EF4-FFF2-40B4-BE49-F238E27FC236}">
                <a16:creationId xmlns:a16="http://schemas.microsoft.com/office/drawing/2014/main" id="{DBC3296A-9F73-FEC4-B402-B3CE15448929}"/>
              </a:ext>
            </a:extLst>
          </p:cNvPr>
          <p:cNvGrpSpPr/>
          <p:nvPr/>
        </p:nvGrpSpPr>
        <p:grpSpPr>
          <a:xfrm>
            <a:off x="5531034" y="3065796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523" name="Google Shape;10144;p78">
              <a:extLst>
                <a:ext uri="{FF2B5EF4-FFF2-40B4-BE49-F238E27FC236}">
                  <a16:creationId xmlns:a16="http://schemas.microsoft.com/office/drawing/2014/main" id="{03A603A0-53D5-D73C-5FB3-D908FC7EAEC0}"/>
                </a:ext>
              </a:extLst>
            </p:cNvPr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4" name="Google Shape;10145;p78">
              <a:extLst>
                <a:ext uri="{FF2B5EF4-FFF2-40B4-BE49-F238E27FC236}">
                  <a16:creationId xmlns:a16="http://schemas.microsoft.com/office/drawing/2014/main" id="{A1E1B38B-0D39-0E0C-9AA0-CD641BE5A062}"/>
                </a:ext>
              </a:extLst>
            </p:cNvPr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5" name="Google Shape;10146;p78">
              <a:extLst>
                <a:ext uri="{FF2B5EF4-FFF2-40B4-BE49-F238E27FC236}">
                  <a16:creationId xmlns:a16="http://schemas.microsoft.com/office/drawing/2014/main" id="{0696DEB2-733A-9CEA-02D8-F190FCE117B3}"/>
                </a:ext>
              </a:extLst>
            </p:cNvPr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6" name="Google Shape;10147;p78">
              <a:extLst>
                <a:ext uri="{FF2B5EF4-FFF2-40B4-BE49-F238E27FC236}">
                  <a16:creationId xmlns:a16="http://schemas.microsoft.com/office/drawing/2014/main" id="{BDE45FB9-3492-8E2F-94C4-EBFE9E004201}"/>
                </a:ext>
              </a:extLst>
            </p:cNvPr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7" name="Google Shape;10148;p78">
              <a:extLst>
                <a:ext uri="{FF2B5EF4-FFF2-40B4-BE49-F238E27FC236}">
                  <a16:creationId xmlns:a16="http://schemas.microsoft.com/office/drawing/2014/main" id="{E2431340-C58B-01C7-2F21-5ECBAD052279}"/>
                </a:ext>
              </a:extLst>
            </p:cNvPr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8" name="Google Shape;10149;p78">
              <a:extLst>
                <a:ext uri="{FF2B5EF4-FFF2-40B4-BE49-F238E27FC236}">
                  <a16:creationId xmlns:a16="http://schemas.microsoft.com/office/drawing/2014/main" id="{E6B51EA7-6F58-942F-5A1F-A19280D51827}"/>
                </a:ext>
              </a:extLst>
            </p:cNvPr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9" name="Google Shape;10150;p78">
              <a:extLst>
                <a:ext uri="{FF2B5EF4-FFF2-40B4-BE49-F238E27FC236}">
                  <a16:creationId xmlns:a16="http://schemas.microsoft.com/office/drawing/2014/main" id="{F94DD834-35EC-CAC7-935A-364377FC771A}"/>
                </a:ext>
              </a:extLst>
            </p:cNvPr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0" name="Google Shape;10151;p78">
              <a:extLst>
                <a:ext uri="{FF2B5EF4-FFF2-40B4-BE49-F238E27FC236}">
                  <a16:creationId xmlns:a16="http://schemas.microsoft.com/office/drawing/2014/main" id="{D13F8696-35C9-A5EA-BFDE-0D32044369E3}"/>
                </a:ext>
              </a:extLst>
            </p:cNvPr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1" name="Google Shape;10152;p78">
              <a:extLst>
                <a:ext uri="{FF2B5EF4-FFF2-40B4-BE49-F238E27FC236}">
                  <a16:creationId xmlns:a16="http://schemas.microsoft.com/office/drawing/2014/main" id="{4A7DB90C-9CE8-DD4A-CCAE-EF995DD74CD5}"/>
                </a:ext>
              </a:extLst>
            </p:cNvPr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2" name="Google Shape;10153;p78">
              <a:extLst>
                <a:ext uri="{FF2B5EF4-FFF2-40B4-BE49-F238E27FC236}">
                  <a16:creationId xmlns:a16="http://schemas.microsoft.com/office/drawing/2014/main" id="{22619E26-FB77-BEAC-B8A1-5062613715FB}"/>
                </a:ext>
              </a:extLst>
            </p:cNvPr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3" name="Google Shape;10154;p78">
              <a:extLst>
                <a:ext uri="{FF2B5EF4-FFF2-40B4-BE49-F238E27FC236}">
                  <a16:creationId xmlns:a16="http://schemas.microsoft.com/office/drawing/2014/main" id="{B29D8F94-A254-53EE-FE17-1BBE088762A8}"/>
                </a:ext>
              </a:extLst>
            </p:cNvPr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4" name="Google Shape;10155;p78">
              <a:extLst>
                <a:ext uri="{FF2B5EF4-FFF2-40B4-BE49-F238E27FC236}">
                  <a16:creationId xmlns:a16="http://schemas.microsoft.com/office/drawing/2014/main" id="{1FCD8F12-4258-F636-1797-410E8059F43A}"/>
                </a:ext>
              </a:extLst>
            </p:cNvPr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5" name="Google Shape;10156;p78">
              <a:extLst>
                <a:ext uri="{FF2B5EF4-FFF2-40B4-BE49-F238E27FC236}">
                  <a16:creationId xmlns:a16="http://schemas.microsoft.com/office/drawing/2014/main" id="{9AD6EE1D-B88F-4417-94EE-1F93FEB2DF98}"/>
                </a:ext>
              </a:extLst>
            </p:cNvPr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6" name="Google Shape;10157;p78">
            <a:extLst>
              <a:ext uri="{FF2B5EF4-FFF2-40B4-BE49-F238E27FC236}">
                <a16:creationId xmlns:a16="http://schemas.microsoft.com/office/drawing/2014/main" id="{E0DF6871-A8A5-48DD-D1EE-B4EE4272EECA}"/>
              </a:ext>
            </a:extLst>
          </p:cNvPr>
          <p:cNvGrpSpPr/>
          <p:nvPr/>
        </p:nvGrpSpPr>
        <p:grpSpPr>
          <a:xfrm>
            <a:off x="5976683" y="3113569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537" name="Google Shape;10158;p78">
              <a:extLst>
                <a:ext uri="{FF2B5EF4-FFF2-40B4-BE49-F238E27FC236}">
                  <a16:creationId xmlns:a16="http://schemas.microsoft.com/office/drawing/2014/main" id="{AAD620FA-8BD3-2403-F7E0-3BA339567092}"/>
                </a:ext>
              </a:extLst>
            </p:cNvPr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8" name="Google Shape;10159;p78">
              <a:extLst>
                <a:ext uri="{FF2B5EF4-FFF2-40B4-BE49-F238E27FC236}">
                  <a16:creationId xmlns:a16="http://schemas.microsoft.com/office/drawing/2014/main" id="{C3ADB4D8-7B0E-BADD-A170-E1922FC58907}"/>
                </a:ext>
              </a:extLst>
            </p:cNvPr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9" name="Google Shape;10160;p78">
              <a:extLst>
                <a:ext uri="{FF2B5EF4-FFF2-40B4-BE49-F238E27FC236}">
                  <a16:creationId xmlns:a16="http://schemas.microsoft.com/office/drawing/2014/main" id="{C4FE5788-4096-CF18-E7A6-DF8A5EA813AD}"/>
                </a:ext>
              </a:extLst>
            </p:cNvPr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0" name="Google Shape;10161;p78">
              <a:extLst>
                <a:ext uri="{FF2B5EF4-FFF2-40B4-BE49-F238E27FC236}">
                  <a16:creationId xmlns:a16="http://schemas.microsoft.com/office/drawing/2014/main" id="{D7331CDD-F60A-8F96-A6AB-B53932CB0DCF}"/>
                </a:ext>
              </a:extLst>
            </p:cNvPr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1" name="Google Shape;10162;p78">
              <a:extLst>
                <a:ext uri="{FF2B5EF4-FFF2-40B4-BE49-F238E27FC236}">
                  <a16:creationId xmlns:a16="http://schemas.microsoft.com/office/drawing/2014/main" id="{E7E3B563-0449-C6E1-6223-86F5BC7C8766}"/>
                </a:ext>
              </a:extLst>
            </p:cNvPr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2" name="Google Shape;10163;p78">
              <a:extLst>
                <a:ext uri="{FF2B5EF4-FFF2-40B4-BE49-F238E27FC236}">
                  <a16:creationId xmlns:a16="http://schemas.microsoft.com/office/drawing/2014/main" id="{D80510C1-A8F1-1274-7F71-8CBE0D944B4F}"/>
                </a:ext>
              </a:extLst>
            </p:cNvPr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3" name="Google Shape;10164;p78">
            <a:extLst>
              <a:ext uri="{FF2B5EF4-FFF2-40B4-BE49-F238E27FC236}">
                <a16:creationId xmlns:a16="http://schemas.microsoft.com/office/drawing/2014/main" id="{A1408937-E628-A782-5ACA-0B49486FEB8D}"/>
              </a:ext>
            </a:extLst>
          </p:cNvPr>
          <p:cNvGrpSpPr/>
          <p:nvPr/>
        </p:nvGrpSpPr>
        <p:grpSpPr>
          <a:xfrm>
            <a:off x="6421568" y="3109400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544" name="Google Shape;10165;p78">
              <a:extLst>
                <a:ext uri="{FF2B5EF4-FFF2-40B4-BE49-F238E27FC236}">
                  <a16:creationId xmlns:a16="http://schemas.microsoft.com/office/drawing/2014/main" id="{0F9A53CE-8F4B-3422-FE2F-5D17BEF3D880}"/>
                </a:ext>
              </a:extLst>
            </p:cNvPr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5" name="Google Shape;10166;p78">
              <a:extLst>
                <a:ext uri="{FF2B5EF4-FFF2-40B4-BE49-F238E27FC236}">
                  <a16:creationId xmlns:a16="http://schemas.microsoft.com/office/drawing/2014/main" id="{D654F691-4AE7-4AE7-3090-BAB5F989DCC0}"/>
                </a:ext>
              </a:extLst>
            </p:cNvPr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6" name="Google Shape;10167;p78">
              <a:extLst>
                <a:ext uri="{FF2B5EF4-FFF2-40B4-BE49-F238E27FC236}">
                  <a16:creationId xmlns:a16="http://schemas.microsoft.com/office/drawing/2014/main" id="{C4CB2AA9-1C9C-2EF8-F7EC-4324CB460D74}"/>
                </a:ext>
              </a:extLst>
            </p:cNvPr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7" name="Google Shape;10168;p78">
              <a:extLst>
                <a:ext uri="{FF2B5EF4-FFF2-40B4-BE49-F238E27FC236}">
                  <a16:creationId xmlns:a16="http://schemas.microsoft.com/office/drawing/2014/main" id="{204DD500-69D4-6419-5535-E97A6A8D420C}"/>
                </a:ext>
              </a:extLst>
            </p:cNvPr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8" name="Google Shape;10169;p78">
              <a:extLst>
                <a:ext uri="{FF2B5EF4-FFF2-40B4-BE49-F238E27FC236}">
                  <a16:creationId xmlns:a16="http://schemas.microsoft.com/office/drawing/2014/main" id="{938F279A-F7AF-2DDA-267C-4EAD38B6A9B2}"/>
                </a:ext>
              </a:extLst>
            </p:cNvPr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9" name="Google Shape;10170;p78">
              <a:extLst>
                <a:ext uri="{FF2B5EF4-FFF2-40B4-BE49-F238E27FC236}">
                  <a16:creationId xmlns:a16="http://schemas.microsoft.com/office/drawing/2014/main" id="{90BE98EA-796B-F8AE-3D21-F2119313C984}"/>
                </a:ext>
              </a:extLst>
            </p:cNvPr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0" name="Google Shape;10171;p78">
            <a:extLst>
              <a:ext uri="{FF2B5EF4-FFF2-40B4-BE49-F238E27FC236}">
                <a16:creationId xmlns:a16="http://schemas.microsoft.com/office/drawing/2014/main" id="{F4C55825-4A04-4331-55B6-445D12D2E2D4}"/>
              </a:ext>
            </a:extLst>
          </p:cNvPr>
          <p:cNvGrpSpPr/>
          <p:nvPr/>
        </p:nvGrpSpPr>
        <p:grpSpPr>
          <a:xfrm>
            <a:off x="7752785" y="3096127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551" name="Google Shape;10172;p78">
              <a:extLst>
                <a:ext uri="{FF2B5EF4-FFF2-40B4-BE49-F238E27FC236}">
                  <a16:creationId xmlns:a16="http://schemas.microsoft.com/office/drawing/2014/main" id="{FBEA3565-D6E4-5BE8-A690-5E5ACA3AD99F}"/>
                </a:ext>
              </a:extLst>
            </p:cNvPr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2" name="Google Shape;10173;p78">
              <a:extLst>
                <a:ext uri="{FF2B5EF4-FFF2-40B4-BE49-F238E27FC236}">
                  <a16:creationId xmlns:a16="http://schemas.microsoft.com/office/drawing/2014/main" id="{1EA25660-09B5-9F24-D2F7-9EF289A819F4}"/>
                </a:ext>
              </a:extLst>
            </p:cNvPr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3" name="Google Shape;10174;p78">
              <a:extLst>
                <a:ext uri="{FF2B5EF4-FFF2-40B4-BE49-F238E27FC236}">
                  <a16:creationId xmlns:a16="http://schemas.microsoft.com/office/drawing/2014/main" id="{C6AB0505-84BF-235A-F0BC-0E82C3BC0630}"/>
                </a:ext>
              </a:extLst>
            </p:cNvPr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4" name="Google Shape;10175;p78">
              <a:extLst>
                <a:ext uri="{FF2B5EF4-FFF2-40B4-BE49-F238E27FC236}">
                  <a16:creationId xmlns:a16="http://schemas.microsoft.com/office/drawing/2014/main" id="{53E0791A-1E95-5C03-D5A4-52483668D52F}"/>
                </a:ext>
              </a:extLst>
            </p:cNvPr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5" name="Google Shape;10176;p78">
            <a:extLst>
              <a:ext uri="{FF2B5EF4-FFF2-40B4-BE49-F238E27FC236}">
                <a16:creationId xmlns:a16="http://schemas.microsoft.com/office/drawing/2014/main" id="{06572977-618F-66C6-50F9-1330F29E6000}"/>
              </a:ext>
            </a:extLst>
          </p:cNvPr>
          <p:cNvGrpSpPr/>
          <p:nvPr/>
        </p:nvGrpSpPr>
        <p:grpSpPr>
          <a:xfrm>
            <a:off x="8196524" y="3090430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556" name="Google Shape;10177;p78">
              <a:extLst>
                <a:ext uri="{FF2B5EF4-FFF2-40B4-BE49-F238E27FC236}">
                  <a16:creationId xmlns:a16="http://schemas.microsoft.com/office/drawing/2014/main" id="{6FB121EE-5940-2048-5260-C14DD0C51EB0}"/>
                </a:ext>
              </a:extLst>
            </p:cNvPr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7" name="Google Shape;10178;p78">
              <a:extLst>
                <a:ext uri="{FF2B5EF4-FFF2-40B4-BE49-F238E27FC236}">
                  <a16:creationId xmlns:a16="http://schemas.microsoft.com/office/drawing/2014/main" id="{F52B1D43-2EE1-69CA-BCC4-E438A540CB4A}"/>
                </a:ext>
              </a:extLst>
            </p:cNvPr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8" name="Google Shape;10179;p78">
              <a:extLst>
                <a:ext uri="{FF2B5EF4-FFF2-40B4-BE49-F238E27FC236}">
                  <a16:creationId xmlns:a16="http://schemas.microsoft.com/office/drawing/2014/main" id="{DE3F88F0-4F34-9C79-AD54-9FF6CA2849A8}"/>
                </a:ext>
              </a:extLst>
            </p:cNvPr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9" name="Google Shape;10180;p78">
              <a:extLst>
                <a:ext uri="{FF2B5EF4-FFF2-40B4-BE49-F238E27FC236}">
                  <a16:creationId xmlns:a16="http://schemas.microsoft.com/office/drawing/2014/main" id="{3B90A4B1-27BA-E19F-C286-DDC50C59D6DC}"/>
                </a:ext>
              </a:extLst>
            </p:cNvPr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0" name="Google Shape;10181;p78">
              <a:extLst>
                <a:ext uri="{FF2B5EF4-FFF2-40B4-BE49-F238E27FC236}">
                  <a16:creationId xmlns:a16="http://schemas.microsoft.com/office/drawing/2014/main" id="{909EBFF2-2123-2E91-4DC8-F4711788C02D}"/>
                </a:ext>
              </a:extLst>
            </p:cNvPr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1" name="Google Shape;10182;p78">
              <a:extLst>
                <a:ext uri="{FF2B5EF4-FFF2-40B4-BE49-F238E27FC236}">
                  <a16:creationId xmlns:a16="http://schemas.microsoft.com/office/drawing/2014/main" id="{AFE3EAB9-B291-CBEE-9C3C-0D342CE353AA}"/>
                </a:ext>
              </a:extLst>
            </p:cNvPr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2" name="Google Shape;10183;p78">
              <a:extLst>
                <a:ext uri="{FF2B5EF4-FFF2-40B4-BE49-F238E27FC236}">
                  <a16:creationId xmlns:a16="http://schemas.microsoft.com/office/drawing/2014/main" id="{1DCF1174-E5F2-A106-B29A-2593989B03DC}"/>
                </a:ext>
              </a:extLst>
            </p:cNvPr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3" name="Google Shape;10184;p78">
              <a:extLst>
                <a:ext uri="{FF2B5EF4-FFF2-40B4-BE49-F238E27FC236}">
                  <a16:creationId xmlns:a16="http://schemas.microsoft.com/office/drawing/2014/main" id="{FAD1776B-BC97-D536-6D12-57DC4DC89088}"/>
                </a:ext>
              </a:extLst>
            </p:cNvPr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4" name="Google Shape;10185;p78">
              <a:extLst>
                <a:ext uri="{FF2B5EF4-FFF2-40B4-BE49-F238E27FC236}">
                  <a16:creationId xmlns:a16="http://schemas.microsoft.com/office/drawing/2014/main" id="{8C631293-1605-3CE3-D71A-91280A007142}"/>
                </a:ext>
              </a:extLst>
            </p:cNvPr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5" name="Google Shape;10186;p78">
              <a:extLst>
                <a:ext uri="{FF2B5EF4-FFF2-40B4-BE49-F238E27FC236}">
                  <a16:creationId xmlns:a16="http://schemas.microsoft.com/office/drawing/2014/main" id="{EDD86166-0A22-1BDC-92BB-14A0A7D47AE9}"/>
                </a:ext>
              </a:extLst>
            </p:cNvPr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6" name="Google Shape;10187;p78">
              <a:extLst>
                <a:ext uri="{FF2B5EF4-FFF2-40B4-BE49-F238E27FC236}">
                  <a16:creationId xmlns:a16="http://schemas.microsoft.com/office/drawing/2014/main" id="{65BBC28F-6607-B602-E238-B9B14D104E6D}"/>
                </a:ext>
              </a:extLst>
            </p:cNvPr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7" name="Google Shape;10188;p78">
            <a:extLst>
              <a:ext uri="{FF2B5EF4-FFF2-40B4-BE49-F238E27FC236}">
                <a16:creationId xmlns:a16="http://schemas.microsoft.com/office/drawing/2014/main" id="{463046C0-B74F-F19B-D1AF-89767BE99D4F}"/>
              </a:ext>
            </a:extLst>
          </p:cNvPr>
          <p:cNvGrpSpPr/>
          <p:nvPr/>
        </p:nvGrpSpPr>
        <p:grpSpPr>
          <a:xfrm>
            <a:off x="7351854" y="3087025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568" name="Google Shape;10189;p78">
              <a:extLst>
                <a:ext uri="{FF2B5EF4-FFF2-40B4-BE49-F238E27FC236}">
                  <a16:creationId xmlns:a16="http://schemas.microsoft.com/office/drawing/2014/main" id="{77531C5E-0712-3730-FF76-3ECCDBA75AAF}"/>
                </a:ext>
              </a:extLst>
            </p:cNvPr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9" name="Google Shape;10190;p78">
              <a:extLst>
                <a:ext uri="{FF2B5EF4-FFF2-40B4-BE49-F238E27FC236}">
                  <a16:creationId xmlns:a16="http://schemas.microsoft.com/office/drawing/2014/main" id="{1DE619F3-6E2B-6E2E-E0BB-2A093655929E}"/>
                </a:ext>
              </a:extLst>
            </p:cNvPr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0" name="Google Shape;10191;p78">
              <a:extLst>
                <a:ext uri="{FF2B5EF4-FFF2-40B4-BE49-F238E27FC236}">
                  <a16:creationId xmlns:a16="http://schemas.microsoft.com/office/drawing/2014/main" id="{F227CEB3-8709-1F74-DADE-CCBBFB7B15A8}"/>
                </a:ext>
              </a:extLst>
            </p:cNvPr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1" name="Google Shape;10192;p78">
              <a:extLst>
                <a:ext uri="{FF2B5EF4-FFF2-40B4-BE49-F238E27FC236}">
                  <a16:creationId xmlns:a16="http://schemas.microsoft.com/office/drawing/2014/main" id="{DD32C632-E849-47EB-F02B-5A93F018BD6C}"/>
                </a:ext>
              </a:extLst>
            </p:cNvPr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2" name="Google Shape;10193;p78">
            <a:extLst>
              <a:ext uri="{FF2B5EF4-FFF2-40B4-BE49-F238E27FC236}">
                <a16:creationId xmlns:a16="http://schemas.microsoft.com/office/drawing/2014/main" id="{BBBD0CF4-2102-80D5-2C84-A7C29FF9B6EE}"/>
              </a:ext>
            </a:extLst>
          </p:cNvPr>
          <p:cNvGrpSpPr/>
          <p:nvPr/>
        </p:nvGrpSpPr>
        <p:grpSpPr>
          <a:xfrm>
            <a:off x="1493748" y="3997259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573" name="Google Shape;10194;p78">
              <a:extLst>
                <a:ext uri="{FF2B5EF4-FFF2-40B4-BE49-F238E27FC236}">
                  <a16:creationId xmlns:a16="http://schemas.microsoft.com/office/drawing/2014/main" id="{4BD7C2B5-5A8D-B86D-B2E7-C2FD116E5FFC}"/>
                </a:ext>
              </a:extLst>
            </p:cNvPr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4" name="Google Shape;10195;p78">
              <a:extLst>
                <a:ext uri="{FF2B5EF4-FFF2-40B4-BE49-F238E27FC236}">
                  <a16:creationId xmlns:a16="http://schemas.microsoft.com/office/drawing/2014/main" id="{CB6771DF-99CD-BF52-0890-37486B517F6C}"/>
                </a:ext>
              </a:extLst>
            </p:cNvPr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5" name="Google Shape;10196;p78">
            <a:extLst>
              <a:ext uri="{FF2B5EF4-FFF2-40B4-BE49-F238E27FC236}">
                <a16:creationId xmlns:a16="http://schemas.microsoft.com/office/drawing/2014/main" id="{F1CA0735-CC5C-8B84-860E-119D5B3D0821}"/>
              </a:ext>
            </a:extLst>
          </p:cNvPr>
          <p:cNvGrpSpPr/>
          <p:nvPr/>
        </p:nvGrpSpPr>
        <p:grpSpPr>
          <a:xfrm>
            <a:off x="2399049" y="3986215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576" name="Google Shape;10197;p78">
              <a:extLst>
                <a:ext uri="{FF2B5EF4-FFF2-40B4-BE49-F238E27FC236}">
                  <a16:creationId xmlns:a16="http://schemas.microsoft.com/office/drawing/2014/main" id="{8BAE2717-4F31-1538-435E-0A576F675858}"/>
                </a:ext>
              </a:extLst>
            </p:cNvPr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7" name="Google Shape;10198;p78">
              <a:extLst>
                <a:ext uri="{FF2B5EF4-FFF2-40B4-BE49-F238E27FC236}">
                  <a16:creationId xmlns:a16="http://schemas.microsoft.com/office/drawing/2014/main" id="{3E89DCD0-6B3D-1BA3-1166-3BC16BF7F25B}"/>
                </a:ext>
              </a:extLst>
            </p:cNvPr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8" name="Google Shape;10199;p78">
              <a:extLst>
                <a:ext uri="{FF2B5EF4-FFF2-40B4-BE49-F238E27FC236}">
                  <a16:creationId xmlns:a16="http://schemas.microsoft.com/office/drawing/2014/main" id="{B092F97C-0051-24A8-6A40-C50242AFD7FC}"/>
                </a:ext>
              </a:extLst>
            </p:cNvPr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9" name="Google Shape;10200;p78">
              <a:extLst>
                <a:ext uri="{FF2B5EF4-FFF2-40B4-BE49-F238E27FC236}">
                  <a16:creationId xmlns:a16="http://schemas.microsoft.com/office/drawing/2014/main" id="{7C839891-D611-6BE6-E8FA-AFF7329AC2B1}"/>
                </a:ext>
              </a:extLst>
            </p:cNvPr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0" name="Google Shape;10201;p78">
              <a:extLst>
                <a:ext uri="{FF2B5EF4-FFF2-40B4-BE49-F238E27FC236}">
                  <a16:creationId xmlns:a16="http://schemas.microsoft.com/office/drawing/2014/main" id="{C8F68759-820A-4C27-C278-13CEB168C39C}"/>
                </a:ext>
              </a:extLst>
            </p:cNvPr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1" name="Google Shape;10202;p78">
            <a:extLst>
              <a:ext uri="{FF2B5EF4-FFF2-40B4-BE49-F238E27FC236}">
                <a16:creationId xmlns:a16="http://schemas.microsoft.com/office/drawing/2014/main" id="{202F93DC-7692-462A-6794-14981D8FAF01}"/>
              </a:ext>
            </a:extLst>
          </p:cNvPr>
          <p:cNvGrpSpPr/>
          <p:nvPr/>
        </p:nvGrpSpPr>
        <p:grpSpPr>
          <a:xfrm>
            <a:off x="4640883" y="3990798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582" name="Google Shape;10203;p78">
              <a:extLst>
                <a:ext uri="{FF2B5EF4-FFF2-40B4-BE49-F238E27FC236}">
                  <a16:creationId xmlns:a16="http://schemas.microsoft.com/office/drawing/2014/main" id="{4703CBC5-207A-915F-69AC-0BE2E99265A7}"/>
                </a:ext>
              </a:extLst>
            </p:cNvPr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3" name="Google Shape;10204;p78">
              <a:extLst>
                <a:ext uri="{FF2B5EF4-FFF2-40B4-BE49-F238E27FC236}">
                  <a16:creationId xmlns:a16="http://schemas.microsoft.com/office/drawing/2014/main" id="{0FF8B0EF-FAD0-A3E2-AC4C-08E238854A93}"/>
                </a:ext>
              </a:extLst>
            </p:cNvPr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4" name="Google Shape;10205;p78">
              <a:extLst>
                <a:ext uri="{FF2B5EF4-FFF2-40B4-BE49-F238E27FC236}">
                  <a16:creationId xmlns:a16="http://schemas.microsoft.com/office/drawing/2014/main" id="{B6B4CECA-34E6-0FA0-F337-C4FDD5A6FF5A}"/>
                </a:ext>
              </a:extLst>
            </p:cNvPr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85" name="Google Shape;10206;p78">
            <a:extLst>
              <a:ext uri="{FF2B5EF4-FFF2-40B4-BE49-F238E27FC236}">
                <a16:creationId xmlns:a16="http://schemas.microsoft.com/office/drawing/2014/main" id="{09AED605-4AFD-CAAF-F359-37E213846A76}"/>
              </a:ext>
            </a:extLst>
          </p:cNvPr>
          <p:cNvSpPr/>
          <p:nvPr/>
        </p:nvSpPr>
        <p:spPr>
          <a:xfrm>
            <a:off x="1976507" y="4006999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586" name="Google Shape;10207;p78">
            <a:extLst>
              <a:ext uri="{FF2B5EF4-FFF2-40B4-BE49-F238E27FC236}">
                <a16:creationId xmlns:a16="http://schemas.microsoft.com/office/drawing/2014/main" id="{D0ED005D-7A96-D083-F930-C08113076910}"/>
              </a:ext>
            </a:extLst>
          </p:cNvPr>
          <p:cNvGrpSpPr/>
          <p:nvPr/>
        </p:nvGrpSpPr>
        <p:grpSpPr>
          <a:xfrm>
            <a:off x="2823851" y="3985133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587" name="Google Shape;10208;p78">
              <a:extLst>
                <a:ext uri="{FF2B5EF4-FFF2-40B4-BE49-F238E27FC236}">
                  <a16:creationId xmlns:a16="http://schemas.microsoft.com/office/drawing/2014/main" id="{752C902C-69C2-DAE4-B5F0-4B5080957D4D}"/>
                </a:ext>
              </a:extLst>
            </p:cNvPr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8" name="Google Shape;10209;p78">
              <a:extLst>
                <a:ext uri="{FF2B5EF4-FFF2-40B4-BE49-F238E27FC236}">
                  <a16:creationId xmlns:a16="http://schemas.microsoft.com/office/drawing/2014/main" id="{BF086106-2D16-D050-44AC-3668BEAF785E}"/>
                </a:ext>
              </a:extLst>
            </p:cNvPr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9" name="Google Shape;10210;p78">
            <a:extLst>
              <a:ext uri="{FF2B5EF4-FFF2-40B4-BE49-F238E27FC236}">
                <a16:creationId xmlns:a16="http://schemas.microsoft.com/office/drawing/2014/main" id="{BBF253C8-4EB8-39F5-7B29-FE2403C312FD}"/>
              </a:ext>
            </a:extLst>
          </p:cNvPr>
          <p:cNvGrpSpPr/>
          <p:nvPr/>
        </p:nvGrpSpPr>
        <p:grpSpPr>
          <a:xfrm>
            <a:off x="4228971" y="3994618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590" name="Google Shape;10211;p78">
              <a:extLst>
                <a:ext uri="{FF2B5EF4-FFF2-40B4-BE49-F238E27FC236}">
                  <a16:creationId xmlns:a16="http://schemas.microsoft.com/office/drawing/2014/main" id="{7DB6DB96-43C7-8F42-DFD0-6BCD85E0A0DF}"/>
                </a:ext>
              </a:extLst>
            </p:cNvPr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1" name="Google Shape;10212;p78">
              <a:extLst>
                <a:ext uri="{FF2B5EF4-FFF2-40B4-BE49-F238E27FC236}">
                  <a16:creationId xmlns:a16="http://schemas.microsoft.com/office/drawing/2014/main" id="{B47B8E18-8C44-F416-A2D2-A9CC58433779}"/>
                </a:ext>
              </a:extLst>
            </p:cNvPr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2" name="Google Shape;10213;p78">
              <a:extLst>
                <a:ext uri="{FF2B5EF4-FFF2-40B4-BE49-F238E27FC236}">
                  <a16:creationId xmlns:a16="http://schemas.microsoft.com/office/drawing/2014/main" id="{D678545C-8738-2F32-10B7-BF8425F4EC0C}"/>
                </a:ext>
              </a:extLst>
            </p:cNvPr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3" name="Google Shape;10214;p78">
              <a:extLst>
                <a:ext uri="{FF2B5EF4-FFF2-40B4-BE49-F238E27FC236}">
                  <a16:creationId xmlns:a16="http://schemas.microsoft.com/office/drawing/2014/main" id="{80A853B8-E3B6-F499-BCFB-B27BE8CEA918}"/>
                </a:ext>
              </a:extLst>
            </p:cNvPr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4" name="Google Shape;10215;p78">
            <a:extLst>
              <a:ext uri="{FF2B5EF4-FFF2-40B4-BE49-F238E27FC236}">
                <a16:creationId xmlns:a16="http://schemas.microsoft.com/office/drawing/2014/main" id="{D760CE66-56AD-9694-9508-6852D3C52896}"/>
              </a:ext>
            </a:extLst>
          </p:cNvPr>
          <p:cNvGrpSpPr/>
          <p:nvPr/>
        </p:nvGrpSpPr>
        <p:grpSpPr>
          <a:xfrm>
            <a:off x="3727625" y="3995350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595" name="Google Shape;10216;p78">
              <a:extLst>
                <a:ext uri="{FF2B5EF4-FFF2-40B4-BE49-F238E27FC236}">
                  <a16:creationId xmlns:a16="http://schemas.microsoft.com/office/drawing/2014/main" id="{95DAF513-9846-2EF7-40FD-17982269AB1D}"/>
                </a:ext>
              </a:extLst>
            </p:cNvPr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6" name="Google Shape;10217;p78">
              <a:extLst>
                <a:ext uri="{FF2B5EF4-FFF2-40B4-BE49-F238E27FC236}">
                  <a16:creationId xmlns:a16="http://schemas.microsoft.com/office/drawing/2014/main" id="{C15D6474-A5EA-6FAA-73AB-ADF89162E560}"/>
                </a:ext>
              </a:extLst>
            </p:cNvPr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7" name="Google Shape;10218;p78">
              <a:extLst>
                <a:ext uri="{FF2B5EF4-FFF2-40B4-BE49-F238E27FC236}">
                  <a16:creationId xmlns:a16="http://schemas.microsoft.com/office/drawing/2014/main" id="{24D9AE5D-4C5F-0F88-B964-DBCA0B391506}"/>
                </a:ext>
              </a:extLst>
            </p:cNvPr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8" name="Google Shape;10219;p78">
              <a:extLst>
                <a:ext uri="{FF2B5EF4-FFF2-40B4-BE49-F238E27FC236}">
                  <a16:creationId xmlns:a16="http://schemas.microsoft.com/office/drawing/2014/main" id="{4BDF99FF-6607-66AB-9653-2EDC9FE3AC41}"/>
                </a:ext>
              </a:extLst>
            </p:cNvPr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9" name="Google Shape;10220;p78">
              <a:extLst>
                <a:ext uri="{FF2B5EF4-FFF2-40B4-BE49-F238E27FC236}">
                  <a16:creationId xmlns:a16="http://schemas.microsoft.com/office/drawing/2014/main" id="{FCE174FE-C145-BA34-DD8B-7F79DFFB1906}"/>
                </a:ext>
              </a:extLst>
            </p:cNvPr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0" name="Google Shape;10221;p78">
              <a:extLst>
                <a:ext uri="{FF2B5EF4-FFF2-40B4-BE49-F238E27FC236}">
                  <a16:creationId xmlns:a16="http://schemas.microsoft.com/office/drawing/2014/main" id="{E0A49738-6146-AF9B-5053-AAEA060D6278}"/>
                </a:ext>
              </a:extLst>
            </p:cNvPr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1" name="Google Shape;10222;p78">
              <a:extLst>
                <a:ext uri="{FF2B5EF4-FFF2-40B4-BE49-F238E27FC236}">
                  <a16:creationId xmlns:a16="http://schemas.microsoft.com/office/drawing/2014/main" id="{C5BA978E-5B4D-5BB3-0693-508421B307F3}"/>
                </a:ext>
              </a:extLst>
            </p:cNvPr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2" name="Google Shape;10223;p78">
              <a:extLst>
                <a:ext uri="{FF2B5EF4-FFF2-40B4-BE49-F238E27FC236}">
                  <a16:creationId xmlns:a16="http://schemas.microsoft.com/office/drawing/2014/main" id="{CD7043E5-395E-0F27-D466-76757CF102E1}"/>
                </a:ext>
              </a:extLst>
            </p:cNvPr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3" name="Google Shape;10224;p78">
              <a:extLst>
                <a:ext uri="{FF2B5EF4-FFF2-40B4-BE49-F238E27FC236}">
                  <a16:creationId xmlns:a16="http://schemas.microsoft.com/office/drawing/2014/main" id="{1A34360F-A6F3-4733-BA2B-030B88DEFF6D}"/>
                </a:ext>
              </a:extLst>
            </p:cNvPr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4" name="Google Shape;10225;p78">
              <a:extLst>
                <a:ext uri="{FF2B5EF4-FFF2-40B4-BE49-F238E27FC236}">
                  <a16:creationId xmlns:a16="http://schemas.microsoft.com/office/drawing/2014/main" id="{20E27191-BA58-F775-D835-DE6CDFA39D7D}"/>
                </a:ext>
              </a:extLst>
            </p:cNvPr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5" name="Google Shape;10226;p78">
              <a:extLst>
                <a:ext uri="{FF2B5EF4-FFF2-40B4-BE49-F238E27FC236}">
                  <a16:creationId xmlns:a16="http://schemas.microsoft.com/office/drawing/2014/main" id="{38D69C26-9F00-D2B6-D275-6C2A188EF68F}"/>
                </a:ext>
              </a:extLst>
            </p:cNvPr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6" name="Google Shape;10227;p78">
            <a:extLst>
              <a:ext uri="{FF2B5EF4-FFF2-40B4-BE49-F238E27FC236}">
                <a16:creationId xmlns:a16="http://schemas.microsoft.com/office/drawing/2014/main" id="{8C711E03-EACD-5622-904D-D2B9951BA554}"/>
              </a:ext>
            </a:extLst>
          </p:cNvPr>
          <p:cNvGrpSpPr/>
          <p:nvPr/>
        </p:nvGrpSpPr>
        <p:grpSpPr>
          <a:xfrm>
            <a:off x="3393786" y="3990798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607" name="Google Shape;10228;p78">
              <a:extLst>
                <a:ext uri="{FF2B5EF4-FFF2-40B4-BE49-F238E27FC236}">
                  <a16:creationId xmlns:a16="http://schemas.microsoft.com/office/drawing/2014/main" id="{9C0BBEFA-798E-ADE3-C9BA-A3106C025E7F}"/>
                </a:ext>
              </a:extLst>
            </p:cNvPr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8" name="Google Shape;10229;p78">
              <a:extLst>
                <a:ext uri="{FF2B5EF4-FFF2-40B4-BE49-F238E27FC236}">
                  <a16:creationId xmlns:a16="http://schemas.microsoft.com/office/drawing/2014/main" id="{5F396EA3-4A70-CA16-22B6-A6652D8D209D}"/>
                </a:ext>
              </a:extLst>
            </p:cNvPr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9" name="Google Shape;10230;p78">
              <a:extLst>
                <a:ext uri="{FF2B5EF4-FFF2-40B4-BE49-F238E27FC236}">
                  <a16:creationId xmlns:a16="http://schemas.microsoft.com/office/drawing/2014/main" id="{C2EDFC29-B83E-0582-96F0-842CF3BFAF41}"/>
                </a:ext>
              </a:extLst>
            </p:cNvPr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0" name="Google Shape;10231;p78">
              <a:extLst>
                <a:ext uri="{FF2B5EF4-FFF2-40B4-BE49-F238E27FC236}">
                  <a16:creationId xmlns:a16="http://schemas.microsoft.com/office/drawing/2014/main" id="{B79EF026-4586-DFBC-D8E4-0EE5EBA885B8}"/>
                </a:ext>
              </a:extLst>
            </p:cNvPr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1" name="Google Shape;10232;p78">
            <a:extLst>
              <a:ext uri="{FF2B5EF4-FFF2-40B4-BE49-F238E27FC236}">
                <a16:creationId xmlns:a16="http://schemas.microsoft.com/office/drawing/2014/main" id="{FF74CE7F-78DD-4A86-A1EA-02A70F15B6C8}"/>
              </a:ext>
            </a:extLst>
          </p:cNvPr>
          <p:cNvGrpSpPr/>
          <p:nvPr/>
        </p:nvGrpSpPr>
        <p:grpSpPr>
          <a:xfrm>
            <a:off x="7772486" y="3979054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612" name="Google Shape;10233;p78">
              <a:extLst>
                <a:ext uri="{FF2B5EF4-FFF2-40B4-BE49-F238E27FC236}">
                  <a16:creationId xmlns:a16="http://schemas.microsoft.com/office/drawing/2014/main" id="{EAEF0F76-281C-006C-03DF-BBD908940620}"/>
                </a:ext>
              </a:extLst>
            </p:cNvPr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3" name="Google Shape;10234;p78">
              <a:extLst>
                <a:ext uri="{FF2B5EF4-FFF2-40B4-BE49-F238E27FC236}">
                  <a16:creationId xmlns:a16="http://schemas.microsoft.com/office/drawing/2014/main" id="{88296DA0-C4AE-8E88-9EAC-33B351E985D6}"/>
                </a:ext>
              </a:extLst>
            </p:cNvPr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4" name="Google Shape;10235;p78">
              <a:extLst>
                <a:ext uri="{FF2B5EF4-FFF2-40B4-BE49-F238E27FC236}">
                  <a16:creationId xmlns:a16="http://schemas.microsoft.com/office/drawing/2014/main" id="{62C6DE05-C2BC-33EF-C0C3-D6D6C9EE3462}"/>
                </a:ext>
              </a:extLst>
            </p:cNvPr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5" name="Google Shape;10236;p78">
              <a:extLst>
                <a:ext uri="{FF2B5EF4-FFF2-40B4-BE49-F238E27FC236}">
                  <a16:creationId xmlns:a16="http://schemas.microsoft.com/office/drawing/2014/main" id="{F6B0DA6C-C572-E719-528D-6402F0281DC4}"/>
                </a:ext>
              </a:extLst>
            </p:cNvPr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6" name="Google Shape;10237;p78">
              <a:extLst>
                <a:ext uri="{FF2B5EF4-FFF2-40B4-BE49-F238E27FC236}">
                  <a16:creationId xmlns:a16="http://schemas.microsoft.com/office/drawing/2014/main" id="{A64A62AD-8A1D-6993-390A-999FAFDB0953}"/>
                </a:ext>
              </a:extLst>
            </p:cNvPr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7" name="Google Shape;10238;p78">
              <a:extLst>
                <a:ext uri="{FF2B5EF4-FFF2-40B4-BE49-F238E27FC236}">
                  <a16:creationId xmlns:a16="http://schemas.microsoft.com/office/drawing/2014/main" id="{8E6594EC-8A1E-86AC-102D-781143967340}"/>
                </a:ext>
              </a:extLst>
            </p:cNvPr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8" name="Google Shape;10239;p78">
              <a:extLst>
                <a:ext uri="{FF2B5EF4-FFF2-40B4-BE49-F238E27FC236}">
                  <a16:creationId xmlns:a16="http://schemas.microsoft.com/office/drawing/2014/main" id="{8E92A202-66FB-92F8-1205-59ABBA11C1C6}"/>
                </a:ext>
              </a:extLst>
            </p:cNvPr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9" name="Google Shape;10240;p78">
              <a:extLst>
                <a:ext uri="{FF2B5EF4-FFF2-40B4-BE49-F238E27FC236}">
                  <a16:creationId xmlns:a16="http://schemas.microsoft.com/office/drawing/2014/main" id="{BECF0426-909E-3055-4B17-72832E4A5303}"/>
                </a:ext>
              </a:extLst>
            </p:cNvPr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0" name="Google Shape;10241;p78">
              <a:extLst>
                <a:ext uri="{FF2B5EF4-FFF2-40B4-BE49-F238E27FC236}">
                  <a16:creationId xmlns:a16="http://schemas.microsoft.com/office/drawing/2014/main" id="{2B2A659C-C665-45B3-635F-D62E4DD9A83A}"/>
                </a:ext>
              </a:extLst>
            </p:cNvPr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1" name="Google Shape;10242;p78">
            <a:extLst>
              <a:ext uri="{FF2B5EF4-FFF2-40B4-BE49-F238E27FC236}">
                <a16:creationId xmlns:a16="http://schemas.microsoft.com/office/drawing/2014/main" id="{C29063DE-342B-39B9-9D54-1D7A385D5A5E}"/>
              </a:ext>
            </a:extLst>
          </p:cNvPr>
          <p:cNvGrpSpPr/>
          <p:nvPr/>
        </p:nvGrpSpPr>
        <p:grpSpPr>
          <a:xfrm>
            <a:off x="8210178" y="3979054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622" name="Google Shape;10243;p78">
              <a:extLst>
                <a:ext uri="{FF2B5EF4-FFF2-40B4-BE49-F238E27FC236}">
                  <a16:creationId xmlns:a16="http://schemas.microsoft.com/office/drawing/2014/main" id="{AF84CD0A-4FF2-9947-B565-A57119A4692C}"/>
                </a:ext>
              </a:extLst>
            </p:cNvPr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3" name="Google Shape;10244;p78">
              <a:extLst>
                <a:ext uri="{FF2B5EF4-FFF2-40B4-BE49-F238E27FC236}">
                  <a16:creationId xmlns:a16="http://schemas.microsoft.com/office/drawing/2014/main" id="{7805F36F-5AEC-6098-C1ED-647F6541E950}"/>
                </a:ext>
              </a:extLst>
            </p:cNvPr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4" name="Google Shape;10245;p78">
              <a:extLst>
                <a:ext uri="{FF2B5EF4-FFF2-40B4-BE49-F238E27FC236}">
                  <a16:creationId xmlns:a16="http://schemas.microsoft.com/office/drawing/2014/main" id="{E7F5C240-A822-EA54-CE6C-B170CCBA989A}"/>
                </a:ext>
              </a:extLst>
            </p:cNvPr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5" name="Google Shape;10246;p78">
              <a:extLst>
                <a:ext uri="{FF2B5EF4-FFF2-40B4-BE49-F238E27FC236}">
                  <a16:creationId xmlns:a16="http://schemas.microsoft.com/office/drawing/2014/main" id="{162041A4-7DCB-5BD7-9F46-5C76DA7AD918}"/>
                </a:ext>
              </a:extLst>
            </p:cNvPr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6" name="Google Shape;10247;p78">
              <a:extLst>
                <a:ext uri="{FF2B5EF4-FFF2-40B4-BE49-F238E27FC236}">
                  <a16:creationId xmlns:a16="http://schemas.microsoft.com/office/drawing/2014/main" id="{FBB58D00-BD51-5936-D587-96B954DDCE00}"/>
                </a:ext>
              </a:extLst>
            </p:cNvPr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7" name="Google Shape;10248;p78">
              <a:extLst>
                <a:ext uri="{FF2B5EF4-FFF2-40B4-BE49-F238E27FC236}">
                  <a16:creationId xmlns:a16="http://schemas.microsoft.com/office/drawing/2014/main" id="{7F6BF58A-DCE8-5DFA-2624-F5874110D401}"/>
                </a:ext>
              </a:extLst>
            </p:cNvPr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8" name="Google Shape;10249;p78">
              <a:extLst>
                <a:ext uri="{FF2B5EF4-FFF2-40B4-BE49-F238E27FC236}">
                  <a16:creationId xmlns:a16="http://schemas.microsoft.com/office/drawing/2014/main" id="{AB140C3A-36CB-4D5F-0D83-CBD9897E14F8}"/>
                </a:ext>
              </a:extLst>
            </p:cNvPr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9" name="Google Shape;10250;p78">
              <a:extLst>
                <a:ext uri="{FF2B5EF4-FFF2-40B4-BE49-F238E27FC236}">
                  <a16:creationId xmlns:a16="http://schemas.microsoft.com/office/drawing/2014/main" id="{B6138C7C-177B-ADAE-059F-B442A7C20FD6}"/>
                </a:ext>
              </a:extLst>
            </p:cNvPr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0" name="Google Shape;10251;p78">
            <a:extLst>
              <a:ext uri="{FF2B5EF4-FFF2-40B4-BE49-F238E27FC236}">
                <a16:creationId xmlns:a16="http://schemas.microsoft.com/office/drawing/2014/main" id="{4903DAC1-5E6D-991E-1F2D-40BFF76505D4}"/>
              </a:ext>
            </a:extLst>
          </p:cNvPr>
          <p:cNvGrpSpPr/>
          <p:nvPr/>
        </p:nvGrpSpPr>
        <p:grpSpPr>
          <a:xfrm>
            <a:off x="6908879" y="3979054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631" name="Google Shape;10252;p78">
              <a:extLst>
                <a:ext uri="{FF2B5EF4-FFF2-40B4-BE49-F238E27FC236}">
                  <a16:creationId xmlns:a16="http://schemas.microsoft.com/office/drawing/2014/main" id="{E958F490-E3EE-8DCB-00B9-A9143EE8CB17}"/>
                </a:ext>
              </a:extLst>
            </p:cNvPr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2" name="Google Shape;10253;p78">
              <a:extLst>
                <a:ext uri="{FF2B5EF4-FFF2-40B4-BE49-F238E27FC236}">
                  <a16:creationId xmlns:a16="http://schemas.microsoft.com/office/drawing/2014/main" id="{78397E02-FCF6-1BCA-B36A-604AC1209760}"/>
                </a:ext>
              </a:extLst>
            </p:cNvPr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3" name="Google Shape;10254;p78">
            <a:extLst>
              <a:ext uri="{FF2B5EF4-FFF2-40B4-BE49-F238E27FC236}">
                <a16:creationId xmlns:a16="http://schemas.microsoft.com/office/drawing/2014/main" id="{3B7CB79A-800F-A4D1-923E-812795F6694B}"/>
              </a:ext>
            </a:extLst>
          </p:cNvPr>
          <p:cNvGrpSpPr/>
          <p:nvPr/>
        </p:nvGrpSpPr>
        <p:grpSpPr>
          <a:xfrm>
            <a:off x="8574348" y="3983987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634" name="Google Shape;10255;p78">
              <a:extLst>
                <a:ext uri="{FF2B5EF4-FFF2-40B4-BE49-F238E27FC236}">
                  <a16:creationId xmlns:a16="http://schemas.microsoft.com/office/drawing/2014/main" id="{9E3828C3-A1B7-6483-2BCD-33767C95577C}"/>
                </a:ext>
              </a:extLst>
            </p:cNvPr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5" name="Google Shape;10256;p78">
              <a:extLst>
                <a:ext uri="{FF2B5EF4-FFF2-40B4-BE49-F238E27FC236}">
                  <a16:creationId xmlns:a16="http://schemas.microsoft.com/office/drawing/2014/main" id="{CD4D8472-FDB2-07F9-F731-51F1E60C0134}"/>
                </a:ext>
              </a:extLst>
            </p:cNvPr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6" name="Google Shape;10257;p78">
              <a:extLst>
                <a:ext uri="{FF2B5EF4-FFF2-40B4-BE49-F238E27FC236}">
                  <a16:creationId xmlns:a16="http://schemas.microsoft.com/office/drawing/2014/main" id="{22F1DF6E-B92A-07CF-AC82-996C554D75CC}"/>
                </a:ext>
              </a:extLst>
            </p:cNvPr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7" name="Google Shape;10258;p78">
              <a:extLst>
                <a:ext uri="{FF2B5EF4-FFF2-40B4-BE49-F238E27FC236}">
                  <a16:creationId xmlns:a16="http://schemas.microsoft.com/office/drawing/2014/main" id="{6F8FCFB7-A41A-047E-6C2F-8DCBCE0A6CF1}"/>
                </a:ext>
              </a:extLst>
            </p:cNvPr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8" name="Google Shape;10259;p78">
            <a:extLst>
              <a:ext uri="{FF2B5EF4-FFF2-40B4-BE49-F238E27FC236}">
                <a16:creationId xmlns:a16="http://schemas.microsoft.com/office/drawing/2014/main" id="{F27DC7EF-83D8-8871-E9BA-A25DF3BEFC2A}"/>
              </a:ext>
            </a:extLst>
          </p:cNvPr>
          <p:cNvGrpSpPr/>
          <p:nvPr/>
        </p:nvGrpSpPr>
        <p:grpSpPr>
          <a:xfrm>
            <a:off x="7240272" y="4023399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639" name="Google Shape;10260;p78">
              <a:extLst>
                <a:ext uri="{FF2B5EF4-FFF2-40B4-BE49-F238E27FC236}">
                  <a16:creationId xmlns:a16="http://schemas.microsoft.com/office/drawing/2014/main" id="{BC3AEF4D-BC40-7553-C2C6-906F6EC5D511}"/>
                </a:ext>
              </a:extLst>
            </p:cNvPr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0" name="Google Shape;10261;p78">
              <a:extLst>
                <a:ext uri="{FF2B5EF4-FFF2-40B4-BE49-F238E27FC236}">
                  <a16:creationId xmlns:a16="http://schemas.microsoft.com/office/drawing/2014/main" id="{1CA2BC6A-F31D-27F6-577B-14753431FEA3}"/>
                </a:ext>
              </a:extLst>
            </p:cNvPr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1" name="Google Shape;10262;p78">
              <a:extLst>
                <a:ext uri="{FF2B5EF4-FFF2-40B4-BE49-F238E27FC236}">
                  <a16:creationId xmlns:a16="http://schemas.microsoft.com/office/drawing/2014/main" id="{D918B478-57B0-76E4-25A1-7E5FAA644845}"/>
                </a:ext>
              </a:extLst>
            </p:cNvPr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2" name="Google Shape;10263;p78">
              <a:extLst>
                <a:ext uri="{FF2B5EF4-FFF2-40B4-BE49-F238E27FC236}">
                  <a16:creationId xmlns:a16="http://schemas.microsoft.com/office/drawing/2014/main" id="{0BCC7A13-EEC4-5E86-D3C9-F21C468B7659}"/>
                </a:ext>
              </a:extLst>
            </p:cNvPr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3" name="Google Shape;10264;p78">
              <a:extLst>
                <a:ext uri="{FF2B5EF4-FFF2-40B4-BE49-F238E27FC236}">
                  <a16:creationId xmlns:a16="http://schemas.microsoft.com/office/drawing/2014/main" id="{E73CCDF7-762C-EAD0-1C47-7CC3F177DFC9}"/>
                </a:ext>
              </a:extLst>
            </p:cNvPr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4" name="Google Shape;10265;p78">
              <a:extLst>
                <a:ext uri="{FF2B5EF4-FFF2-40B4-BE49-F238E27FC236}">
                  <a16:creationId xmlns:a16="http://schemas.microsoft.com/office/drawing/2014/main" id="{DE4A0FED-5DB6-1E92-DF1A-AC256175C9F6}"/>
                </a:ext>
              </a:extLst>
            </p:cNvPr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5" name="Google Shape;10266;p78">
              <a:extLst>
                <a:ext uri="{FF2B5EF4-FFF2-40B4-BE49-F238E27FC236}">
                  <a16:creationId xmlns:a16="http://schemas.microsoft.com/office/drawing/2014/main" id="{0D2D0E9A-6E47-326B-3FE3-68087A06877C}"/>
                </a:ext>
              </a:extLst>
            </p:cNvPr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6" name="Google Shape;10267;p78">
              <a:extLst>
                <a:ext uri="{FF2B5EF4-FFF2-40B4-BE49-F238E27FC236}">
                  <a16:creationId xmlns:a16="http://schemas.microsoft.com/office/drawing/2014/main" id="{6CA216EC-0579-FBA1-13ED-FCF0DFB23D88}"/>
                </a:ext>
              </a:extLst>
            </p:cNvPr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7" name="Google Shape;10268;p78">
              <a:extLst>
                <a:ext uri="{FF2B5EF4-FFF2-40B4-BE49-F238E27FC236}">
                  <a16:creationId xmlns:a16="http://schemas.microsoft.com/office/drawing/2014/main" id="{36568452-9821-4846-A069-D88640FE1097}"/>
                </a:ext>
              </a:extLst>
            </p:cNvPr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8" name="Google Shape;10269;p78">
              <a:extLst>
                <a:ext uri="{FF2B5EF4-FFF2-40B4-BE49-F238E27FC236}">
                  <a16:creationId xmlns:a16="http://schemas.microsoft.com/office/drawing/2014/main" id="{54879FAB-72BA-E53F-AED2-6EAC89BCAF97}"/>
                </a:ext>
              </a:extLst>
            </p:cNvPr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9" name="Google Shape;10270;p78">
            <a:extLst>
              <a:ext uri="{FF2B5EF4-FFF2-40B4-BE49-F238E27FC236}">
                <a16:creationId xmlns:a16="http://schemas.microsoft.com/office/drawing/2014/main" id="{B92B2EAB-5498-F67B-8581-10A83D258606}"/>
              </a:ext>
            </a:extLst>
          </p:cNvPr>
          <p:cNvGrpSpPr/>
          <p:nvPr/>
        </p:nvGrpSpPr>
        <p:grpSpPr>
          <a:xfrm>
            <a:off x="6002432" y="3997259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650" name="Google Shape;10271;p78">
              <a:extLst>
                <a:ext uri="{FF2B5EF4-FFF2-40B4-BE49-F238E27FC236}">
                  <a16:creationId xmlns:a16="http://schemas.microsoft.com/office/drawing/2014/main" id="{9A061821-1A75-3601-1BEB-746B44F024FE}"/>
                </a:ext>
              </a:extLst>
            </p:cNvPr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1" name="Google Shape;10272;p78">
              <a:extLst>
                <a:ext uri="{FF2B5EF4-FFF2-40B4-BE49-F238E27FC236}">
                  <a16:creationId xmlns:a16="http://schemas.microsoft.com/office/drawing/2014/main" id="{4CB4B910-41B7-073D-5106-FD325C490832}"/>
                </a:ext>
              </a:extLst>
            </p:cNvPr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2" name="Google Shape;10273;p78">
              <a:extLst>
                <a:ext uri="{FF2B5EF4-FFF2-40B4-BE49-F238E27FC236}">
                  <a16:creationId xmlns:a16="http://schemas.microsoft.com/office/drawing/2014/main" id="{E637A7E0-B7E0-8AEA-8F3D-9562BB2501F5}"/>
                </a:ext>
              </a:extLst>
            </p:cNvPr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3" name="Google Shape;10274;p78">
              <a:extLst>
                <a:ext uri="{FF2B5EF4-FFF2-40B4-BE49-F238E27FC236}">
                  <a16:creationId xmlns:a16="http://schemas.microsoft.com/office/drawing/2014/main" id="{5C481E0D-307F-7DB6-102A-707FE15AA10B}"/>
                </a:ext>
              </a:extLst>
            </p:cNvPr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4" name="Google Shape;10275;p78">
              <a:extLst>
                <a:ext uri="{FF2B5EF4-FFF2-40B4-BE49-F238E27FC236}">
                  <a16:creationId xmlns:a16="http://schemas.microsoft.com/office/drawing/2014/main" id="{FF5B1EF5-A936-DC81-D7EB-2B9C2490F5A8}"/>
                </a:ext>
              </a:extLst>
            </p:cNvPr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5" name="Google Shape;10276;p78">
            <a:extLst>
              <a:ext uri="{FF2B5EF4-FFF2-40B4-BE49-F238E27FC236}">
                <a16:creationId xmlns:a16="http://schemas.microsoft.com/office/drawing/2014/main" id="{79FBB3CA-F506-EB68-B244-3C36186B3195}"/>
              </a:ext>
            </a:extLst>
          </p:cNvPr>
          <p:cNvGrpSpPr/>
          <p:nvPr/>
        </p:nvGrpSpPr>
        <p:grpSpPr>
          <a:xfrm>
            <a:off x="6418894" y="3994172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656" name="Google Shape;10277;p78">
              <a:extLst>
                <a:ext uri="{FF2B5EF4-FFF2-40B4-BE49-F238E27FC236}">
                  <a16:creationId xmlns:a16="http://schemas.microsoft.com/office/drawing/2014/main" id="{29762A0C-CB4D-426C-3F40-9071A020EE77}"/>
                </a:ext>
              </a:extLst>
            </p:cNvPr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7" name="Google Shape;10278;p78">
              <a:extLst>
                <a:ext uri="{FF2B5EF4-FFF2-40B4-BE49-F238E27FC236}">
                  <a16:creationId xmlns:a16="http://schemas.microsoft.com/office/drawing/2014/main" id="{D7BA7067-7E31-A886-8CA4-F8F0A26A6205}"/>
                </a:ext>
              </a:extLst>
            </p:cNvPr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8" name="Google Shape;10279;p78">
            <a:extLst>
              <a:ext uri="{FF2B5EF4-FFF2-40B4-BE49-F238E27FC236}">
                <a16:creationId xmlns:a16="http://schemas.microsoft.com/office/drawing/2014/main" id="{984AEC2F-38E4-A777-A197-EDEC975B98BA}"/>
              </a:ext>
            </a:extLst>
          </p:cNvPr>
          <p:cNvGrpSpPr/>
          <p:nvPr/>
        </p:nvGrpSpPr>
        <p:grpSpPr>
          <a:xfrm>
            <a:off x="5535204" y="3987011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659" name="Google Shape;10280;p78">
              <a:extLst>
                <a:ext uri="{FF2B5EF4-FFF2-40B4-BE49-F238E27FC236}">
                  <a16:creationId xmlns:a16="http://schemas.microsoft.com/office/drawing/2014/main" id="{BFCCD0CA-2544-9261-D00E-B98341844782}"/>
                </a:ext>
              </a:extLst>
            </p:cNvPr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0" name="Google Shape;10281;p78">
              <a:extLst>
                <a:ext uri="{FF2B5EF4-FFF2-40B4-BE49-F238E27FC236}">
                  <a16:creationId xmlns:a16="http://schemas.microsoft.com/office/drawing/2014/main" id="{4056A769-6271-1B53-8693-E90391AA5CA2}"/>
                </a:ext>
              </a:extLst>
            </p:cNvPr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1" name="Google Shape;10282;p78">
              <a:extLst>
                <a:ext uri="{FF2B5EF4-FFF2-40B4-BE49-F238E27FC236}">
                  <a16:creationId xmlns:a16="http://schemas.microsoft.com/office/drawing/2014/main" id="{AAAB2703-0F8B-FC03-E02B-2961CE26D5A4}"/>
                </a:ext>
              </a:extLst>
            </p:cNvPr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2" name="Google Shape;10283;p78">
              <a:extLst>
                <a:ext uri="{FF2B5EF4-FFF2-40B4-BE49-F238E27FC236}">
                  <a16:creationId xmlns:a16="http://schemas.microsoft.com/office/drawing/2014/main" id="{B0DFFBBA-B9F6-CD2E-E9B9-EA698D37091D}"/>
                </a:ext>
              </a:extLst>
            </p:cNvPr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3" name="Google Shape;10284;p78">
              <a:extLst>
                <a:ext uri="{FF2B5EF4-FFF2-40B4-BE49-F238E27FC236}">
                  <a16:creationId xmlns:a16="http://schemas.microsoft.com/office/drawing/2014/main" id="{26D931E2-69D5-9F3D-169A-D701B904809A}"/>
                </a:ext>
              </a:extLst>
            </p:cNvPr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4" name="Google Shape;10285;p78">
              <a:extLst>
                <a:ext uri="{FF2B5EF4-FFF2-40B4-BE49-F238E27FC236}">
                  <a16:creationId xmlns:a16="http://schemas.microsoft.com/office/drawing/2014/main" id="{B3E1E796-4F95-AEF4-7535-EA07FDF57C12}"/>
                </a:ext>
              </a:extLst>
            </p:cNvPr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5" name="Google Shape;10286;p78">
              <a:extLst>
                <a:ext uri="{FF2B5EF4-FFF2-40B4-BE49-F238E27FC236}">
                  <a16:creationId xmlns:a16="http://schemas.microsoft.com/office/drawing/2014/main" id="{EE8E082E-24FA-5585-595A-BC350537DA0D}"/>
                </a:ext>
              </a:extLst>
            </p:cNvPr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6" name="Google Shape;10287;p78">
            <a:extLst>
              <a:ext uri="{FF2B5EF4-FFF2-40B4-BE49-F238E27FC236}">
                <a16:creationId xmlns:a16="http://schemas.microsoft.com/office/drawing/2014/main" id="{A536CAAE-4518-FBE7-9E19-197AABB8D8B5}"/>
              </a:ext>
            </a:extLst>
          </p:cNvPr>
          <p:cNvGrpSpPr/>
          <p:nvPr/>
        </p:nvGrpSpPr>
        <p:grpSpPr>
          <a:xfrm>
            <a:off x="2810579" y="3510681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667" name="Google Shape;10288;p78">
              <a:extLst>
                <a:ext uri="{FF2B5EF4-FFF2-40B4-BE49-F238E27FC236}">
                  <a16:creationId xmlns:a16="http://schemas.microsoft.com/office/drawing/2014/main" id="{342E681D-6812-676F-8929-AFA59688A641}"/>
                </a:ext>
              </a:extLst>
            </p:cNvPr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8" name="Google Shape;10289;p78">
              <a:extLst>
                <a:ext uri="{FF2B5EF4-FFF2-40B4-BE49-F238E27FC236}">
                  <a16:creationId xmlns:a16="http://schemas.microsoft.com/office/drawing/2014/main" id="{F92FD531-29D9-1B1D-5FA1-66532487F059}"/>
                </a:ext>
              </a:extLst>
            </p:cNvPr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9" name="Google Shape;10290;p78">
              <a:extLst>
                <a:ext uri="{FF2B5EF4-FFF2-40B4-BE49-F238E27FC236}">
                  <a16:creationId xmlns:a16="http://schemas.microsoft.com/office/drawing/2014/main" id="{DA3E87CB-B5D9-AD3D-1D40-013F053D9A3A}"/>
                </a:ext>
              </a:extLst>
            </p:cNvPr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0" name="Google Shape;10291;p78">
              <a:extLst>
                <a:ext uri="{FF2B5EF4-FFF2-40B4-BE49-F238E27FC236}">
                  <a16:creationId xmlns:a16="http://schemas.microsoft.com/office/drawing/2014/main" id="{90CE4C2E-C0A6-4635-B372-F6D194B0231A}"/>
                </a:ext>
              </a:extLst>
            </p:cNvPr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1" name="Google Shape;10292;p78">
              <a:extLst>
                <a:ext uri="{FF2B5EF4-FFF2-40B4-BE49-F238E27FC236}">
                  <a16:creationId xmlns:a16="http://schemas.microsoft.com/office/drawing/2014/main" id="{35127990-2DFF-FD61-8157-48D5FB1BA2E7}"/>
                </a:ext>
              </a:extLst>
            </p:cNvPr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2" name="Google Shape;10293;p78">
              <a:extLst>
                <a:ext uri="{FF2B5EF4-FFF2-40B4-BE49-F238E27FC236}">
                  <a16:creationId xmlns:a16="http://schemas.microsoft.com/office/drawing/2014/main" id="{61B68FE3-885D-3243-E57E-F57A86751ABD}"/>
                </a:ext>
              </a:extLst>
            </p:cNvPr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3" name="Google Shape;10294;p78">
              <a:extLst>
                <a:ext uri="{FF2B5EF4-FFF2-40B4-BE49-F238E27FC236}">
                  <a16:creationId xmlns:a16="http://schemas.microsoft.com/office/drawing/2014/main" id="{8B95D03A-9054-1B12-075F-7E2D401F86EB}"/>
                </a:ext>
              </a:extLst>
            </p:cNvPr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4" name="Google Shape;10295;p78">
              <a:extLst>
                <a:ext uri="{FF2B5EF4-FFF2-40B4-BE49-F238E27FC236}">
                  <a16:creationId xmlns:a16="http://schemas.microsoft.com/office/drawing/2014/main" id="{AD0DBE0C-1EE4-494C-F750-99ED1574BD1A}"/>
                </a:ext>
              </a:extLst>
            </p:cNvPr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5" name="Google Shape;10296;p78">
              <a:extLst>
                <a:ext uri="{FF2B5EF4-FFF2-40B4-BE49-F238E27FC236}">
                  <a16:creationId xmlns:a16="http://schemas.microsoft.com/office/drawing/2014/main" id="{55613D60-7CE5-1E38-A6DE-A8166FE97A14}"/>
                </a:ext>
              </a:extLst>
            </p:cNvPr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6" name="Google Shape;10297;p78">
              <a:extLst>
                <a:ext uri="{FF2B5EF4-FFF2-40B4-BE49-F238E27FC236}">
                  <a16:creationId xmlns:a16="http://schemas.microsoft.com/office/drawing/2014/main" id="{94235098-1BB0-0BF9-0262-F6D4D09F7F4C}"/>
                </a:ext>
              </a:extLst>
            </p:cNvPr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7" name="Google Shape;10298;p78">
              <a:extLst>
                <a:ext uri="{FF2B5EF4-FFF2-40B4-BE49-F238E27FC236}">
                  <a16:creationId xmlns:a16="http://schemas.microsoft.com/office/drawing/2014/main" id="{B5689B6A-0BE5-61A2-C265-C3AD9A5CD6CF}"/>
                </a:ext>
              </a:extLst>
            </p:cNvPr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8" name="Google Shape;10299;p78">
              <a:extLst>
                <a:ext uri="{FF2B5EF4-FFF2-40B4-BE49-F238E27FC236}">
                  <a16:creationId xmlns:a16="http://schemas.microsoft.com/office/drawing/2014/main" id="{A0F64524-148F-5F69-76D6-3B316726308A}"/>
                </a:ext>
              </a:extLst>
            </p:cNvPr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9" name="Google Shape;10300;p78">
              <a:extLst>
                <a:ext uri="{FF2B5EF4-FFF2-40B4-BE49-F238E27FC236}">
                  <a16:creationId xmlns:a16="http://schemas.microsoft.com/office/drawing/2014/main" id="{0754D569-5482-E206-813F-4179893E8EDF}"/>
                </a:ext>
              </a:extLst>
            </p:cNvPr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0" name="Google Shape;10301;p78">
              <a:extLst>
                <a:ext uri="{FF2B5EF4-FFF2-40B4-BE49-F238E27FC236}">
                  <a16:creationId xmlns:a16="http://schemas.microsoft.com/office/drawing/2014/main" id="{EEB92042-0BB8-74F6-02EE-9A14B96DCD81}"/>
                </a:ext>
              </a:extLst>
            </p:cNvPr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1" name="Google Shape;10302;p78">
              <a:extLst>
                <a:ext uri="{FF2B5EF4-FFF2-40B4-BE49-F238E27FC236}">
                  <a16:creationId xmlns:a16="http://schemas.microsoft.com/office/drawing/2014/main" id="{CCF74CC8-CD5F-EBF6-4193-B109D8FA1FBD}"/>
                </a:ext>
              </a:extLst>
            </p:cNvPr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2" name="Google Shape;10303;p78">
              <a:extLst>
                <a:ext uri="{FF2B5EF4-FFF2-40B4-BE49-F238E27FC236}">
                  <a16:creationId xmlns:a16="http://schemas.microsoft.com/office/drawing/2014/main" id="{E8278940-5A8C-9354-4993-99C45F774138}"/>
                </a:ext>
              </a:extLst>
            </p:cNvPr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3" name="Google Shape;10304;p78">
              <a:extLst>
                <a:ext uri="{FF2B5EF4-FFF2-40B4-BE49-F238E27FC236}">
                  <a16:creationId xmlns:a16="http://schemas.microsoft.com/office/drawing/2014/main" id="{4F342621-B7BB-C26A-D6FB-10D1638C6225}"/>
                </a:ext>
              </a:extLst>
            </p:cNvPr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4" name="Google Shape;10305;p78">
              <a:extLst>
                <a:ext uri="{FF2B5EF4-FFF2-40B4-BE49-F238E27FC236}">
                  <a16:creationId xmlns:a16="http://schemas.microsoft.com/office/drawing/2014/main" id="{9B271798-EF84-C1DF-88CF-69FF4AE1325A}"/>
                </a:ext>
              </a:extLst>
            </p:cNvPr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85" name="Google Shape;10306;p78">
            <a:extLst>
              <a:ext uri="{FF2B5EF4-FFF2-40B4-BE49-F238E27FC236}">
                <a16:creationId xmlns:a16="http://schemas.microsoft.com/office/drawing/2014/main" id="{7A6A8FCE-15B1-27C3-3001-67CB2787EE09}"/>
              </a:ext>
            </a:extLst>
          </p:cNvPr>
          <p:cNvSpPr/>
          <p:nvPr/>
        </p:nvSpPr>
        <p:spPr>
          <a:xfrm>
            <a:off x="6862283" y="3097273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86" name="Google Shape;10307;p78">
            <a:extLst>
              <a:ext uri="{FF2B5EF4-FFF2-40B4-BE49-F238E27FC236}">
                <a16:creationId xmlns:a16="http://schemas.microsoft.com/office/drawing/2014/main" id="{507F7A89-5FE3-E5F0-12A3-7BE52A21B2E2}"/>
              </a:ext>
            </a:extLst>
          </p:cNvPr>
          <p:cNvGrpSpPr/>
          <p:nvPr/>
        </p:nvGrpSpPr>
        <p:grpSpPr>
          <a:xfrm>
            <a:off x="1548300" y="3505747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687" name="Google Shape;10308;p78">
              <a:extLst>
                <a:ext uri="{FF2B5EF4-FFF2-40B4-BE49-F238E27FC236}">
                  <a16:creationId xmlns:a16="http://schemas.microsoft.com/office/drawing/2014/main" id="{4D6D683A-364E-981A-2B86-07C7DEFA4660}"/>
                </a:ext>
              </a:extLst>
            </p:cNvPr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8" name="Google Shape;10309;p78">
              <a:extLst>
                <a:ext uri="{FF2B5EF4-FFF2-40B4-BE49-F238E27FC236}">
                  <a16:creationId xmlns:a16="http://schemas.microsoft.com/office/drawing/2014/main" id="{831ECD26-138E-725D-0DBD-AB3A776DD434}"/>
                </a:ext>
              </a:extLst>
            </p:cNvPr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9" name="Google Shape;10310;p78">
              <a:extLst>
                <a:ext uri="{FF2B5EF4-FFF2-40B4-BE49-F238E27FC236}">
                  <a16:creationId xmlns:a16="http://schemas.microsoft.com/office/drawing/2014/main" id="{467DB1DA-82CF-B684-8BAB-9162734965D7}"/>
                </a:ext>
              </a:extLst>
            </p:cNvPr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0" name="Google Shape;10311;p78">
              <a:extLst>
                <a:ext uri="{FF2B5EF4-FFF2-40B4-BE49-F238E27FC236}">
                  <a16:creationId xmlns:a16="http://schemas.microsoft.com/office/drawing/2014/main" id="{5F69D61D-2703-5BAC-C03B-036066A3F1F7}"/>
                </a:ext>
              </a:extLst>
            </p:cNvPr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1" name="Google Shape;10312;p78">
            <a:extLst>
              <a:ext uri="{FF2B5EF4-FFF2-40B4-BE49-F238E27FC236}">
                <a16:creationId xmlns:a16="http://schemas.microsoft.com/office/drawing/2014/main" id="{7F68D57A-D540-9222-04EC-8094F2CA294E}"/>
              </a:ext>
            </a:extLst>
          </p:cNvPr>
          <p:cNvGrpSpPr/>
          <p:nvPr/>
        </p:nvGrpSpPr>
        <p:grpSpPr>
          <a:xfrm>
            <a:off x="1494862" y="3052556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692" name="Google Shape;10313;p78">
              <a:extLst>
                <a:ext uri="{FF2B5EF4-FFF2-40B4-BE49-F238E27FC236}">
                  <a16:creationId xmlns:a16="http://schemas.microsoft.com/office/drawing/2014/main" id="{26C292A0-1A1C-AF2F-7EC5-BC600B19B0DC}"/>
                </a:ext>
              </a:extLst>
            </p:cNvPr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3" name="Google Shape;10314;p78">
              <a:extLst>
                <a:ext uri="{FF2B5EF4-FFF2-40B4-BE49-F238E27FC236}">
                  <a16:creationId xmlns:a16="http://schemas.microsoft.com/office/drawing/2014/main" id="{FD501F1E-B91C-AC0A-82BF-0269B037967B}"/>
                </a:ext>
              </a:extLst>
            </p:cNvPr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4" name="Google Shape;10315;p78">
              <a:extLst>
                <a:ext uri="{FF2B5EF4-FFF2-40B4-BE49-F238E27FC236}">
                  <a16:creationId xmlns:a16="http://schemas.microsoft.com/office/drawing/2014/main" id="{615B2612-4BD7-E282-8CD0-337117B43F07}"/>
                </a:ext>
              </a:extLst>
            </p:cNvPr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5" name="Google Shape;10316;p78">
              <a:extLst>
                <a:ext uri="{FF2B5EF4-FFF2-40B4-BE49-F238E27FC236}">
                  <a16:creationId xmlns:a16="http://schemas.microsoft.com/office/drawing/2014/main" id="{9DBB0CE4-EA6B-7676-8399-14D729B4CAE3}"/>
                </a:ext>
              </a:extLst>
            </p:cNvPr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6" name="Google Shape;10317;p78">
              <a:extLst>
                <a:ext uri="{FF2B5EF4-FFF2-40B4-BE49-F238E27FC236}">
                  <a16:creationId xmlns:a16="http://schemas.microsoft.com/office/drawing/2014/main" id="{581B0DDE-380C-46E1-32D0-C66404F0CD65}"/>
                </a:ext>
              </a:extLst>
            </p:cNvPr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7" name="Google Shape;10318;p78">
            <a:extLst>
              <a:ext uri="{FF2B5EF4-FFF2-40B4-BE49-F238E27FC236}">
                <a16:creationId xmlns:a16="http://schemas.microsoft.com/office/drawing/2014/main" id="{2FF8C9F9-D1CB-57F7-5D81-7BF7E89B3C8D}"/>
              </a:ext>
            </a:extLst>
          </p:cNvPr>
          <p:cNvGrpSpPr/>
          <p:nvPr/>
        </p:nvGrpSpPr>
        <p:grpSpPr>
          <a:xfrm>
            <a:off x="3256228" y="3515996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698" name="Google Shape;10319;p78">
              <a:extLst>
                <a:ext uri="{FF2B5EF4-FFF2-40B4-BE49-F238E27FC236}">
                  <a16:creationId xmlns:a16="http://schemas.microsoft.com/office/drawing/2014/main" id="{EFF8D066-3B9C-0D46-0F2D-9F57CFCFAC64}"/>
                </a:ext>
              </a:extLst>
            </p:cNvPr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9" name="Google Shape;10320;p78">
              <a:extLst>
                <a:ext uri="{FF2B5EF4-FFF2-40B4-BE49-F238E27FC236}">
                  <a16:creationId xmlns:a16="http://schemas.microsoft.com/office/drawing/2014/main" id="{71BF08BA-B867-366E-A029-36CF1D109A51}"/>
                </a:ext>
              </a:extLst>
            </p:cNvPr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0" name="Google Shape;10321;p78">
              <a:extLst>
                <a:ext uri="{FF2B5EF4-FFF2-40B4-BE49-F238E27FC236}">
                  <a16:creationId xmlns:a16="http://schemas.microsoft.com/office/drawing/2014/main" id="{37B60036-CBE4-7B98-767F-599945EA9CE2}"/>
                </a:ext>
              </a:extLst>
            </p:cNvPr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1" name="Google Shape;10322;p78">
              <a:extLst>
                <a:ext uri="{FF2B5EF4-FFF2-40B4-BE49-F238E27FC236}">
                  <a16:creationId xmlns:a16="http://schemas.microsoft.com/office/drawing/2014/main" id="{6DE487AE-7418-08AD-64F0-8D75032B98EF}"/>
                </a:ext>
              </a:extLst>
            </p:cNvPr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2" name="Google Shape;10323;p78">
              <a:extLst>
                <a:ext uri="{FF2B5EF4-FFF2-40B4-BE49-F238E27FC236}">
                  <a16:creationId xmlns:a16="http://schemas.microsoft.com/office/drawing/2014/main" id="{AD879028-A8B5-A006-4E80-FB9207C8E51E}"/>
                </a:ext>
              </a:extLst>
            </p:cNvPr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3" name="Google Shape;10324;p78">
              <a:extLst>
                <a:ext uri="{FF2B5EF4-FFF2-40B4-BE49-F238E27FC236}">
                  <a16:creationId xmlns:a16="http://schemas.microsoft.com/office/drawing/2014/main" id="{F9289FB3-0A4C-AFE2-6823-DAFAF1970FF6}"/>
                </a:ext>
              </a:extLst>
            </p:cNvPr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4" name="Google Shape;10325;p78">
              <a:extLst>
                <a:ext uri="{FF2B5EF4-FFF2-40B4-BE49-F238E27FC236}">
                  <a16:creationId xmlns:a16="http://schemas.microsoft.com/office/drawing/2014/main" id="{62289DA6-2D4B-3656-BE64-FB3F3BE2D682}"/>
                </a:ext>
              </a:extLst>
            </p:cNvPr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5" name="Google Shape;10326;p78">
              <a:extLst>
                <a:ext uri="{FF2B5EF4-FFF2-40B4-BE49-F238E27FC236}">
                  <a16:creationId xmlns:a16="http://schemas.microsoft.com/office/drawing/2014/main" id="{695A80F0-1228-7900-8327-DAEDBDBA8BA6}"/>
                </a:ext>
              </a:extLst>
            </p:cNvPr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6" name="Google Shape;10327;p78">
              <a:extLst>
                <a:ext uri="{FF2B5EF4-FFF2-40B4-BE49-F238E27FC236}">
                  <a16:creationId xmlns:a16="http://schemas.microsoft.com/office/drawing/2014/main" id="{E260DA4B-8BAD-5530-0D55-DBC7F5F511F7}"/>
                </a:ext>
              </a:extLst>
            </p:cNvPr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7" name="Google Shape;10328;p78">
              <a:extLst>
                <a:ext uri="{FF2B5EF4-FFF2-40B4-BE49-F238E27FC236}">
                  <a16:creationId xmlns:a16="http://schemas.microsoft.com/office/drawing/2014/main" id="{5F9AB1B0-5A6B-A396-8170-06F4761175D6}"/>
                </a:ext>
              </a:extLst>
            </p:cNvPr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08" name="Google Shape;10329;p78">
            <a:extLst>
              <a:ext uri="{FF2B5EF4-FFF2-40B4-BE49-F238E27FC236}">
                <a16:creationId xmlns:a16="http://schemas.microsoft.com/office/drawing/2014/main" id="{0495379E-9C12-3DCF-E909-0137086F449E}"/>
              </a:ext>
            </a:extLst>
          </p:cNvPr>
          <p:cNvSpPr/>
          <p:nvPr/>
        </p:nvSpPr>
        <p:spPr>
          <a:xfrm>
            <a:off x="2397522" y="3503488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09" name="Google Shape;10330;p78">
            <a:extLst>
              <a:ext uri="{FF2B5EF4-FFF2-40B4-BE49-F238E27FC236}">
                <a16:creationId xmlns:a16="http://schemas.microsoft.com/office/drawing/2014/main" id="{99AF97C2-FD5E-6A31-BDCA-D36479D8D559}"/>
              </a:ext>
            </a:extLst>
          </p:cNvPr>
          <p:cNvGrpSpPr/>
          <p:nvPr/>
        </p:nvGrpSpPr>
        <p:grpSpPr>
          <a:xfrm>
            <a:off x="4664754" y="3505015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710" name="Google Shape;10331;p78">
              <a:extLst>
                <a:ext uri="{FF2B5EF4-FFF2-40B4-BE49-F238E27FC236}">
                  <a16:creationId xmlns:a16="http://schemas.microsoft.com/office/drawing/2014/main" id="{176A92C2-C9D5-6554-EF72-045D1E088B2E}"/>
                </a:ext>
              </a:extLst>
            </p:cNvPr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1" name="Google Shape;10332;p78">
              <a:extLst>
                <a:ext uri="{FF2B5EF4-FFF2-40B4-BE49-F238E27FC236}">
                  <a16:creationId xmlns:a16="http://schemas.microsoft.com/office/drawing/2014/main" id="{63665E7B-250D-A655-6B5C-13050553B0E3}"/>
                </a:ext>
              </a:extLst>
            </p:cNvPr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2" name="Google Shape;10333;p78">
            <a:extLst>
              <a:ext uri="{FF2B5EF4-FFF2-40B4-BE49-F238E27FC236}">
                <a16:creationId xmlns:a16="http://schemas.microsoft.com/office/drawing/2014/main" id="{9AB8A78D-8B4C-DC47-691B-B8AC4572A295}"/>
              </a:ext>
            </a:extLst>
          </p:cNvPr>
          <p:cNvGrpSpPr/>
          <p:nvPr/>
        </p:nvGrpSpPr>
        <p:grpSpPr>
          <a:xfrm>
            <a:off x="8651275" y="3089666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713" name="Google Shape;10334;p78">
              <a:extLst>
                <a:ext uri="{FF2B5EF4-FFF2-40B4-BE49-F238E27FC236}">
                  <a16:creationId xmlns:a16="http://schemas.microsoft.com/office/drawing/2014/main" id="{17A87C8B-0B20-A8FC-6EE6-01C223AFD95A}"/>
                </a:ext>
              </a:extLst>
            </p:cNvPr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4" name="Google Shape;10335;p78">
              <a:extLst>
                <a:ext uri="{FF2B5EF4-FFF2-40B4-BE49-F238E27FC236}">
                  <a16:creationId xmlns:a16="http://schemas.microsoft.com/office/drawing/2014/main" id="{F78EBBD6-2C4F-E679-4BF6-A7E2B51A5844}"/>
                </a:ext>
              </a:extLst>
            </p:cNvPr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5" name="Google Shape;10336;p78">
              <a:extLst>
                <a:ext uri="{FF2B5EF4-FFF2-40B4-BE49-F238E27FC236}">
                  <a16:creationId xmlns:a16="http://schemas.microsoft.com/office/drawing/2014/main" id="{CABC7714-9B0A-C059-5CF0-47C0FC334A62}"/>
                </a:ext>
              </a:extLst>
            </p:cNvPr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6" name="Google Shape;10337;p78">
              <a:extLst>
                <a:ext uri="{FF2B5EF4-FFF2-40B4-BE49-F238E27FC236}">
                  <a16:creationId xmlns:a16="http://schemas.microsoft.com/office/drawing/2014/main" id="{9C6D7CE3-BB64-3DF6-9BF5-AF5F356A0B81}"/>
                </a:ext>
              </a:extLst>
            </p:cNvPr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7" name="Google Shape;10338;p78">
              <a:extLst>
                <a:ext uri="{FF2B5EF4-FFF2-40B4-BE49-F238E27FC236}">
                  <a16:creationId xmlns:a16="http://schemas.microsoft.com/office/drawing/2014/main" id="{D4665A19-F3AE-3D9A-692B-991E60B0FF8B}"/>
                </a:ext>
              </a:extLst>
            </p:cNvPr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8" name="Google Shape;10339;p78">
              <a:extLst>
                <a:ext uri="{FF2B5EF4-FFF2-40B4-BE49-F238E27FC236}">
                  <a16:creationId xmlns:a16="http://schemas.microsoft.com/office/drawing/2014/main" id="{407D34EF-F276-4684-93CB-48916AC2AD78}"/>
                </a:ext>
              </a:extLst>
            </p:cNvPr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9" name="Google Shape;10340;p78">
            <a:extLst>
              <a:ext uri="{FF2B5EF4-FFF2-40B4-BE49-F238E27FC236}">
                <a16:creationId xmlns:a16="http://schemas.microsoft.com/office/drawing/2014/main" id="{51E3E3DB-C105-D515-5587-38D72D3ACA79}"/>
              </a:ext>
            </a:extLst>
          </p:cNvPr>
          <p:cNvGrpSpPr/>
          <p:nvPr/>
        </p:nvGrpSpPr>
        <p:grpSpPr>
          <a:xfrm>
            <a:off x="1943916" y="3506129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720" name="Google Shape;10341;p78">
              <a:extLst>
                <a:ext uri="{FF2B5EF4-FFF2-40B4-BE49-F238E27FC236}">
                  <a16:creationId xmlns:a16="http://schemas.microsoft.com/office/drawing/2014/main" id="{138616E5-0ADF-406B-31B3-4DA1363BC2C9}"/>
                </a:ext>
              </a:extLst>
            </p:cNvPr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1" name="Google Shape;10342;p78">
              <a:extLst>
                <a:ext uri="{FF2B5EF4-FFF2-40B4-BE49-F238E27FC236}">
                  <a16:creationId xmlns:a16="http://schemas.microsoft.com/office/drawing/2014/main" id="{D743147E-6294-7F97-54B3-F4E23B50F406}"/>
                </a:ext>
              </a:extLst>
            </p:cNvPr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22" name="Google Shape;10343;p78">
            <a:extLst>
              <a:ext uri="{FF2B5EF4-FFF2-40B4-BE49-F238E27FC236}">
                <a16:creationId xmlns:a16="http://schemas.microsoft.com/office/drawing/2014/main" id="{413C0170-F279-C270-37FC-B08FFF8A1B97}"/>
              </a:ext>
            </a:extLst>
          </p:cNvPr>
          <p:cNvSpPr/>
          <p:nvPr/>
        </p:nvSpPr>
        <p:spPr>
          <a:xfrm>
            <a:off x="4169486" y="3503806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23" name="Google Shape;10344;p78">
            <a:extLst>
              <a:ext uri="{FF2B5EF4-FFF2-40B4-BE49-F238E27FC236}">
                <a16:creationId xmlns:a16="http://schemas.microsoft.com/office/drawing/2014/main" id="{6EB351D2-FA3B-C71B-44FD-BAF81F271FFB}"/>
              </a:ext>
            </a:extLst>
          </p:cNvPr>
          <p:cNvGrpSpPr/>
          <p:nvPr/>
        </p:nvGrpSpPr>
        <p:grpSpPr>
          <a:xfrm>
            <a:off x="8195028" y="3532292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724" name="Google Shape;10345;p78">
              <a:extLst>
                <a:ext uri="{FF2B5EF4-FFF2-40B4-BE49-F238E27FC236}">
                  <a16:creationId xmlns:a16="http://schemas.microsoft.com/office/drawing/2014/main" id="{71BA6950-CAEF-BC5F-AA62-902C9F35303F}"/>
                </a:ext>
              </a:extLst>
            </p:cNvPr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5" name="Google Shape;10346;p78">
              <a:extLst>
                <a:ext uri="{FF2B5EF4-FFF2-40B4-BE49-F238E27FC236}">
                  <a16:creationId xmlns:a16="http://schemas.microsoft.com/office/drawing/2014/main" id="{73A3DA91-ED2B-FC1F-C876-3C1EC70940BE}"/>
                </a:ext>
              </a:extLst>
            </p:cNvPr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6" name="Google Shape;10347;p78">
              <a:extLst>
                <a:ext uri="{FF2B5EF4-FFF2-40B4-BE49-F238E27FC236}">
                  <a16:creationId xmlns:a16="http://schemas.microsoft.com/office/drawing/2014/main" id="{06EF5083-6F23-47F9-2394-5D803D0BE992}"/>
                </a:ext>
              </a:extLst>
            </p:cNvPr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7" name="Google Shape;10348;p78">
              <a:extLst>
                <a:ext uri="{FF2B5EF4-FFF2-40B4-BE49-F238E27FC236}">
                  <a16:creationId xmlns:a16="http://schemas.microsoft.com/office/drawing/2014/main" id="{250100A9-BF30-EB62-9013-030BEA679651}"/>
                </a:ext>
              </a:extLst>
            </p:cNvPr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8" name="Google Shape;10349;p78">
              <a:extLst>
                <a:ext uri="{FF2B5EF4-FFF2-40B4-BE49-F238E27FC236}">
                  <a16:creationId xmlns:a16="http://schemas.microsoft.com/office/drawing/2014/main" id="{09CA0677-092A-8A88-2E30-5087965E5DAD}"/>
                </a:ext>
              </a:extLst>
            </p:cNvPr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9" name="Google Shape;10350;p78">
              <a:extLst>
                <a:ext uri="{FF2B5EF4-FFF2-40B4-BE49-F238E27FC236}">
                  <a16:creationId xmlns:a16="http://schemas.microsoft.com/office/drawing/2014/main" id="{826AF7D3-3CA1-E31E-D804-308D72DD2B11}"/>
                </a:ext>
              </a:extLst>
            </p:cNvPr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0" name="Google Shape;10351;p78">
              <a:extLst>
                <a:ext uri="{FF2B5EF4-FFF2-40B4-BE49-F238E27FC236}">
                  <a16:creationId xmlns:a16="http://schemas.microsoft.com/office/drawing/2014/main" id="{97FEFB07-67DD-C41D-B560-DA26CC2D4721}"/>
                </a:ext>
              </a:extLst>
            </p:cNvPr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1" name="Google Shape;10352;p78">
              <a:extLst>
                <a:ext uri="{FF2B5EF4-FFF2-40B4-BE49-F238E27FC236}">
                  <a16:creationId xmlns:a16="http://schemas.microsoft.com/office/drawing/2014/main" id="{53F1B001-A160-3CA1-F8FA-B72A9D20EAFB}"/>
                </a:ext>
              </a:extLst>
            </p:cNvPr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2" name="Google Shape;10353;p78">
              <a:extLst>
                <a:ext uri="{FF2B5EF4-FFF2-40B4-BE49-F238E27FC236}">
                  <a16:creationId xmlns:a16="http://schemas.microsoft.com/office/drawing/2014/main" id="{89CC8BAB-635F-74B3-E942-FE1DC7B945AD}"/>
                </a:ext>
              </a:extLst>
            </p:cNvPr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3" name="Google Shape;10354;p78">
              <a:extLst>
                <a:ext uri="{FF2B5EF4-FFF2-40B4-BE49-F238E27FC236}">
                  <a16:creationId xmlns:a16="http://schemas.microsoft.com/office/drawing/2014/main" id="{2454A14F-EA85-194F-5D73-BC40A18390E2}"/>
                </a:ext>
              </a:extLst>
            </p:cNvPr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4" name="Google Shape;10355;p78">
              <a:extLst>
                <a:ext uri="{FF2B5EF4-FFF2-40B4-BE49-F238E27FC236}">
                  <a16:creationId xmlns:a16="http://schemas.microsoft.com/office/drawing/2014/main" id="{632C2B15-3C7E-60B5-0E2E-7BFF91B81A36}"/>
                </a:ext>
              </a:extLst>
            </p:cNvPr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5" name="Google Shape;10356;p78">
              <a:extLst>
                <a:ext uri="{FF2B5EF4-FFF2-40B4-BE49-F238E27FC236}">
                  <a16:creationId xmlns:a16="http://schemas.microsoft.com/office/drawing/2014/main" id="{9D05F00D-DFD3-FAC7-A0C1-7818DFE515C7}"/>
                </a:ext>
              </a:extLst>
            </p:cNvPr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6" name="Google Shape;10357;p78">
              <a:extLst>
                <a:ext uri="{FF2B5EF4-FFF2-40B4-BE49-F238E27FC236}">
                  <a16:creationId xmlns:a16="http://schemas.microsoft.com/office/drawing/2014/main" id="{857FF5A3-EF48-D7D5-CECE-DD03057BC30B}"/>
                </a:ext>
              </a:extLst>
            </p:cNvPr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7" name="Google Shape;10358;p78">
              <a:extLst>
                <a:ext uri="{FF2B5EF4-FFF2-40B4-BE49-F238E27FC236}">
                  <a16:creationId xmlns:a16="http://schemas.microsoft.com/office/drawing/2014/main" id="{F1398762-28C4-18B9-75EF-91ECB33E3360}"/>
                </a:ext>
              </a:extLst>
            </p:cNvPr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8" name="Google Shape;10359;p78">
              <a:extLst>
                <a:ext uri="{FF2B5EF4-FFF2-40B4-BE49-F238E27FC236}">
                  <a16:creationId xmlns:a16="http://schemas.microsoft.com/office/drawing/2014/main" id="{22FB5B4A-BA84-2334-5955-61AE8C3A4CFF}"/>
                </a:ext>
              </a:extLst>
            </p:cNvPr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9" name="Google Shape;10360;p78">
              <a:extLst>
                <a:ext uri="{FF2B5EF4-FFF2-40B4-BE49-F238E27FC236}">
                  <a16:creationId xmlns:a16="http://schemas.microsoft.com/office/drawing/2014/main" id="{EB7FFF1A-063D-8175-69C4-EA7381080E6E}"/>
                </a:ext>
              </a:extLst>
            </p:cNvPr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0" name="Google Shape;10361;p78">
              <a:extLst>
                <a:ext uri="{FF2B5EF4-FFF2-40B4-BE49-F238E27FC236}">
                  <a16:creationId xmlns:a16="http://schemas.microsoft.com/office/drawing/2014/main" id="{EC439F1E-805B-DBB9-2A03-17D89BBA66DE}"/>
                </a:ext>
              </a:extLst>
            </p:cNvPr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1" name="Google Shape;10362;p78">
              <a:extLst>
                <a:ext uri="{FF2B5EF4-FFF2-40B4-BE49-F238E27FC236}">
                  <a16:creationId xmlns:a16="http://schemas.microsoft.com/office/drawing/2014/main" id="{B6CE07A6-817E-47E4-6500-6BC4E0CC08C9}"/>
                </a:ext>
              </a:extLst>
            </p:cNvPr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42" name="Google Shape;10363;p78">
            <a:extLst>
              <a:ext uri="{FF2B5EF4-FFF2-40B4-BE49-F238E27FC236}">
                <a16:creationId xmlns:a16="http://schemas.microsoft.com/office/drawing/2014/main" id="{0A27D3A4-EDF5-A50B-4814-F4D81052952E}"/>
              </a:ext>
            </a:extLst>
          </p:cNvPr>
          <p:cNvSpPr/>
          <p:nvPr/>
        </p:nvSpPr>
        <p:spPr>
          <a:xfrm>
            <a:off x="7759246" y="3508421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43" name="Google Shape;10364;p78">
            <a:extLst>
              <a:ext uri="{FF2B5EF4-FFF2-40B4-BE49-F238E27FC236}">
                <a16:creationId xmlns:a16="http://schemas.microsoft.com/office/drawing/2014/main" id="{428F7D07-18F1-64BF-5B8C-1978877395E2}"/>
              </a:ext>
            </a:extLst>
          </p:cNvPr>
          <p:cNvGrpSpPr/>
          <p:nvPr/>
        </p:nvGrpSpPr>
        <p:grpSpPr>
          <a:xfrm>
            <a:off x="7304495" y="3507657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744" name="Google Shape;10365;p78">
              <a:extLst>
                <a:ext uri="{FF2B5EF4-FFF2-40B4-BE49-F238E27FC236}">
                  <a16:creationId xmlns:a16="http://schemas.microsoft.com/office/drawing/2014/main" id="{AFDF0E54-77FF-F40D-9C7A-773A0B1F9F2B}"/>
                </a:ext>
              </a:extLst>
            </p:cNvPr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5" name="Google Shape;10366;p78">
              <a:extLst>
                <a:ext uri="{FF2B5EF4-FFF2-40B4-BE49-F238E27FC236}">
                  <a16:creationId xmlns:a16="http://schemas.microsoft.com/office/drawing/2014/main" id="{12DEA908-0D01-5416-8C8B-331731DE4BE4}"/>
                </a:ext>
              </a:extLst>
            </p:cNvPr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6" name="Google Shape;10367;p78">
            <a:extLst>
              <a:ext uri="{FF2B5EF4-FFF2-40B4-BE49-F238E27FC236}">
                <a16:creationId xmlns:a16="http://schemas.microsoft.com/office/drawing/2014/main" id="{3D929E0B-947D-2BE3-F164-F619C86D5BF1}"/>
              </a:ext>
            </a:extLst>
          </p:cNvPr>
          <p:cNvGrpSpPr/>
          <p:nvPr/>
        </p:nvGrpSpPr>
        <p:grpSpPr>
          <a:xfrm>
            <a:off x="6864161" y="3516378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747" name="Google Shape;10368;p78">
              <a:extLst>
                <a:ext uri="{FF2B5EF4-FFF2-40B4-BE49-F238E27FC236}">
                  <a16:creationId xmlns:a16="http://schemas.microsoft.com/office/drawing/2014/main" id="{B9022224-3C1D-298E-3B04-F3E51376C13A}"/>
                </a:ext>
              </a:extLst>
            </p:cNvPr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8" name="Google Shape;10369;p78">
              <a:extLst>
                <a:ext uri="{FF2B5EF4-FFF2-40B4-BE49-F238E27FC236}">
                  <a16:creationId xmlns:a16="http://schemas.microsoft.com/office/drawing/2014/main" id="{45929EF1-EC52-4486-C0FF-7DC35FFA2B3C}"/>
                </a:ext>
              </a:extLst>
            </p:cNvPr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9" name="Google Shape;10370;p78">
              <a:extLst>
                <a:ext uri="{FF2B5EF4-FFF2-40B4-BE49-F238E27FC236}">
                  <a16:creationId xmlns:a16="http://schemas.microsoft.com/office/drawing/2014/main" id="{C943796A-CDF9-0547-BBF9-1C721CB951C8}"/>
                </a:ext>
              </a:extLst>
            </p:cNvPr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0" name="Google Shape;10371;p78">
              <a:extLst>
                <a:ext uri="{FF2B5EF4-FFF2-40B4-BE49-F238E27FC236}">
                  <a16:creationId xmlns:a16="http://schemas.microsoft.com/office/drawing/2014/main" id="{B49E97AA-49D7-B8FA-4C6A-F7276742EDE5}"/>
                </a:ext>
              </a:extLst>
            </p:cNvPr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1" name="Google Shape;10372;p78">
            <a:extLst>
              <a:ext uri="{FF2B5EF4-FFF2-40B4-BE49-F238E27FC236}">
                <a16:creationId xmlns:a16="http://schemas.microsoft.com/office/drawing/2014/main" id="{389584C7-417D-68BA-0E6D-69319930CF6C}"/>
              </a:ext>
            </a:extLst>
          </p:cNvPr>
          <p:cNvGrpSpPr/>
          <p:nvPr/>
        </p:nvGrpSpPr>
        <p:grpSpPr>
          <a:xfrm>
            <a:off x="6423446" y="3526594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752" name="Google Shape;10373;p78">
              <a:extLst>
                <a:ext uri="{FF2B5EF4-FFF2-40B4-BE49-F238E27FC236}">
                  <a16:creationId xmlns:a16="http://schemas.microsoft.com/office/drawing/2014/main" id="{03415A06-4743-A4C3-356E-03FD5BAFAAAE}"/>
                </a:ext>
              </a:extLst>
            </p:cNvPr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3" name="Google Shape;10374;p78">
              <a:extLst>
                <a:ext uri="{FF2B5EF4-FFF2-40B4-BE49-F238E27FC236}">
                  <a16:creationId xmlns:a16="http://schemas.microsoft.com/office/drawing/2014/main" id="{08A5B56D-D6DD-0774-0DB6-354E077A736C}"/>
                </a:ext>
              </a:extLst>
            </p:cNvPr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4" name="Google Shape;10375;p78">
              <a:extLst>
                <a:ext uri="{FF2B5EF4-FFF2-40B4-BE49-F238E27FC236}">
                  <a16:creationId xmlns:a16="http://schemas.microsoft.com/office/drawing/2014/main" id="{12B75E28-E186-312C-151A-BDB73AF6B719}"/>
                </a:ext>
              </a:extLst>
            </p:cNvPr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5" name="Google Shape;10376;p78">
              <a:extLst>
                <a:ext uri="{FF2B5EF4-FFF2-40B4-BE49-F238E27FC236}">
                  <a16:creationId xmlns:a16="http://schemas.microsoft.com/office/drawing/2014/main" id="{1B401A7D-9AA3-8AE4-1C50-7790AE8812C0}"/>
                </a:ext>
              </a:extLst>
            </p:cNvPr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6" name="Google Shape;10377;p78">
              <a:extLst>
                <a:ext uri="{FF2B5EF4-FFF2-40B4-BE49-F238E27FC236}">
                  <a16:creationId xmlns:a16="http://schemas.microsoft.com/office/drawing/2014/main" id="{22E13365-9DE6-2970-CF89-683E3CA0614B}"/>
                </a:ext>
              </a:extLst>
            </p:cNvPr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7" name="Google Shape;10378;p78">
            <a:extLst>
              <a:ext uri="{FF2B5EF4-FFF2-40B4-BE49-F238E27FC236}">
                <a16:creationId xmlns:a16="http://schemas.microsoft.com/office/drawing/2014/main" id="{52C69F7D-E368-ABCB-CC68-1221C6C3781A}"/>
              </a:ext>
            </a:extLst>
          </p:cNvPr>
          <p:cNvGrpSpPr/>
          <p:nvPr/>
        </p:nvGrpSpPr>
        <p:grpSpPr>
          <a:xfrm>
            <a:off x="6000554" y="3534169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758" name="Google Shape;10379;p78">
              <a:extLst>
                <a:ext uri="{FF2B5EF4-FFF2-40B4-BE49-F238E27FC236}">
                  <a16:creationId xmlns:a16="http://schemas.microsoft.com/office/drawing/2014/main" id="{9C6DD378-0CEE-BD7D-B086-53A21BFE8EED}"/>
                </a:ext>
              </a:extLst>
            </p:cNvPr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9" name="Google Shape;10380;p78">
              <a:extLst>
                <a:ext uri="{FF2B5EF4-FFF2-40B4-BE49-F238E27FC236}">
                  <a16:creationId xmlns:a16="http://schemas.microsoft.com/office/drawing/2014/main" id="{FD8776E9-B0F7-A8D5-EE11-E16674D4EFEF}"/>
                </a:ext>
              </a:extLst>
            </p:cNvPr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0" name="Google Shape;10381;p78">
              <a:extLst>
                <a:ext uri="{FF2B5EF4-FFF2-40B4-BE49-F238E27FC236}">
                  <a16:creationId xmlns:a16="http://schemas.microsoft.com/office/drawing/2014/main" id="{751C67AA-C348-CA9C-CDB1-5D155FBB88A9}"/>
                </a:ext>
              </a:extLst>
            </p:cNvPr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1" name="Google Shape;10382;p78">
              <a:extLst>
                <a:ext uri="{FF2B5EF4-FFF2-40B4-BE49-F238E27FC236}">
                  <a16:creationId xmlns:a16="http://schemas.microsoft.com/office/drawing/2014/main" id="{ED2836D5-B57B-8C4E-B1E4-506FE9C816E2}"/>
                </a:ext>
              </a:extLst>
            </p:cNvPr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2" name="Google Shape;10383;p78">
            <a:extLst>
              <a:ext uri="{FF2B5EF4-FFF2-40B4-BE49-F238E27FC236}">
                <a16:creationId xmlns:a16="http://schemas.microsoft.com/office/drawing/2014/main" id="{8DB01E9A-65D2-04FC-788B-59B8C7B5961C}"/>
              </a:ext>
            </a:extLst>
          </p:cNvPr>
          <p:cNvGrpSpPr/>
          <p:nvPr/>
        </p:nvGrpSpPr>
        <p:grpSpPr>
          <a:xfrm>
            <a:off x="8681225" y="3506893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763" name="Google Shape;10384;p78">
              <a:extLst>
                <a:ext uri="{FF2B5EF4-FFF2-40B4-BE49-F238E27FC236}">
                  <a16:creationId xmlns:a16="http://schemas.microsoft.com/office/drawing/2014/main" id="{77A24476-B697-E4ED-2A1B-E27F7F82345B}"/>
                </a:ext>
              </a:extLst>
            </p:cNvPr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4" name="Google Shape;10385;p78">
              <a:extLst>
                <a:ext uri="{FF2B5EF4-FFF2-40B4-BE49-F238E27FC236}">
                  <a16:creationId xmlns:a16="http://schemas.microsoft.com/office/drawing/2014/main" id="{A36C426F-C28B-9FDC-23D3-F723E8BCE50A}"/>
                </a:ext>
              </a:extLst>
            </p:cNvPr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65" name="Google Shape;10386;p78">
            <a:extLst>
              <a:ext uri="{FF2B5EF4-FFF2-40B4-BE49-F238E27FC236}">
                <a16:creationId xmlns:a16="http://schemas.microsoft.com/office/drawing/2014/main" id="{7497EAA0-82BA-7EB0-5F3D-77F3990E13AE}"/>
              </a:ext>
            </a:extLst>
          </p:cNvPr>
          <p:cNvSpPr txBox="1"/>
          <p:nvPr/>
        </p:nvSpPr>
        <p:spPr>
          <a:xfrm>
            <a:off x="1494445" y="38489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66" name="Google Shape;10387;p78">
            <a:extLst>
              <a:ext uri="{FF2B5EF4-FFF2-40B4-BE49-F238E27FC236}">
                <a16:creationId xmlns:a16="http://schemas.microsoft.com/office/drawing/2014/main" id="{381A2D75-7EB9-4E18-1A45-BDE27973F05C}"/>
              </a:ext>
            </a:extLst>
          </p:cNvPr>
          <p:cNvSpPr txBox="1"/>
          <p:nvPr/>
        </p:nvSpPr>
        <p:spPr>
          <a:xfrm>
            <a:off x="5503170" y="38489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67" name="Google Shape;10388;p78">
            <a:extLst>
              <a:ext uri="{FF2B5EF4-FFF2-40B4-BE49-F238E27FC236}">
                <a16:creationId xmlns:a16="http://schemas.microsoft.com/office/drawing/2014/main" id="{EDE7688D-FEC8-1120-322E-4808D80D7AB6}"/>
              </a:ext>
            </a:extLst>
          </p:cNvPr>
          <p:cNvGrpSpPr/>
          <p:nvPr/>
        </p:nvGrpSpPr>
        <p:grpSpPr>
          <a:xfrm>
            <a:off x="5519672" y="3508421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768" name="Google Shape;10389;p78">
              <a:extLst>
                <a:ext uri="{FF2B5EF4-FFF2-40B4-BE49-F238E27FC236}">
                  <a16:creationId xmlns:a16="http://schemas.microsoft.com/office/drawing/2014/main" id="{D7286301-3E6A-1C02-0638-9BD0653D9860}"/>
                </a:ext>
              </a:extLst>
            </p:cNvPr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9" name="Google Shape;10390;p78">
              <a:extLst>
                <a:ext uri="{FF2B5EF4-FFF2-40B4-BE49-F238E27FC236}">
                  <a16:creationId xmlns:a16="http://schemas.microsoft.com/office/drawing/2014/main" id="{7F55BBB1-8E40-7CA2-8280-553E9DC99224}"/>
                </a:ext>
              </a:extLst>
            </p:cNvPr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0" name="Google Shape;10391;p78">
              <a:extLst>
                <a:ext uri="{FF2B5EF4-FFF2-40B4-BE49-F238E27FC236}">
                  <a16:creationId xmlns:a16="http://schemas.microsoft.com/office/drawing/2014/main" id="{F43E8931-9690-4A79-91E9-E206446BD4C2}"/>
                </a:ext>
              </a:extLst>
            </p:cNvPr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1" name="Google Shape;10392;p78">
              <a:extLst>
                <a:ext uri="{FF2B5EF4-FFF2-40B4-BE49-F238E27FC236}">
                  <a16:creationId xmlns:a16="http://schemas.microsoft.com/office/drawing/2014/main" id="{D34C2DF1-E247-4C28-081A-2A04FFD3AF23}"/>
                </a:ext>
              </a:extLst>
            </p:cNvPr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2" name="Google Shape;10393;p78">
              <a:extLst>
                <a:ext uri="{FF2B5EF4-FFF2-40B4-BE49-F238E27FC236}">
                  <a16:creationId xmlns:a16="http://schemas.microsoft.com/office/drawing/2014/main" id="{742E33CE-F0C1-936B-6B10-5A3F71324045}"/>
                </a:ext>
              </a:extLst>
            </p:cNvPr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3" name="Google Shape;10394;p78">
              <a:extLst>
                <a:ext uri="{FF2B5EF4-FFF2-40B4-BE49-F238E27FC236}">
                  <a16:creationId xmlns:a16="http://schemas.microsoft.com/office/drawing/2014/main" id="{19820D2E-048D-B9AD-0CE1-77185AF57E8C}"/>
                </a:ext>
              </a:extLst>
            </p:cNvPr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4" name="Google Shape;10395;p78">
              <a:extLst>
                <a:ext uri="{FF2B5EF4-FFF2-40B4-BE49-F238E27FC236}">
                  <a16:creationId xmlns:a16="http://schemas.microsoft.com/office/drawing/2014/main" id="{969B9A33-5FEB-A06A-9CEE-C0F5958FA221}"/>
                </a:ext>
              </a:extLst>
            </p:cNvPr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5" name="Google Shape;10396;p78">
              <a:extLst>
                <a:ext uri="{FF2B5EF4-FFF2-40B4-BE49-F238E27FC236}">
                  <a16:creationId xmlns:a16="http://schemas.microsoft.com/office/drawing/2014/main" id="{8251B65A-EB8A-C26A-94B4-E323A2F564D3}"/>
                </a:ext>
              </a:extLst>
            </p:cNvPr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6" name="Google Shape;10397;p78">
              <a:extLst>
                <a:ext uri="{FF2B5EF4-FFF2-40B4-BE49-F238E27FC236}">
                  <a16:creationId xmlns:a16="http://schemas.microsoft.com/office/drawing/2014/main" id="{1F0C1156-0AB4-AE95-E093-F8F4E53E11F7}"/>
                </a:ext>
              </a:extLst>
            </p:cNvPr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7" name="Google Shape;10398;p78">
              <a:extLst>
                <a:ext uri="{FF2B5EF4-FFF2-40B4-BE49-F238E27FC236}">
                  <a16:creationId xmlns:a16="http://schemas.microsoft.com/office/drawing/2014/main" id="{2B15C769-37A0-1A46-3B17-94D34117FFA7}"/>
                </a:ext>
              </a:extLst>
            </p:cNvPr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8" name="Google Shape;10399;p78">
              <a:extLst>
                <a:ext uri="{FF2B5EF4-FFF2-40B4-BE49-F238E27FC236}">
                  <a16:creationId xmlns:a16="http://schemas.microsoft.com/office/drawing/2014/main" id="{23A95EAF-AC2D-418F-F1D8-36DE84E03D5A}"/>
                </a:ext>
              </a:extLst>
            </p:cNvPr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9" name="Google Shape;10400;p78">
              <a:extLst>
                <a:ext uri="{FF2B5EF4-FFF2-40B4-BE49-F238E27FC236}">
                  <a16:creationId xmlns:a16="http://schemas.microsoft.com/office/drawing/2014/main" id="{08F31051-9F22-2DA7-BD65-F0B4292E349D}"/>
                </a:ext>
              </a:extLst>
            </p:cNvPr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0" name="Google Shape;10401;p78">
              <a:extLst>
                <a:ext uri="{FF2B5EF4-FFF2-40B4-BE49-F238E27FC236}">
                  <a16:creationId xmlns:a16="http://schemas.microsoft.com/office/drawing/2014/main" id="{949E1223-ECBE-F8A0-908D-A292DDA3F74D}"/>
                </a:ext>
              </a:extLst>
            </p:cNvPr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1" name="Google Shape;10402;p78">
              <a:extLst>
                <a:ext uri="{FF2B5EF4-FFF2-40B4-BE49-F238E27FC236}">
                  <a16:creationId xmlns:a16="http://schemas.microsoft.com/office/drawing/2014/main" id="{53C3B091-484C-EEC1-3DB7-38EDC36997B5}"/>
                </a:ext>
              </a:extLst>
            </p:cNvPr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2" name="Google Shape;10403;p78">
              <a:extLst>
                <a:ext uri="{FF2B5EF4-FFF2-40B4-BE49-F238E27FC236}">
                  <a16:creationId xmlns:a16="http://schemas.microsoft.com/office/drawing/2014/main" id="{05A9067A-895F-DB8A-DA06-AA55F83557CB}"/>
                </a:ext>
              </a:extLst>
            </p:cNvPr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3" name="Google Shape;10404;p78">
              <a:extLst>
                <a:ext uri="{FF2B5EF4-FFF2-40B4-BE49-F238E27FC236}">
                  <a16:creationId xmlns:a16="http://schemas.microsoft.com/office/drawing/2014/main" id="{5282CD61-646D-17E5-A4AB-BD193F18FA70}"/>
                </a:ext>
              </a:extLst>
            </p:cNvPr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4" name="Google Shape;10405;p78">
              <a:extLst>
                <a:ext uri="{FF2B5EF4-FFF2-40B4-BE49-F238E27FC236}">
                  <a16:creationId xmlns:a16="http://schemas.microsoft.com/office/drawing/2014/main" id="{8369660C-5273-179B-24AA-EEDF826B8A7A}"/>
                </a:ext>
              </a:extLst>
            </p:cNvPr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5" name="Google Shape;10406;p78">
            <a:extLst>
              <a:ext uri="{FF2B5EF4-FFF2-40B4-BE49-F238E27FC236}">
                <a16:creationId xmlns:a16="http://schemas.microsoft.com/office/drawing/2014/main" id="{A5C1DA46-BD35-E653-E846-602F53892B8B}"/>
              </a:ext>
            </a:extLst>
          </p:cNvPr>
          <p:cNvGrpSpPr/>
          <p:nvPr/>
        </p:nvGrpSpPr>
        <p:grpSpPr>
          <a:xfrm>
            <a:off x="3740515" y="3505015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786" name="Google Shape;10407;p78">
              <a:extLst>
                <a:ext uri="{FF2B5EF4-FFF2-40B4-BE49-F238E27FC236}">
                  <a16:creationId xmlns:a16="http://schemas.microsoft.com/office/drawing/2014/main" id="{04FF71DD-96E9-103B-0423-13C8465B6690}"/>
                </a:ext>
              </a:extLst>
            </p:cNvPr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7" name="Google Shape;10408;p78">
              <a:extLst>
                <a:ext uri="{FF2B5EF4-FFF2-40B4-BE49-F238E27FC236}">
                  <a16:creationId xmlns:a16="http://schemas.microsoft.com/office/drawing/2014/main" id="{9435ADCF-8024-10D9-17C1-08C0FA15C2C1}"/>
                </a:ext>
              </a:extLst>
            </p:cNvPr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8" name="Google Shape;10409;p78">
              <a:extLst>
                <a:ext uri="{FF2B5EF4-FFF2-40B4-BE49-F238E27FC236}">
                  <a16:creationId xmlns:a16="http://schemas.microsoft.com/office/drawing/2014/main" id="{E3F3D685-194D-E447-19A0-D89BEEDC27AF}"/>
                </a:ext>
              </a:extLst>
            </p:cNvPr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9" name="Google Shape;10410;p78">
              <a:extLst>
                <a:ext uri="{FF2B5EF4-FFF2-40B4-BE49-F238E27FC236}">
                  <a16:creationId xmlns:a16="http://schemas.microsoft.com/office/drawing/2014/main" id="{BF5AD159-D399-EB7B-4306-2F96A98618E6}"/>
                </a:ext>
              </a:extLst>
            </p:cNvPr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0" name="Google Shape;10411;p78">
              <a:extLst>
                <a:ext uri="{FF2B5EF4-FFF2-40B4-BE49-F238E27FC236}">
                  <a16:creationId xmlns:a16="http://schemas.microsoft.com/office/drawing/2014/main" id="{6456C22B-FBAC-04D6-26B0-F49E3ECB9022}"/>
                </a:ext>
              </a:extLst>
            </p:cNvPr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1" name="Google Shape;10412;p78">
              <a:extLst>
                <a:ext uri="{FF2B5EF4-FFF2-40B4-BE49-F238E27FC236}">
                  <a16:creationId xmlns:a16="http://schemas.microsoft.com/office/drawing/2014/main" id="{4C2DD298-BB47-BF92-CD23-C04EE00EE96F}"/>
                </a:ext>
              </a:extLst>
            </p:cNvPr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41844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C74231A-7E1F-91E5-6137-76ECC4DF38BE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solidFill>
            <a:schemeClr val="tx1"/>
          </a:soli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49</a:t>
            </a:fld>
            <a:endParaRPr lang="en"/>
          </a:p>
        </p:txBody>
      </p:sp>
      <p:grpSp>
        <p:nvGrpSpPr>
          <p:cNvPr id="3" name="Google Shape;10417;p79">
            <a:extLst>
              <a:ext uri="{FF2B5EF4-FFF2-40B4-BE49-F238E27FC236}">
                <a16:creationId xmlns:a16="http://schemas.microsoft.com/office/drawing/2014/main" id="{4A27CC8D-610D-FF4B-9FC2-BE819F091F54}"/>
              </a:ext>
            </a:extLst>
          </p:cNvPr>
          <p:cNvGrpSpPr/>
          <p:nvPr/>
        </p:nvGrpSpPr>
        <p:grpSpPr>
          <a:xfrm>
            <a:off x="3254990" y="3848920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4" name="Google Shape;10418;p79">
              <a:extLst>
                <a:ext uri="{FF2B5EF4-FFF2-40B4-BE49-F238E27FC236}">
                  <a16:creationId xmlns:a16="http://schemas.microsoft.com/office/drawing/2014/main" id="{57CDE73B-B7BD-3DAF-B908-885B1C78BD6E}"/>
                </a:ext>
              </a:extLst>
            </p:cNvPr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Google Shape;10419;p79">
              <a:extLst>
                <a:ext uri="{FF2B5EF4-FFF2-40B4-BE49-F238E27FC236}">
                  <a16:creationId xmlns:a16="http://schemas.microsoft.com/office/drawing/2014/main" id="{F7F07553-A578-476B-A52B-A1E319814C09}"/>
                </a:ext>
              </a:extLst>
            </p:cNvPr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10420;p79">
              <a:extLst>
                <a:ext uri="{FF2B5EF4-FFF2-40B4-BE49-F238E27FC236}">
                  <a16:creationId xmlns:a16="http://schemas.microsoft.com/office/drawing/2014/main" id="{51903C31-2504-FD63-7444-12BA7D80DAF0}"/>
                </a:ext>
              </a:extLst>
            </p:cNvPr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Google Shape;10421;p79">
              <a:extLst>
                <a:ext uri="{FF2B5EF4-FFF2-40B4-BE49-F238E27FC236}">
                  <a16:creationId xmlns:a16="http://schemas.microsoft.com/office/drawing/2014/main" id="{A281ED21-476F-50EC-EBC2-1393C38516A6}"/>
                </a:ext>
              </a:extLst>
            </p:cNvPr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10422;p79">
              <a:extLst>
                <a:ext uri="{FF2B5EF4-FFF2-40B4-BE49-F238E27FC236}">
                  <a16:creationId xmlns:a16="http://schemas.microsoft.com/office/drawing/2014/main" id="{35BD5B40-22D6-7BC5-27DF-A985AA635A8C}"/>
                </a:ext>
              </a:extLst>
            </p:cNvPr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Google Shape;10423;p79">
              <a:extLst>
                <a:ext uri="{FF2B5EF4-FFF2-40B4-BE49-F238E27FC236}">
                  <a16:creationId xmlns:a16="http://schemas.microsoft.com/office/drawing/2014/main" id="{63CFAF20-D1E8-CFF7-29EE-6060FD8D9A8B}"/>
                </a:ext>
              </a:extLst>
            </p:cNvPr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Google Shape;10424;p79">
              <a:extLst>
                <a:ext uri="{FF2B5EF4-FFF2-40B4-BE49-F238E27FC236}">
                  <a16:creationId xmlns:a16="http://schemas.microsoft.com/office/drawing/2014/main" id="{52A9DE79-176C-FFF5-9C78-D1F3610D2409}"/>
                </a:ext>
              </a:extLst>
            </p:cNvPr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10425;p79">
            <a:extLst>
              <a:ext uri="{FF2B5EF4-FFF2-40B4-BE49-F238E27FC236}">
                <a16:creationId xmlns:a16="http://schemas.microsoft.com/office/drawing/2014/main" id="{8A20426D-7D02-481E-7DEC-74A97D40197F}"/>
              </a:ext>
            </a:extLst>
          </p:cNvPr>
          <p:cNvGrpSpPr/>
          <p:nvPr/>
        </p:nvGrpSpPr>
        <p:grpSpPr>
          <a:xfrm>
            <a:off x="2708447" y="3848635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2" name="Google Shape;10426;p79">
              <a:extLst>
                <a:ext uri="{FF2B5EF4-FFF2-40B4-BE49-F238E27FC236}">
                  <a16:creationId xmlns:a16="http://schemas.microsoft.com/office/drawing/2014/main" id="{E42EEA07-1EC7-3D1C-0819-8541FE140E25}"/>
                </a:ext>
              </a:extLst>
            </p:cNvPr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10427;p79">
              <a:extLst>
                <a:ext uri="{FF2B5EF4-FFF2-40B4-BE49-F238E27FC236}">
                  <a16:creationId xmlns:a16="http://schemas.microsoft.com/office/drawing/2014/main" id="{3D5795F0-F30B-DED5-89DD-EA8E06360AF0}"/>
                </a:ext>
              </a:extLst>
            </p:cNvPr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Google Shape;10428;p79">
              <a:extLst>
                <a:ext uri="{FF2B5EF4-FFF2-40B4-BE49-F238E27FC236}">
                  <a16:creationId xmlns:a16="http://schemas.microsoft.com/office/drawing/2014/main" id="{4EFC1D92-66D3-CCD5-6D63-2357923E239A}"/>
                </a:ext>
              </a:extLst>
            </p:cNvPr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10429;p79">
            <a:extLst>
              <a:ext uri="{FF2B5EF4-FFF2-40B4-BE49-F238E27FC236}">
                <a16:creationId xmlns:a16="http://schemas.microsoft.com/office/drawing/2014/main" id="{B3254736-D373-B321-77AA-588ECAAC3FF4}"/>
              </a:ext>
            </a:extLst>
          </p:cNvPr>
          <p:cNvGrpSpPr/>
          <p:nvPr/>
        </p:nvGrpSpPr>
        <p:grpSpPr>
          <a:xfrm>
            <a:off x="4561948" y="3353920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6" name="Google Shape;10430;p79">
              <a:extLst>
                <a:ext uri="{FF2B5EF4-FFF2-40B4-BE49-F238E27FC236}">
                  <a16:creationId xmlns:a16="http://schemas.microsoft.com/office/drawing/2014/main" id="{D55C7616-569C-7607-5C37-DD6F0B147734}"/>
                </a:ext>
              </a:extLst>
            </p:cNvPr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431;p79">
              <a:extLst>
                <a:ext uri="{FF2B5EF4-FFF2-40B4-BE49-F238E27FC236}">
                  <a16:creationId xmlns:a16="http://schemas.microsoft.com/office/drawing/2014/main" id="{9FC3F0CD-3D25-B18D-389C-4595DF4F0609}"/>
                </a:ext>
              </a:extLst>
            </p:cNvPr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432;p79">
              <a:extLst>
                <a:ext uri="{FF2B5EF4-FFF2-40B4-BE49-F238E27FC236}">
                  <a16:creationId xmlns:a16="http://schemas.microsoft.com/office/drawing/2014/main" id="{D802F6C7-5306-F289-4868-C3905CD2A575}"/>
                </a:ext>
              </a:extLst>
            </p:cNvPr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10433;p79">
              <a:extLst>
                <a:ext uri="{FF2B5EF4-FFF2-40B4-BE49-F238E27FC236}">
                  <a16:creationId xmlns:a16="http://schemas.microsoft.com/office/drawing/2014/main" id="{5057DD68-B193-119C-3004-74F4F62CC5A4}"/>
                </a:ext>
              </a:extLst>
            </p:cNvPr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434;p79">
              <a:extLst>
                <a:ext uri="{FF2B5EF4-FFF2-40B4-BE49-F238E27FC236}">
                  <a16:creationId xmlns:a16="http://schemas.microsoft.com/office/drawing/2014/main" id="{D5C08F27-E197-0C15-D86B-C5BDF0326299}"/>
                </a:ext>
              </a:extLst>
            </p:cNvPr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10435;p79">
            <a:extLst>
              <a:ext uri="{FF2B5EF4-FFF2-40B4-BE49-F238E27FC236}">
                <a16:creationId xmlns:a16="http://schemas.microsoft.com/office/drawing/2014/main" id="{4BA33357-76F6-8695-6FB4-D3E86258E68B}"/>
              </a:ext>
            </a:extLst>
          </p:cNvPr>
          <p:cNvGrpSpPr/>
          <p:nvPr/>
        </p:nvGrpSpPr>
        <p:grpSpPr>
          <a:xfrm>
            <a:off x="2765027" y="3400648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22" name="Google Shape;10436;p79">
              <a:extLst>
                <a:ext uri="{FF2B5EF4-FFF2-40B4-BE49-F238E27FC236}">
                  <a16:creationId xmlns:a16="http://schemas.microsoft.com/office/drawing/2014/main" id="{4ED0521B-EE4E-3A64-0E3D-86F69841A299}"/>
                </a:ext>
              </a:extLst>
            </p:cNvPr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Google Shape;10437;p79">
              <a:extLst>
                <a:ext uri="{FF2B5EF4-FFF2-40B4-BE49-F238E27FC236}">
                  <a16:creationId xmlns:a16="http://schemas.microsoft.com/office/drawing/2014/main" id="{A43817C8-829F-0771-B8F8-94B63D50C87A}"/>
                </a:ext>
              </a:extLst>
            </p:cNvPr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0438;p79">
            <a:extLst>
              <a:ext uri="{FF2B5EF4-FFF2-40B4-BE49-F238E27FC236}">
                <a16:creationId xmlns:a16="http://schemas.microsoft.com/office/drawing/2014/main" id="{8B811604-403F-56E3-F9E9-959EB9B5F260}"/>
              </a:ext>
            </a:extLst>
          </p:cNvPr>
          <p:cNvGrpSpPr/>
          <p:nvPr/>
        </p:nvGrpSpPr>
        <p:grpSpPr>
          <a:xfrm>
            <a:off x="2348398" y="3372358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25" name="Google Shape;10439;p79">
              <a:extLst>
                <a:ext uri="{FF2B5EF4-FFF2-40B4-BE49-F238E27FC236}">
                  <a16:creationId xmlns:a16="http://schemas.microsoft.com/office/drawing/2014/main" id="{BF9DA7A2-8259-DFD9-DE52-54A21CC72B6F}"/>
                </a:ext>
              </a:extLst>
            </p:cNvPr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440;p79">
              <a:extLst>
                <a:ext uri="{FF2B5EF4-FFF2-40B4-BE49-F238E27FC236}">
                  <a16:creationId xmlns:a16="http://schemas.microsoft.com/office/drawing/2014/main" id="{DDC4D3C1-841D-3D32-50F9-FFBE2B17CA12}"/>
                </a:ext>
              </a:extLst>
            </p:cNvPr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10441;p79">
              <a:extLst>
                <a:ext uri="{FF2B5EF4-FFF2-40B4-BE49-F238E27FC236}">
                  <a16:creationId xmlns:a16="http://schemas.microsoft.com/office/drawing/2014/main" id="{1BC050A5-E01E-0E88-3E58-ADC5014ADE5E}"/>
                </a:ext>
              </a:extLst>
            </p:cNvPr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442;p79">
              <a:extLst>
                <a:ext uri="{FF2B5EF4-FFF2-40B4-BE49-F238E27FC236}">
                  <a16:creationId xmlns:a16="http://schemas.microsoft.com/office/drawing/2014/main" id="{74E6E94A-EBBD-D79A-0C78-C2B18C9AA819}"/>
                </a:ext>
              </a:extLst>
            </p:cNvPr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443;p79">
              <a:extLst>
                <a:ext uri="{FF2B5EF4-FFF2-40B4-BE49-F238E27FC236}">
                  <a16:creationId xmlns:a16="http://schemas.microsoft.com/office/drawing/2014/main" id="{BE0C9905-DF8C-B696-D23B-7A194936C7F3}"/>
                </a:ext>
              </a:extLst>
            </p:cNvPr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10444;p79">
            <a:extLst>
              <a:ext uri="{FF2B5EF4-FFF2-40B4-BE49-F238E27FC236}">
                <a16:creationId xmlns:a16="http://schemas.microsoft.com/office/drawing/2014/main" id="{D73C0A1F-271D-7480-121B-1F7A553BD511}"/>
              </a:ext>
            </a:extLst>
          </p:cNvPr>
          <p:cNvGrpSpPr/>
          <p:nvPr/>
        </p:nvGrpSpPr>
        <p:grpSpPr>
          <a:xfrm>
            <a:off x="3232370" y="3388578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31" name="Google Shape;10445;p79">
              <a:extLst>
                <a:ext uri="{FF2B5EF4-FFF2-40B4-BE49-F238E27FC236}">
                  <a16:creationId xmlns:a16="http://schemas.microsoft.com/office/drawing/2014/main" id="{E533D660-CA14-C8AA-CA91-37C779039E7C}"/>
                </a:ext>
              </a:extLst>
            </p:cNvPr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10446;p79">
              <a:extLst>
                <a:ext uri="{FF2B5EF4-FFF2-40B4-BE49-F238E27FC236}">
                  <a16:creationId xmlns:a16="http://schemas.microsoft.com/office/drawing/2014/main" id="{8BAD2B73-E926-50D6-1C4E-38D3F7BBAFF4}"/>
                </a:ext>
              </a:extLst>
            </p:cNvPr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447;p79">
              <a:extLst>
                <a:ext uri="{FF2B5EF4-FFF2-40B4-BE49-F238E27FC236}">
                  <a16:creationId xmlns:a16="http://schemas.microsoft.com/office/drawing/2014/main" id="{5CD630BE-9105-F8F1-038F-6DDC566B5936}"/>
                </a:ext>
              </a:extLst>
            </p:cNvPr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448;p79">
              <a:extLst>
                <a:ext uri="{FF2B5EF4-FFF2-40B4-BE49-F238E27FC236}">
                  <a16:creationId xmlns:a16="http://schemas.microsoft.com/office/drawing/2014/main" id="{66F45524-4163-C478-79A5-172AD1CB2E24}"/>
                </a:ext>
              </a:extLst>
            </p:cNvPr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10449;p79">
              <a:extLst>
                <a:ext uri="{FF2B5EF4-FFF2-40B4-BE49-F238E27FC236}">
                  <a16:creationId xmlns:a16="http://schemas.microsoft.com/office/drawing/2014/main" id="{03A2B067-0BF5-EDBF-FCD6-0450A2EF4EEE}"/>
                </a:ext>
              </a:extLst>
            </p:cNvPr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10450;p79">
              <a:extLst>
                <a:ext uri="{FF2B5EF4-FFF2-40B4-BE49-F238E27FC236}">
                  <a16:creationId xmlns:a16="http://schemas.microsoft.com/office/drawing/2014/main" id="{64C70D25-BF8B-10E1-D1E2-1AAE4CFBEA75}"/>
                </a:ext>
              </a:extLst>
            </p:cNvPr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451;p79">
              <a:extLst>
                <a:ext uri="{FF2B5EF4-FFF2-40B4-BE49-F238E27FC236}">
                  <a16:creationId xmlns:a16="http://schemas.microsoft.com/office/drawing/2014/main" id="{59DB583F-60E7-FBDB-A606-1EE3F0385537}"/>
                </a:ext>
              </a:extLst>
            </p:cNvPr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10452;p79">
            <a:extLst>
              <a:ext uri="{FF2B5EF4-FFF2-40B4-BE49-F238E27FC236}">
                <a16:creationId xmlns:a16="http://schemas.microsoft.com/office/drawing/2014/main" id="{6E619035-DB48-BD24-BE64-B2BA73AAA7D2}"/>
              </a:ext>
            </a:extLst>
          </p:cNvPr>
          <p:cNvGrpSpPr/>
          <p:nvPr/>
        </p:nvGrpSpPr>
        <p:grpSpPr>
          <a:xfrm>
            <a:off x="6794913" y="3853641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39" name="Google Shape;10453;p79">
              <a:extLst>
                <a:ext uri="{FF2B5EF4-FFF2-40B4-BE49-F238E27FC236}">
                  <a16:creationId xmlns:a16="http://schemas.microsoft.com/office/drawing/2014/main" id="{B254BD62-5879-6B0F-6D40-BC7420243C21}"/>
                </a:ext>
              </a:extLst>
            </p:cNvPr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454;p79">
              <a:extLst>
                <a:ext uri="{FF2B5EF4-FFF2-40B4-BE49-F238E27FC236}">
                  <a16:creationId xmlns:a16="http://schemas.microsoft.com/office/drawing/2014/main" id="{02E499F7-8EFF-2CD0-3FF8-CFF0FADCC3A1}"/>
                </a:ext>
              </a:extLst>
            </p:cNvPr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455;p79">
              <a:extLst>
                <a:ext uri="{FF2B5EF4-FFF2-40B4-BE49-F238E27FC236}">
                  <a16:creationId xmlns:a16="http://schemas.microsoft.com/office/drawing/2014/main" id="{FEBAD56B-5DE2-54A2-DABD-8D2B759AD74B}"/>
                </a:ext>
              </a:extLst>
            </p:cNvPr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456;p79">
              <a:extLst>
                <a:ext uri="{FF2B5EF4-FFF2-40B4-BE49-F238E27FC236}">
                  <a16:creationId xmlns:a16="http://schemas.microsoft.com/office/drawing/2014/main" id="{813FBACC-9260-0AD5-1230-57D756D6049A}"/>
                </a:ext>
              </a:extLst>
            </p:cNvPr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10457;p79">
              <a:extLst>
                <a:ext uri="{FF2B5EF4-FFF2-40B4-BE49-F238E27FC236}">
                  <a16:creationId xmlns:a16="http://schemas.microsoft.com/office/drawing/2014/main" id="{DF829FDA-50B9-9C6B-CFC8-20F340970BB2}"/>
                </a:ext>
              </a:extLst>
            </p:cNvPr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458;p79">
              <a:extLst>
                <a:ext uri="{FF2B5EF4-FFF2-40B4-BE49-F238E27FC236}">
                  <a16:creationId xmlns:a16="http://schemas.microsoft.com/office/drawing/2014/main" id="{8626476F-F294-5DDE-1E4E-427BDF2F54A0}"/>
                </a:ext>
              </a:extLst>
            </p:cNvPr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459;p79">
              <a:extLst>
                <a:ext uri="{FF2B5EF4-FFF2-40B4-BE49-F238E27FC236}">
                  <a16:creationId xmlns:a16="http://schemas.microsoft.com/office/drawing/2014/main" id="{D3A8E7E2-BEC0-C678-D5FB-B990AD527D1D}"/>
                </a:ext>
              </a:extLst>
            </p:cNvPr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460;p79">
              <a:extLst>
                <a:ext uri="{FF2B5EF4-FFF2-40B4-BE49-F238E27FC236}">
                  <a16:creationId xmlns:a16="http://schemas.microsoft.com/office/drawing/2014/main" id="{EFF88294-CB76-9ED8-E3AF-34BE75BA2102}"/>
                </a:ext>
              </a:extLst>
            </p:cNvPr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461;p79">
            <a:extLst>
              <a:ext uri="{FF2B5EF4-FFF2-40B4-BE49-F238E27FC236}">
                <a16:creationId xmlns:a16="http://schemas.microsoft.com/office/drawing/2014/main" id="{6AD75C23-EFDF-EC65-2387-8D6A7CC08DBF}"/>
              </a:ext>
            </a:extLst>
          </p:cNvPr>
          <p:cNvGrpSpPr/>
          <p:nvPr/>
        </p:nvGrpSpPr>
        <p:grpSpPr>
          <a:xfrm>
            <a:off x="4111585" y="3353477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48" name="Google Shape;10462;p79">
              <a:extLst>
                <a:ext uri="{FF2B5EF4-FFF2-40B4-BE49-F238E27FC236}">
                  <a16:creationId xmlns:a16="http://schemas.microsoft.com/office/drawing/2014/main" id="{A00B1346-F33C-D263-5E01-4E7D7AFD079F}"/>
                </a:ext>
              </a:extLst>
            </p:cNvPr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463;p79">
              <a:extLst>
                <a:ext uri="{FF2B5EF4-FFF2-40B4-BE49-F238E27FC236}">
                  <a16:creationId xmlns:a16="http://schemas.microsoft.com/office/drawing/2014/main" id="{4117D78C-6DDB-C442-3932-5614DC4F75D3}"/>
                </a:ext>
              </a:extLst>
            </p:cNvPr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464;p79">
              <a:extLst>
                <a:ext uri="{FF2B5EF4-FFF2-40B4-BE49-F238E27FC236}">
                  <a16:creationId xmlns:a16="http://schemas.microsoft.com/office/drawing/2014/main" id="{937F7057-FE36-99E0-948B-1825AEAA7592}"/>
                </a:ext>
              </a:extLst>
            </p:cNvPr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10465;p79">
            <a:extLst>
              <a:ext uri="{FF2B5EF4-FFF2-40B4-BE49-F238E27FC236}">
                <a16:creationId xmlns:a16="http://schemas.microsoft.com/office/drawing/2014/main" id="{59127ABB-C415-1746-0D4B-B5A1A80B48C5}"/>
              </a:ext>
            </a:extLst>
          </p:cNvPr>
          <p:cNvGrpSpPr/>
          <p:nvPr/>
        </p:nvGrpSpPr>
        <p:grpSpPr>
          <a:xfrm>
            <a:off x="6341541" y="3851391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52" name="Google Shape;10466;p79">
              <a:extLst>
                <a:ext uri="{FF2B5EF4-FFF2-40B4-BE49-F238E27FC236}">
                  <a16:creationId xmlns:a16="http://schemas.microsoft.com/office/drawing/2014/main" id="{B8B4ABBB-D62B-6815-70C3-BAC9AE71B832}"/>
                </a:ext>
              </a:extLst>
            </p:cNvPr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467;p79">
              <a:extLst>
                <a:ext uri="{FF2B5EF4-FFF2-40B4-BE49-F238E27FC236}">
                  <a16:creationId xmlns:a16="http://schemas.microsoft.com/office/drawing/2014/main" id="{F7737F38-D678-2BF2-8443-12705CBE1F75}"/>
                </a:ext>
              </a:extLst>
            </p:cNvPr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468;p79">
              <a:extLst>
                <a:ext uri="{FF2B5EF4-FFF2-40B4-BE49-F238E27FC236}">
                  <a16:creationId xmlns:a16="http://schemas.microsoft.com/office/drawing/2014/main" id="{F7BD7AE7-C2D1-56FA-054C-5FB21CD33B79}"/>
                </a:ext>
              </a:extLst>
            </p:cNvPr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10469;p79">
              <a:extLst>
                <a:ext uri="{FF2B5EF4-FFF2-40B4-BE49-F238E27FC236}">
                  <a16:creationId xmlns:a16="http://schemas.microsoft.com/office/drawing/2014/main" id="{F4072AE1-306F-778C-814C-2B15DA89CC6E}"/>
                </a:ext>
              </a:extLst>
            </p:cNvPr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470;p79">
              <a:extLst>
                <a:ext uri="{FF2B5EF4-FFF2-40B4-BE49-F238E27FC236}">
                  <a16:creationId xmlns:a16="http://schemas.microsoft.com/office/drawing/2014/main" id="{FDA5E31A-E281-803F-A495-BAA0A2838462}"/>
                </a:ext>
              </a:extLst>
            </p:cNvPr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471;p79">
              <a:extLst>
                <a:ext uri="{FF2B5EF4-FFF2-40B4-BE49-F238E27FC236}">
                  <a16:creationId xmlns:a16="http://schemas.microsoft.com/office/drawing/2014/main" id="{605D6437-8D56-8B7B-5968-181AD657CF6C}"/>
                </a:ext>
              </a:extLst>
            </p:cNvPr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472;p79">
              <a:extLst>
                <a:ext uri="{FF2B5EF4-FFF2-40B4-BE49-F238E27FC236}">
                  <a16:creationId xmlns:a16="http://schemas.microsoft.com/office/drawing/2014/main" id="{3F4F257A-4640-2D16-79B9-34B65A02581A}"/>
                </a:ext>
              </a:extLst>
            </p:cNvPr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473;p79">
            <a:extLst>
              <a:ext uri="{FF2B5EF4-FFF2-40B4-BE49-F238E27FC236}">
                <a16:creationId xmlns:a16="http://schemas.microsoft.com/office/drawing/2014/main" id="{AAA8DA77-155D-38FE-9F0C-9DB29C6BE240}"/>
              </a:ext>
            </a:extLst>
          </p:cNvPr>
          <p:cNvGrpSpPr/>
          <p:nvPr/>
        </p:nvGrpSpPr>
        <p:grpSpPr>
          <a:xfrm>
            <a:off x="5892318" y="3851391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60" name="Google Shape;10474;p79">
              <a:extLst>
                <a:ext uri="{FF2B5EF4-FFF2-40B4-BE49-F238E27FC236}">
                  <a16:creationId xmlns:a16="http://schemas.microsoft.com/office/drawing/2014/main" id="{F1BDD29F-4DD5-38EF-EC52-0C6E8429CEEC}"/>
                </a:ext>
              </a:extLst>
            </p:cNvPr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475;p79">
              <a:extLst>
                <a:ext uri="{FF2B5EF4-FFF2-40B4-BE49-F238E27FC236}">
                  <a16:creationId xmlns:a16="http://schemas.microsoft.com/office/drawing/2014/main" id="{0EA477B2-110D-D765-6617-C409F0815A7A}"/>
                </a:ext>
              </a:extLst>
            </p:cNvPr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10476;p79">
              <a:extLst>
                <a:ext uri="{FF2B5EF4-FFF2-40B4-BE49-F238E27FC236}">
                  <a16:creationId xmlns:a16="http://schemas.microsoft.com/office/drawing/2014/main" id="{33706442-712A-BC67-5AE3-CAE923E2B06D}"/>
                </a:ext>
              </a:extLst>
            </p:cNvPr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10477;p79">
              <a:extLst>
                <a:ext uri="{FF2B5EF4-FFF2-40B4-BE49-F238E27FC236}">
                  <a16:creationId xmlns:a16="http://schemas.microsoft.com/office/drawing/2014/main" id="{0C56815B-C947-5E77-701A-17F8218DFF8E}"/>
                </a:ext>
              </a:extLst>
            </p:cNvPr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478;p79">
              <a:extLst>
                <a:ext uri="{FF2B5EF4-FFF2-40B4-BE49-F238E27FC236}">
                  <a16:creationId xmlns:a16="http://schemas.microsoft.com/office/drawing/2014/main" id="{DDB54997-00B5-3264-3059-F7FE60597E13}"/>
                </a:ext>
              </a:extLst>
            </p:cNvPr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479;p79">
              <a:extLst>
                <a:ext uri="{FF2B5EF4-FFF2-40B4-BE49-F238E27FC236}">
                  <a16:creationId xmlns:a16="http://schemas.microsoft.com/office/drawing/2014/main" id="{83487A55-A6AB-3FD0-C685-31D3688269BE}"/>
                </a:ext>
              </a:extLst>
            </p:cNvPr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480;p79">
              <a:extLst>
                <a:ext uri="{FF2B5EF4-FFF2-40B4-BE49-F238E27FC236}">
                  <a16:creationId xmlns:a16="http://schemas.microsoft.com/office/drawing/2014/main" id="{9A964406-01EE-B823-8F13-A55BAF8A52CE}"/>
                </a:ext>
              </a:extLst>
            </p:cNvPr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7" name="Google Shape;10481;p79">
            <a:extLst>
              <a:ext uri="{FF2B5EF4-FFF2-40B4-BE49-F238E27FC236}">
                <a16:creationId xmlns:a16="http://schemas.microsoft.com/office/drawing/2014/main" id="{4EA3DFB5-6A96-CF3C-3DA1-798ACDCAEC13}"/>
              </a:ext>
            </a:extLst>
          </p:cNvPr>
          <p:cNvSpPr/>
          <p:nvPr/>
        </p:nvSpPr>
        <p:spPr>
          <a:xfrm>
            <a:off x="1873330" y="3426721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8" name="Google Shape;10482;p79">
            <a:extLst>
              <a:ext uri="{FF2B5EF4-FFF2-40B4-BE49-F238E27FC236}">
                <a16:creationId xmlns:a16="http://schemas.microsoft.com/office/drawing/2014/main" id="{8B1FFAF3-08A9-CCD7-4A09-6204C5B48E06}"/>
              </a:ext>
            </a:extLst>
          </p:cNvPr>
          <p:cNvGrpSpPr/>
          <p:nvPr/>
        </p:nvGrpSpPr>
        <p:grpSpPr>
          <a:xfrm>
            <a:off x="3654631" y="3356215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69" name="Google Shape;10483;p79">
              <a:extLst>
                <a:ext uri="{FF2B5EF4-FFF2-40B4-BE49-F238E27FC236}">
                  <a16:creationId xmlns:a16="http://schemas.microsoft.com/office/drawing/2014/main" id="{B2AA3E61-EDC1-D99F-3BCC-D68C56D67251}"/>
                </a:ext>
              </a:extLst>
            </p:cNvPr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484;p79">
              <a:extLst>
                <a:ext uri="{FF2B5EF4-FFF2-40B4-BE49-F238E27FC236}">
                  <a16:creationId xmlns:a16="http://schemas.microsoft.com/office/drawing/2014/main" id="{00DEE949-B569-B55F-7E51-08A751D894E2}"/>
                </a:ext>
              </a:extLst>
            </p:cNvPr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485;p79">
              <a:extLst>
                <a:ext uri="{FF2B5EF4-FFF2-40B4-BE49-F238E27FC236}">
                  <a16:creationId xmlns:a16="http://schemas.microsoft.com/office/drawing/2014/main" id="{B0F61230-87B4-1534-1494-65FD4F34A8D5}"/>
                </a:ext>
              </a:extLst>
            </p:cNvPr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486;p79">
            <a:extLst>
              <a:ext uri="{FF2B5EF4-FFF2-40B4-BE49-F238E27FC236}">
                <a16:creationId xmlns:a16="http://schemas.microsoft.com/office/drawing/2014/main" id="{E027DC0E-8568-7D41-DEDB-7C0E4CFEC999}"/>
              </a:ext>
            </a:extLst>
          </p:cNvPr>
          <p:cNvGrpSpPr/>
          <p:nvPr/>
        </p:nvGrpSpPr>
        <p:grpSpPr>
          <a:xfrm>
            <a:off x="1440328" y="3391366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73" name="Google Shape;10487;p79">
              <a:extLst>
                <a:ext uri="{FF2B5EF4-FFF2-40B4-BE49-F238E27FC236}">
                  <a16:creationId xmlns:a16="http://schemas.microsoft.com/office/drawing/2014/main" id="{9016DA68-8361-F43D-736A-24E62AABBBFC}"/>
                </a:ext>
              </a:extLst>
            </p:cNvPr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488;p79">
              <a:extLst>
                <a:ext uri="{FF2B5EF4-FFF2-40B4-BE49-F238E27FC236}">
                  <a16:creationId xmlns:a16="http://schemas.microsoft.com/office/drawing/2014/main" id="{AE75BE68-973B-26A6-8FFD-1A481AC2EA23}"/>
                </a:ext>
              </a:extLst>
            </p:cNvPr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10489;p79">
              <a:extLst>
                <a:ext uri="{FF2B5EF4-FFF2-40B4-BE49-F238E27FC236}">
                  <a16:creationId xmlns:a16="http://schemas.microsoft.com/office/drawing/2014/main" id="{165ACC62-BADD-AF8D-2403-5ABA4ACDBDDB}"/>
                </a:ext>
              </a:extLst>
            </p:cNvPr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490;p79">
              <a:extLst>
                <a:ext uri="{FF2B5EF4-FFF2-40B4-BE49-F238E27FC236}">
                  <a16:creationId xmlns:a16="http://schemas.microsoft.com/office/drawing/2014/main" id="{EF24ACA3-1005-514C-1C52-39B86FF9857E}"/>
                </a:ext>
              </a:extLst>
            </p:cNvPr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491;p79">
              <a:extLst>
                <a:ext uri="{FF2B5EF4-FFF2-40B4-BE49-F238E27FC236}">
                  <a16:creationId xmlns:a16="http://schemas.microsoft.com/office/drawing/2014/main" id="{979824F8-20F9-5B2A-71D4-5A102A78BEDB}"/>
                </a:ext>
              </a:extLst>
            </p:cNvPr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10492;p79">
            <a:extLst>
              <a:ext uri="{FF2B5EF4-FFF2-40B4-BE49-F238E27FC236}">
                <a16:creationId xmlns:a16="http://schemas.microsoft.com/office/drawing/2014/main" id="{965F7B6D-2BDE-17B0-9B7E-2263C004E7F1}"/>
              </a:ext>
            </a:extLst>
          </p:cNvPr>
          <p:cNvGrpSpPr/>
          <p:nvPr/>
        </p:nvGrpSpPr>
        <p:grpSpPr>
          <a:xfrm>
            <a:off x="5447594" y="3851011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79" name="Google Shape;10493;p79">
              <a:extLst>
                <a:ext uri="{FF2B5EF4-FFF2-40B4-BE49-F238E27FC236}">
                  <a16:creationId xmlns:a16="http://schemas.microsoft.com/office/drawing/2014/main" id="{8BE5A804-BD29-BB33-C725-F92F44A48DE0}"/>
                </a:ext>
              </a:extLst>
            </p:cNvPr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494;p79">
              <a:extLst>
                <a:ext uri="{FF2B5EF4-FFF2-40B4-BE49-F238E27FC236}">
                  <a16:creationId xmlns:a16="http://schemas.microsoft.com/office/drawing/2014/main" id="{2F8CA8AD-6D1F-C3E5-5E3C-74F470DF414A}"/>
                </a:ext>
              </a:extLst>
            </p:cNvPr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495;p79">
              <a:extLst>
                <a:ext uri="{FF2B5EF4-FFF2-40B4-BE49-F238E27FC236}">
                  <a16:creationId xmlns:a16="http://schemas.microsoft.com/office/drawing/2014/main" id="{163D0801-BF16-1804-2681-EEC37F110003}"/>
                </a:ext>
              </a:extLst>
            </p:cNvPr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496;p79">
              <a:extLst>
                <a:ext uri="{FF2B5EF4-FFF2-40B4-BE49-F238E27FC236}">
                  <a16:creationId xmlns:a16="http://schemas.microsoft.com/office/drawing/2014/main" id="{E3BCF1AF-B2DB-E673-7C19-CE3AC60FB23C}"/>
                </a:ext>
              </a:extLst>
            </p:cNvPr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497;p79">
              <a:extLst>
                <a:ext uri="{FF2B5EF4-FFF2-40B4-BE49-F238E27FC236}">
                  <a16:creationId xmlns:a16="http://schemas.microsoft.com/office/drawing/2014/main" id="{DEDD8444-902E-90B1-5520-731F4274DAF1}"/>
                </a:ext>
              </a:extLst>
            </p:cNvPr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498;p79">
              <a:extLst>
                <a:ext uri="{FF2B5EF4-FFF2-40B4-BE49-F238E27FC236}">
                  <a16:creationId xmlns:a16="http://schemas.microsoft.com/office/drawing/2014/main" id="{BDCB3E82-F936-DF99-68D2-ADE3A6EE40DB}"/>
                </a:ext>
              </a:extLst>
            </p:cNvPr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10499;p79">
            <a:extLst>
              <a:ext uri="{FF2B5EF4-FFF2-40B4-BE49-F238E27FC236}">
                <a16:creationId xmlns:a16="http://schemas.microsoft.com/office/drawing/2014/main" id="{991FE8B7-3ABD-F5F2-0A25-0F17BDF86878}"/>
              </a:ext>
            </a:extLst>
          </p:cNvPr>
          <p:cNvGrpSpPr/>
          <p:nvPr/>
        </p:nvGrpSpPr>
        <p:grpSpPr>
          <a:xfrm>
            <a:off x="8149423" y="3856270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86" name="Google Shape;10500;p79">
              <a:extLst>
                <a:ext uri="{FF2B5EF4-FFF2-40B4-BE49-F238E27FC236}">
                  <a16:creationId xmlns:a16="http://schemas.microsoft.com/office/drawing/2014/main" id="{13F33367-8B3C-D744-BD5F-E19470A9C2C1}"/>
                </a:ext>
              </a:extLst>
            </p:cNvPr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501;p79">
              <a:extLst>
                <a:ext uri="{FF2B5EF4-FFF2-40B4-BE49-F238E27FC236}">
                  <a16:creationId xmlns:a16="http://schemas.microsoft.com/office/drawing/2014/main" id="{9FD2FFA4-EA76-CF6F-0DF5-949361290FF1}"/>
                </a:ext>
              </a:extLst>
            </p:cNvPr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10502;p79">
              <a:extLst>
                <a:ext uri="{FF2B5EF4-FFF2-40B4-BE49-F238E27FC236}">
                  <a16:creationId xmlns:a16="http://schemas.microsoft.com/office/drawing/2014/main" id="{80BCA28F-8EFB-6FC6-D490-1183771E01E1}"/>
                </a:ext>
              </a:extLst>
            </p:cNvPr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503;p79">
              <a:extLst>
                <a:ext uri="{FF2B5EF4-FFF2-40B4-BE49-F238E27FC236}">
                  <a16:creationId xmlns:a16="http://schemas.microsoft.com/office/drawing/2014/main" id="{16305F5D-A4FA-6F63-82C5-506F3DA86D44}"/>
                </a:ext>
              </a:extLst>
            </p:cNvPr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504;p79">
              <a:extLst>
                <a:ext uri="{FF2B5EF4-FFF2-40B4-BE49-F238E27FC236}">
                  <a16:creationId xmlns:a16="http://schemas.microsoft.com/office/drawing/2014/main" id="{453A4866-9557-FE5D-2772-6C51A314C711}"/>
                </a:ext>
              </a:extLst>
            </p:cNvPr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505;p79">
              <a:extLst>
                <a:ext uri="{FF2B5EF4-FFF2-40B4-BE49-F238E27FC236}">
                  <a16:creationId xmlns:a16="http://schemas.microsoft.com/office/drawing/2014/main" id="{11C3C00C-E692-FB1A-4E00-89F21D60FC61}"/>
                </a:ext>
              </a:extLst>
            </p:cNvPr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506;p79">
              <a:extLst>
                <a:ext uri="{FF2B5EF4-FFF2-40B4-BE49-F238E27FC236}">
                  <a16:creationId xmlns:a16="http://schemas.microsoft.com/office/drawing/2014/main" id="{D00C733C-4E27-D169-4AC8-90B4E11A546C}"/>
                </a:ext>
              </a:extLst>
            </p:cNvPr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507;p79">
            <a:extLst>
              <a:ext uri="{FF2B5EF4-FFF2-40B4-BE49-F238E27FC236}">
                <a16:creationId xmlns:a16="http://schemas.microsoft.com/office/drawing/2014/main" id="{392A2688-D326-67B5-BCF4-55DBD80C28EB}"/>
              </a:ext>
            </a:extLst>
          </p:cNvPr>
          <p:cNvGrpSpPr/>
          <p:nvPr/>
        </p:nvGrpSpPr>
        <p:grpSpPr>
          <a:xfrm>
            <a:off x="2318054" y="2950285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94" name="Google Shape;10508;p79">
              <a:extLst>
                <a:ext uri="{FF2B5EF4-FFF2-40B4-BE49-F238E27FC236}">
                  <a16:creationId xmlns:a16="http://schemas.microsoft.com/office/drawing/2014/main" id="{113FECF8-0193-422E-1D61-06AF5D68B6A4}"/>
                </a:ext>
              </a:extLst>
            </p:cNvPr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509;p79">
              <a:extLst>
                <a:ext uri="{FF2B5EF4-FFF2-40B4-BE49-F238E27FC236}">
                  <a16:creationId xmlns:a16="http://schemas.microsoft.com/office/drawing/2014/main" id="{A7CC1D6F-197B-8C23-BA2B-E026B3F2DF71}"/>
                </a:ext>
              </a:extLst>
            </p:cNvPr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510;p79">
              <a:extLst>
                <a:ext uri="{FF2B5EF4-FFF2-40B4-BE49-F238E27FC236}">
                  <a16:creationId xmlns:a16="http://schemas.microsoft.com/office/drawing/2014/main" id="{031E2690-C1C8-F2F0-2BA9-6B7F0BA0A20D}"/>
                </a:ext>
              </a:extLst>
            </p:cNvPr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511;p79">
              <a:extLst>
                <a:ext uri="{FF2B5EF4-FFF2-40B4-BE49-F238E27FC236}">
                  <a16:creationId xmlns:a16="http://schemas.microsoft.com/office/drawing/2014/main" id="{C8CA2689-F3A2-1127-8835-8B0CFFE90659}"/>
                </a:ext>
              </a:extLst>
            </p:cNvPr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512;p79">
              <a:extLst>
                <a:ext uri="{FF2B5EF4-FFF2-40B4-BE49-F238E27FC236}">
                  <a16:creationId xmlns:a16="http://schemas.microsoft.com/office/drawing/2014/main" id="{90416259-8D70-D19F-858C-E8E9157F21B5}"/>
                </a:ext>
              </a:extLst>
            </p:cNvPr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513;p79">
              <a:extLst>
                <a:ext uri="{FF2B5EF4-FFF2-40B4-BE49-F238E27FC236}">
                  <a16:creationId xmlns:a16="http://schemas.microsoft.com/office/drawing/2014/main" id="{0C6B63BF-7B74-CF7E-1AF0-196EC6B0C769}"/>
                </a:ext>
              </a:extLst>
            </p:cNvPr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514;p79">
              <a:extLst>
                <a:ext uri="{FF2B5EF4-FFF2-40B4-BE49-F238E27FC236}">
                  <a16:creationId xmlns:a16="http://schemas.microsoft.com/office/drawing/2014/main" id="{AC09F062-4F5C-AA8F-4026-16137D0B9BC6}"/>
                </a:ext>
              </a:extLst>
            </p:cNvPr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515;p79">
            <a:extLst>
              <a:ext uri="{FF2B5EF4-FFF2-40B4-BE49-F238E27FC236}">
                <a16:creationId xmlns:a16="http://schemas.microsoft.com/office/drawing/2014/main" id="{3797A6CA-024C-7F3F-24DB-2B7FE022514E}"/>
              </a:ext>
            </a:extLst>
          </p:cNvPr>
          <p:cNvGrpSpPr/>
          <p:nvPr/>
        </p:nvGrpSpPr>
        <p:grpSpPr>
          <a:xfrm>
            <a:off x="7700929" y="3856270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2" name="Google Shape;10516;p79">
              <a:extLst>
                <a:ext uri="{FF2B5EF4-FFF2-40B4-BE49-F238E27FC236}">
                  <a16:creationId xmlns:a16="http://schemas.microsoft.com/office/drawing/2014/main" id="{AEE834B5-546F-E430-AE6F-4B145F69F311}"/>
                </a:ext>
              </a:extLst>
            </p:cNvPr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517;p79">
              <a:extLst>
                <a:ext uri="{FF2B5EF4-FFF2-40B4-BE49-F238E27FC236}">
                  <a16:creationId xmlns:a16="http://schemas.microsoft.com/office/drawing/2014/main" id="{0CDED461-9503-AEAB-6612-3213F3F295C1}"/>
                </a:ext>
              </a:extLst>
            </p:cNvPr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518;p79">
              <a:extLst>
                <a:ext uri="{FF2B5EF4-FFF2-40B4-BE49-F238E27FC236}">
                  <a16:creationId xmlns:a16="http://schemas.microsoft.com/office/drawing/2014/main" id="{9418FAD7-EF77-3DFD-24F8-D04DD1A2F0A0}"/>
                </a:ext>
              </a:extLst>
            </p:cNvPr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519;p79">
              <a:extLst>
                <a:ext uri="{FF2B5EF4-FFF2-40B4-BE49-F238E27FC236}">
                  <a16:creationId xmlns:a16="http://schemas.microsoft.com/office/drawing/2014/main" id="{955E2A52-1EF9-8B4D-EB4C-D6A4A1734AE9}"/>
                </a:ext>
              </a:extLst>
            </p:cNvPr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520;p79">
              <a:extLst>
                <a:ext uri="{FF2B5EF4-FFF2-40B4-BE49-F238E27FC236}">
                  <a16:creationId xmlns:a16="http://schemas.microsoft.com/office/drawing/2014/main" id="{69B0D4F2-D898-21F4-D042-A2134D30EC43}"/>
                </a:ext>
              </a:extLst>
            </p:cNvPr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521;p79">
              <a:extLst>
                <a:ext uri="{FF2B5EF4-FFF2-40B4-BE49-F238E27FC236}">
                  <a16:creationId xmlns:a16="http://schemas.microsoft.com/office/drawing/2014/main" id="{F9D2AC19-7AAA-82FF-A822-69E797779E0A}"/>
                </a:ext>
              </a:extLst>
            </p:cNvPr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10522;p79">
            <a:extLst>
              <a:ext uri="{FF2B5EF4-FFF2-40B4-BE49-F238E27FC236}">
                <a16:creationId xmlns:a16="http://schemas.microsoft.com/office/drawing/2014/main" id="{42491409-0E41-A16D-F203-64D3F6266541}"/>
              </a:ext>
            </a:extLst>
          </p:cNvPr>
          <p:cNvGrpSpPr/>
          <p:nvPr/>
        </p:nvGrpSpPr>
        <p:grpSpPr>
          <a:xfrm>
            <a:off x="7246036" y="3849490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9" name="Google Shape;10523;p79">
              <a:extLst>
                <a:ext uri="{FF2B5EF4-FFF2-40B4-BE49-F238E27FC236}">
                  <a16:creationId xmlns:a16="http://schemas.microsoft.com/office/drawing/2014/main" id="{AF6F0478-927F-DBF3-2715-5E7FCCBC0C7D}"/>
                </a:ext>
              </a:extLst>
            </p:cNvPr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524;p79">
              <a:extLst>
                <a:ext uri="{FF2B5EF4-FFF2-40B4-BE49-F238E27FC236}">
                  <a16:creationId xmlns:a16="http://schemas.microsoft.com/office/drawing/2014/main" id="{B54D7B9F-AAF0-028E-CF36-22AA4414E36A}"/>
                </a:ext>
              </a:extLst>
            </p:cNvPr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0525;p79">
              <a:extLst>
                <a:ext uri="{FF2B5EF4-FFF2-40B4-BE49-F238E27FC236}">
                  <a16:creationId xmlns:a16="http://schemas.microsoft.com/office/drawing/2014/main" id="{CD985CAA-D791-4FE1-6646-5A0095CE88D9}"/>
                </a:ext>
              </a:extLst>
            </p:cNvPr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526;p79">
              <a:extLst>
                <a:ext uri="{FF2B5EF4-FFF2-40B4-BE49-F238E27FC236}">
                  <a16:creationId xmlns:a16="http://schemas.microsoft.com/office/drawing/2014/main" id="{C3DFE8EE-6B3B-6EAB-7AB9-A676A0748C13}"/>
                </a:ext>
              </a:extLst>
            </p:cNvPr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" name="Google Shape;10527;p79">
            <a:extLst>
              <a:ext uri="{FF2B5EF4-FFF2-40B4-BE49-F238E27FC236}">
                <a16:creationId xmlns:a16="http://schemas.microsoft.com/office/drawing/2014/main" id="{FC2B666D-3DDA-8C93-1A00-EE35EEE28FF4}"/>
              </a:ext>
            </a:extLst>
          </p:cNvPr>
          <p:cNvGrpSpPr/>
          <p:nvPr/>
        </p:nvGrpSpPr>
        <p:grpSpPr>
          <a:xfrm>
            <a:off x="8598646" y="3847590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14" name="Google Shape;10528;p79">
              <a:extLst>
                <a:ext uri="{FF2B5EF4-FFF2-40B4-BE49-F238E27FC236}">
                  <a16:creationId xmlns:a16="http://schemas.microsoft.com/office/drawing/2014/main" id="{1263F27A-DF3B-3D8E-F57D-8C58E81A7E4F}"/>
                </a:ext>
              </a:extLst>
            </p:cNvPr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529;p79">
              <a:extLst>
                <a:ext uri="{FF2B5EF4-FFF2-40B4-BE49-F238E27FC236}">
                  <a16:creationId xmlns:a16="http://schemas.microsoft.com/office/drawing/2014/main" id="{CA038537-3337-897E-A96A-6F1DC5AE13ED}"/>
                </a:ext>
              </a:extLst>
            </p:cNvPr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530;p79">
              <a:extLst>
                <a:ext uri="{FF2B5EF4-FFF2-40B4-BE49-F238E27FC236}">
                  <a16:creationId xmlns:a16="http://schemas.microsoft.com/office/drawing/2014/main" id="{B319F55D-3579-E692-F1D7-132F0C10F89F}"/>
                </a:ext>
              </a:extLst>
            </p:cNvPr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531;p79">
              <a:extLst>
                <a:ext uri="{FF2B5EF4-FFF2-40B4-BE49-F238E27FC236}">
                  <a16:creationId xmlns:a16="http://schemas.microsoft.com/office/drawing/2014/main" id="{64DD2122-A91C-D932-29A8-B9A4BDB44740}"/>
                </a:ext>
              </a:extLst>
            </p:cNvPr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" name="Google Shape;10532;p79">
            <a:extLst>
              <a:ext uri="{FF2B5EF4-FFF2-40B4-BE49-F238E27FC236}">
                <a16:creationId xmlns:a16="http://schemas.microsoft.com/office/drawing/2014/main" id="{C440CB0A-1C06-EE61-0B35-64BB4164DBDE}"/>
              </a:ext>
            </a:extLst>
          </p:cNvPr>
          <p:cNvGrpSpPr/>
          <p:nvPr/>
        </p:nvGrpSpPr>
        <p:grpSpPr>
          <a:xfrm>
            <a:off x="6799063" y="3374607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19" name="Google Shape;10533;p79">
              <a:extLst>
                <a:ext uri="{FF2B5EF4-FFF2-40B4-BE49-F238E27FC236}">
                  <a16:creationId xmlns:a16="http://schemas.microsoft.com/office/drawing/2014/main" id="{B3A8672D-E5A7-04F3-43C3-522478DA6697}"/>
                </a:ext>
              </a:extLst>
            </p:cNvPr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0534;p79">
              <a:extLst>
                <a:ext uri="{FF2B5EF4-FFF2-40B4-BE49-F238E27FC236}">
                  <a16:creationId xmlns:a16="http://schemas.microsoft.com/office/drawing/2014/main" id="{2C8ADB75-6DAA-7ED0-D94E-19E675AB943F}"/>
                </a:ext>
              </a:extLst>
            </p:cNvPr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535;p79">
              <a:extLst>
                <a:ext uri="{FF2B5EF4-FFF2-40B4-BE49-F238E27FC236}">
                  <a16:creationId xmlns:a16="http://schemas.microsoft.com/office/drawing/2014/main" id="{5FB54F85-B4AA-DC60-3FCD-57AC8A715E59}"/>
                </a:ext>
              </a:extLst>
            </p:cNvPr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536;p79">
              <a:extLst>
                <a:ext uri="{FF2B5EF4-FFF2-40B4-BE49-F238E27FC236}">
                  <a16:creationId xmlns:a16="http://schemas.microsoft.com/office/drawing/2014/main" id="{A1396E4A-8710-E76A-F565-AD9294D6D204}"/>
                </a:ext>
              </a:extLst>
            </p:cNvPr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537;p79">
              <a:extLst>
                <a:ext uri="{FF2B5EF4-FFF2-40B4-BE49-F238E27FC236}">
                  <a16:creationId xmlns:a16="http://schemas.microsoft.com/office/drawing/2014/main" id="{45028A1E-279F-658A-31D6-475A51A487BE}"/>
                </a:ext>
              </a:extLst>
            </p:cNvPr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" name="Google Shape;10538;p79">
            <a:extLst>
              <a:ext uri="{FF2B5EF4-FFF2-40B4-BE49-F238E27FC236}">
                <a16:creationId xmlns:a16="http://schemas.microsoft.com/office/drawing/2014/main" id="{F4A76D81-6F01-366E-C70A-A2A68DBBC852}"/>
              </a:ext>
            </a:extLst>
          </p:cNvPr>
          <p:cNvGrpSpPr/>
          <p:nvPr/>
        </p:nvGrpSpPr>
        <p:grpSpPr>
          <a:xfrm>
            <a:off x="6351710" y="3376128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25" name="Google Shape;10539;p79">
              <a:extLst>
                <a:ext uri="{FF2B5EF4-FFF2-40B4-BE49-F238E27FC236}">
                  <a16:creationId xmlns:a16="http://schemas.microsoft.com/office/drawing/2014/main" id="{7F5309A9-6298-285C-5631-942B6778A57F}"/>
                </a:ext>
              </a:extLst>
            </p:cNvPr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540;p79">
              <a:extLst>
                <a:ext uri="{FF2B5EF4-FFF2-40B4-BE49-F238E27FC236}">
                  <a16:creationId xmlns:a16="http://schemas.microsoft.com/office/drawing/2014/main" id="{767720A2-A851-2B22-9AE0-B84D6E31D3D2}"/>
                </a:ext>
              </a:extLst>
            </p:cNvPr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541;p79">
              <a:extLst>
                <a:ext uri="{FF2B5EF4-FFF2-40B4-BE49-F238E27FC236}">
                  <a16:creationId xmlns:a16="http://schemas.microsoft.com/office/drawing/2014/main" id="{B747C95F-B3F1-D84B-58B1-C5AA4F2B0A5D}"/>
                </a:ext>
              </a:extLst>
            </p:cNvPr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0542;p79">
              <a:extLst>
                <a:ext uri="{FF2B5EF4-FFF2-40B4-BE49-F238E27FC236}">
                  <a16:creationId xmlns:a16="http://schemas.microsoft.com/office/drawing/2014/main" id="{D66165C0-DF01-D092-55FF-9179D0F0F4F2}"/>
                </a:ext>
              </a:extLst>
            </p:cNvPr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543;p79">
              <a:extLst>
                <a:ext uri="{FF2B5EF4-FFF2-40B4-BE49-F238E27FC236}">
                  <a16:creationId xmlns:a16="http://schemas.microsoft.com/office/drawing/2014/main" id="{B96DA4E7-E0B3-88FD-AE6F-DE52FAC97854}"/>
                </a:ext>
              </a:extLst>
            </p:cNvPr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544;p79">
              <a:extLst>
                <a:ext uri="{FF2B5EF4-FFF2-40B4-BE49-F238E27FC236}">
                  <a16:creationId xmlns:a16="http://schemas.microsoft.com/office/drawing/2014/main" id="{D46B6E77-2F51-ADFF-035D-B182629CBC2C}"/>
                </a:ext>
              </a:extLst>
            </p:cNvPr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545;p79">
              <a:extLst>
                <a:ext uri="{FF2B5EF4-FFF2-40B4-BE49-F238E27FC236}">
                  <a16:creationId xmlns:a16="http://schemas.microsoft.com/office/drawing/2014/main" id="{A4F909D0-346D-9377-AB84-7E0585F7097D}"/>
                </a:ext>
              </a:extLst>
            </p:cNvPr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" name="Google Shape;10546;p79">
            <a:extLst>
              <a:ext uri="{FF2B5EF4-FFF2-40B4-BE49-F238E27FC236}">
                <a16:creationId xmlns:a16="http://schemas.microsoft.com/office/drawing/2014/main" id="{E0C4D8F3-DF90-F174-508A-6140E09E2962}"/>
              </a:ext>
            </a:extLst>
          </p:cNvPr>
          <p:cNvGrpSpPr/>
          <p:nvPr/>
        </p:nvGrpSpPr>
        <p:grpSpPr>
          <a:xfrm>
            <a:off x="2757107" y="2950887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33" name="Google Shape;10547;p79">
              <a:extLst>
                <a:ext uri="{FF2B5EF4-FFF2-40B4-BE49-F238E27FC236}">
                  <a16:creationId xmlns:a16="http://schemas.microsoft.com/office/drawing/2014/main" id="{C26AB538-D62D-8BCC-3F50-B24FD2914559}"/>
                </a:ext>
              </a:extLst>
            </p:cNvPr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548;p79">
              <a:extLst>
                <a:ext uri="{FF2B5EF4-FFF2-40B4-BE49-F238E27FC236}">
                  <a16:creationId xmlns:a16="http://schemas.microsoft.com/office/drawing/2014/main" id="{9678052D-BEEE-CB1D-461F-5B9BB99396D7}"/>
                </a:ext>
              </a:extLst>
            </p:cNvPr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0549;p79">
              <a:extLst>
                <a:ext uri="{FF2B5EF4-FFF2-40B4-BE49-F238E27FC236}">
                  <a16:creationId xmlns:a16="http://schemas.microsoft.com/office/drawing/2014/main" id="{F983C006-3CF5-E0ED-6886-1E2AF1EA1A6F}"/>
                </a:ext>
              </a:extLst>
            </p:cNvPr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550;p79">
              <a:extLst>
                <a:ext uri="{FF2B5EF4-FFF2-40B4-BE49-F238E27FC236}">
                  <a16:creationId xmlns:a16="http://schemas.microsoft.com/office/drawing/2014/main" id="{7FD62427-83E1-1ABE-AF44-79A0E5E8664F}"/>
                </a:ext>
              </a:extLst>
            </p:cNvPr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551;p79">
              <a:extLst>
                <a:ext uri="{FF2B5EF4-FFF2-40B4-BE49-F238E27FC236}">
                  <a16:creationId xmlns:a16="http://schemas.microsoft.com/office/drawing/2014/main" id="{BA57B369-141E-A74A-2F42-B33C6A88CC25}"/>
                </a:ext>
              </a:extLst>
            </p:cNvPr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552;p79">
            <a:extLst>
              <a:ext uri="{FF2B5EF4-FFF2-40B4-BE49-F238E27FC236}">
                <a16:creationId xmlns:a16="http://schemas.microsoft.com/office/drawing/2014/main" id="{A4554C2B-E814-F16B-62DC-E3E4668CD5C1}"/>
              </a:ext>
            </a:extLst>
          </p:cNvPr>
          <p:cNvGrpSpPr/>
          <p:nvPr/>
        </p:nvGrpSpPr>
        <p:grpSpPr>
          <a:xfrm>
            <a:off x="5904388" y="3375748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39" name="Google Shape;10553;p79">
              <a:extLst>
                <a:ext uri="{FF2B5EF4-FFF2-40B4-BE49-F238E27FC236}">
                  <a16:creationId xmlns:a16="http://schemas.microsoft.com/office/drawing/2014/main" id="{623EC1CE-16CD-B9BD-23C6-D9638C42131F}"/>
                </a:ext>
              </a:extLst>
            </p:cNvPr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554;p79">
              <a:extLst>
                <a:ext uri="{FF2B5EF4-FFF2-40B4-BE49-F238E27FC236}">
                  <a16:creationId xmlns:a16="http://schemas.microsoft.com/office/drawing/2014/main" id="{E63960AF-0EE4-43BB-BD50-A59B88D09457}"/>
                </a:ext>
              </a:extLst>
            </p:cNvPr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555;p79">
              <a:extLst>
                <a:ext uri="{FF2B5EF4-FFF2-40B4-BE49-F238E27FC236}">
                  <a16:creationId xmlns:a16="http://schemas.microsoft.com/office/drawing/2014/main" id="{C79C7541-921A-7ED0-64EA-884D5FD40D5C}"/>
                </a:ext>
              </a:extLst>
            </p:cNvPr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556;p79">
              <a:extLst>
                <a:ext uri="{FF2B5EF4-FFF2-40B4-BE49-F238E27FC236}">
                  <a16:creationId xmlns:a16="http://schemas.microsoft.com/office/drawing/2014/main" id="{93AB142D-0710-BA41-503C-35322800D54C}"/>
                </a:ext>
              </a:extLst>
            </p:cNvPr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557;p79">
              <a:extLst>
                <a:ext uri="{FF2B5EF4-FFF2-40B4-BE49-F238E27FC236}">
                  <a16:creationId xmlns:a16="http://schemas.microsoft.com/office/drawing/2014/main" id="{966CF7BE-25B5-8877-0BB3-764083A9C3D1}"/>
                </a:ext>
              </a:extLst>
            </p:cNvPr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558;p79">
              <a:extLst>
                <a:ext uri="{FF2B5EF4-FFF2-40B4-BE49-F238E27FC236}">
                  <a16:creationId xmlns:a16="http://schemas.microsoft.com/office/drawing/2014/main" id="{C65BCA04-EF07-A58D-8515-4834437A31BE}"/>
                </a:ext>
              </a:extLst>
            </p:cNvPr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559;p79">
            <a:extLst>
              <a:ext uri="{FF2B5EF4-FFF2-40B4-BE49-F238E27FC236}">
                <a16:creationId xmlns:a16="http://schemas.microsoft.com/office/drawing/2014/main" id="{66C7DDF6-1C5C-9AF0-CA59-6E9CC5F9D863}"/>
              </a:ext>
            </a:extLst>
          </p:cNvPr>
          <p:cNvGrpSpPr/>
          <p:nvPr/>
        </p:nvGrpSpPr>
        <p:grpSpPr>
          <a:xfrm>
            <a:off x="5447214" y="3376128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46" name="Google Shape;10560;p79">
              <a:extLst>
                <a:ext uri="{FF2B5EF4-FFF2-40B4-BE49-F238E27FC236}">
                  <a16:creationId xmlns:a16="http://schemas.microsoft.com/office/drawing/2014/main" id="{4BB9E839-CEF3-29DE-E437-E10A0FAB5E1F}"/>
                </a:ext>
              </a:extLst>
            </p:cNvPr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61;p79">
              <a:extLst>
                <a:ext uri="{FF2B5EF4-FFF2-40B4-BE49-F238E27FC236}">
                  <a16:creationId xmlns:a16="http://schemas.microsoft.com/office/drawing/2014/main" id="{88C848A9-6019-B7D2-AB77-A1E896D0779F}"/>
                </a:ext>
              </a:extLst>
            </p:cNvPr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62;p79">
              <a:extLst>
                <a:ext uri="{FF2B5EF4-FFF2-40B4-BE49-F238E27FC236}">
                  <a16:creationId xmlns:a16="http://schemas.microsoft.com/office/drawing/2014/main" id="{02CEAE3D-3486-8D8C-A48B-AA55FA187673}"/>
                </a:ext>
              </a:extLst>
            </p:cNvPr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63;p79">
              <a:extLst>
                <a:ext uri="{FF2B5EF4-FFF2-40B4-BE49-F238E27FC236}">
                  <a16:creationId xmlns:a16="http://schemas.microsoft.com/office/drawing/2014/main" id="{C7A9BAE3-8A50-4519-0E44-19705E059E43}"/>
                </a:ext>
              </a:extLst>
            </p:cNvPr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64;p79">
              <a:extLst>
                <a:ext uri="{FF2B5EF4-FFF2-40B4-BE49-F238E27FC236}">
                  <a16:creationId xmlns:a16="http://schemas.microsoft.com/office/drawing/2014/main" id="{8FF474F0-D77C-CCD3-813D-9847E33B77C5}"/>
                </a:ext>
              </a:extLst>
            </p:cNvPr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65;p79">
              <a:extLst>
                <a:ext uri="{FF2B5EF4-FFF2-40B4-BE49-F238E27FC236}">
                  <a16:creationId xmlns:a16="http://schemas.microsoft.com/office/drawing/2014/main" id="{4B5A054F-4063-1A3A-82FF-F02536DCC9E4}"/>
                </a:ext>
              </a:extLst>
            </p:cNvPr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566;p79">
            <a:extLst>
              <a:ext uri="{FF2B5EF4-FFF2-40B4-BE49-F238E27FC236}">
                <a16:creationId xmlns:a16="http://schemas.microsoft.com/office/drawing/2014/main" id="{2B6198CB-8C6F-E01E-6D3D-38E7E264D5DB}"/>
              </a:ext>
            </a:extLst>
          </p:cNvPr>
          <p:cNvGrpSpPr/>
          <p:nvPr/>
        </p:nvGrpSpPr>
        <p:grpSpPr>
          <a:xfrm>
            <a:off x="8143372" y="3377997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53" name="Google Shape;10567;p79">
              <a:extLst>
                <a:ext uri="{FF2B5EF4-FFF2-40B4-BE49-F238E27FC236}">
                  <a16:creationId xmlns:a16="http://schemas.microsoft.com/office/drawing/2014/main" id="{1C5BEC81-B077-F7A4-CEC4-120AC5076ACC}"/>
                </a:ext>
              </a:extLst>
            </p:cNvPr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568;p79">
              <a:extLst>
                <a:ext uri="{FF2B5EF4-FFF2-40B4-BE49-F238E27FC236}">
                  <a16:creationId xmlns:a16="http://schemas.microsoft.com/office/drawing/2014/main" id="{0AFAB986-9ADD-EA05-0A5F-28F946B7D3E1}"/>
                </a:ext>
              </a:extLst>
            </p:cNvPr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569;p79">
              <a:extLst>
                <a:ext uri="{FF2B5EF4-FFF2-40B4-BE49-F238E27FC236}">
                  <a16:creationId xmlns:a16="http://schemas.microsoft.com/office/drawing/2014/main" id="{C26E33DE-B2C9-33F2-3EF0-AF69A8831FB1}"/>
                </a:ext>
              </a:extLst>
            </p:cNvPr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570;p79">
              <a:extLst>
                <a:ext uri="{FF2B5EF4-FFF2-40B4-BE49-F238E27FC236}">
                  <a16:creationId xmlns:a16="http://schemas.microsoft.com/office/drawing/2014/main" id="{E819F22E-3F31-8901-F364-D37F0008F7DA}"/>
                </a:ext>
              </a:extLst>
            </p:cNvPr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571;p79">
            <a:extLst>
              <a:ext uri="{FF2B5EF4-FFF2-40B4-BE49-F238E27FC236}">
                <a16:creationId xmlns:a16="http://schemas.microsoft.com/office/drawing/2014/main" id="{99C5CC2E-F728-3B4D-B04C-5042F3E44EC1}"/>
              </a:ext>
            </a:extLst>
          </p:cNvPr>
          <p:cNvGrpSpPr/>
          <p:nvPr/>
        </p:nvGrpSpPr>
        <p:grpSpPr>
          <a:xfrm>
            <a:off x="7696779" y="3377997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58" name="Google Shape;10572;p79">
              <a:extLst>
                <a:ext uri="{FF2B5EF4-FFF2-40B4-BE49-F238E27FC236}">
                  <a16:creationId xmlns:a16="http://schemas.microsoft.com/office/drawing/2014/main" id="{86517251-5A01-D64F-FEFC-0926C8F00AAE}"/>
                </a:ext>
              </a:extLst>
            </p:cNvPr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573;p79">
              <a:extLst>
                <a:ext uri="{FF2B5EF4-FFF2-40B4-BE49-F238E27FC236}">
                  <a16:creationId xmlns:a16="http://schemas.microsoft.com/office/drawing/2014/main" id="{D4222DC6-0283-DC9D-0004-850DE07BB15A}"/>
                </a:ext>
              </a:extLst>
            </p:cNvPr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574;p79">
              <a:extLst>
                <a:ext uri="{FF2B5EF4-FFF2-40B4-BE49-F238E27FC236}">
                  <a16:creationId xmlns:a16="http://schemas.microsoft.com/office/drawing/2014/main" id="{FB197F0A-FCEF-1B7E-E787-3B4706F59ED9}"/>
                </a:ext>
              </a:extLst>
            </p:cNvPr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575;p79">
              <a:extLst>
                <a:ext uri="{FF2B5EF4-FFF2-40B4-BE49-F238E27FC236}">
                  <a16:creationId xmlns:a16="http://schemas.microsoft.com/office/drawing/2014/main" id="{4009109A-90FA-001E-21FD-EFFDD30B0C9E}"/>
                </a:ext>
              </a:extLst>
            </p:cNvPr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576;p79">
              <a:extLst>
                <a:ext uri="{FF2B5EF4-FFF2-40B4-BE49-F238E27FC236}">
                  <a16:creationId xmlns:a16="http://schemas.microsoft.com/office/drawing/2014/main" id="{032A6DAA-5A1D-2E78-7520-281B0A76F933}"/>
                </a:ext>
              </a:extLst>
            </p:cNvPr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577;p79">
              <a:extLst>
                <a:ext uri="{FF2B5EF4-FFF2-40B4-BE49-F238E27FC236}">
                  <a16:creationId xmlns:a16="http://schemas.microsoft.com/office/drawing/2014/main" id="{A6D527F4-7321-3BC5-BF39-2477611D2DBF}"/>
                </a:ext>
              </a:extLst>
            </p:cNvPr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4" name="Google Shape;10578;p79">
            <a:extLst>
              <a:ext uri="{FF2B5EF4-FFF2-40B4-BE49-F238E27FC236}">
                <a16:creationId xmlns:a16="http://schemas.microsoft.com/office/drawing/2014/main" id="{0B0EDB73-1D8E-353D-2093-D48BAB62077D}"/>
              </a:ext>
            </a:extLst>
          </p:cNvPr>
          <p:cNvGrpSpPr/>
          <p:nvPr/>
        </p:nvGrpSpPr>
        <p:grpSpPr>
          <a:xfrm>
            <a:off x="8605045" y="3377237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65" name="Google Shape;10579;p79">
              <a:extLst>
                <a:ext uri="{FF2B5EF4-FFF2-40B4-BE49-F238E27FC236}">
                  <a16:creationId xmlns:a16="http://schemas.microsoft.com/office/drawing/2014/main" id="{459D88C4-8AD3-980D-887A-174423E3AB11}"/>
                </a:ext>
              </a:extLst>
            </p:cNvPr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0580;p79">
              <a:extLst>
                <a:ext uri="{FF2B5EF4-FFF2-40B4-BE49-F238E27FC236}">
                  <a16:creationId xmlns:a16="http://schemas.microsoft.com/office/drawing/2014/main" id="{6561F6BF-988C-FA12-8D6D-5A025D7EF888}"/>
                </a:ext>
              </a:extLst>
            </p:cNvPr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581;p79">
              <a:extLst>
                <a:ext uri="{FF2B5EF4-FFF2-40B4-BE49-F238E27FC236}">
                  <a16:creationId xmlns:a16="http://schemas.microsoft.com/office/drawing/2014/main" id="{F67CB038-6120-C07C-F238-4CDC2C0FAC0A}"/>
                </a:ext>
              </a:extLst>
            </p:cNvPr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582;p79">
              <a:extLst>
                <a:ext uri="{FF2B5EF4-FFF2-40B4-BE49-F238E27FC236}">
                  <a16:creationId xmlns:a16="http://schemas.microsoft.com/office/drawing/2014/main" id="{795DFE7B-8CF4-42E1-5D52-C965B2006F0C}"/>
                </a:ext>
              </a:extLst>
            </p:cNvPr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9" name="Google Shape;10583;p79">
            <a:extLst>
              <a:ext uri="{FF2B5EF4-FFF2-40B4-BE49-F238E27FC236}">
                <a16:creationId xmlns:a16="http://schemas.microsoft.com/office/drawing/2014/main" id="{059252EA-4EFD-56E4-525F-8A11C84728B8}"/>
              </a:ext>
            </a:extLst>
          </p:cNvPr>
          <p:cNvGrpSpPr/>
          <p:nvPr/>
        </p:nvGrpSpPr>
        <p:grpSpPr>
          <a:xfrm>
            <a:off x="7253196" y="3372738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70" name="Google Shape;10584;p79">
              <a:extLst>
                <a:ext uri="{FF2B5EF4-FFF2-40B4-BE49-F238E27FC236}">
                  <a16:creationId xmlns:a16="http://schemas.microsoft.com/office/drawing/2014/main" id="{3A084B2F-9CEF-EAED-8D2A-DCFE97A3DD1E}"/>
                </a:ext>
              </a:extLst>
            </p:cNvPr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585;p79">
              <a:extLst>
                <a:ext uri="{FF2B5EF4-FFF2-40B4-BE49-F238E27FC236}">
                  <a16:creationId xmlns:a16="http://schemas.microsoft.com/office/drawing/2014/main" id="{06C6ABEA-C743-ADB3-B9F4-B094284C4966}"/>
                </a:ext>
              </a:extLst>
            </p:cNvPr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0586;p79">
              <a:extLst>
                <a:ext uri="{FF2B5EF4-FFF2-40B4-BE49-F238E27FC236}">
                  <a16:creationId xmlns:a16="http://schemas.microsoft.com/office/drawing/2014/main" id="{477229B7-949B-E4BF-99AA-631C3F8C8107}"/>
                </a:ext>
              </a:extLst>
            </p:cNvPr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587;p79">
              <a:extLst>
                <a:ext uri="{FF2B5EF4-FFF2-40B4-BE49-F238E27FC236}">
                  <a16:creationId xmlns:a16="http://schemas.microsoft.com/office/drawing/2014/main" id="{A6AFE10A-418B-885F-C224-ED3542907B1D}"/>
                </a:ext>
              </a:extLst>
            </p:cNvPr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588;p79">
              <a:extLst>
                <a:ext uri="{FF2B5EF4-FFF2-40B4-BE49-F238E27FC236}">
                  <a16:creationId xmlns:a16="http://schemas.microsoft.com/office/drawing/2014/main" id="{3FE89CDB-7D11-EC70-0E20-62BCA7B27C4B}"/>
                </a:ext>
              </a:extLst>
            </p:cNvPr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5" name="Google Shape;10589;p79">
            <a:extLst>
              <a:ext uri="{FF2B5EF4-FFF2-40B4-BE49-F238E27FC236}">
                <a16:creationId xmlns:a16="http://schemas.microsoft.com/office/drawing/2014/main" id="{22A0FE11-FB53-9AD8-CB23-B7D65F158B2F}"/>
              </a:ext>
            </a:extLst>
          </p:cNvPr>
          <p:cNvGrpSpPr/>
          <p:nvPr/>
        </p:nvGrpSpPr>
        <p:grpSpPr>
          <a:xfrm>
            <a:off x="4067871" y="3028866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76" name="Google Shape;10590;p79">
              <a:extLst>
                <a:ext uri="{FF2B5EF4-FFF2-40B4-BE49-F238E27FC236}">
                  <a16:creationId xmlns:a16="http://schemas.microsoft.com/office/drawing/2014/main" id="{13993A5E-811C-D074-114F-917C81E80DF5}"/>
                </a:ext>
              </a:extLst>
            </p:cNvPr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591;p79">
              <a:extLst>
                <a:ext uri="{FF2B5EF4-FFF2-40B4-BE49-F238E27FC236}">
                  <a16:creationId xmlns:a16="http://schemas.microsoft.com/office/drawing/2014/main" id="{A62E4EA1-2C43-767D-7A4E-5B1766149E14}"/>
                </a:ext>
              </a:extLst>
            </p:cNvPr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592;p79">
              <a:extLst>
                <a:ext uri="{FF2B5EF4-FFF2-40B4-BE49-F238E27FC236}">
                  <a16:creationId xmlns:a16="http://schemas.microsoft.com/office/drawing/2014/main" id="{461A6EED-2623-8BE6-72D4-4A96F3747B3B}"/>
                </a:ext>
              </a:extLst>
            </p:cNvPr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0593;p79">
              <a:extLst>
                <a:ext uri="{FF2B5EF4-FFF2-40B4-BE49-F238E27FC236}">
                  <a16:creationId xmlns:a16="http://schemas.microsoft.com/office/drawing/2014/main" id="{8662C446-0E9E-DF2D-D62B-2354025F68EF}"/>
                </a:ext>
              </a:extLst>
            </p:cNvPr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0" name="Google Shape;10594;p79">
            <a:extLst>
              <a:ext uri="{FF2B5EF4-FFF2-40B4-BE49-F238E27FC236}">
                <a16:creationId xmlns:a16="http://schemas.microsoft.com/office/drawing/2014/main" id="{9DB41432-7A4F-5B4F-0B5E-61C73685B1A6}"/>
              </a:ext>
            </a:extLst>
          </p:cNvPr>
          <p:cNvGrpSpPr/>
          <p:nvPr/>
        </p:nvGrpSpPr>
        <p:grpSpPr>
          <a:xfrm>
            <a:off x="1861640" y="2950666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81" name="Google Shape;10595;p79">
              <a:extLst>
                <a:ext uri="{FF2B5EF4-FFF2-40B4-BE49-F238E27FC236}">
                  <a16:creationId xmlns:a16="http://schemas.microsoft.com/office/drawing/2014/main" id="{0F1E2EAA-59D2-A41F-931A-1CC6288B06C2}"/>
                </a:ext>
              </a:extLst>
            </p:cNvPr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596;p79">
              <a:extLst>
                <a:ext uri="{FF2B5EF4-FFF2-40B4-BE49-F238E27FC236}">
                  <a16:creationId xmlns:a16="http://schemas.microsoft.com/office/drawing/2014/main" id="{35E0BDE9-DDCB-7140-6C2C-D91AD42FC092}"/>
                </a:ext>
              </a:extLst>
            </p:cNvPr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597;p79">
              <a:extLst>
                <a:ext uri="{FF2B5EF4-FFF2-40B4-BE49-F238E27FC236}">
                  <a16:creationId xmlns:a16="http://schemas.microsoft.com/office/drawing/2014/main" id="{59AB8879-555A-05EA-8CFA-AAE7BC21BF6B}"/>
                </a:ext>
              </a:extLst>
            </p:cNvPr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598;p79">
              <a:extLst>
                <a:ext uri="{FF2B5EF4-FFF2-40B4-BE49-F238E27FC236}">
                  <a16:creationId xmlns:a16="http://schemas.microsoft.com/office/drawing/2014/main" id="{32780FD0-5CF2-D22C-1661-FCD11929BA73}"/>
                </a:ext>
              </a:extLst>
            </p:cNvPr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599;p79">
              <a:extLst>
                <a:ext uri="{FF2B5EF4-FFF2-40B4-BE49-F238E27FC236}">
                  <a16:creationId xmlns:a16="http://schemas.microsoft.com/office/drawing/2014/main" id="{311F5960-909F-C919-0B8F-82289139A742}"/>
                </a:ext>
              </a:extLst>
            </p:cNvPr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6" name="Google Shape;10600;p79">
            <a:extLst>
              <a:ext uri="{FF2B5EF4-FFF2-40B4-BE49-F238E27FC236}">
                <a16:creationId xmlns:a16="http://schemas.microsoft.com/office/drawing/2014/main" id="{FA3DBE38-7331-8CCF-B10B-382D523F97AA}"/>
              </a:ext>
            </a:extLst>
          </p:cNvPr>
          <p:cNvGrpSpPr/>
          <p:nvPr/>
        </p:nvGrpSpPr>
        <p:grpSpPr>
          <a:xfrm>
            <a:off x="3670663" y="2950285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87" name="Google Shape;10601;p79">
              <a:extLst>
                <a:ext uri="{FF2B5EF4-FFF2-40B4-BE49-F238E27FC236}">
                  <a16:creationId xmlns:a16="http://schemas.microsoft.com/office/drawing/2014/main" id="{14A94995-3A05-FED6-362A-DB76C7B40D06}"/>
                </a:ext>
              </a:extLst>
            </p:cNvPr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0602;p79">
              <a:extLst>
                <a:ext uri="{FF2B5EF4-FFF2-40B4-BE49-F238E27FC236}">
                  <a16:creationId xmlns:a16="http://schemas.microsoft.com/office/drawing/2014/main" id="{D20A5346-17F9-DA43-6BCF-62B5D282E66B}"/>
                </a:ext>
              </a:extLst>
            </p:cNvPr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603;p79">
              <a:extLst>
                <a:ext uri="{FF2B5EF4-FFF2-40B4-BE49-F238E27FC236}">
                  <a16:creationId xmlns:a16="http://schemas.microsoft.com/office/drawing/2014/main" id="{ED6FCCB9-5767-2BF0-B78D-B28B679160FB}"/>
                </a:ext>
              </a:extLst>
            </p:cNvPr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604;p79">
              <a:extLst>
                <a:ext uri="{FF2B5EF4-FFF2-40B4-BE49-F238E27FC236}">
                  <a16:creationId xmlns:a16="http://schemas.microsoft.com/office/drawing/2014/main" id="{A7C3CDEF-02A7-ABD7-4594-3069ABD213AF}"/>
                </a:ext>
              </a:extLst>
            </p:cNvPr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605;p79">
              <a:extLst>
                <a:ext uri="{FF2B5EF4-FFF2-40B4-BE49-F238E27FC236}">
                  <a16:creationId xmlns:a16="http://schemas.microsoft.com/office/drawing/2014/main" id="{05216A33-671D-A460-5DC3-C855F4255215}"/>
                </a:ext>
              </a:extLst>
            </p:cNvPr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606;p79">
              <a:extLst>
                <a:ext uri="{FF2B5EF4-FFF2-40B4-BE49-F238E27FC236}">
                  <a16:creationId xmlns:a16="http://schemas.microsoft.com/office/drawing/2014/main" id="{2A0D3CAF-1614-80E0-4787-62896D74C252}"/>
                </a:ext>
              </a:extLst>
            </p:cNvPr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607;p79">
              <a:extLst>
                <a:ext uri="{FF2B5EF4-FFF2-40B4-BE49-F238E27FC236}">
                  <a16:creationId xmlns:a16="http://schemas.microsoft.com/office/drawing/2014/main" id="{832B6046-6948-749F-9CFA-C87A28A9B1F8}"/>
                </a:ext>
              </a:extLst>
            </p:cNvPr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4" name="Google Shape;10608;p79">
            <a:extLst>
              <a:ext uri="{FF2B5EF4-FFF2-40B4-BE49-F238E27FC236}">
                <a16:creationId xmlns:a16="http://schemas.microsoft.com/office/drawing/2014/main" id="{C0841F6C-4CE1-F72E-A4E7-CF243D0FDFD9}"/>
              </a:ext>
            </a:extLst>
          </p:cNvPr>
          <p:cNvGrpSpPr/>
          <p:nvPr/>
        </p:nvGrpSpPr>
        <p:grpSpPr>
          <a:xfrm>
            <a:off x="4518198" y="2947086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95" name="Google Shape;10609;p79">
              <a:extLst>
                <a:ext uri="{FF2B5EF4-FFF2-40B4-BE49-F238E27FC236}">
                  <a16:creationId xmlns:a16="http://schemas.microsoft.com/office/drawing/2014/main" id="{8DDE2328-8537-B3BA-5B12-C2E93ED383F4}"/>
                </a:ext>
              </a:extLst>
            </p:cNvPr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610;p79">
              <a:extLst>
                <a:ext uri="{FF2B5EF4-FFF2-40B4-BE49-F238E27FC236}">
                  <a16:creationId xmlns:a16="http://schemas.microsoft.com/office/drawing/2014/main" id="{B2360064-47EC-44AF-A58A-25BA5727F07C}"/>
                </a:ext>
              </a:extLst>
            </p:cNvPr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0611;p79">
              <a:extLst>
                <a:ext uri="{FF2B5EF4-FFF2-40B4-BE49-F238E27FC236}">
                  <a16:creationId xmlns:a16="http://schemas.microsoft.com/office/drawing/2014/main" id="{2A0BC7A7-1289-413C-D651-D3D2CC0BA05C}"/>
                </a:ext>
              </a:extLst>
            </p:cNvPr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612;p79">
              <a:extLst>
                <a:ext uri="{FF2B5EF4-FFF2-40B4-BE49-F238E27FC236}">
                  <a16:creationId xmlns:a16="http://schemas.microsoft.com/office/drawing/2014/main" id="{1717F2E0-62B3-1A0C-DDAE-6F52E9FAADDF}"/>
                </a:ext>
              </a:extLst>
            </p:cNvPr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613;p79">
              <a:extLst>
                <a:ext uri="{FF2B5EF4-FFF2-40B4-BE49-F238E27FC236}">
                  <a16:creationId xmlns:a16="http://schemas.microsoft.com/office/drawing/2014/main" id="{4538EF7D-003F-2498-B9FE-EDC048AD77C1}"/>
                </a:ext>
              </a:extLst>
            </p:cNvPr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10614;p79">
            <a:extLst>
              <a:ext uri="{FF2B5EF4-FFF2-40B4-BE49-F238E27FC236}">
                <a16:creationId xmlns:a16="http://schemas.microsoft.com/office/drawing/2014/main" id="{B43D1CD5-CDE9-A7F6-1C86-703F267CD809}"/>
              </a:ext>
            </a:extLst>
          </p:cNvPr>
          <p:cNvGrpSpPr/>
          <p:nvPr/>
        </p:nvGrpSpPr>
        <p:grpSpPr>
          <a:xfrm>
            <a:off x="1422239" y="2950285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201" name="Google Shape;10615;p79">
              <a:extLst>
                <a:ext uri="{FF2B5EF4-FFF2-40B4-BE49-F238E27FC236}">
                  <a16:creationId xmlns:a16="http://schemas.microsoft.com/office/drawing/2014/main" id="{3346A5E3-5F0C-B210-31A0-2888310F498E}"/>
                </a:ext>
              </a:extLst>
            </p:cNvPr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0616;p79">
              <a:extLst>
                <a:ext uri="{FF2B5EF4-FFF2-40B4-BE49-F238E27FC236}">
                  <a16:creationId xmlns:a16="http://schemas.microsoft.com/office/drawing/2014/main" id="{84D6D291-7103-2623-DEA0-AB145E9B6E4D}"/>
                </a:ext>
              </a:extLst>
            </p:cNvPr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617;p79">
              <a:extLst>
                <a:ext uri="{FF2B5EF4-FFF2-40B4-BE49-F238E27FC236}">
                  <a16:creationId xmlns:a16="http://schemas.microsoft.com/office/drawing/2014/main" id="{5B41B483-A175-E2B0-8B53-59DA68A1DBB7}"/>
                </a:ext>
              </a:extLst>
            </p:cNvPr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618;p79">
              <a:extLst>
                <a:ext uri="{FF2B5EF4-FFF2-40B4-BE49-F238E27FC236}">
                  <a16:creationId xmlns:a16="http://schemas.microsoft.com/office/drawing/2014/main" id="{716584F2-8F19-6D37-2F86-0C1E1D5F9209}"/>
                </a:ext>
              </a:extLst>
            </p:cNvPr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oogle Shape;10619;p79">
            <a:extLst>
              <a:ext uri="{FF2B5EF4-FFF2-40B4-BE49-F238E27FC236}">
                <a16:creationId xmlns:a16="http://schemas.microsoft.com/office/drawing/2014/main" id="{99B1F5C6-12CE-31A0-E9D4-CA18FF24FDD4}"/>
              </a:ext>
            </a:extLst>
          </p:cNvPr>
          <p:cNvGrpSpPr/>
          <p:nvPr/>
        </p:nvGrpSpPr>
        <p:grpSpPr>
          <a:xfrm>
            <a:off x="3216150" y="2950285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206" name="Google Shape;10620;p79">
              <a:extLst>
                <a:ext uri="{FF2B5EF4-FFF2-40B4-BE49-F238E27FC236}">
                  <a16:creationId xmlns:a16="http://schemas.microsoft.com/office/drawing/2014/main" id="{4DBEF58B-F271-28E4-5C76-36BC7110DCD3}"/>
                </a:ext>
              </a:extLst>
            </p:cNvPr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621;p79">
              <a:extLst>
                <a:ext uri="{FF2B5EF4-FFF2-40B4-BE49-F238E27FC236}">
                  <a16:creationId xmlns:a16="http://schemas.microsoft.com/office/drawing/2014/main" id="{3BD403D9-2394-8E46-06CF-94D79166ED16}"/>
                </a:ext>
              </a:extLst>
            </p:cNvPr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0622;p79">
              <a:extLst>
                <a:ext uri="{FF2B5EF4-FFF2-40B4-BE49-F238E27FC236}">
                  <a16:creationId xmlns:a16="http://schemas.microsoft.com/office/drawing/2014/main" id="{2D7F6041-F4A9-2895-2E43-E23431B47DFD}"/>
                </a:ext>
              </a:extLst>
            </p:cNvPr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623;p79">
              <a:extLst>
                <a:ext uri="{FF2B5EF4-FFF2-40B4-BE49-F238E27FC236}">
                  <a16:creationId xmlns:a16="http://schemas.microsoft.com/office/drawing/2014/main" id="{3479F501-2D24-D3E0-E274-09ABE9CF4A0B}"/>
                </a:ext>
              </a:extLst>
            </p:cNvPr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624;p79">
              <a:extLst>
                <a:ext uri="{FF2B5EF4-FFF2-40B4-BE49-F238E27FC236}">
                  <a16:creationId xmlns:a16="http://schemas.microsoft.com/office/drawing/2014/main" id="{2C68BE9F-E5A3-769B-AF96-60ABD8A1AAA7}"/>
                </a:ext>
              </a:extLst>
            </p:cNvPr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1" name="Google Shape;10625;p79">
            <a:extLst>
              <a:ext uri="{FF2B5EF4-FFF2-40B4-BE49-F238E27FC236}">
                <a16:creationId xmlns:a16="http://schemas.microsoft.com/office/drawing/2014/main" id="{9429BFF8-1FA2-4E2A-B724-094AD7AD9FD8}"/>
              </a:ext>
            </a:extLst>
          </p:cNvPr>
          <p:cNvGrpSpPr/>
          <p:nvPr/>
        </p:nvGrpSpPr>
        <p:grpSpPr>
          <a:xfrm>
            <a:off x="7707329" y="2937835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212" name="Google Shape;10626;p79">
              <a:extLst>
                <a:ext uri="{FF2B5EF4-FFF2-40B4-BE49-F238E27FC236}">
                  <a16:creationId xmlns:a16="http://schemas.microsoft.com/office/drawing/2014/main" id="{21C5D7A1-39C8-9B1F-0EB2-93B762B43376}"/>
                </a:ext>
              </a:extLst>
            </p:cNvPr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0627;p79">
              <a:extLst>
                <a:ext uri="{FF2B5EF4-FFF2-40B4-BE49-F238E27FC236}">
                  <a16:creationId xmlns:a16="http://schemas.microsoft.com/office/drawing/2014/main" id="{F3BD070E-565D-4653-6B6D-EE03690A70F4}"/>
                </a:ext>
              </a:extLst>
            </p:cNvPr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0628;p79">
              <a:extLst>
                <a:ext uri="{FF2B5EF4-FFF2-40B4-BE49-F238E27FC236}">
                  <a16:creationId xmlns:a16="http://schemas.microsoft.com/office/drawing/2014/main" id="{FFA1AD7D-CF76-F6A3-F300-A71830B726F8}"/>
                </a:ext>
              </a:extLst>
            </p:cNvPr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5" name="Google Shape;10629;p79">
              <a:extLst>
                <a:ext uri="{FF2B5EF4-FFF2-40B4-BE49-F238E27FC236}">
                  <a16:creationId xmlns:a16="http://schemas.microsoft.com/office/drawing/2014/main" id="{32378F68-E902-5AA2-F25F-A092E09F4CD8}"/>
                </a:ext>
              </a:extLst>
            </p:cNvPr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6" name="Google Shape;10630;p79">
              <a:extLst>
                <a:ext uri="{FF2B5EF4-FFF2-40B4-BE49-F238E27FC236}">
                  <a16:creationId xmlns:a16="http://schemas.microsoft.com/office/drawing/2014/main" id="{1B4A7597-45D8-208C-129A-FB9401D09C3F}"/>
                </a:ext>
              </a:extLst>
            </p:cNvPr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oogle Shape;10631;p79">
            <a:extLst>
              <a:ext uri="{FF2B5EF4-FFF2-40B4-BE49-F238E27FC236}">
                <a16:creationId xmlns:a16="http://schemas.microsoft.com/office/drawing/2014/main" id="{6062E38C-8740-4E76-1910-75C1A67F129C}"/>
              </a:ext>
            </a:extLst>
          </p:cNvPr>
          <p:cNvGrpSpPr/>
          <p:nvPr/>
        </p:nvGrpSpPr>
        <p:grpSpPr>
          <a:xfrm>
            <a:off x="7254717" y="2937075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218" name="Google Shape;10632;p79">
              <a:extLst>
                <a:ext uri="{FF2B5EF4-FFF2-40B4-BE49-F238E27FC236}">
                  <a16:creationId xmlns:a16="http://schemas.microsoft.com/office/drawing/2014/main" id="{DF0DD4D9-8E3E-1D82-1AF4-11FFE899B89B}"/>
                </a:ext>
              </a:extLst>
            </p:cNvPr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9" name="Google Shape;10633;p79">
              <a:extLst>
                <a:ext uri="{FF2B5EF4-FFF2-40B4-BE49-F238E27FC236}">
                  <a16:creationId xmlns:a16="http://schemas.microsoft.com/office/drawing/2014/main" id="{D5C99017-22C7-01CA-BC04-38460693A205}"/>
                </a:ext>
              </a:extLst>
            </p:cNvPr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0" name="Google Shape;10634;p79">
              <a:extLst>
                <a:ext uri="{FF2B5EF4-FFF2-40B4-BE49-F238E27FC236}">
                  <a16:creationId xmlns:a16="http://schemas.microsoft.com/office/drawing/2014/main" id="{D8F2828C-416E-2AE6-7611-47CBDC5E14F3}"/>
                </a:ext>
              </a:extLst>
            </p:cNvPr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0635;p79">
              <a:extLst>
                <a:ext uri="{FF2B5EF4-FFF2-40B4-BE49-F238E27FC236}">
                  <a16:creationId xmlns:a16="http://schemas.microsoft.com/office/drawing/2014/main" id="{957AA777-9984-EDD5-6A39-E5DC6562E924}"/>
                </a:ext>
              </a:extLst>
            </p:cNvPr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0636;p79">
              <a:extLst>
                <a:ext uri="{FF2B5EF4-FFF2-40B4-BE49-F238E27FC236}">
                  <a16:creationId xmlns:a16="http://schemas.microsoft.com/office/drawing/2014/main" id="{781E92DB-E903-F144-5EB0-C5C918CCF7AC}"/>
                </a:ext>
              </a:extLst>
            </p:cNvPr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3" name="Google Shape;10637;p79">
            <a:extLst>
              <a:ext uri="{FF2B5EF4-FFF2-40B4-BE49-F238E27FC236}">
                <a16:creationId xmlns:a16="http://schemas.microsoft.com/office/drawing/2014/main" id="{A9D84DE1-4C28-8918-3BA2-7583B1DF52D7}"/>
              </a:ext>
            </a:extLst>
          </p:cNvPr>
          <p:cNvGrpSpPr/>
          <p:nvPr/>
        </p:nvGrpSpPr>
        <p:grpSpPr>
          <a:xfrm>
            <a:off x="6803213" y="2937075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224" name="Google Shape;10638;p79">
              <a:extLst>
                <a:ext uri="{FF2B5EF4-FFF2-40B4-BE49-F238E27FC236}">
                  <a16:creationId xmlns:a16="http://schemas.microsoft.com/office/drawing/2014/main" id="{C47359B6-CE42-725D-DD94-BAEB3F2DE1DD}"/>
                </a:ext>
              </a:extLst>
            </p:cNvPr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5" name="Google Shape;10639;p79">
              <a:extLst>
                <a:ext uri="{FF2B5EF4-FFF2-40B4-BE49-F238E27FC236}">
                  <a16:creationId xmlns:a16="http://schemas.microsoft.com/office/drawing/2014/main" id="{6AF40AA8-3831-CE80-B829-2A933DFC788E}"/>
                </a:ext>
              </a:extLst>
            </p:cNvPr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6" name="Google Shape;10640;p79">
              <a:extLst>
                <a:ext uri="{FF2B5EF4-FFF2-40B4-BE49-F238E27FC236}">
                  <a16:creationId xmlns:a16="http://schemas.microsoft.com/office/drawing/2014/main" id="{4984E423-83EA-A9C7-E409-5A560077B587}"/>
                </a:ext>
              </a:extLst>
            </p:cNvPr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7" name="Google Shape;10641;p79">
            <a:extLst>
              <a:ext uri="{FF2B5EF4-FFF2-40B4-BE49-F238E27FC236}">
                <a16:creationId xmlns:a16="http://schemas.microsoft.com/office/drawing/2014/main" id="{1B3AA210-BB13-D6EB-95F0-C60E1B728D5D}"/>
              </a:ext>
            </a:extLst>
          </p:cNvPr>
          <p:cNvGrpSpPr/>
          <p:nvPr/>
        </p:nvGrpSpPr>
        <p:grpSpPr>
          <a:xfrm>
            <a:off x="6352090" y="2937835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228" name="Google Shape;10642;p79">
              <a:extLst>
                <a:ext uri="{FF2B5EF4-FFF2-40B4-BE49-F238E27FC236}">
                  <a16:creationId xmlns:a16="http://schemas.microsoft.com/office/drawing/2014/main" id="{4874CCF9-8D30-20ED-79C2-8DE1D0651F0C}"/>
                </a:ext>
              </a:extLst>
            </p:cNvPr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0643;p79">
              <a:extLst>
                <a:ext uri="{FF2B5EF4-FFF2-40B4-BE49-F238E27FC236}">
                  <a16:creationId xmlns:a16="http://schemas.microsoft.com/office/drawing/2014/main" id="{5681204E-C9F1-BE95-7D77-6E7C89D426E7}"/>
                </a:ext>
              </a:extLst>
            </p:cNvPr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0644;p79">
              <a:extLst>
                <a:ext uri="{FF2B5EF4-FFF2-40B4-BE49-F238E27FC236}">
                  <a16:creationId xmlns:a16="http://schemas.microsoft.com/office/drawing/2014/main" id="{7872183F-0A38-DCF4-9EFA-FC7C2497D47B}"/>
                </a:ext>
              </a:extLst>
            </p:cNvPr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0645;p79">
              <a:extLst>
                <a:ext uri="{FF2B5EF4-FFF2-40B4-BE49-F238E27FC236}">
                  <a16:creationId xmlns:a16="http://schemas.microsoft.com/office/drawing/2014/main" id="{867C55F1-409A-4134-4E7D-8C5E258E517D}"/>
                </a:ext>
              </a:extLst>
            </p:cNvPr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2" name="Google Shape;10646;p79">
            <a:extLst>
              <a:ext uri="{FF2B5EF4-FFF2-40B4-BE49-F238E27FC236}">
                <a16:creationId xmlns:a16="http://schemas.microsoft.com/office/drawing/2014/main" id="{C9535C39-AA0B-2399-1719-DA358AF9E237}"/>
              </a:ext>
            </a:extLst>
          </p:cNvPr>
          <p:cNvGrpSpPr/>
          <p:nvPr/>
        </p:nvGrpSpPr>
        <p:grpSpPr>
          <a:xfrm>
            <a:off x="5900238" y="2937075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233" name="Google Shape;10647;p79">
              <a:extLst>
                <a:ext uri="{FF2B5EF4-FFF2-40B4-BE49-F238E27FC236}">
                  <a16:creationId xmlns:a16="http://schemas.microsoft.com/office/drawing/2014/main" id="{809EF91A-ED6A-110F-3DD7-E856C4187997}"/>
                </a:ext>
              </a:extLst>
            </p:cNvPr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0648;p79">
              <a:extLst>
                <a:ext uri="{FF2B5EF4-FFF2-40B4-BE49-F238E27FC236}">
                  <a16:creationId xmlns:a16="http://schemas.microsoft.com/office/drawing/2014/main" id="{874D6D3E-9AA7-6254-EEBC-EC87C8475939}"/>
                </a:ext>
              </a:extLst>
            </p:cNvPr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5" name="Google Shape;10649;p79">
              <a:extLst>
                <a:ext uri="{FF2B5EF4-FFF2-40B4-BE49-F238E27FC236}">
                  <a16:creationId xmlns:a16="http://schemas.microsoft.com/office/drawing/2014/main" id="{EDF50B86-DE47-8E01-DD50-FB4197D6FF07}"/>
                </a:ext>
              </a:extLst>
            </p:cNvPr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6" name="Google Shape;10650;p79">
              <a:extLst>
                <a:ext uri="{FF2B5EF4-FFF2-40B4-BE49-F238E27FC236}">
                  <a16:creationId xmlns:a16="http://schemas.microsoft.com/office/drawing/2014/main" id="{EA870846-C731-E60C-3D4E-8992FB8D1E00}"/>
                </a:ext>
              </a:extLst>
            </p:cNvPr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0651;p79">
              <a:extLst>
                <a:ext uri="{FF2B5EF4-FFF2-40B4-BE49-F238E27FC236}">
                  <a16:creationId xmlns:a16="http://schemas.microsoft.com/office/drawing/2014/main" id="{5F1C473F-B487-B1B3-73B4-1D63CD2EAEC7}"/>
                </a:ext>
              </a:extLst>
            </p:cNvPr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0652;p79">
              <a:extLst>
                <a:ext uri="{FF2B5EF4-FFF2-40B4-BE49-F238E27FC236}">
                  <a16:creationId xmlns:a16="http://schemas.microsoft.com/office/drawing/2014/main" id="{25746E01-B4B8-214B-1A42-8FEDB1042B08}"/>
                </a:ext>
              </a:extLst>
            </p:cNvPr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9" name="Google Shape;10653;p79">
            <a:extLst>
              <a:ext uri="{FF2B5EF4-FFF2-40B4-BE49-F238E27FC236}">
                <a16:creationId xmlns:a16="http://schemas.microsoft.com/office/drawing/2014/main" id="{74A0F6D8-3B82-D832-E8CC-298AA0C240D3}"/>
              </a:ext>
            </a:extLst>
          </p:cNvPr>
          <p:cNvGrpSpPr/>
          <p:nvPr/>
        </p:nvGrpSpPr>
        <p:grpSpPr>
          <a:xfrm>
            <a:off x="5458144" y="2937075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240" name="Google Shape;10654;p79">
              <a:extLst>
                <a:ext uri="{FF2B5EF4-FFF2-40B4-BE49-F238E27FC236}">
                  <a16:creationId xmlns:a16="http://schemas.microsoft.com/office/drawing/2014/main" id="{710E1524-EC40-E001-5BCF-A7B70CBC5132}"/>
                </a:ext>
              </a:extLst>
            </p:cNvPr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0655;p79">
              <a:extLst>
                <a:ext uri="{FF2B5EF4-FFF2-40B4-BE49-F238E27FC236}">
                  <a16:creationId xmlns:a16="http://schemas.microsoft.com/office/drawing/2014/main" id="{99EE482B-FAC3-ABF4-D661-F438BFA9EFE7}"/>
                </a:ext>
              </a:extLst>
            </p:cNvPr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2" name="Google Shape;10656;p79">
            <a:extLst>
              <a:ext uri="{FF2B5EF4-FFF2-40B4-BE49-F238E27FC236}">
                <a16:creationId xmlns:a16="http://schemas.microsoft.com/office/drawing/2014/main" id="{49D3C471-6BF9-8281-6FA1-9BF0F610460E}"/>
              </a:ext>
            </a:extLst>
          </p:cNvPr>
          <p:cNvGrpSpPr/>
          <p:nvPr/>
        </p:nvGrpSpPr>
        <p:grpSpPr>
          <a:xfrm>
            <a:off x="8599406" y="2924625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243" name="Google Shape;10657;p79">
              <a:extLst>
                <a:ext uri="{FF2B5EF4-FFF2-40B4-BE49-F238E27FC236}">
                  <a16:creationId xmlns:a16="http://schemas.microsoft.com/office/drawing/2014/main" id="{D5AD3776-257A-88B9-3F56-486F9EE2AE04}"/>
                </a:ext>
              </a:extLst>
            </p:cNvPr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0658;p79">
              <a:extLst>
                <a:ext uri="{FF2B5EF4-FFF2-40B4-BE49-F238E27FC236}">
                  <a16:creationId xmlns:a16="http://schemas.microsoft.com/office/drawing/2014/main" id="{9E240557-7914-8BF6-8FB3-2D63647C2540}"/>
                </a:ext>
              </a:extLst>
            </p:cNvPr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0659;p79">
              <a:extLst>
                <a:ext uri="{FF2B5EF4-FFF2-40B4-BE49-F238E27FC236}">
                  <a16:creationId xmlns:a16="http://schemas.microsoft.com/office/drawing/2014/main" id="{EF2AE1D6-341B-5CFB-81F1-E42EFBE0165D}"/>
                </a:ext>
              </a:extLst>
            </p:cNvPr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0660;p79">
              <a:extLst>
                <a:ext uri="{FF2B5EF4-FFF2-40B4-BE49-F238E27FC236}">
                  <a16:creationId xmlns:a16="http://schemas.microsoft.com/office/drawing/2014/main" id="{0F298FBF-7C12-A468-E0DF-4336FF4D90E4}"/>
                </a:ext>
              </a:extLst>
            </p:cNvPr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0661;p79">
              <a:extLst>
                <a:ext uri="{FF2B5EF4-FFF2-40B4-BE49-F238E27FC236}">
                  <a16:creationId xmlns:a16="http://schemas.microsoft.com/office/drawing/2014/main" id="{806EB7B0-338E-86CC-6CA2-38679EBA903A}"/>
                </a:ext>
              </a:extLst>
            </p:cNvPr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0662;p79">
              <a:extLst>
                <a:ext uri="{FF2B5EF4-FFF2-40B4-BE49-F238E27FC236}">
                  <a16:creationId xmlns:a16="http://schemas.microsoft.com/office/drawing/2014/main" id="{C22AF097-D9B4-A2AE-BDE5-18D6F2314C29}"/>
                </a:ext>
              </a:extLst>
            </p:cNvPr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9" name="Google Shape;10663;p79">
            <a:extLst>
              <a:ext uri="{FF2B5EF4-FFF2-40B4-BE49-F238E27FC236}">
                <a16:creationId xmlns:a16="http://schemas.microsoft.com/office/drawing/2014/main" id="{F9E64FFB-AC53-1D85-EB62-460F4E1263A6}"/>
              </a:ext>
            </a:extLst>
          </p:cNvPr>
          <p:cNvGrpSpPr/>
          <p:nvPr/>
        </p:nvGrpSpPr>
        <p:grpSpPr>
          <a:xfrm>
            <a:off x="8126772" y="2920094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250" name="Google Shape;10664;p79">
              <a:extLst>
                <a:ext uri="{FF2B5EF4-FFF2-40B4-BE49-F238E27FC236}">
                  <a16:creationId xmlns:a16="http://schemas.microsoft.com/office/drawing/2014/main" id="{CBDA0BBC-FFA8-1A16-EBDF-F261F0A2EF8B}"/>
                </a:ext>
              </a:extLst>
            </p:cNvPr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0665;p79">
              <a:extLst>
                <a:ext uri="{FF2B5EF4-FFF2-40B4-BE49-F238E27FC236}">
                  <a16:creationId xmlns:a16="http://schemas.microsoft.com/office/drawing/2014/main" id="{5E753C76-5280-BDFA-C5F4-F9778E7F9D69}"/>
                </a:ext>
              </a:extLst>
            </p:cNvPr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0666;p79">
              <a:extLst>
                <a:ext uri="{FF2B5EF4-FFF2-40B4-BE49-F238E27FC236}">
                  <a16:creationId xmlns:a16="http://schemas.microsoft.com/office/drawing/2014/main" id="{BED27740-D8F4-38B0-BE7E-A409B55DCC8E}"/>
                </a:ext>
              </a:extLst>
            </p:cNvPr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0667;p79">
              <a:extLst>
                <a:ext uri="{FF2B5EF4-FFF2-40B4-BE49-F238E27FC236}">
                  <a16:creationId xmlns:a16="http://schemas.microsoft.com/office/drawing/2014/main" id="{82CA6F2B-3417-9F81-A7EC-293617EBC0FD}"/>
                </a:ext>
              </a:extLst>
            </p:cNvPr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0668;p79">
              <a:extLst>
                <a:ext uri="{FF2B5EF4-FFF2-40B4-BE49-F238E27FC236}">
                  <a16:creationId xmlns:a16="http://schemas.microsoft.com/office/drawing/2014/main" id="{2A5B3261-B92D-B96C-E3B8-6F0207FFDD8B}"/>
                </a:ext>
              </a:extLst>
            </p:cNvPr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0669;p79">
              <a:extLst>
                <a:ext uri="{FF2B5EF4-FFF2-40B4-BE49-F238E27FC236}">
                  <a16:creationId xmlns:a16="http://schemas.microsoft.com/office/drawing/2014/main" id="{1B45ABF8-BCCF-8D62-129E-2C261BE14D5C}"/>
                </a:ext>
              </a:extLst>
            </p:cNvPr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6" name="Google Shape;10670;p79">
            <a:extLst>
              <a:ext uri="{FF2B5EF4-FFF2-40B4-BE49-F238E27FC236}">
                <a16:creationId xmlns:a16="http://schemas.microsoft.com/office/drawing/2014/main" id="{A1735E7F-A259-41F5-C1D1-2DE4CA9D86CB}"/>
              </a:ext>
            </a:extLst>
          </p:cNvPr>
          <p:cNvGrpSpPr/>
          <p:nvPr/>
        </p:nvGrpSpPr>
        <p:grpSpPr>
          <a:xfrm>
            <a:off x="1415047" y="2474642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257" name="Google Shape;10671;p79">
              <a:extLst>
                <a:ext uri="{FF2B5EF4-FFF2-40B4-BE49-F238E27FC236}">
                  <a16:creationId xmlns:a16="http://schemas.microsoft.com/office/drawing/2014/main" id="{8A8ED0B1-C858-BE16-6141-E505756D8375}"/>
                </a:ext>
              </a:extLst>
            </p:cNvPr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0672;p79">
              <a:extLst>
                <a:ext uri="{FF2B5EF4-FFF2-40B4-BE49-F238E27FC236}">
                  <a16:creationId xmlns:a16="http://schemas.microsoft.com/office/drawing/2014/main" id="{F2A06068-CF75-070D-6CEE-E0B95772BDF3}"/>
                </a:ext>
              </a:extLst>
            </p:cNvPr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9" name="Google Shape;10673;p79">
              <a:extLst>
                <a:ext uri="{FF2B5EF4-FFF2-40B4-BE49-F238E27FC236}">
                  <a16:creationId xmlns:a16="http://schemas.microsoft.com/office/drawing/2014/main" id="{EDEFEAE4-BF5D-A531-5B0B-8DBA96DE0E8D}"/>
                </a:ext>
              </a:extLst>
            </p:cNvPr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0" name="Google Shape;10674;p79">
              <a:extLst>
                <a:ext uri="{FF2B5EF4-FFF2-40B4-BE49-F238E27FC236}">
                  <a16:creationId xmlns:a16="http://schemas.microsoft.com/office/drawing/2014/main" id="{89F18801-A8A8-6E10-A8DF-634C3C672691}"/>
                </a:ext>
              </a:extLst>
            </p:cNvPr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0675;p79">
              <a:extLst>
                <a:ext uri="{FF2B5EF4-FFF2-40B4-BE49-F238E27FC236}">
                  <a16:creationId xmlns:a16="http://schemas.microsoft.com/office/drawing/2014/main" id="{F3F08024-43F4-C464-67CC-EF0FB461891D}"/>
                </a:ext>
              </a:extLst>
            </p:cNvPr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0676;p79">
              <a:extLst>
                <a:ext uri="{FF2B5EF4-FFF2-40B4-BE49-F238E27FC236}">
                  <a16:creationId xmlns:a16="http://schemas.microsoft.com/office/drawing/2014/main" id="{1EB379A7-A2AD-8662-9CAD-AF5FFCDE496F}"/>
                </a:ext>
              </a:extLst>
            </p:cNvPr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0677;p79">
              <a:extLst>
                <a:ext uri="{FF2B5EF4-FFF2-40B4-BE49-F238E27FC236}">
                  <a16:creationId xmlns:a16="http://schemas.microsoft.com/office/drawing/2014/main" id="{C2900F00-D591-1AFB-028F-0D2A0E309F0F}"/>
                </a:ext>
              </a:extLst>
            </p:cNvPr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0678;p79">
              <a:extLst>
                <a:ext uri="{FF2B5EF4-FFF2-40B4-BE49-F238E27FC236}">
                  <a16:creationId xmlns:a16="http://schemas.microsoft.com/office/drawing/2014/main" id="{298ECE34-06BC-CCF3-EFB8-497177E36AD2}"/>
                </a:ext>
              </a:extLst>
            </p:cNvPr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0679;p79">
              <a:extLst>
                <a:ext uri="{FF2B5EF4-FFF2-40B4-BE49-F238E27FC236}">
                  <a16:creationId xmlns:a16="http://schemas.microsoft.com/office/drawing/2014/main" id="{AD47AF2B-613C-3218-CEC5-2C7F42A424D0}"/>
                </a:ext>
              </a:extLst>
            </p:cNvPr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0680;p79">
              <a:extLst>
                <a:ext uri="{FF2B5EF4-FFF2-40B4-BE49-F238E27FC236}">
                  <a16:creationId xmlns:a16="http://schemas.microsoft.com/office/drawing/2014/main" id="{534FB5F1-6655-C6C4-9F48-B1349A49BB9E}"/>
                </a:ext>
              </a:extLst>
            </p:cNvPr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7" name="Google Shape;10681;p79">
            <a:extLst>
              <a:ext uri="{FF2B5EF4-FFF2-40B4-BE49-F238E27FC236}">
                <a16:creationId xmlns:a16="http://schemas.microsoft.com/office/drawing/2014/main" id="{303461F7-4B0A-DC61-54C6-7E978835FDFD}"/>
              </a:ext>
            </a:extLst>
          </p:cNvPr>
          <p:cNvGrpSpPr/>
          <p:nvPr/>
        </p:nvGrpSpPr>
        <p:grpSpPr>
          <a:xfrm>
            <a:off x="4529508" y="2474800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268" name="Google Shape;10682;p79">
              <a:extLst>
                <a:ext uri="{FF2B5EF4-FFF2-40B4-BE49-F238E27FC236}">
                  <a16:creationId xmlns:a16="http://schemas.microsoft.com/office/drawing/2014/main" id="{17067476-1FCB-0106-5D1E-DE818E7F5C5A}"/>
                </a:ext>
              </a:extLst>
            </p:cNvPr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0683;p79">
              <a:extLst>
                <a:ext uri="{FF2B5EF4-FFF2-40B4-BE49-F238E27FC236}">
                  <a16:creationId xmlns:a16="http://schemas.microsoft.com/office/drawing/2014/main" id="{77CDE844-470D-0E34-1FA8-5C15B0E121B2}"/>
                </a:ext>
              </a:extLst>
            </p:cNvPr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0684;p79">
              <a:extLst>
                <a:ext uri="{FF2B5EF4-FFF2-40B4-BE49-F238E27FC236}">
                  <a16:creationId xmlns:a16="http://schemas.microsoft.com/office/drawing/2014/main" id="{9275F4E9-3045-BE7A-10B0-3D106E970EC4}"/>
                </a:ext>
              </a:extLst>
            </p:cNvPr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0685;p79">
              <a:extLst>
                <a:ext uri="{FF2B5EF4-FFF2-40B4-BE49-F238E27FC236}">
                  <a16:creationId xmlns:a16="http://schemas.microsoft.com/office/drawing/2014/main" id="{0D2B56DC-559F-1176-6D43-848D11BCE15B}"/>
                </a:ext>
              </a:extLst>
            </p:cNvPr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0686;p79">
              <a:extLst>
                <a:ext uri="{FF2B5EF4-FFF2-40B4-BE49-F238E27FC236}">
                  <a16:creationId xmlns:a16="http://schemas.microsoft.com/office/drawing/2014/main" id="{AFDF2E88-3FA5-6870-C8D7-A063C81C0190}"/>
                </a:ext>
              </a:extLst>
            </p:cNvPr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0687;p79">
              <a:extLst>
                <a:ext uri="{FF2B5EF4-FFF2-40B4-BE49-F238E27FC236}">
                  <a16:creationId xmlns:a16="http://schemas.microsoft.com/office/drawing/2014/main" id="{A0F5EB31-E807-95E5-3307-E38BB29B6857}"/>
                </a:ext>
              </a:extLst>
            </p:cNvPr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0688;p79">
              <a:extLst>
                <a:ext uri="{FF2B5EF4-FFF2-40B4-BE49-F238E27FC236}">
                  <a16:creationId xmlns:a16="http://schemas.microsoft.com/office/drawing/2014/main" id="{5AF9A049-5A76-A79E-8DE1-92512D009FA3}"/>
                </a:ext>
              </a:extLst>
            </p:cNvPr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0689;p79">
              <a:extLst>
                <a:ext uri="{FF2B5EF4-FFF2-40B4-BE49-F238E27FC236}">
                  <a16:creationId xmlns:a16="http://schemas.microsoft.com/office/drawing/2014/main" id="{90FB9553-1612-A96D-0A61-F2DFE260E364}"/>
                </a:ext>
              </a:extLst>
            </p:cNvPr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6" name="Google Shape;10690;p79">
            <a:extLst>
              <a:ext uri="{FF2B5EF4-FFF2-40B4-BE49-F238E27FC236}">
                <a16:creationId xmlns:a16="http://schemas.microsoft.com/office/drawing/2014/main" id="{E6E757AC-2A05-6D8A-1260-D7C9622C3C59}"/>
              </a:ext>
            </a:extLst>
          </p:cNvPr>
          <p:cNvGrpSpPr/>
          <p:nvPr/>
        </p:nvGrpSpPr>
        <p:grpSpPr>
          <a:xfrm>
            <a:off x="4107240" y="2475402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277" name="Google Shape;10691;p79">
              <a:extLst>
                <a:ext uri="{FF2B5EF4-FFF2-40B4-BE49-F238E27FC236}">
                  <a16:creationId xmlns:a16="http://schemas.microsoft.com/office/drawing/2014/main" id="{4CAEFE1B-FE28-4466-42EB-6CB5D0AFF711}"/>
                </a:ext>
              </a:extLst>
            </p:cNvPr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0692;p79">
              <a:extLst>
                <a:ext uri="{FF2B5EF4-FFF2-40B4-BE49-F238E27FC236}">
                  <a16:creationId xmlns:a16="http://schemas.microsoft.com/office/drawing/2014/main" id="{8F7BFA76-B241-DA30-7EFE-E4795BE5C782}"/>
                </a:ext>
              </a:extLst>
            </p:cNvPr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0693;p79">
              <a:extLst>
                <a:ext uri="{FF2B5EF4-FFF2-40B4-BE49-F238E27FC236}">
                  <a16:creationId xmlns:a16="http://schemas.microsoft.com/office/drawing/2014/main" id="{9683EA4A-D578-8860-6974-96988297E65F}"/>
                </a:ext>
              </a:extLst>
            </p:cNvPr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0694;p79">
              <a:extLst>
                <a:ext uri="{FF2B5EF4-FFF2-40B4-BE49-F238E27FC236}">
                  <a16:creationId xmlns:a16="http://schemas.microsoft.com/office/drawing/2014/main" id="{8D819A5A-4CAB-EEA4-D61E-6022CC5137E2}"/>
                </a:ext>
              </a:extLst>
            </p:cNvPr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0695;p79">
              <a:extLst>
                <a:ext uri="{FF2B5EF4-FFF2-40B4-BE49-F238E27FC236}">
                  <a16:creationId xmlns:a16="http://schemas.microsoft.com/office/drawing/2014/main" id="{E6C503E8-CF4B-BC02-784D-B3DF88046010}"/>
                </a:ext>
              </a:extLst>
            </p:cNvPr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0696;p79">
              <a:extLst>
                <a:ext uri="{FF2B5EF4-FFF2-40B4-BE49-F238E27FC236}">
                  <a16:creationId xmlns:a16="http://schemas.microsoft.com/office/drawing/2014/main" id="{42E497A2-45DE-A818-A686-828786C60A06}"/>
                </a:ext>
              </a:extLst>
            </p:cNvPr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0697;p79">
              <a:extLst>
                <a:ext uri="{FF2B5EF4-FFF2-40B4-BE49-F238E27FC236}">
                  <a16:creationId xmlns:a16="http://schemas.microsoft.com/office/drawing/2014/main" id="{E6911004-2B75-A085-D91D-350EC3289217}"/>
                </a:ext>
              </a:extLst>
            </p:cNvPr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0698;p79">
              <a:extLst>
                <a:ext uri="{FF2B5EF4-FFF2-40B4-BE49-F238E27FC236}">
                  <a16:creationId xmlns:a16="http://schemas.microsoft.com/office/drawing/2014/main" id="{011C1E23-A93F-4521-F151-5C84453E8D45}"/>
                </a:ext>
              </a:extLst>
            </p:cNvPr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0699;p79">
              <a:extLst>
                <a:ext uri="{FF2B5EF4-FFF2-40B4-BE49-F238E27FC236}">
                  <a16:creationId xmlns:a16="http://schemas.microsoft.com/office/drawing/2014/main" id="{78AFA3DF-3D52-E1FD-8B3B-452E97CD47D8}"/>
                </a:ext>
              </a:extLst>
            </p:cNvPr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0700;p79">
              <a:extLst>
                <a:ext uri="{FF2B5EF4-FFF2-40B4-BE49-F238E27FC236}">
                  <a16:creationId xmlns:a16="http://schemas.microsoft.com/office/drawing/2014/main" id="{BE860301-B3E9-1ABE-EC47-EAD6FF827486}"/>
                </a:ext>
              </a:extLst>
            </p:cNvPr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0701;p79">
              <a:extLst>
                <a:ext uri="{FF2B5EF4-FFF2-40B4-BE49-F238E27FC236}">
                  <a16:creationId xmlns:a16="http://schemas.microsoft.com/office/drawing/2014/main" id="{D6E5F063-1DC6-685A-C777-27302ADF04E4}"/>
                </a:ext>
              </a:extLst>
            </p:cNvPr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0702;p79">
              <a:extLst>
                <a:ext uri="{FF2B5EF4-FFF2-40B4-BE49-F238E27FC236}">
                  <a16:creationId xmlns:a16="http://schemas.microsoft.com/office/drawing/2014/main" id="{8DAA1BCC-5F14-6B6A-4B72-C77B3027E98F}"/>
                </a:ext>
              </a:extLst>
            </p:cNvPr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0703;p79">
              <a:extLst>
                <a:ext uri="{FF2B5EF4-FFF2-40B4-BE49-F238E27FC236}">
                  <a16:creationId xmlns:a16="http://schemas.microsoft.com/office/drawing/2014/main" id="{2A85CDB9-882B-F27E-8CCD-14BA2996B4E6}"/>
                </a:ext>
              </a:extLst>
            </p:cNvPr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0704;p79">
              <a:extLst>
                <a:ext uri="{FF2B5EF4-FFF2-40B4-BE49-F238E27FC236}">
                  <a16:creationId xmlns:a16="http://schemas.microsoft.com/office/drawing/2014/main" id="{AFF8E1D2-A29A-F18C-EF85-99C6C9946DDC}"/>
                </a:ext>
              </a:extLst>
            </p:cNvPr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0705;p79">
              <a:extLst>
                <a:ext uri="{FF2B5EF4-FFF2-40B4-BE49-F238E27FC236}">
                  <a16:creationId xmlns:a16="http://schemas.microsoft.com/office/drawing/2014/main" id="{D3268F6C-0C3C-7014-35F8-61F3D83EB4C0}"/>
                </a:ext>
              </a:extLst>
            </p:cNvPr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0706;p79">
              <a:extLst>
                <a:ext uri="{FF2B5EF4-FFF2-40B4-BE49-F238E27FC236}">
                  <a16:creationId xmlns:a16="http://schemas.microsoft.com/office/drawing/2014/main" id="{8F60B464-0A7D-0533-5757-5C74A85AC7D7}"/>
                </a:ext>
              </a:extLst>
            </p:cNvPr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0707;p79">
              <a:extLst>
                <a:ext uri="{FF2B5EF4-FFF2-40B4-BE49-F238E27FC236}">
                  <a16:creationId xmlns:a16="http://schemas.microsoft.com/office/drawing/2014/main" id="{51B6B433-42B5-785E-0A85-A4DC9F10C9DE}"/>
                </a:ext>
              </a:extLst>
            </p:cNvPr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0708;p79">
              <a:extLst>
                <a:ext uri="{FF2B5EF4-FFF2-40B4-BE49-F238E27FC236}">
                  <a16:creationId xmlns:a16="http://schemas.microsoft.com/office/drawing/2014/main" id="{56FD4889-8205-8520-0A00-DCAE13342519}"/>
                </a:ext>
              </a:extLst>
            </p:cNvPr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0709;p79">
              <a:extLst>
                <a:ext uri="{FF2B5EF4-FFF2-40B4-BE49-F238E27FC236}">
                  <a16:creationId xmlns:a16="http://schemas.microsoft.com/office/drawing/2014/main" id="{52C9063D-7F85-C01A-A1EB-5CC713732932}"/>
                </a:ext>
              </a:extLst>
            </p:cNvPr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0710;p79">
              <a:extLst>
                <a:ext uri="{FF2B5EF4-FFF2-40B4-BE49-F238E27FC236}">
                  <a16:creationId xmlns:a16="http://schemas.microsoft.com/office/drawing/2014/main" id="{86F87CCE-8E17-6D5A-4E9C-B64F918D992F}"/>
                </a:ext>
              </a:extLst>
            </p:cNvPr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0711;p79">
              <a:extLst>
                <a:ext uri="{FF2B5EF4-FFF2-40B4-BE49-F238E27FC236}">
                  <a16:creationId xmlns:a16="http://schemas.microsoft.com/office/drawing/2014/main" id="{19B79A13-9E89-B797-4C0E-D649288433C1}"/>
                </a:ext>
              </a:extLst>
            </p:cNvPr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0712;p79">
              <a:extLst>
                <a:ext uri="{FF2B5EF4-FFF2-40B4-BE49-F238E27FC236}">
                  <a16:creationId xmlns:a16="http://schemas.microsoft.com/office/drawing/2014/main" id="{81800989-4052-75CA-CDC8-7BA5252572E5}"/>
                </a:ext>
              </a:extLst>
            </p:cNvPr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0713;p79">
              <a:extLst>
                <a:ext uri="{FF2B5EF4-FFF2-40B4-BE49-F238E27FC236}">
                  <a16:creationId xmlns:a16="http://schemas.microsoft.com/office/drawing/2014/main" id="{0A6FFEAF-CEF2-3EDA-E6D1-DFF257D23B7A}"/>
                </a:ext>
              </a:extLst>
            </p:cNvPr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0" name="Google Shape;10714;p79">
            <a:extLst>
              <a:ext uri="{FF2B5EF4-FFF2-40B4-BE49-F238E27FC236}">
                <a16:creationId xmlns:a16="http://schemas.microsoft.com/office/drawing/2014/main" id="{86A13588-52D4-1F22-228B-14B36E8DE56E}"/>
              </a:ext>
            </a:extLst>
          </p:cNvPr>
          <p:cNvGrpSpPr/>
          <p:nvPr/>
        </p:nvGrpSpPr>
        <p:grpSpPr>
          <a:xfrm>
            <a:off x="2790656" y="2474642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301" name="Google Shape;10715;p79">
              <a:extLst>
                <a:ext uri="{FF2B5EF4-FFF2-40B4-BE49-F238E27FC236}">
                  <a16:creationId xmlns:a16="http://schemas.microsoft.com/office/drawing/2014/main" id="{1D4F47E5-0D97-02B0-3FEB-B41AC090A248}"/>
                </a:ext>
              </a:extLst>
            </p:cNvPr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0716;p79">
              <a:extLst>
                <a:ext uri="{FF2B5EF4-FFF2-40B4-BE49-F238E27FC236}">
                  <a16:creationId xmlns:a16="http://schemas.microsoft.com/office/drawing/2014/main" id="{01E2C137-CCCF-08BC-3E9D-DDC5F263F492}"/>
                </a:ext>
              </a:extLst>
            </p:cNvPr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0717;p79">
              <a:extLst>
                <a:ext uri="{FF2B5EF4-FFF2-40B4-BE49-F238E27FC236}">
                  <a16:creationId xmlns:a16="http://schemas.microsoft.com/office/drawing/2014/main" id="{417236CE-0BE4-C949-175F-C5765392F81D}"/>
                </a:ext>
              </a:extLst>
            </p:cNvPr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0718;p79">
              <a:extLst>
                <a:ext uri="{FF2B5EF4-FFF2-40B4-BE49-F238E27FC236}">
                  <a16:creationId xmlns:a16="http://schemas.microsoft.com/office/drawing/2014/main" id="{BAD27953-9BE6-C6D5-22E4-9169BE604341}"/>
                </a:ext>
              </a:extLst>
            </p:cNvPr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0719;p79">
              <a:extLst>
                <a:ext uri="{FF2B5EF4-FFF2-40B4-BE49-F238E27FC236}">
                  <a16:creationId xmlns:a16="http://schemas.microsoft.com/office/drawing/2014/main" id="{475BA07E-F6BC-C87F-4E5D-D7CFF4A4B81E}"/>
                </a:ext>
              </a:extLst>
            </p:cNvPr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6" name="Google Shape;10720;p79">
            <a:extLst>
              <a:ext uri="{FF2B5EF4-FFF2-40B4-BE49-F238E27FC236}">
                <a16:creationId xmlns:a16="http://schemas.microsoft.com/office/drawing/2014/main" id="{54FF9D28-9A01-57DC-A2D4-59009695CB94}"/>
              </a:ext>
            </a:extLst>
          </p:cNvPr>
          <p:cNvGrpSpPr/>
          <p:nvPr/>
        </p:nvGrpSpPr>
        <p:grpSpPr>
          <a:xfrm>
            <a:off x="3242540" y="2474642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307" name="Google Shape;10721;p79">
              <a:extLst>
                <a:ext uri="{FF2B5EF4-FFF2-40B4-BE49-F238E27FC236}">
                  <a16:creationId xmlns:a16="http://schemas.microsoft.com/office/drawing/2014/main" id="{84423367-C491-D37D-6A74-92A71F8BC7A8}"/>
                </a:ext>
              </a:extLst>
            </p:cNvPr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0722;p79">
              <a:extLst>
                <a:ext uri="{FF2B5EF4-FFF2-40B4-BE49-F238E27FC236}">
                  <a16:creationId xmlns:a16="http://schemas.microsoft.com/office/drawing/2014/main" id="{F63E2B7C-EE16-EB4A-970E-6983FB86AD9F}"/>
                </a:ext>
              </a:extLst>
            </p:cNvPr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0723;p79">
              <a:extLst>
                <a:ext uri="{FF2B5EF4-FFF2-40B4-BE49-F238E27FC236}">
                  <a16:creationId xmlns:a16="http://schemas.microsoft.com/office/drawing/2014/main" id="{3F3FF102-9CB4-6FB7-85C5-D3BA3BF9686A}"/>
                </a:ext>
              </a:extLst>
            </p:cNvPr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0" name="Google Shape;10724;p79">
            <a:extLst>
              <a:ext uri="{FF2B5EF4-FFF2-40B4-BE49-F238E27FC236}">
                <a16:creationId xmlns:a16="http://schemas.microsoft.com/office/drawing/2014/main" id="{1F6E2E6B-F8A2-D79D-65B7-50DCE8139465}"/>
              </a:ext>
            </a:extLst>
          </p:cNvPr>
          <p:cNvGrpSpPr/>
          <p:nvPr/>
        </p:nvGrpSpPr>
        <p:grpSpPr>
          <a:xfrm>
            <a:off x="2321444" y="2474642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311" name="Google Shape;10725;p79">
              <a:extLst>
                <a:ext uri="{FF2B5EF4-FFF2-40B4-BE49-F238E27FC236}">
                  <a16:creationId xmlns:a16="http://schemas.microsoft.com/office/drawing/2014/main" id="{66753025-8683-1795-0F09-A04D94970AF2}"/>
                </a:ext>
              </a:extLst>
            </p:cNvPr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0726;p79">
              <a:extLst>
                <a:ext uri="{FF2B5EF4-FFF2-40B4-BE49-F238E27FC236}">
                  <a16:creationId xmlns:a16="http://schemas.microsoft.com/office/drawing/2014/main" id="{D7AB6F8B-83A2-ED78-25D7-B781F2CFD1EB}"/>
                </a:ext>
              </a:extLst>
            </p:cNvPr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0727;p79">
              <a:extLst>
                <a:ext uri="{FF2B5EF4-FFF2-40B4-BE49-F238E27FC236}">
                  <a16:creationId xmlns:a16="http://schemas.microsoft.com/office/drawing/2014/main" id="{CB2FED7F-69C4-60A1-952E-968D9063ECE1}"/>
                </a:ext>
              </a:extLst>
            </p:cNvPr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0728;p79">
              <a:extLst>
                <a:ext uri="{FF2B5EF4-FFF2-40B4-BE49-F238E27FC236}">
                  <a16:creationId xmlns:a16="http://schemas.microsoft.com/office/drawing/2014/main" id="{15D244DE-9ECF-B7AC-50B6-426AB948C374}"/>
                </a:ext>
              </a:extLst>
            </p:cNvPr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0729;p79">
              <a:extLst>
                <a:ext uri="{FF2B5EF4-FFF2-40B4-BE49-F238E27FC236}">
                  <a16:creationId xmlns:a16="http://schemas.microsoft.com/office/drawing/2014/main" id="{0A2407DD-BECD-5316-4698-6878A402B34D}"/>
                </a:ext>
              </a:extLst>
            </p:cNvPr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0730;p79">
              <a:extLst>
                <a:ext uri="{FF2B5EF4-FFF2-40B4-BE49-F238E27FC236}">
                  <a16:creationId xmlns:a16="http://schemas.microsoft.com/office/drawing/2014/main" id="{4A5ECE66-EA8A-9325-3913-FDFC717F7F5D}"/>
                </a:ext>
              </a:extLst>
            </p:cNvPr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0731;p79">
              <a:extLst>
                <a:ext uri="{FF2B5EF4-FFF2-40B4-BE49-F238E27FC236}">
                  <a16:creationId xmlns:a16="http://schemas.microsoft.com/office/drawing/2014/main" id="{7D3705BF-027D-70F4-BD8D-790620764677}"/>
                </a:ext>
              </a:extLst>
            </p:cNvPr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0732;p79">
              <a:extLst>
                <a:ext uri="{FF2B5EF4-FFF2-40B4-BE49-F238E27FC236}">
                  <a16:creationId xmlns:a16="http://schemas.microsoft.com/office/drawing/2014/main" id="{1B3468B4-76C4-42D9-1E86-FCBBDC99B47A}"/>
                </a:ext>
              </a:extLst>
            </p:cNvPr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9" name="Google Shape;10733;p79">
            <a:extLst>
              <a:ext uri="{FF2B5EF4-FFF2-40B4-BE49-F238E27FC236}">
                <a16:creationId xmlns:a16="http://schemas.microsoft.com/office/drawing/2014/main" id="{9DB5BCF3-C5B5-EB1D-14EC-04ED75AC42CD}"/>
              </a:ext>
            </a:extLst>
          </p:cNvPr>
          <p:cNvGrpSpPr/>
          <p:nvPr/>
        </p:nvGrpSpPr>
        <p:grpSpPr>
          <a:xfrm>
            <a:off x="1868451" y="2475022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320" name="Google Shape;10734;p79">
              <a:extLst>
                <a:ext uri="{FF2B5EF4-FFF2-40B4-BE49-F238E27FC236}">
                  <a16:creationId xmlns:a16="http://schemas.microsoft.com/office/drawing/2014/main" id="{AEAE1171-5DF0-F0C0-5047-795F3045F274}"/>
                </a:ext>
              </a:extLst>
            </p:cNvPr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0735;p79">
              <a:extLst>
                <a:ext uri="{FF2B5EF4-FFF2-40B4-BE49-F238E27FC236}">
                  <a16:creationId xmlns:a16="http://schemas.microsoft.com/office/drawing/2014/main" id="{B80080AD-13D1-A2AE-8677-05D94CC056BD}"/>
                </a:ext>
              </a:extLst>
            </p:cNvPr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0736;p79">
              <a:extLst>
                <a:ext uri="{FF2B5EF4-FFF2-40B4-BE49-F238E27FC236}">
                  <a16:creationId xmlns:a16="http://schemas.microsoft.com/office/drawing/2014/main" id="{7CBA490A-1914-5EDC-B80D-12C161D178A2}"/>
                </a:ext>
              </a:extLst>
            </p:cNvPr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0737;p79">
              <a:extLst>
                <a:ext uri="{FF2B5EF4-FFF2-40B4-BE49-F238E27FC236}">
                  <a16:creationId xmlns:a16="http://schemas.microsoft.com/office/drawing/2014/main" id="{25C2D031-CFAE-CA90-9B5E-55EABB808A45}"/>
                </a:ext>
              </a:extLst>
            </p:cNvPr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0738;p79">
              <a:extLst>
                <a:ext uri="{FF2B5EF4-FFF2-40B4-BE49-F238E27FC236}">
                  <a16:creationId xmlns:a16="http://schemas.microsoft.com/office/drawing/2014/main" id="{E36D6169-8A86-D833-97E2-33D9C88F8082}"/>
                </a:ext>
              </a:extLst>
            </p:cNvPr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0739;p79">
              <a:extLst>
                <a:ext uri="{FF2B5EF4-FFF2-40B4-BE49-F238E27FC236}">
                  <a16:creationId xmlns:a16="http://schemas.microsoft.com/office/drawing/2014/main" id="{91FC05F3-5D76-C1A8-6C9A-995F5BA387E8}"/>
                </a:ext>
              </a:extLst>
            </p:cNvPr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0740;p79">
              <a:extLst>
                <a:ext uri="{FF2B5EF4-FFF2-40B4-BE49-F238E27FC236}">
                  <a16:creationId xmlns:a16="http://schemas.microsoft.com/office/drawing/2014/main" id="{1D2F23F9-F554-14C0-2901-A49FEF2D040F}"/>
                </a:ext>
              </a:extLst>
            </p:cNvPr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0741;p79">
              <a:extLst>
                <a:ext uri="{FF2B5EF4-FFF2-40B4-BE49-F238E27FC236}">
                  <a16:creationId xmlns:a16="http://schemas.microsoft.com/office/drawing/2014/main" id="{ABC439FD-35D0-3C04-C6F3-6B4339EF2480}"/>
                </a:ext>
              </a:extLst>
            </p:cNvPr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8" name="Google Shape;10742;p79">
            <a:extLst>
              <a:ext uri="{FF2B5EF4-FFF2-40B4-BE49-F238E27FC236}">
                <a16:creationId xmlns:a16="http://schemas.microsoft.com/office/drawing/2014/main" id="{31F1A8B8-141E-BB62-044B-04BFA9BE4DE6}"/>
              </a:ext>
            </a:extLst>
          </p:cNvPr>
          <p:cNvGrpSpPr/>
          <p:nvPr/>
        </p:nvGrpSpPr>
        <p:grpSpPr>
          <a:xfrm>
            <a:off x="3672152" y="2475022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329" name="Google Shape;10743;p79">
              <a:extLst>
                <a:ext uri="{FF2B5EF4-FFF2-40B4-BE49-F238E27FC236}">
                  <a16:creationId xmlns:a16="http://schemas.microsoft.com/office/drawing/2014/main" id="{1C06AD0F-CEFD-4837-7C0C-9F65592EA201}"/>
                </a:ext>
              </a:extLst>
            </p:cNvPr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0744;p79">
              <a:extLst>
                <a:ext uri="{FF2B5EF4-FFF2-40B4-BE49-F238E27FC236}">
                  <a16:creationId xmlns:a16="http://schemas.microsoft.com/office/drawing/2014/main" id="{F33061AE-6D40-1486-9D6A-9DFB6A81C07E}"/>
                </a:ext>
              </a:extLst>
            </p:cNvPr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0745;p79">
              <a:extLst>
                <a:ext uri="{FF2B5EF4-FFF2-40B4-BE49-F238E27FC236}">
                  <a16:creationId xmlns:a16="http://schemas.microsoft.com/office/drawing/2014/main" id="{BA5EC8E0-266D-A5AC-2A6C-3DE5E8424348}"/>
                </a:ext>
              </a:extLst>
            </p:cNvPr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0746;p79">
              <a:extLst>
                <a:ext uri="{FF2B5EF4-FFF2-40B4-BE49-F238E27FC236}">
                  <a16:creationId xmlns:a16="http://schemas.microsoft.com/office/drawing/2014/main" id="{B63EEE81-7958-36F7-16D2-105EF63F5A05}"/>
                </a:ext>
              </a:extLst>
            </p:cNvPr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0747;p79">
              <a:extLst>
                <a:ext uri="{FF2B5EF4-FFF2-40B4-BE49-F238E27FC236}">
                  <a16:creationId xmlns:a16="http://schemas.microsoft.com/office/drawing/2014/main" id="{6A6252AD-34C6-3926-FFE4-CCD3B7E10C10}"/>
                </a:ext>
              </a:extLst>
            </p:cNvPr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0748;p79">
              <a:extLst>
                <a:ext uri="{FF2B5EF4-FFF2-40B4-BE49-F238E27FC236}">
                  <a16:creationId xmlns:a16="http://schemas.microsoft.com/office/drawing/2014/main" id="{C31D3F9D-5961-D13A-E5F9-C8A30E229A71}"/>
                </a:ext>
              </a:extLst>
            </p:cNvPr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0749;p79">
              <a:extLst>
                <a:ext uri="{FF2B5EF4-FFF2-40B4-BE49-F238E27FC236}">
                  <a16:creationId xmlns:a16="http://schemas.microsoft.com/office/drawing/2014/main" id="{242AEEFE-54C7-2163-FF09-E9C073DA1821}"/>
                </a:ext>
              </a:extLst>
            </p:cNvPr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0750;p79">
              <a:extLst>
                <a:ext uri="{FF2B5EF4-FFF2-40B4-BE49-F238E27FC236}">
                  <a16:creationId xmlns:a16="http://schemas.microsoft.com/office/drawing/2014/main" id="{6B71C29F-E74B-D8E1-B63F-99EE23BFC826}"/>
                </a:ext>
              </a:extLst>
            </p:cNvPr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7" name="Google Shape;10751;p79">
            <a:extLst>
              <a:ext uri="{FF2B5EF4-FFF2-40B4-BE49-F238E27FC236}">
                <a16:creationId xmlns:a16="http://schemas.microsoft.com/office/drawing/2014/main" id="{31AE39E8-42F9-CBAD-21C4-F49C8DA2F883}"/>
              </a:ext>
            </a:extLst>
          </p:cNvPr>
          <p:cNvGrpSpPr/>
          <p:nvPr/>
        </p:nvGrpSpPr>
        <p:grpSpPr>
          <a:xfrm>
            <a:off x="5450984" y="2472234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338" name="Google Shape;10752;p79">
              <a:extLst>
                <a:ext uri="{FF2B5EF4-FFF2-40B4-BE49-F238E27FC236}">
                  <a16:creationId xmlns:a16="http://schemas.microsoft.com/office/drawing/2014/main" id="{E404B973-DC54-1748-84B8-108D3BAE53FA}"/>
                </a:ext>
              </a:extLst>
            </p:cNvPr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9" name="Google Shape;10753;p79">
              <a:extLst>
                <a:ext uri="{FF2B5EF4-FFF2-40B4-BE49-F238E27FC236}">
                  <a16:creationId xmlns:a16="http://schemas.microsoft.com/office/drawing/2014/main" id="{F14D957E-49E7-084F-8A26-BDDCD9CE6B6D}"/>
                </a:ext>
              </a:extLst>
            </p:cNvPr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0" name="Google Shape;10754;p79">
              <a:extLst>
                <a:ext uri="{FF2B5EF4-FFF2-40B4-BE49-F238E27FC236}">
                  <a16:creationId xmlns:a16="http://schemas.microsoft.com/office/drawing/2014/main" id="{58C97178-0EAC-9FBA-9CD7-E1D0166850C5}"/>
                </a:ext>
              </a:extLst>
            </p:cNvPr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1" name="Google Shape;10755;p79">
              <a:extLst>
                <a:ext uri="{FF2B5EF4-FFF2-40B4-BE49-F238E27FC236}">
                  <a16:creationId xmlns:a16="http://schemas.microsoft.com/office/drawing/2014/main" id="{8F8D203D-BD83-43AB-53F8-AF6211A0937D}"/>
                </a:ext>
              </a:extLst>
            </p:cNvPr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2" name="Google Shape;10756;p79">
              <a:extLst>
                <a:ext uri="{FF2B5EF4-FFF2-40B4-BE49-F238E27FC236}">
                  <a16:creationId xmlns:a16="http://schemas.microsoft.com/office/drawing/2014/main" id="{00EF50E7-13E2-9586-1433-F58F0A9355E8}"/>
                </a:ext>
              </a:extLst>
            </p:cNvPr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3" name="Google Shape;10757;p79">
              <a:extLst>
                <a:ext uri="{FF2B5EF4-FFF2-40B4-BE49-F238E27FC236}">
                  <a16:creationId xmlns:a16="http://schemas.microsoft.com/office/drawing/2014/main" id="{CFA37E58-69E9-4957-1A67-59CDE7519AC0}"/>
                </a:ext>
              </a:extLst>
            </p:cNvPr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4" name="Google Shape;10758;p79">
              <a:extLst>
                <a:ext uri="{FF2B5EF4-FFF2-40B4-BE49-F238E27FC236}">
                  <a16:creationId xmlns:a16="http://schemas.microsoft.com/office/drawing/2014/main" id="{F17979BB-5AF9-DEBB-2FF2-2048F0C43C2E}"/>
                </a:ext>
              </a:extLst>
            </p:cNvPr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5" name="Google Shape;10759;p79">
              <a:extLst>
                <a:ext uri="{FF2B5EF4-FFF2-40B4-BE49-F238E27FC236}">
                  <a16:creationId xmlns:a16="http://schemas.microsoft.com/office/drawing/2014/main" id="{4029CEA0-C479-0E59-8FB8-7CC9FBD8B501}"/>
                </a:ext>
              </a:extLst>
            </p:cNvPr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6" name="Google Shape;10760;p79">
              <a:extLst>
                <a:ext uri="{FF2B5EF4-FFF2-40B4-BE49-F238E27FC236}">
                  <a16:creationId xmlns:a16="http://schemas.microsoft.com/office/drawing/2014/main" id="{D2A4694B-833B-46A7-F85A-738984FE850A}"/>
                </a:ext>
              </a:extLst>
            </p:cNvPr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7" name="Google Shape;10761;p79">
              <a:extLst>
                <a:ext uri="{FF2B5EF4-FFF2-40B4-BE49-F238E27FC236}">
                  <a16:creationId xmlns:a16="http://schemas.microsoft.com/office/drawing/2014/main" id="{01612297-A579-2154-6D1E-4057D2164012}"/>
                </a:ext>
              </a:extLst>
            </p:cNvPr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8" name="Google Shape;10762;p79">
            <a:extLst>
              <a:ext uri="{FF2B5EF4-FFF2-40B4-BE49-F238E27FC236}">
                <a16:creationId xmlns:a16="http://schemas.microsoft.com/office/drawing/2014/main" id="{808C1F17-C127-3F32-8A3B-156C86D7F735}"/>
              </a:ext>
            </a:extLst>
          </p:cNvPr>
          <p:cNvGrpSpPr/>
          <p:nvPr/>
        </p:nvGrpSpPr>
        <p:grpSpPr>
          <a:xfrm>
            <a:off x="7713760" y="2471252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349" name="Google Shape;10763;p79">
              <a:extLst>
                <a:ext uri="{FF2B5EF4-FFF2-40B4-BE49-F238E27FC236}">
                  <a16:creationId xmlns:a16="http://schemas.microsoft.com/office/drawing/2014/main" id="{2230CEB9-93AD-B326-CE70-29902959A1CA}"/>
                </a:ext>
              </a:extLst>
            </p:cNvPr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0" name="Google Shape;10764;p79">
              <a:extLst>
                <a:ext uri="{FF2B5EF4-FFF2-40B4-BE49-F238E27FC236}">
                  <a16:creationId xmlns:a16="http://schemas.microsoft.com/office/drawing/2014/main" id="{3A01BB6D-4B48-F00E-1F45-39691C893641}"/>
                </a:ext>
              </a:extLst>
            </p:cNvPr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1" name="Google Shape;10765;p79">
              <a:extLst>
                <a:ext uri="{FF2B5EF4-FFF2-40B4-BE49-F238E27FC236}">
                  <a16:creationId xmlns:a16="http://schemas.microsoft.com/office/drawing/2014/main" id="{2E856300-C7E8-F43F-1EA9-F2F96F446234}"/>
                </a:ext>
              </a:extLst>
            </p:cNvPr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2" name="Google Shape;10766;p79">
              <a:extLst>
                <a:ext uri="{FF2B5EF4-FFF2-40B4-BE49-F238E27FC236}">
                  <a16:creationId xmlns:a16="http://schemas.microsoft.com/office/drawing/2014/main" id="{FB837CC7-D898-1B4A-6C82-E3DED814AB31}"/>
                </a:ext>
              </a:extLst>
            </p:cNvPr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3" name="Google Shape;10767;p79">
              <a:extLst>
                <a:ext uri="{FF2B5EF4-FFF2-40B4-BE49-F238E27FC236}">
                  <a16:creationId xmlns:a16="http://schemas.microsoft.com/office/drawing/2014/main" id="{0FA05A6B-2E21-DFA0-8E88-F7FF67C9B719}"/>
                </a:ext>
              </a:extLst>
            </p:cNvPr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4" name="Google Shape;10768;p79">
              <a:extLst>
                <a:ext uri="{FF2B5EF4-FFF2-40B4-BE49-F238E27FC236}">
                  <a16:creationId xmlns:a16="http://schemas.microsoft.com/office/drawing/2014/main" id="{22F4F565-AA8B-B0DA-A9CF-7FA04A1CECED}"/>
                </a:ext>
              </a:extLst>
            </p:cNvPr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5" name="Google Shape;10769;p79">
            <a:extLst>
              <a:ext uri="{FF2B5EF4-FFF2-40B4-BE49-F238E27FC236}">
                <a16:creationId xmlns:a16="http://schemas.microsoft.com/office/drawing/2014/main" id="{177D087A-76B6-11BF-149D-8E13A8EB5490}"/>
              </a:ext>
            </a:extLst>
          </p:cNvPr>
          <p:cNvGrpSpPr/>
          <p:nvPr/>
        </p:nvGrpSpPr>
        <p:grpSpPr>
          <a:xfrm>
            <a:off x="7260736" y="2471981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356" name="Google Shape;10770;p79">
              <a:extLst>
                <a:ext uri="{FF2B5EF4-FFF2-40B4-BE49-F238E27FC236}">
                  <a16:creationId xmlns:a16="http://schemas.microsoft.com/office/drawing/2014/main" id="{3E6A9722-D22A-1C5A-C315-58B4136C50FC}"/>
                </a:ext>
              </a:extLst>
            </p:cNvPr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7" name="Google Shape;10771;p79">
              <a:extLst>
                <a:ext uri="{FF2B5EF4-FFF2-40B4-BE49-F238E27FC236}">
                  <a16:creationId xmlns:a16="http://schemas.microsoft.com/office/drawing/2014/main" id="{66BE2BE2-12A0-BC80-7143-FE9F24221F25}"/>
                </a:ext>
              </a:extLst>
            </p:cNvPr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8" name="Google Shape;10772;p79">
              <a:extLst>
                <a:ext uri="{FF2B5EF4-FFF2-40B4-BE49-F238E27FC236}">
                  <a16:creationId xmlns:a16="http://schemas.microsoft.com/office/drawing/2014/main" id="{8034F6D2-3793-E49A-C709-A4C0E70A1932}"/>
                </a:ext>
              </a:extLst>
            </p:cNvPr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9" name="Google Shape;10773;p79">
              <a:extLst>
                <a:ext uri="{FF2B5EF4-FFF2-40B4-BE49-F238E27FC236}">
                  <a16:creationId xmlns:a16="http://schemas.microsoft.com/office/drawing/2014/main" id="{F1E692D3-CB61-21C4-9612-0BA2EEAF9B94}"/>
                </a:ext>
              </a:extLst>
            </p:cNvPr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0" name="Google Shape;10774;p79">
              <a:extLst>
                <a:ext uri="{FF2B5EF4-FFF2-40B4-BE49-F238E27FC236}">
                  <a16:creationId xmlns:a16="http://schemas.microsoft.com/office/drawing/2014/main" id="{FF4BC9CC-DD0B-8ED6-87AA-83AAFB015CB7}"/>
                </a:ext>
              </a:extLst>
            </p:cNvPr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1" name="Google Shape;10775;p79">
              <a:extLst>
                <a:ext uri="{FF2B5EF4-FFF2-40B4-BE49-F238E27FC236}">
                  <a16:creationId xmlns:a16="http://schemas.microsoft.com/office/drawing/2014/main" id="{1B6185C5-386D-F0D7-98AE-533B95B42A6D}"/>
                </a:ext>
              </a:extLst>
            </p:cNvPr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2" name="Google Shape;10776;p79">
            <a:extLst>
              <a:ext uri="{FF2B5EF4-FFF2-40B4-BE49-F238E27FC236}">
                <a16:creationId xmlns:a16="http://schemas.microsoft.com/office/drawing/2014/main" id="{1A60800B-DDE0-CFE3-051E-43FECD8C2316}"/>
              </a:ext>
            </a:extLst>
          </p:cNvPr>
          <p:cNvGrpSpPr/>
          <p:nvPr/>
        </p:nvGrpSpPr>
        <p:grpSpPr>
          <a:xfrm>
            <a:off x="6358141" y="2471252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363" name="Google Shape;10777;p79">
              <a:extLst>
                <a:ext uri="{FF2B5EF4-FFF2-40B4-BE49-F238E27FC236}">
                  <a16:creationId xmlns:a16="http://schemas.microsoft.com/office/drawing/2014/main" id="{4489BF4F-A4F1-4FBE-9BBE-DA04D3E075CA}"/>
                </a:ext>
              </a:extLst>
            </p:cNvPr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4" name="Google Shape;10778;p79">
              <a:extLst>
                <a:ext uri="{FF2B5EF4-FFF2-40B4-BE49-F238E27FC236}">
                  <a16:creationId xmlns:a16="http://schemas.microsoft.com/office/drawing/2014/main" id="{D1E7252C-C988-BD04-159D-D35AA594A351}"/>
                </a:ext>
              </a:extLst>
            </p:cNvPr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5" name="Google Shape;10779;p79">
              <a:extLst>
                <a:ext uri="{FF2B5EF4-FFF2-40B4-BE49-F238E27FC236}">
                  <a16:creationId xmlns:a16="http://schemas.microsoft.com/office/drawing/2014/main" id="{99822AF1-D1DD-993E-261D-8AE40CFD29D1}"/>
                </a:ext>
              </a:extLst>
            </p:cNvPr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6" name="Google Shape;10780;p79">
              <a:extLst>
                <a:ext uri="{FF2B5EF4-FFF2-40B4-BE49-F238E27FC236}">
                  <a16:creationId xmlns:a16="http://schemas.microsoft.com/office/drawing/2014/main" id="{407998B0-6A13-39FA-58B5-7E42D26F510B}"/>
                </a:ext>
              </a:extLst>
            </p:cNvPr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7" name="Google Shape;10781;p79">
              <a:extLst>
                <a:ext uri="{FF2B5EF4-FFF2-40B4-BE49-F238E27FC236}">
                  <a16:creationId xmlns:a16="http://schemas.microsoft.com/office/drawing/2014/main" id="{F9953C63-3AB8-ED9C-FB06-D3D3E6EC97CC}"/>
                </a:ext>
              </a:extLst>
            </p:cNvPr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8" name="Google Shape;10782;p79">
            <a:extLst>
              <a:ext uri="{FF2B5EF4-FFF2-40B4-BE49-F238E27FC236}">
                <a16:creationId xmlns:a16="http://schemas.microsoft.com/office/drawing/2014/main" id="{E6AFAC4E-82C4-A78E-DA86-BA93210A584A}"/>
              </a:ext>
            </a:extLst>
          </p:cNvPr>
          <p:cNvGrpSpPr/>
          <p:nvPr/>
        </p:nvGrpSpPr>
        <p:grpSpPr>
          <a:xfrm>
            <a:off x="5906638" y="2471632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369" name="Google Shape;10783;p79">
              <a:extLst>
                <a:ext uri="{FF2B5EF4-FFF2-40B4-BE49-F238E27FC236}">
                  <a16:creationId xmlns:a16="http://schemas.microsoft.com/office/drawing/2014/main" id="{8615FF77-C0A0-5C09-9233-812B49357E82}"/>
                </a:ext>
              </a:extLst>
            </p:cNvPr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0" name="Google Shape;10784;p79">
              <a:extLst>
                <a:ext uri="{FF2B5EF4-FFF2-40B4-BE49-F238E27FC236}">
                  <a16:creationId xmlns:a16="http://schemas.microsoft.com/office/drawing/2014/main" id="{9B67C3F9-ECBE-4682-4A32-77CC29FD048C}"/>
                </a:ext>
              </a:extLst>
            </p:cNvPr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1" name="Google Shape;10785;p79">
              <a:extLst>
                <a:ext uri="{FF2B5EF4-FFF2-40B4-BE49-F238E27FC236}">
                  <a16:creationId xmlns:a16="http://schemas.microsoft.com/office/drawing/2014/main" id="{5F2828B1-12C4-477E-662F-AE131280E47A}"/>
                </a:ext>
              </a:extLst>
            </p:cNvPr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2" name="Google Shape;10786;p79">
              <a:extLst>
                <a:ext uri="{FF2B5EF4-FFF2-40B4-BE49-F238E27FC236}">
                  <a16:creationId xmlns:a16="http://schemas.microsoft.com/office/drawing/2014/main" id="{5F32E886-1447-5D83-D269-87AB067AA190}"/>
                </a:ext>
              </a:extLst>
            </p:cNvPr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3" name="Google Shape;10787;p79">
              <a:extLst>
                <a:ext uri="{FF2B5EF4-FFF2-40B4-BE49-F238E27FC236}">
                  <a16:creationId xmlns:a16="http://schemas.microsoft.com/office/drawing/2014/main" id="{E920D2F2-5A4E-30E9-6CAF-95ABF927A317}"/>
                </a:ext>
              </a:extLst>
            </p:cNvPr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4" name="Google Shape;10788;p79">
            <a:extLst>
              <a:ext uri="{FF2B5EF4-FFF2-40B4-BE49-F238E27FC236}">
                <a16:creationId xmlns:a16="http://schemas.microsoft.com/office/drawing/2014/main" id="{8FD80196-EF80-6530-EFF9-0116A21D7A87}"/>
              </a:ext>
            </a:extLst>
          </p:cNvPr>
          <p:cNvGrpSpPr/>
          <p:nvPr/>
        </p:nvGrpSpPr>
        <p:grpSpPr>
          <a:xfrm>
            <a:off x="8606946" y="2471981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375" name="Google Shape;10789;p79">
              <a:extLst>
                <a:ext uri="{FF2B5EF4-FFF2-40B4-BE49-F238E27FC236}">
                  <a16:creationId xmlns:a16="http://schemas.microsoft.com/office/drawing/2014/main" id="{54F14772-EDCC-3EB0-2AAE-B7162260EE14}"/>
                </a:ext>
              </a:extLst>
            </p:cNvPr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6" name="Google Shape;10790;p79">
              <a:extLst>
                <a:ext uri="{FF2B5EF4-FFF2-40B4-BE49-F238E27FC236}">
                  <a16:creationId xmlns:a16="http://schemas.microsoft.com/office/drawing/2014/main" id="{BFD530DF-9242-0481-7487-910633ACD40B}"/>
                </a:ext>
              </a:extLst>
            </p:cNvPr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7" name="Google Shape;10791;p79">
              <a:extLst>
                <a:ext uri="{FF2B5EF4-FFF2-40B4-BE49-F238E27FC236}">
                  <a16:creationId xmlns:a16="http://schemas.microsoft.com/office/drawing/2014/main" id="{EE3438A3-0869-A66A-2D94-83119779466B}"/>
                </a:ext>
              </a:extLst>
            </p:cNvPr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8" name="Google Shape;10792;p79">
              <a:extLst>
                <a:ext uri="{FF2B5EF4-FFF2-40B4-BE49-F238E27FC236}">
                  <a16:creationId xmlns:a16="http://schemas.microsoft.com/office/drawing/2014/main" id="{5E2F59D4-3A93-A7DD-7F8A-230D97E507CF}"/>
                </a:ext>
              </a:extLst>
            </p:cNvPr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9" name="Google Shape;10793;p79">
            <a:extLst>
              <a:ext uri="{FF2B5EF4-FFF2-40B4-BE49-F238E27FC236}">
                <a16:creationId xmlns:a16="http://schemas.microsoft.com/office/drawing/2014/main" id="{1B615532-AD44-970C-AA70-22FEDCDE46A5}"/>
              </a:ext>
            </a:extLst>
          </p:cNvPr>
          <p:cNvGrpSpPr/>
          <p:nvPr/>
        </p:nvGrpSpPr>
        <p:grpSpPr>
          <a:xfrm>
            <a:off x="8160353" y="2484051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380" name="Google Shape;10794;p79">
              <a:extLst>
                <a:ext uri="{FF2B5EF4-FFF2-40B4-BE49-F238E27FC236}">
                  <a16:creationId xmlns:a16="http://schemas.microsoft.com/office/drawing/2014/main" id="{74946FD1-DC1B-B82C-D4EE-399036CA6444}"/>
                </a:ext>
              </a:extLst>
            </p:cNvPr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1" name="Google Shape;10795;p79">
              <a:extLst>
                <a:ext uri="{FF2B5EF4-FFF2-40B4-BE49-F238E27FC236}">
                  <a16:creationId xmlns:a16="http://schemas.microsoft.com/office/drawing/2014/main" id="{ACAE9533-1F03-023C-01D1-41A64F513EAB}"/>
                </a:ext>
              </a:extLst>
            </p:cNvPr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2" name="Google Shape;10796;p79">
              <a:extLst>
                <a:ext uri="{FF2B5EF4-FFF2-40B4-BE49-F238E27FC236}">
                  <a16:creationId xmlns:a16="http://schemas.microsoft.com/office/drawing/2014/main" id="{AE6BB847-45FC-AFC2-C9BD-0AA68D6C551B}"/>
                </a:ext>
              </a:extLst>
            </p:cNvPr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3" name="Google Shape;10797;p79">
              <a:extLst>
                <a:ext uri="{FF2B5EF4-FFF2-40B4-BE49-F238E27FC236}">
                  <a16:creationId xmlns:a16="http://schemas.microsoft.com/office/drawing/2014/main" id="{58E0D38A-69E5-21B0-1447-09442890DD46}"/>
                </a:ext>
              </a:extLst>
            </p:cNvPr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4" name="Google Shape;10798;p79">
              <a:extLst>
                <a:ext uri="{FF2B5EF4-FFF2-40B4-BE49-F238E27FC236}">
                  <a16:creationId xmlns:a16="http://schemas.microsoft.com/office/drawing/2014/main" id="{E99A1385-ACC4-ADF1-1202-AC0153EC1D94}"/>
                </a:ext>
              </a:extLst>
            </p:cNvPr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5" name="Google Shape;10799;p79">
              <a:extLst>
                <a:ext uri="{FF2B5EF4-FFF2-40B4-BE49-F238E27FC236}">
                  <a16:creationId xmlns:a16="http://schemas.microsoft.com/office/drawing/2014/main" id="{3D97E350-1B1A-1759-35DB-ECF9127FB442}"/>
                </a:ext>
              </a:extLst>
            </p:cNvPr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6" name="Google Shape;10800;p79">
            <a:extLst>
              <a:ext uri="{FF2B5EF4-FFF2-40B4-BE49-F238E27FC236}">
                <a16:creationId xmlns:a16="http://schemas.microsoft.com/office/drawing/2014/main" id="{08320F4E-16E7-DBA4-ED0D-90DE4AF93E3D}"/>
              </a:ext>
            </a:extLst>
          </p:cNvPr>
          <p:cNvGrpSpPr/>
          <p:nvPr/>
        </p:nvGrpSpPr>
        <p:grpSpPr>
          <a:xfrm>
            <a:off x="6799443" y="2459911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387" name="Google Shape;10801;p79">
              <a:extLst>
                <a:ext uri="{FF2B5EF4-FFF2-40B4-BE49-F238E27FC236}">
                  <a16:creationId xmlns:a16="http://schemas.microsoft.com/office/drawing/2014/main" id="{A140C2BF-DF65-39E9-1290-FC909F77E116}"/>
                </a:ext>
              </a:extLst>
            </p:cNvPr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8" name="Google Shape;10802;p79">
              <a:extLst>
                <a:ext uri="{FF2B5EF4-FFF2-40B4-BE49-F238E27FC236}">
                  <a16:creationId xmlns:a16="http://schemas.microsoft.com/office/drawing/2014/main" id="{6F4616AC-9A43-1E47-7E63-B21CC74E0766}"/>
                </a:ext>
              </a:extLst>
            </p:cNvPr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9" name="Google Shape;10803;p79">
              <a:extLst>
                <a:ext uri="{FF2B5EF4-FFF2-40B4-BE49-F238E27FC236}">
                  <a16:creationId xmlns:a16="http://schemas.microsoft.com/office/drawing/2014/main" id="{886D9EB8-993C-29F7-2DE5-42A34D4D318B}"/>
                </a:ext>
              </a:extLst>
            </p:cNvPr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0" name="Google Shape;10804;p79">
              <a:extLst>
                <a:ext uri="{FF2B5EF4-FFF2-40B4-BE49-F238E27FC236}">
                  <a16:creationId xmlns:a16="http://schemas.microsoft.com/office/drawing/2014/main" id="{E12CC279-0C84-EE96-E124-F76E7E6D175F}"/>
                </a:ext>
              </a:extLst>
            </p:cNvPr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1" name="Google Shape;10805;p79">
              <a:extLst>
                <a:ext uri="{FF2B5EF4-FFF2-40B4-BE49-F238E27FC236}">
                  <a16:creationId xmlns:a16="http://schemas.microsoft.com/office/drawing/2014/main" id="{382C1BD5-7DEE-E477-1AFC-AC0AE6828EFF}"/>
                </a:ext>
              </a:extLst>
            </p:cNvPr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2" name="Google Shape;10806;p79">
            <a:extLst>
              <a:ext uri="{FF2B5EF4-FFF2-40B4-BE49-F238E27FC236}">
                <a16:creationId xmlns:a16="http://schemas.microsoft.com/office/drawing/2014/main" id="{225F33E8-46FE-01FF-19EA-692A1AD216B0}"/>
              </a:ext>
            </a:extLst>
          </p:cNvPr>
          <p:cNvGrpSpPr/>
          <p:nvPr/>
        </p:nvGrpSpPr>
        <p:grpSpPr>
          <a:xfrm>
            <a:off x="3626913" y="2035937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393" name="Google Shape;10807;p79">
              <a:extLst>
                <a:ext uri="{FF2B5EF4-FFF2-40B4-BE49-F238E27FC236}">
                  <a16:creationId xmlns:a16="http://schemas.microsoft.com/office/drawing/2014/main" id="{E02C502A-6E28-E900-79DD-61427FA45A4F}"/>
                </a:ext>
              </a:extLst>
            </p:cNvPr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4" name="Google Shape;10808;p79">
              <a:extLst>
                <a:ext uri="{FF2B5EF4-FFF2-40B4-BE49-F238E27FC236}">
                  <a16:creationId xmlns:a16="http://schemas.microsoft.com/office/drawing/2014/main" id="{696B87BD-C02F-378B-4CAE-8D3E0404C5D6}"/>
                </a:ext>
              </a:extLst>
            </p:cNvPr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5" name="Google Shape;10809;p79">
              <a:extLst>
                <a:ext uri="{FF2B5EF4-FFF2-40B4-BE49-F238E27FC236}">
                  <a16:creationId xmlns:a16="http://schemas.microsoft.com/office/drawing/2014/main" id="{561D2E5E-3B44-5EFB-3E50-C59477BFF91C}"/>
                </a:ext>
              </a:extLst>
            </p:cNvPr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6" name="Google Shape;10810;p79">
              <a:extLst>
                <a:ext uri="{FF2B5EF4-FFF2-40B4-BE49-F238E27FC236}">
                  <a16:creationId xmlns:a16="http://schemas.microsoft.com/office/drawing/2014/main" id="{129C63B0-667C-CBA0-DC0D-5CF3782F2CF5}"/>
                </a:ext>
              </a:extLst>
            </p:cNvPr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7" name="Google Shape;10811;p79">
              <a:extLst>
                <a:ext uri="{FF2B5EF4-FFF2-40B4-BE49-F238E27FC236}">
                  <a16:creationId xmlns:a16="http://schemas.microsoft.com/office/drawing/2014/main" id="{64961C97-B0B2-2DBD-35C7-95F7E77551A2}"/>
                </a:ext>
              </a:extLst>
            </p:cNvPr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8" name="Google Shape;10812;p79">
              <a:extLst>
                <a:ext uri="{FF2B5EF4-FFF2-40B4-BE49-F238E27FC236}">
                  <a16:creationId xmlns:a16="http://schemas.microsoft.com/office/drawing/2014/main" id="{62B37C97-F1B4-71AA-DC85-07D38086F33D}"/>
                </a:ext>
              </a:extLst>
            </p:cNvPr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9" name="Google Shape;10813;p79">
              <a:extLst>
                <a:ext uri="{FF2B5EF4-FFF2-40B4-BE49-F238E27FC236}">
                  <a16:creationId xmlns:a16="http://schemas.microsoft.com/office/drawing/2014/main" id="{65B55555-C7D5-376B-217B-EE18D67095B4}"/>
                </a:ext>
              </a:extLst>
            </p:cNvPr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0" name="Google Shape;10814;p79">
              <a:extLst>
                <a:ext uri="{FF2B5EF4-FFF2-40B4-BE49-F238E27FC236}">
                  <a16:creationId xmlns:a16="http://schemas.microsoft.com/office/drawing/2014/main" id="{00F3F93C-B6F8-9D68-8D5C-22A1778EE2C5}"/>
                </a:ext>
              </a:extLst>
            </p:cNvPr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1" name="Google Shape;10815;p79">
              <a:extLst>
                <a:ext uri="{FF2B5EF4-FFF2-40B4-BE49-F238E27FC236}">
                  <a16:creationId xmlns:a16="http://schemas.microsoft.com/office/drawing/2014/main" id="{A7B49885-E6F4-BDAA-0AF5-CF3168FC55D5}"/>
                </a:ext>
              </a:extLst>
            </p:cNvPr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2" name="Google Shape;10816;p79">
              <a:extLst>
                <a:ext uri="{FF2B5EF4-FFF2-40B4-BE49-F238E27FC236}">
                  <a16:creationId xmlns:a16="http://schemas.microsoft.com/office/drawing/2014/main" id="{2E77B24F-5BA2-C9B2-F236-DD84418F7925}"/>
                </a:ext>
              </a:extLst>
            </p:cNvPr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3" name="Google Shape;10817;p79">
              <a:extLst>
                <a:ext uri="{FF2B5EF4-FFF2-40B4-BE49-F238E27FC236}">
                  <a16:creationId xmlns:a16="http://schemas.microsoft.com/office/drawing/2014/main" id="{616119C1-EF90-87D4-41B5-C8CB8CF2D2C5}"/>
                </a:ext>
              </a:extLst>
            </p:cNvPr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4" name="Google Shape;10818;p79">
            <a:extLst>
              <a:ext uri="{FF2B5EF4-FFF2-40B4-BE49-F238E27FC236}">
                <a16:creationId xmlns:a16="http://schemas.microsoft.com/office/drawing/2014/main" id="{872D03D9-D5D3-4771-33F6-C48C9CB6F558}"/>
              </a:ext>
            </a:extLst>
          </p:cNvPr>
          <p:cNvGrpSpPr/>
          <p:nvPr/>
        </p:nvGrpSpPr>
        <p:grpSpPr>
          <a:xfrm>
            <a:off x="3184090" y="2021998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405" name="Google Shape;10819;p79">
              <a:extLst>
                <a:ext uri="{FF2B5EF4-FFF2-40B4-BE49-F238E27FC236}">
                  <a16:creationId xmlns:a16="http://schemas.microsoft.com/office/drawing/2014/main" id="{AD8B652D-EDC4-8860-3C89-77D9A07DDF31}"/>
                </a:ext>
              </a:extLst>
            </p:cNvPr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6" name="Google Shape;10820;p79">
              <a:extLst>
                <a:ext uri="{FF2B5EF4-FFF2-40B4-BE49-F238E27FC236}">
                  <a16:creationId xmlns:a16="http://schemas.microsoft.com/office/drawing/2014/main" id="{9ABB7AF3-6BD1-2BF6-C15E-2EDB6A9DA2AC}"/>
                </a:ext>
              </a:extLst>
            </p:cNvPr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7" name="Google Shape;10821;p79">
              <a:extLst>
                <a:ext uri="{FF2B5EF4-FFF2-40B4-BE49-F238E27FC236}">
                  <a16:creationId xmlns:a16="http://schemas.microsoft.com/office/drawing/2014/main" id="{AB386EA9-4A50-0D48-C576-C06261806301}"/>
                </a:ext>
              </a:extLst>
            </p:cNvPr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8" name="Google Shape;10822;p79">
              <a:extLst>
                <a:ext uri="{FF2B5EF4-FFF2-40B4-BE49-F238E27FC236}">
                  <a16:creationId xmlns:a16="http://schemas.microsoft.com/office/drawing/2014/main" id="{739E5B25-486F-8064-4749-3CE1015B042E}"/>
                </a:ext>
              </a:extLst>
            </p:cNvPr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9" name="Google Shape;10823;p79">
              <a:extLst>
                <a:ext uri="{FF2B5EF4-FFF2-40B4-BE49-F238E27FC236}">
                  <a16:creationId xmlns:a16="http://schemas.microsoft.com/office/drawing/2014/main" id="{6379A751-14F9-2DC3-4932-65284673EB92}"/>
                </a:ext>
              </a:extLst>
            </p:cNvPr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0" name="Google Shape;10824;p79">
              <a:extLst>
                <a:ext uri="{FF2B5EF4-FFF2-40B4-BE49-F238E27FC236}">
                  <a16:creationId xmlns:a16="http://schemas.microsoft.com/office/drawing/2014/main" id="{E419F165-F7AC-B3FD-81C5-CD6DCA6E2D4E}"/>
                </a:ext>
              </a:extLst>
            </p:cNvPr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1" name="Google Shape;10825;p79">
              <a:extLst>
                <a:ext uri="{FF2B5EF4-FFF2-40B4-BE49-F238E27FC236}">
                  <a16:creationId xmlns:a16="http://schemas.microsoft.com/office/drawing/2014/main" id="{6E77C196-218E-25DB-7DF0-E943967A8953}"/>
                </a:ext>
              </a:extLst>
            </p:cNvPr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2" name="Google Shape;10826;p79">
              <a:extLst>
                <a:ext uri="{FF2B5EF4-FFF2-40B4-BE49-F238E27FC236}">
                  <a16:creationId xmlns:a16="http://schemas.microsoft.com/office/drawing/2014/main" id="{1645146B-E184-3A6F-4976-6AC303FAAC7F}"/>
                </a:ext>
              </a:extLst>
            </p:cNvPr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3" name="Google Shape;10827;p79">
            <a:extLst>
              <a:ext uri="{FF2B5EF4-FFF2-40B4-BE49-F238E27FC236}">
                <a16:creationId xmlns:a16="http://schemas.microsoft.com/office/drawing/2014/main" id="{A8B1A2ED-75D2-F256-8E4D-E678101F0DE9}"/>
              </a:ext>
            </a:extLst>
          </p:cNvPr>
          <p:cNvGrpSpPr/>
          <p:nvPr/>
        </p:nvGrpSpPr>
        <p:grpSpPr>
          <a:xfrm>
            <a:off x="2740127" y="2011449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414" name="Google Shape;10828;p79">
              <a:extLst>
                <a:ext uri="{FF2B5EF4-FFF2-40B4-BE49-F238E27FC236}">
                  <a16:creationId xmlns:a16="http://schemas.microsoft.com/office/drawing/2014/main" id="{BAA986D6-7686-BBDD-B421-C076FF5CC68C}"/>
                </a:ext>
              </a:extLst>
            </p:cNvPr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5" name="Google Shape;10829;p79">
              <a:extLst>
                <a:ext uri="{FF2B5EF4-FFF2-40B4-BE49-F238E27FC236}">
                  <a16:creationId xmlns:a16="http://schemas.microsoft.com/office/drawing/2014/main" id="{B32F1391-2661-6114-697F-A6E8C918355E}"/>
                </a:ext>
              </a:extLst>
            </p:cNvPr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6" name="Google Shape;10830;p79">
              <a:extLst>
                <a:ext uri="{FF2B5EF4-FFF2-40B4-BE49-F238E27FC236}">
                  <a16:creationId xmlns:a16="http://schemas.microsoft.com/office/drawing/2014/main" id="{F24D3E51-9895-F4E2-FB1C-7491F9F5AF9F}"/>
                </a:ext>
              </a:extLst>
            </p:cNvPr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7" name="Google Shape;10831;p79">
              <a:extLst>
                <a:ext uri="{FF2B5EF4-FFF2-40B4-BE49-F238E27FC236}">
                  <a16:creationId xmlns:a16="http://schemas.microsoft.com/office/drawing/2014/main" id="{987BFDC0-BD07-6849-80EA-36C96C318A93}"/>
                </a:ext>
              </a:extLst>
            </p:cNvPr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8" name="Google Shape;10832;p79">
              <a:extLst>
                <a:ext uri="{FF2B5EF4-FFF2-40B4-BE49-F238E27FC236}">
                  <a16:creationId xmlns:a16="http://schemas.microsoft.com/office/drawing/2014/main" id="{71F56988-B7EA-7FFD-EC21-DEB7198C144F}"/>
                </a:ext>
              </a:extLst>
            </p:cNvPr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9" name="Google Shape;10833;p79">
              <a:extLst>
                <a:ext uri="{FF2B5EF4-FFF2-40B4-BE49-F238E27FC236}">
                  <a16:creationId xmlns:a16="http://schemas.microsoft.com/office/drawing/2014/main" id="{44551E7C-425C-0FF0-D1A3-BADD8EFAFCB1}"/>
                </a:ext>
              </a:extLst>
            </p:cNvPr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0" name="Google Shape;10834;p79">
              <a:extLst>
                <a:ext uri="{FF2B5EF4-FFF2-40B4-BE49-F238E27FC236}">
                  <a16:creationId xmlns:a16="http://schemas.microsoft.com/office/drawing/2014/main" id="{78BC9746-2DB4-6E0A-F92F-C7E666DC03F9}"/>
                </a:ext>
              </a:extLst>
            </p:cNvPr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1" name="Google Shape;10835;p79">
              <a:extLst>
                <a:ext uri="{FF2B5EF4-FFF2-40B4-BE49-F238E27FC236}">
                  <a16:creationId xmlns:a16="http://schemas.microsoft.com/office/drawing/2014/main" id="{2E867C46-B4C3-3EBE-7ABC-87D4635651ED}"/>
                </a:ext>
              </a:extLst>
            </p:cNvPr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2" name="Google Shape;10836;p79">
              <a:extLst>
                <a:ext uri="{FF2B5EF4-FFF2-40B4-BE49-F238E27FC236}">
                  <a16:creationId xmlns:a16="http://schemas.microsoft.com/office/drawing/2014/main" id="{B0B9D605-42B4-7AF0-D977-F61B5B2925B5}"/>
                </a:ext>
              </a:extLst>
            </p:cNvPr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3" name="Google Shape;10837;p79">
            <a:extLst>
              <a:ext uri="{FF2B5EF4-FFF2-40B4-BE49-F238E27FC236}">
                <a16:creationId xmlns:a16="http://schemas.microsoft.com/office/drawing/2014/main" id="{3C164D6C-F404-D49A-4E28-B1BD3A3BA859}"/>
              </a:ext>
            </a:extLst>
          </p:cNvPr>
          <p:cNvSpPr/>
          <p:nvPr/>
        </p:nvSpPr>
        <p:spPr>
          <a:xfrm>
            <a:off x="4069736" y="2005398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24" name="Google Shape;10838;p79">
            <a:extLst>
              <a:ext uri="{FF2B5EF4-FFF2-40B4-BE49-F238E27FC236}">
                <a16:creationId xmlns:a16="http://schemas.microsoft.com/office/drawing/2014/main" id="{FDA1E8B7-7BCA-F46A-9E4E-D94C0A9479A2}"/>
              </a:ext>
            </a:extLst>
          </p:cNvPr>
          <p:cNvGrpSpPr/>
          <p:nvPr/>
        </p:nvGrpSpPr>
        <p:grpSpPr>
          <a:xfrm>
            <a:off x="4512908" y="2076456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425" name="Google Shape;10839;p79">
              <a:extLst>
                <a:ext uri="{FF2B5EF4-FFF2-40B4-BE49-F238E27FC236}">
                  <a16:creationId xmlns:a16="http://schemas.microsoft.com/office/drawing/2014/main" id="{2F0DF429-BDD3-38EA-2A00-EA19584346F1}"/>
                </a:ext>
              </a:extLst>
            </p:cNvPr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6" name="Google Shape;10840;p79">
              <a:extLst>
                <a:ext uri="{FF2B5EF4-FFF2-40B4-BE49-F238E27FC236}">
                  <a16:creationId xmlns:a16="http://schemas.microsoft.com/office/drawing/2014/main" id="{7B1BD10D-4B2B-C3B9-C10D-7D1493931D73}"/>
                </a:ext>
              </a:extLst>
            </p:cNvPr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7" name="Google Shape;10841;p79">
              <a:extLst>
                <a:ext uri="{FF2B5EF4-FFF2-40B4-BE49-F238E27FC236}">
                  <a16:creationId xmlns:a16="http://schemas.microsoft.com/office/drawing/2014/main" id="{80C6B2E8-A19E-13AB-4C2A-BE2DB555133F}"/>
                </a:ext>
              </a:extLst>
            </p:cNvPr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8" name="Google Shape;10842;p79">
              <a:extLst>
                <a:ext uri="{FF2B5EF4-FFF2-40B4-BE49-F238E27FC236}">
                  <a16:creationId xmlns:a16="http://schemas.microsoft.com/office/drawing/2014/main" id="{7C57261A-94AF-57B2-DC32-B35D4F2BC83E}"/>
                </a:ext>
              </a:extLst>
            </p:cNvPr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9" name="Google Shape;10843;p79">
            <a:extLst>
              <a:ext uri="{FF2B5EF4-FFF2-40B4-BE49-F238E27FC236}">
                <a16:creationId xmlns:a16="http://schemas.microsoft.com/office/drawing/2014/main" id="{1163A898-E75D-D3F4-82CB-5F9542C47354}"/>
              </a:ext>
            </a:extLst>
          </p:cNvPr>
          <p:cNvSpPr/>
          <p:nvPr/>
        </p:nvSpPr>
        <p:spPr>
          <a:xfrm>
            <a:off x="2298824" y="2004289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30" name="Google Shape;10844;p79">
            <a:extLst>
              <a:ext uri="{FF2B5EF4-FFF2-40B4-BE49-F238E27FC236}">
                <a16:creationId xmlns:a16="http://schemas.microsoft.com/office/drawing/2014/main" id="{42E06DAA-0B54-0C20-53B3-1FE2381328F7}"/>
              </a:ext>
            </a:extLst>
          </p:cNvPr>
          <p:cNvGrpSpPr/>
          <p:nvPr/>
        </p:nvGrpSpPr>
        <p:grpSpPr>
          <a:xfrm>
            <a:off x="1854861" y="2009516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431" name="Google Shape;10845;p79">
              <a:extLst>
                <a:ext uri="{FF2B5EF4-FFF2-40B4-BE49-F238E27FC236}">
                  <a16:creationId xmlns:a16="http://schemas.microsoft.com/office/drawing/2014/main" id="{F0E2D7B8-7CA5-1D9C-04AF-7FD299C5E810}"/>
                </a:ext>
              </a:extLst>
            </p:cNvPr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2" name="Google Shape;10846;p79">
              <a:extLst>
                <a:ext uri="{FF2B5EF4-FFF2-40B4-BE49-F238E27FC236}">
                  <a16:creationId xmlns:a16="http://schemas.microsoft.com/office/drawing/2014/main" id="{BD25007C-3028-794B-A030-6F880588C10B}"/>
                </a:ext>
              </a:extLst>
            </p:cNvPr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3" name="Google Shape;10847;p79">
              <a:extLst>
                <a:ext uri="{FF2B5EF4-FFF2-40B4-BE49-F238E27FC236}">
                  <a16:creationId xmlns:a16="http://schemas.microsoft.com/office/drawing/2014/main" id="{563D4464-416B-AB13-961E-EC4C7B9740EA}"/>
                </a:ext>
              </a:extLst>
            </p:cNvPr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4" name="Google Shape;10848;p79">
              <a:extLst>
                <a:ext uri="{FF2B5EF4-FFF2-40B4-BE49-F238E27FC236}">
                  <a16:creationId xmlns:a16="http://schemas.microsoft.com/office/drawing/2014/main" id="{12A0525B-C40D-C8A4-5652-E97530BF0E81}"/>
                </a:ext>
              </a:extLst>
            </p:cNvPr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5" name="Google Shape;10849;p79">
              <a:extLst>
                <a:ext uri="{FF2B5EF4-FFF2-40B4-BE49-F238E27FC236}">
                  <a16:creationId xmlns:a16="http://schemas.microsoft.com/office/drawing/2014/main" id="{7EF1D6C6-199E-4ABD-D6C1-F8A80421D4D2}"/>
                </a:ext>
              </a:extLst>
            </p:cNvPr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6" name="Google Shape;10850;p79">
              <a:extLst>
                <a:ext uri="{FF2B5EF4-FFF2-40B4-BE49-F238E27FC236}">
                  <a16:creationId xmlns:a16="http://schemas.microsoft.com/office/drawing/2014/main" id="{865CBA1A-E95F-D27C-B2C3-BCBE40CA51FE}"/>
                </a:ext>
              </a:extLst>
            </p:cNvPr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7" name="Google Shape;10851;p79">
              <a:extLst>
                <a:ext uri="{FF2B5EF4-FFF2-40B4-BE49-F238E27FC236}">
                  <a16:creationId xmlns:a16="http://schemas.microsoft.com/office/drawing/2014/main" id="{7B48736C-35DE-BC8B-FC8F-1761070FCBA1}"/>
                </a:ext>
              </a:extLst>
            </p:cNvPr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8" name="Google Shape;10852;p79">
              <a:extLst>
                <a:ext uri="{FF2B5EF4-FFF2-40B4-BE49-F238E27FC236}">
                  <a16:creationId xmlns:a16="http://schemas.microsoft.com/office/drawing/2014/main" id="{35FF9075-B0FD-9817-A996-663A0618514A}"/>
                </a:ext>
              </a:extLst>
            </p:cNvPr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9" name="Google Shape;10853;p79">
            <a:extLst>
              <a:ext uri="{FF2B5EF4-FFF2-40B4-BE49-F238E27FC236}">
                <a16:creationId xmlns:a16="http://schemas.microsoft.com/office/drawing/2014/main" id="{1525D881-A853-8B60-70CF-EE1CDC0ED609}"/>
              </a:ext>
            </a:extLst>
          </p:cNvPr>
          <p:cNvGrpSpPr/>
          <p:nvPr/>
        </p:nvGrpSpPr>
        <p:grpSpPr>
          <a:xfrm>
            <a:off x="1412038" y="2005049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440" name="Google Shape;10854;p79">
              <a:extLst>
                <a:ext uri="{FF2B5EF4-FFF2-40B4-BE49-F238E27FC236}">
                  <a16:creationId xmlns:a16="http://schemas.microsoft.com/office/drawing/2014/main" id="{2F7D01D5-B18F-8D0F-1031-871DDDC384A9}"/>
                </a:ext>
              </a:extLst>
            </p:cNvPr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1" name="Google Shape;10855;p79">
              <a:extLst>
                <a:ext uri="{FF2B5EF4-FFF2-40B4-BE49-F238E27FC236}">
                  <a16:creationId xmlns:a16="http://schemas.microsoft.com/office/drawing/2014/main" id="{D91205DE-0F5D-E6B4-F082-CF3539CFC6F3}"/>
                </a:ext>
              </a:extLst>
            </p:cNvPr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2" name="Google Shape;10856;p79">
              <a:extLst>
                <a:ext uri="{FF2B5EF4-FFF2-40B4-BE49-F238E27FC236}">
                  <a16:creationId xmlns:a16="http://schemas.microsoft.com/office/drawing/2014/main" id="{8FF0F4CC-E74E-0C6D-8CBD-7CE1560846AD}"/>
                </a:ext>
              </a:extLst>
            </p:cNvPr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3" name="Google Shape;10857;p79">
              <a:extLst>
                <a:ext uri="{FF2B5EF4-FFF2-40B4-BE49-F238E27FC236}">
                  <a16:creationId xmlns:a16="http://schemas.microsoft.com/office/drawing/2014/main" id="{A2FC6148-F58B-5844-879E-A59B89FB987E}"/>
                </a:ext>
              </a:extLst>
            </p:cNvPr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4" name="Google Shape;10858;p79">
              <a:extLst>
                <a:ext uri="{FF2B5EF4-FFF2-40B4-BE49-F238E27FC236}">
                  <a16:creationId xmlns:a16="http://schemas.microsoft.com/office/drawing/2014/main" id="{4D5F485C-EE52-23D7-AB7E-F1C0EE7399FD}"/>
                </a:ext>
              </a:extLst>
            </p:cNvPr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5" name="Google Shape;10859;p79">
            <a:extLst>
              <a:ext uri="{FF2B5EF4-FFF2-40B4-BE49-F238E27FC236}">
                <a16:creationId xmlns:a16="http://schemas.microsoft.com/office/drawing/2014/main" id="{C933919C-ED9E-D394-3DB3-880AAF496457}"/>
              </a:ext>
            </a:extLst>
          </p:cNvPr>
          <p:cNvGrpSpPr/>
          <p:nvPr/>
        </p:nvGrpSpPr>
        <p:grpSpPr>
          <a:xfrm>
            <a:off x="8145273" y="2005398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446" name="Google Shape;10860;p79">
              <a:extLst>
                <a:ext uri="{FF2B5EF4-FFF2-40B4-BE49-F238E27FC236}">
                  <a16:creationId xmlns:a16="http://schemas.microsoft.com/office/drawing/2014/main" id="{27F87241-31DD-50AC-6CFD-4DBC1CB1A051}"/>
                </a:ext>
              </a:extLst>
            </p:cNvPr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7" name="Google Shape;10861;p79">
              <a:extLst>
                <a:ext uri="{FF2B5EF4-FFF2-40B4-BE49-F238E27FC236}">
                  <a16:creationId xmlns:a16="http://schemas.microsoft.com/office/drawing/2014/main" id="{855EBA97-F149-31EB-D19B-B45A260844C4}"/>
                </a:ext>
              </a:extLst>
            </p:cNvPr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8" name="Google Shape;10862;p79">
              <a:extLst>
                <a:ext uri="{FF2B5EF4-FFF2-40B4-BE49-F238E27FC236}">
                  <a16:creationId xmlns:a16="http://schemas.microsoft.com/office/drawing/2014/main" id="{6CC5E1B3-AD34-325C-2005-CA42B0FA056C}"/>
                </a:ext>
              </a:extLst>
            </p:cNvPr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9" name="Google Shape;10863;p79">
              <a:extLst>
                <a:ext uri="{FF2B5EF4-FFF2-40B4-BE49-F238E27FC236}">
                  <a16:creationId xmlns:a16="http://schemas.microsoft.com/office/drawing/2014/main" id="{403D6C56-7EF3-78A5-1DAA-718C1FEB258D}"/>
                </a:ext>
              </a:extLst>
            </p:cNvPr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0" name="Google Shape;10864;p79">
              <a:extLst>
                <a:ext uri="{FF2B5EF4-FFF2-40B4-BE49-F238E27FC236}">
                  <a16:creationId xmlns:a16="http://schemas.microsoft.com/office/drawing/2014/main" id="{66609FEF-7FB9-84FF-F430-E2A38EF28DC9}"/>
                </a:ext>
              </a:extLst>
            </p:cNvPr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1" name="Google Shape;10865;p79">
              <a:extLst>
                <a:ext uri="{FF2B5EF4-FFF2-40B4-BE49-F238E27FC236}">
                  <a16:creationId xmlns:a16="http://schemas.microsoft.com/office/drawing/2014/main" id="{653F39AA-2574-0280-45EC-565794EC3B11}"/>
                </a:ext>
              </a:extLst>
            </p:cNvPr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2" name="Google Shape;10866;p79">
            <a:extLst>
              <a:ext uri="{FF2B5EF4-FFF2-40B4-BE49-F238E27FC236}">
                <a16:creationId xmlns:a16="http://schemas.microsoft.com/office/drawing/2014/main" id="{E43C4F0C-4A8D-32C4-7AB5-AC5ECBC17D2B}"/>
              </a:ext>
            </a:extLst>
          </p:cNvPr>
          <p:cNvGrpSpPr/>
          <p:nvPr/>
        </p:nvGrpSpPr>
        <p:grpSpPr>
          <a:xfrm>
            <a:off x="7696779" y="2005778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453" name="Google Shape;10867;p79">
              <a:extLst>
                <a:ext uri="{FF2B5EF4-FFF2-40B4-BE49-F238E27FC236}">
                  <a16:creationId xmlns:a16="http://schemas.microsoft.com/office/drawing/2014/main" id="{809B47BF-F500-7288-3602-68A8A16C61A9}"/>
                </a:ext>
              </a:extLst>
            </p:cNvPr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4" name="Google Shape;10868;p79">
              <a:extLst>
                <a:ext uri="{FF2B5EF4-FFF2-40B4-BE49-F238E27FC236}">
                  <a16:creationId xmlns:a16="http://schemas.microsoft.com/office/drawing/2014/main" id="{0D0EAC98-8A26-7C3F-1DB1-99FC3F177929}"/>
                </a:ext>
              </a:extLst>
            </p:cNvPr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5" name="Google Shape;10869;p79">
              <a:extLst>
                <a:ext uri="{FF2B5EF4-FFF2-40B4-BE49-F238E27FC236}">
                  <a16:creationId xmlns:a16="http://schemas.microsoft.com/office/drawing/2014/main" id="{1BE8F560-EA14-F924-D186-3BF9FD6A5561}"/>
                </a:ext>
              </a:extLst>
            </p:cNvPr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6" name="Google Shape;10870;p79">
              <a:extLst>
                <a:ext uri="{FF2B5EF4-FFF2-40B4-BE49-F238E27FC236}">
                  <a16:creationId xmlns:a16="http://schemas.microsoft.com/office/drawing/2014/main" id="{4251067D-F4EA-1388-B14B-F7D26BD7BE43}"/>
                </a:ext>
              </a:extLst>
            </p:cNvPr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7" name="Google Shape;10871;p79">
              <a:extLst>
                <a:ext uri="{FF2B5EF4-FFF2-40B4-BE49-F238E27FC236}">
                  <a16:creationId xmlns:a16="http://schemas.microsoft.com/office/drawing/2014/main" id="{8E240BA2-0310-C4A4-EDD3-9404E38C5B25}"/>
                </a:ext>
              </a:extLst>
            </p:cNvPr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8" name="Google Shape;10872;p79">
              <a:extLst>
                <a:ext uri="{FF2B5EF4-FFF2-40B4-BE49-F238E27FC236}">
                  <a16:creationId xmlns:a16="http://schemas.microsoft.com/office/drawing/2014/main" id="{832DADA4-D8BD-3D04-341F-B1CA70423B29}"/>
                </a:ext>
              </a:extLst>
            </p:cNvPr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9" name="Google Shape;10873;p79">
              <a:extLst>
                <a:ext uri="{FF2B5EF4-FFF2-40B4-BE49-F238E27FC236}">
                  <a16:creationId xmlns:a16="http://schemas.microsoft.com/office/drawing/2014/main" id="{6524E24D-CAA8-676A-8842-D9AD622B5924}"/>
                </a:ext>
              </a:extLst>
            </p:cNvPr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0" name="Google Shape;10874;p79">
              <a:extLst>
                <a:ext uri="{FF2B5EF4-FFF2-40B4-BE49-F238E27FC236}">
                  <a16:creationId xmlns:a16="http://schemas.microsoft.com/office/drawing/2014/main" id="{D56189A2-7F44-41C2-334F-C5F273D347BB}"/>
                </a:ext>
              </a:extLst>
            </p:cNvPr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1" name="Google Shape;10875;p79">
              <a:extLst>
                <a:ext uri="{FF2B5EF4-FFF2-40B4-BE49-F238E27FC236}">
                  <a16:creationId xmlns:a16="http://schemas.microsoft.com/office/drawing/2014/main" id="{A6A21BB1-AA0D-441C-407D-00EAB784D7F4}"/>
                </a:ext>
              </a:extLst>
            </p:cNvPr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2" name="Google Shape;10876;p79">
              <a:extLst>
                <a:ext uri="{FF2B5EF4-FFF2-40B4-BE49-F238E27FC236}">
                  <a16:creationId xmlns:a16="http://schemas.microsoft.com/office/drawing/2014/main" id="{28E45567-D177-D034-A41E-0029D6576987}"/>
                </a:ext>
              </a:extLst>
            </p:cNvPr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3" name="Google Shape;10877;p79">
            <a:extLst>
              <a:ext uri="{FF2B5EF4-FFF2-40B4-BE49-F238E27FC236}">
                <a16:creationId xmlns:a16="http://schemas.microsoft.com/office/drawing/2014/main" id="{52D0BEE6-E970-F818-F095-68AD8F694DD6}"/>
              </a:ext>
            </a:extLst>
          </p:cNvPr>
          <p:cNvGrpSpPr/>
          <p:nvPr/>
        </p:nvGrpSpPr>
        <p:grpSpPr>
          <a:xfrm>
            <a:off x="7249426" y="2004669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464" name="Google Shape;10878;p79">
              <a:extLst>
                <a:ext uri="{FF2B5EF4-FFF2-40B4-BE49-F238E27FC236}">
                  <a16:creationId xmlns:a16="http://schemas.microsoft.com/office/drawing/2014/main" id="{9571A0DD-177E-A5ED-C551-89649C73BB85}"/>
                </a:ext>
              </a:extLst>
            </p:cNvPr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5" name="Google Shape;10879;p79">
              <a:extLst>
                <a:ext uri="{FF2B5EF4-FFF2-40B4-BE49-F238E27FC236}">
                  <a16:creationId xmlns:a16="http://schemas.microsoft.com/office/drawing/2014/main" id="{ADEDD83C-64FA-8598-A1DC-ABF7B3072432}"/>
                </a:ext>
              </a:extLst>
            </p:cNvPr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6" name="Google Shape;10880;p79">
              <a:extLst>
                <a:ext uri="{FF2B5EF4-FFF2-40B4-BE49-F238E27FC236}">
                  <a16:creationId xmlns:a16="http://schemas.microsoft.com/office/drawing/2014/main" id="{4BDAA1D6-96BA-1615-28A0-41198E440DEC}"/>
                </a:ext>
              </a:extLst>
            </p:cNvPr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7" name="Google Shape;10881;p79">
              <a:extLst>
                <a:ext uri="{FF2B5EF4-FFF2-40B4-BE49-F238E27FC236}">
                  <a16:creationId xmlns:a16="http://schemas.microsoft.com/office/drawing/2014/main" id="{B9E0F2E8-07F8-D7F3-67C9-2E0A6275A148}"/>
                </a:ext>
              </a:extLst>
            </p:cNvPr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8" name="Google Shape;10882;p79">
              <a:extLst>
                <a:ext uri="{FF2B5EF4-FFF2-40B4-BE49-F238E27FC236}">
                  <a16:creationId xmlns:a16="http://schemas.microsoft.com/office/drawing/2014/main" id="{2F43AB5C-9A60-705C-6E14-327E04FB3A54}"/>
                </a:ext>
              </a:extLst>
            </p:cNvPr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9" name="Google Shape;10883;p79">
              <a:extLst>
                <a:ext uri="{FF2B5EF4-FFF2-40B4-BE49-F238E27FC236}">
                  <a16:creationId xmlns:a16="http://schemas.microsoft.com/office/drawing/2014/main" id="{D657E0AB-2BD8-0760-0509-F0C118080EBB}"/>
                </a:ext>
              </a:extLst>
            </p:cNvPr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0" name="Google Shape;10884;p79">
            <a:extLst>
              <a:ext uri="{FF2B5EF4-FFF2-40B4-BE49-F238E27FC236}">
                <a16:creationId xmlns:a16="http://schemas.microsoft.com/office/drawing/2014/main" id="{814A63EF-E9B5-2409-93EA-23733BE2B3B0}"/>
              </a:ext>
            </a:extLst>
          </p:cNvPr>
          <p:cNvGrpSpPr/>
          <p:nvPr/>
        </p:nvGrpSpPr>
        <p:grpSpPr>
          <a:xfrm>
            <a:off x="5448735" y="2005778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471" name="Google Shape;10885;p79">
              <a:extLst>
                <a:ext uri="{FF2B5EF4-FFF2-40B4-BE49-F238E27FC236}">
                  <a16:creationId xmlns:a16="http://schemas.microsoft.com/office/drawing/2014/main" id="{0D8A31B5-8676-1BC4-675B-75225B866C7F}"/>
                </a:ext>
              </a:extLst>
            </p:cNvPr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2" name="Google Shape;10886;p79">
              <a:extLst>
                <a:ext uri="{FF2B5EF4-FFF2-40B4-BE49-F238E27FC236}">
                  <a16:creationId xmlns:a16="http://schemas.microsoft.com/office/drawing/2014/main" id="{FC967873-49D0-778D-00A3-74B53C813285}"/>
                </a:ext>
              </a:extLst>
            </p:cNvPr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3" name="Google Shape;10887;p79">
              <a:extLst>
                <a:ext uri="{FF2B5EF4-FFF2-40B4-BE49-F238E27FC236}">
                  <a16:creationId xmlns:a16="http://schemas.microsoft.com/office/drawing/2014/main" id="{23762CF3-2FA0-684C-5F72-79026AAB0FEF}"/>
                </a:ext>
              </a:extLst>
            </p:cNvPr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4" name="Google Shape;10888;p79">
              <a:extLst>
                <a:ext uri="{FF2B5EF4-FFF2-40B4-BE49-F238E27FC236}">
                  <a16:creationId xmlns:a16="http://schemas.microsoft.com/office/drawing/2014/main" id="{400D43CC-A14A-9A2C-76C0-1C2B012868F5}"/>
                </a:ext>
              </a:extLst>
            </p:cNvPr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5" name="Google Shape;10889;p79">
              <a:extLst>
                <a:ext uri="{FF2B5EF4-FFF2-40B4-BE49-F238E27FC236}">
                  <a16:creationId xmlns:a16="http://schemas.microsoft.com/office/drawing/2014/main" id="{77373D84-4544-9DD9-F12C-10FD0B604905}"/>
                </a:ext>
              </a:extLst>
            </p:cNvPr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6" name="Google Shape;10890;p79">
              <a:extLst>
                <a:ext uri="{FF2B5EF4-FFF2-40B4-BE49-F238E27FC236}">
                  <a16:creationId xmlns:a16="http://schemas.microsoft.com/office/drawing/2014/main" id="{39D39EBB-ED66-B668-5594-9655CFC13064}"/>
                </a:ext>
              </a:extLst>
            </p:cNvPr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7" name="Google Shape;10891;p79">
              <a:extLst>
                <a:ext uri="{FF2B5EF4-FFF2-40B4-BE49-F238E27FC236}">
                  <a16:creationId xmlns:a16="http://schemas.microsoft.com/office/drawing/2014/main" id="{EB6B1C6E-E56B-46BB-CAE8-0749EBE8EFDA}"/>
                </a:ext>
              </a:extLst>
            </p:cNvPr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8" name="Google Shape;10892;p79">
              <a:extLst>
                <a:ext uri="{FF2B5EF4-FFF2-40B4-BE49-F238E27FC236}">
                  <a16:creationId xmlns:a16="http://schemas.microsoft.com/office/drawing/2014/main" id="{921F24EF-D534-2C6E-056F-3656AFAC6E05}"/>
                </a:ext>
              </a:extLst>
            </p:cNvPr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9" name="Google Shape;10893;p79">
            <a:extLst>
              <a:ext uri="{FF2B5EF4-FFF2-40B4-BE49-F238E27FC236}">
                <a16:creationId xmlns:a16="http://schemas.microsoft.com/office/drawing/2014/main" id="{E668F3B7-FA92-2319-B542-921538EFEBFC}"/>
              </a:ext>
            </a:extLst>
          </p:cNvPr>
          <p:cNvGrpSpPr/>
          <p:nvPr/>
        </p:nvGrpSpPr>
        <p:grpSpPr>
          <a:xfrm>
            <a:off x="6363051" y="2006158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480" name="Google Shape;10894;p79">
              <a:extLst>
                <a:ext uri="{FF2B5EF4-FFF2-40B4-BE49-F238E27FC236}">
                  <a16:creationId xmlns:a16="http://schemas.microsoft.com/office/drawing/2014/main" id="{462F73F2-8A78-3C87-E91F-C8C20C484CDC}"/>
                </a:ext>
              </a:extLst>
            </p:cNvPr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1" name="Google Shape;10895;p79">
              <a:extLst>
                <a:ext uri="{FF2B5EF4-FFF2-40B4-BE49-F238E27FC236}">
                  <a16:creationId xmlns:a16="http://schemas.microsoft.com/office/drawing/2014/main" id="{A3073A86-A473-7102-8673-560C9FB8B70B}"/>
                </a:ext>
              </a:extLst>
            </p:cNvPr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2" name="Google Shape;10896;p79">
              <a:extLst>
                <a:ext uri="{FF2B5EF4-FFF2-40B4-BE49-F238E27FC236}">
                  <a16:creationId xmlns:a16="http://schemas.microsoft.com/office/drawing/2014/main" id="{9E40A616-75EE-57B9-27BE-525BA73C4A4A}"/>
                </a:ext>
              </a:extLst>
            </p:cNvPr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3" name="Google Shape;10897;p79">
              <a:extLst>
                <a:ext uri="{FF2B5EF4-FFF2-40B4-BE49-F238E27FC236}">
                  <a16:creationId xmlns:a16="http://schemas.microsoft.com/office/drawing/2014/main" id="{804E31E4-1400-BB94-8ED3-9EBDD40C946D}"/>
                </a:ext>
              </a:extLst>
            </p:cNvPr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4" name="Google Shape;10898;p79">
              <a:extLst>
                <a:ext uri="{FF2B5EF4-FFF2-40B4-BE49-F238E27FC236}">
                  <a16:creationId xmlns:a16="http://schemas.microsoft.com/office/drawing/2014/main" id="{BD4B028C-B254-7168-0749-1B5C2B82C918}"/>
                </a:ext>
              </a:extLst>
            </p:cNvPr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5" name="Google Shape;10899;p79">
              <a:extLst>
                <a:ext uri="{FF2B5EF4-FFF2-40B4-BE49-F238E27FC236}">
                  <a16:creationId xmlns:a16="http://schemas.microsoft.com/office/drawing/2014/main" id="{B4BBAF7B-858E-9CCC-BDED-FA5F8C8620C3}"/>
                </a:ext>
              </a:extLst>
            </p:cNvPr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6" name="Google Shape;10900;p79">
              <a:extLst>
                <a:ext uri="{FF2B5EF4-FFF2-40B4-BE49-F238E27FC236}">
                  <a16:creationId xmlns:a16="http://schemas.microsoft.com/office/drawing/2014/main" id="{0D1A9473-6D81-7B39-49D5-149359C8CA91}"/>
                </a:ext>
              </a:extLst>
            </p:cNvPr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7" name="Google Shape;10901;p79">
            <a:extLst>
              <a:ext uri="{FF2B5EF4-FFF2-40B4-BE49-F238E27FC236}">
                <a16:creationId xmlns:a16="http://schemas.microsoft.com/office/drawing/2014/main" id="{420E6962-B51F-CAEC-CFE9-C37943B9DD74}"/>
              </a:ext>
            </a:extLst>
          </p:cNvPr>
          <p:cNvGrpSpPr/>
          <p:nvPr/>
        </p:nvGrpSpPr>
        <p:grpSpPr>
          <a:xfrm>
            <a:off x="8605805" y="2006538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488" name="Google Shape;10902;p79">
              <a:extLst>
                <a:ext uri="{FF2B5EF4-FFF2-40B4-BE49-F238E27FC236}">
                  <a16:creationId xmlns:a16="http://schemas.microsoft.com/office/drawing/2014/main" id="{8DBDEAC9-66DD-EAF2-1B7D-D09B7805A6E7}"/>
                </a:ext>
              </a:extLst>
            </p:cNvPr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9" name="Google Shape;10903;p79">
              <a:extLst>
                <a:ext uri="{FF2B5EF4-FFF2-40B4-BE49-F238E27FC236}">
                  <a16:creationId xmlns:a16="http://schemas.microsoft.com/office/drawing/2014/main" id="{162F4FED-7822-A6D7-B37F-2498F2CCDA6E}"/>
                </a:ext>
              </a:extLst>
            </p:cNvPr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0" name="Google Shape;10904;p79">
              <a:extLst>
                <a:ext uri="{FF2B5EF4-FFF2-40B4-BE49-F238E27FC236}">
                  <a16:creationId xmlns:a16="http://schemas.microsoft.com/office/drawing/2014/main" id="{71B0BD84-DB76-FD22-17E4-0355933A054B}"/>
                </a:ext>
              </a:extLst>
            </p:cNvPr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1" name="Google Shape;10905;p79">
              <a:extLst>
                <a:ext uri="{FF2B5EF4-FFF2-40B4-BE49-F238E27FC236}">
                  <a16:creationId xmlns:a16="http://schemas.microsoft.com/office/drawing/2014/main" id="{D4614845-5C00-96FE-174E-231C50DF7634}"/>
                </a:ext>
              </a:extLst>
            </p:cNvPr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2" name="Google Shape;10906;p79">
              <a:extLst>
                <a:ext uri="{FF2B5EF4-FFF2-40B4-BE49-F238E27FC236}">
                  <a16:creationId xmlns:a16="http://schemas.microsoft.com/office/drawing/2014/main" id="{C5A3871A-41B8-A5C4-D5D4-699F768251C4}"/>
                </a:ext>
              </a:extLst>
            </p:cNvPr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10907;p79">
              <a:extLst>
                <a:ext uri="{FF2B5EF4-FFF2-40B4-BE49-F238E27FC236}">
                  <a16:creationId xmlns:a16="http://schemas.microsoft.com/office/drawing/2014/main" id="{F47577C1-3437-D184-DE58-A3B516B07D04}"/>
                </a:ext>
              </a:extLst>
            </p:cNvPr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4" name="Google Shape;10908;p79">
            <a:extLst>
              <a:ext uri="{FF2B5EF4-FFF2-40B4-BE49-F238E27FC236}">
                <a16:creationId xmlns:a16="http://schemas.microsoft.com/office/drawing/2014/main" id="{304826E9-4AFB-CDFF-9EAB-2D94FA657F23}"/>
              </a:ext>
            </a:extLst>
          </p:cNvPr>
          <p:cNvGrpSpPr/>
          <p:nvPr/>
        </p:nvGrpSpPr>
        <p:grpSpPr>
          <a:xfrm>
            <a:off x="5907398" y="2003529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495" name="Google Shape;10909;p79">
              <a:extLst>
                <a:ext uri="{FF2B5EF4-FFF2-40B4-BE49-F238E27FC236}">
                  <a16:creationId xmlns:a16="http://schemas.microsoft.com/office/drawing/2014/main" id="{718062C1-EC14-4D4F-6A05-0E0F3EFDC002}"/>
                </a:ext>
              </a:extLst>
            </p:cNvPr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6" name="Google Shape;10910;p79">
              <a:extLst>
                <a:ext uri="{FF2B5EF4-FFF2-40B4-BE49-F238E27FC236}">
                  <a16:creationId xmlns:a16="http://schemas.microsoft.com/office/drawing/2014/main" id="{19796BE7-7443-B06F-B91A-E8C4BB1226F7}"/>
                </a:ext>
              </a:extLst>
            </p:cNvPr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10911;p79">
              <a:extLst>
                <a:ext uri="{FF2B5EF4-FFF2-40B4-BE49-F238E27FC236}">
                  <a16:creationId xmlns:a16="http://schemas.microsoft.com/office/drawing/2014/main" id="{90E24BC1-E7C7-7FBD-6A20-D692F433740F}"/>
                </a:ext>
              </a:extLst>
            </p:cNvPr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10912;p79">
              <a:extLst>
                <a:ext uri="{FF2B5EF4-FFF2-40B4-BE49-F238E27FC236}">
                  <a16:creationId xmlns:a16="http://schemas.microsoft.com/office/drawing/2014/main" id="{366DF4AA-876A-734E-B0A3-F17CB11FC32A}"/>
                </a:ext>
              </a:extLst>
            </p:cNvPr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9" name="Google Shape;10913;p79">
              <a:extLst>
                <a:ext uri="{FF2B5EF4-FFF2-40B4-BE49-F238E27FC236}">
                  <a16:creationId xmlns:a16="http://schemas.microsoft.com/office/drawing/2014/main" id="{B62DFF61-FF3C-7528-5CE0-9E9C26B8416D}"/>
                </a:ext>
              </a:extLst>
            </p:cNvPr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0" name="Google Shape;10914;p79">
            <a:extLst>
              <a:ext uri="{FF2B5EF4-FFF2-40B4-BE49-F238E27FC236}">
                <a16:creationId xmlns:a16="http://schemas.microsoft.com/office/drawing/2014/main" id="{21DEC217-494F-5AA9-7866-8DFB37A1BAC1}"/>
              </a:ext>
            </a:extLst>
          </p:cNvPr>
          <p:cNvGrpSpPr/>
          <p:nvPr/>
        </p:nvGrpSpPr>
        <p:grpSpPr>
          <a:xfrm>
            <a:off x="6806223" y="2002388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501" name="Google Shape;10915;p79">
              <a:extLst>
                <a:ext uri="{FF2B5EF4-FFF2-40B4-BE49-F238E27FC236}">
                  <a16:creationId xmlns:a16="http://schemas.microsoft.com/office/drawing/2014/main" id="{B3C33C3F-B6AD-3288-9D50-6F8E0B44DD2F}"/>
                </a:ext>
              </a:extLst>
            </p:cNvPr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2" name="Google Shape;10916;p79">
              <a:extLst>
                <a:ext uri="{FF2B5EF4-FFF2-40B4-BE49-F238E27FC236}">
                  <a16:creationId xmlns:a16="http://schemas.microsoft.com/office/drawing/2014/main" id="{EF1482AF-F65C-4738-8DDD-430FE6B525F2}"/>
                </a:ext>
              </a:extLst>
            </p:cNvPr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3" name="Google Shape;10917;p79">
              <a:extLst>
                <a:ext uri="{FF2B5EF4-FFF2-40B4-BE49-F238E27FC236}">
                  <a16:creationId xmlns:a16="http://schemas.microsoft.com/office/drawing/2014/main" id="{0CD61A51-7738-BBC0-2687-7B7854EF3534}"/>
                </a:ext>
              </a:extLst>
            </p:cNvPr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4" name="Google Shape;10918;p79">
              <a:extLst>
                <a:ext uri="{FF2B5EF4-FFF2-40B4-BE49-F238E27FC236}">
                  <a16:creationId xmlns:a16="http://schemas.microsoft.com/office/drawing/2014/main" id="{B5A93B6B-31CD-1D96-3CC5-F4AD158091B0}"/>
                </a:ext>
              </a:extLst>
            </p:cNvPr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5" name="Google Shape;10919;p79">
              <a:extLst>
                <a:ext uri="{FF2B5EF4-FFF2-40B4-BE49-F238E27FC236}">
                  <a16:creationId xmlns:a16="http://schemas.microsoft.com/office/drawing/2014/main" id="{1BC09F65-E1F8-D47C-CC60-D51D7FB5F997}"/>
                </a:ext>
              </a:extLst>
            </p:cNvPr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6" name="Google Shape;10920;p79">
              <a:extLst>
                <a:ext uri="{FF2B5EF4-FFF2-40B4-BE49-F238E27FC236}">
                  <a16:creationId xmlns:a16="http://schemas.microsoft.com/office/drawing/2014/main" id="{1356F272-3A85-6D01-AFFD-4B377A97B18F}"/>
                </a:ext>
              </a:extLst>
            </p:cNvPr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7" name="Google Shape;10921;p79">
            <a:extLst>
              <a:ext uri="{FF2B5EF4-FFF2-40B4-BE49-F238E27FC236}">
                <a16:creationId xmlns:a16="http://schemas.microsoft.com/office/drawing/2014/main" id="{6D94C02C-CF91-67D4-9D64-DD56207A3BE4}"/>
              </a:ext>
            </a:extLst>
          </p:cNvPr>
          <p:cNvGrpSpPr/>
          <p:nvPr/>
        </p:nvGrpSpPr>
        <p:grpSpPr>
          <a:xfrm>
            <a:off x="2736357" y="1547938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508" name="Google Shape;10922;p79">
              <a:extLst>
                <a:ext uri="{FF2B5EF4-FFF2-40B4-BE49-F238E27FC236}">
                  <a16:creationId xmlns:a16="http://schemas.microsoft.com/office/drawing/2014/main" id="{D8BBCEBF-5E0F-3836-B1E4-0F07A012A5A0}"/>
                </a:ext>
              </a:extLst>
            </p:cNvPr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9" name="Google Shape;10923;p79">
              <a:extLst>
                <a:ext uri="{FF2B5EF4-FFF2-40B4-BE49-F238E27FC236}">
                  <a16:creationId xmlns:a16="http://schemas.microsoft.com/office/drawing/2014/main" id="{624BD162-4D9E-2A64-7EBD-AB33D0A8523E}"/>
                </a:ext>
              </a:extLst>
            </p:cNvPr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0" name="Google Shape;10924;p79">
              <a:extLst>
                <a:ext uri="{FF2B5EF4-FFF2-40B4-BE49-F238E27FC236}">
                  <a16:creationId xmlns:a16="http://schemas.microsoft.com/office/drawing/2014/main" id="{3F0F8A12-0EC6-EDE5-BFBD-37CB9757EC58}"/>
                </a:ext>
              </a:extLst>
            </p:cNvPr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1" name="Google Shape;10925;p79">
              <a:extLst>
                <a:ext uri="{FF2B5EF4-FFF2-40B4-BE49-F238E27FC236}">
                  <a16:creationId xmlns:a16="http://schemas.microsoft.com/office/drawing/2014/main" id="{7CD28F35-0FEC-F717-EDE3-B3F8D8E368DC}"/>
                </a:ext>
              </a:extLst>
            </p:cNvPr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2" name="Google Shape;10926;p79">
              <a:extLst>
                <a:ext uri="{FF2B5EF4-FFF2-40B4-BE49-F238E27FC236}">
                  <a16:creationId xmlns:a16="http://schemas.microsoft.com/office/drawing/2014/main" id="{F57757E5-90FF-66AF-7CF8-74C3409D3BF9}"/>
                </a:ext>
              </a:extLst>
            </p:cNvPr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3" name="Google Shape;10927;p79">
              <a:extLst>
                <a:ext uri="{FF2B5EF4-FFF2-40B4-BE49-F238E27FC236}">
                  <a16:creationId xmlns:a16="http://schemas.microsoft.com/office/drawing/2014/main" id="{A396D3E8-6B72-7AC6-4D8C-366CADB9AC2B}"/>
                </a:ext>
              </a:extLst>
            </p:cNvPr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4" name="Google Shape;10928;p79">
              <a:extLst>
                <a:ext uri="{FF2B5EF4-FFF2-40B4-BE49-F238E27FC236}">
                  <a16:creationId xmlns:a16="http://schemas.microsoft.com/office/drawing/2014/main" id="{F27ACEC0-35D2-C1E5-D8A9-F2126C6A691D}"/>
                </a:ext>
              </a:extLst>
            </p:cNvPr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5" name="Google Shape;10929;p79">
              <a:extLst>
                <a:ext uri="{FF2B5EF4-FFF2-40B4-BE49-F238E27FC236}">
                  <a16:creationId xmlns:a16="http://schemas.microsoft.com/office/drawing/2014/main" id="{9070A767-A84A-EC36-4DD7-93EA5691B1AA}"/>
                </a:ext>
              </a:extLst>
            </p:cNvPr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6" name="Google Shape;10930;p79">
            <a:extLst>
              <a:ext uri="{FF2B5EF4-FFF2-40B4-BE49-F238E27FC236}">
                <a16:creationId xmlns:a16="http://schemas.microsoft.com/office/drawing/2014/main" id="{900599B4-59EE-5119-D290-5518E8D5051E}"/>
              </a:ext>
            </a:extLst>
          </p:cNvPr>
          <p:cNvGrpSpPr/>
          <p:nvPr/>
        </p:nvGrpSpPr>
        <p:grpSpPr>
          <a:xfrm>
            <a:off x="2288243" y="1578510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517" name="Google Shape;10931;p79">
              <a:extLst>
                <a:ext uri="{FF2B5EF4-FFF2-40B4-BE49-F238E27FC236}">
                  <a16:creationId xmlns:a16="http://schemas.microsoft.com/office/drawing/2014/main" id="{F367983C-694D-F4FB-454F-C7BF0D52A8AB}"/>
                </a:ext>
              </a:extLst>
            </p:cNvPr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8" name="Google Shape;10932;p79">
              <a:extLst>
                <a:ext uri="{FF2B5EF4-FFF2-40B4-BE49-F238E27FC236}">
                  <a16:creationId xmlns:a16="http://schemas.microsoft.com/office/drawing/2014/main" id="{0599355B-6F1A-25C5-8475-B78C6A058514}"/>
                </a:ext>
              </a:extLst>
            </p:cNvPr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9" name="Google Shape;10933;p79">
              <a:extLst>
                <a:ext uri="{FF2B5EF4-FFF2-40B4-BE49-F238E27FC236}">
                  <a16:creationId xmlns:a16="http://schemas.microsoft.com/office/drawing/2014/main" id="{50ED69E7-79E0-ECA8-3BD6-ACF7E0C68473}"/>
                </a:ext>
              </a:extLst>
            </p:cNvPr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0" name="Google Shape;10934;p79">
              <a:extLst>
                <a:ext uri="{FF2B5EF4-FFF2-40B4-BE49-F238E27FC236}">
                  <a16:creationId xmlns:a16="http://schemas.microsoft.com/office/drawing/2014/main" id="{EE02A605-2082-2EEA-C522-AEB5899655A4}"/>
                </a:ext>
              </a:extLst>
            </p:cNvPr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1" name="Google Shape;10935;p79">
            <a:extLst>
              <a:ext uri="{FF2B5EF4-FFF2-40B4-BE49-F238E27FC236}">
                <a16:creationId xmlns:a16="http://schemas.microsoft.com/office/drawing/2014/main" id="{D8810700-EC55-9F66-99DB-A29A10B68965}"/>
              </a:ext>
            </a:extLst>
          </p:cNvPr>
          <p:cNvGrpSpPr/>
          <p:nvPr/>
        </p:nvGrpSpPr>
        <p:grpSpPr>
          <a:xfrm>
            <a:off x="1399968" y="1579650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522" name="Google Shape;10936;p79">
              <a:extLst>
                <a:ext uri="{FF2B5EF4-FFF2-40B4-BE49-F238E27FC236}">
                  <a16:creationId xmlns:a16="http://schemas.microsoft.com/office/drawing/2014/main" id="{BBE3B313-14E5-C156-DB00-9B497ADC0BED}"/>
                </a:ext>
              </a:extLst>
            </p:cNvPr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3" name="Google Shape;10937;p79">
              <a:extLst>
                <a:ext uri="{FF2B5EF4-FFF2-40B4-BE49-F238E27FC236}">
                  <a16:creationId xmlns:a16="http://schemas.microsoft.com/office/drawing/2014/main" id="{C9520054-C3B7-968A-799F-1735C766209F}"/>
                </a:ext>
              </a:extLst>
            </p:cNvPr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4" name="Google Shape;10938;p79">
              <a:extLst>
                <a:ext uri="{FF2B5EF4-FFF2-40B4-BE49-F238E27FC236}">
                  <a16:creationId xmlns:a16="http://schemas.microsoft.com/office/drawing/2014/main" id="{6EC4C5EB-E59B-D18E-4452-68EB31884BA2}"/>
                </a:ext>
              </a:extLst>
            </p:cNvPr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5" name="Google Shape;10939;p79">
              <a:extLst>
                <a:ext uri="{FF2B5EF4-FFF2-40B4-BE49-F238E27FC236}">
                  <a16:creationId xmlns:a16="http://schemas.microsoft.com/office/drawing/2014/main" id="{E31E1B5D-2410-F95B-2014-CA6D2864CEF8}"/>
                </a:ext>
              </a:extLst>
            </p:cNvPr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6" name="Google Shape;10940;p79">
              <a:extLst>
                <a:ext uri="{FF2B5EF4-FFF2-40B4-BE49-F238E27FC236}">
                  <a16:creationId xmlns:a16="http://schemas.microsoft.com/office/drawing/2014/main" id="{A820E011-F036-7834-0418-EB8FE203CB76}"/>
                </a:ext>
              </a:extLst>
            </p:cNvPr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7" name="Google Shape;10941;p79">
            <a:extLst>
              <a:ext uri="{FF2B5EF4-FFF2-40B4-BE49-F238E27FC236}">
                <a16:creationId xmlns:a16="http://schemas.microsoft.com/office/drawing/2014/main" id="{BD9C6DAA-BE57-ABD8-B018-8196364FAAF5}"/>
              </a:ext>
            </a:extLst>
          </p:cNvPr>
          <p:cNvGrpSpPr/>
          <p:nvPr/>
        </p:nvGrpSpPr>
        <p:grpSpPr>
          <a:xfrm>
            <a:off x="3625012" y="1573916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528" name="Google Shape;10942;p79">
              <a:extLst>
                <a:ext uri="{FF2B5EF4-FFF2-40B4-BE49-F238E27FC236}">
                  <a16:creationId xmlns:a16="http://schemas.microsoft.com/office/drawing/2014/main" id="{CA594757-DD35-C97E-E647-5E19D47AEFC2}"/>
                </a:ext>
              </a:extLst>
            </p:cNvPr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9" name="Google Shape;10943;p79">
              <a:extLst>
                <a:ext uri="{FF2B5EF4-FFF2-40B4-BE49-F238E27FC236}">
                  <a16:creationId xmlns:a16="http://schemas.microsoft.com/office/drawing/2014/main" id="{3BDF0C7F-B384-CB10-215B-0006A28575F8}"/>
                </a:ext>
              </a:extLst>
            </p:cNvPr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0" name="Google Shape;10944;p79">
              <a:extLst>
                <a:ext uri="{FF2B5EF4-FFF2-40B4-BE49-F238E27FC236}">
                  <a16:creationId xmlns:a16="http://schemas.microsoft.com/office/drawing/2014/main" id="{0C6536D3-E85A-5440-BC42-488CE7574306}"/>
                </a:ext>
              </a:extLst>
            </p:cNvPr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1" name="Google Shape;10945;p79">
              <a:extLst>
                <a:ext uri="{FF2B5EF4-FFF2-40B4-BE49-F238E27FC236}">
                  <a16:creationId xmlns:a16="http://schemas.microsoft.com/office/drawing/2014/main" id="{F31F10EF-1FC5-CAC6-04F9-F730202EAC5C}"/>
                </a:ext>
              </a:extLst>
            </p:cNvPr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2" name="Google Shape;10946;p79">
              <a:extLst>
                <a:ext uri="{FF2B5EF4-FFF2-40B4-BE49-F238E27FC236}">
                  <a16:creationId xmlns:a16="http://schemas.microsoft.com/office/drawing/2014/main" id="{6A15505D-50A6-0313-74F5-FF207134AF9E}"/>
                </a:ext>
              </a:extLst>
            </p:cNvPr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3" name="Google Shape;10947;p79">
            <a:extLst>
              <a:ext uri="{FF2B5EF4-FFF2-40B4-BE49-F238E27FC236}">
                <a16:creationId xmlns:a16="http://schemas.microsoft.com/office/drawing/2014/main" id="{F91301B7-D288-DA72-5D76-0568E159C968}"/>
              </a:ext>
            </a:extLst>
          </p:cNvPr>
          <p:cNvGrpSpPr/>
          <p:nvPr/>
        </p:nvGrpSpPr>
        <p:grpSpPr>
          <a:xfrm>
            <a:off x="4073506" y="1565996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534" name="Google Shape;10948;p79">
              <a:extLst>
                <a:ext uri="{FF2B5EF4-FFF2-40B4-BE49-F238E27FC236}">
                  <a16:creationId xmlns:a16="http://schemas.microsoft.com/office/drawing/2014/main" id="{5CA8D303-DB00-D779-B141-4A55586ECF1A}"/>
                </a:ext>
              </a:extLst>
            </p:cNvPr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5" name="Google Shape;10949;p79">
              <a:extLst>
                <a:ext uri="{FF2B5EF4-FFF2-40B4-BE49-F238E27FC236}">
                  <a16:creationId xmlns:a16="http://schemas.microsoft.com/office/drawing/2014/main" id="{40EF6C56-E50D-22BA-AA54-60A0CFD49E9A}"/>
                </a:ext>
              </a:extLst>
            </p:cNvPr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6" name="Google Shape;10950;p79">
              <a:extLst>
                <a:ext uri="{FF2B5EF4-FFF2-40B4-BE49-F238E27FC236}">
                  <a16:creationId xmlns:a16="http://schemas.microsoft.com/office/drawing/2014/main" id="{FA439CD2-12F0-649D-3335-45E829056931}"/>
                </a:ext>
              </a:extLst>
            </p:cNvPr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7" name="Google Shape;10951;p79">
              <a:extLst>
                <a:ext uri="{FF2B5EF4-FFF2-40B4-BE49-F238E27FC236}">
                  <a16:creationId xmlns:a16="http://schemas.microsoft.com/office/drawing/2014/main" id="{F124CA55-1458-9EBB-4AB9-D4269836159C}"/>
                </a:ext>
              </a:extLst>
            </p:cNvPr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8" name="Google Shape;10952;p79">
              <a:extLst>
                <a:ext uri="{FF2B5EF4-FFF2-40B4-BE49-F238E27FC236}">
                  <a16:creationId xmlns:a16="http://schemas.microsoft.com/office/drawing/2014/main" id="{E2A659CC-6252-64AE-BE2F-C7CAB43C1C77}"/>
                </a:ext>
              </a:extLst>
            </p:cNvPr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9" name="Google Shape;10953;p79">
              <a:extLst>
                <a:ext uri="{FF2B5EF4-FFF2-40B4-BE49-F238E27FC236}">
                  <a16:creationId xmlns:a16="http://schemas.microsoft.com/office/drawing/2014/main" id="{1691211F-2339-23A9-6CA2-C40FFB4E5AB9}"/>
                </a:ext>
              </a:extLst>
            </p:cNvPr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0" name="Google Shape;10954;p79">
              <a:extLst>
                <a:ext uri="{FF2B5EF4-FFF2-40B4-BE49-F238E27FC236}">
                  <a16:creationId xmlns:a16="http://schemas.microsoft.com/office/drawing/2014/main" id="{84C72196-E8B4-C585-4D93-80E954D48012}"/>
                </a:ext>
              </a:extLst>
            </p:cNvPr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1" name="Google Shape;10955;p79">
            <a:extLst>
              <a:ext uri="{FF2B5EF4-FFF2-40B4-BE49-F238E27FC236}">
                <a16:creationId xmlns:a16="http://schemas.microsoft.com/office/drawing/2014/main" id="{2E74A2C0-3351-87C9-E381-9BFDE52C0916}"/>
              </a:ext>
            </a:extLst>
          </p:cNvPr>
          <p:cNvGrpSpPr/>
          <p:nvPr/>
        </p:nvGrpSpPr>
        <p:grpSpPr>
          <a:xfrm>
            <a:off x="3181809" y="1567105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542" name="Google Shape;10956;p79">
              <a:extLst>
                <a:ext uri="{FF2B5EF4-FFF2-40B4-BE49-F238E27FC236}">
                  <a16:creationId xmlns:a16="http://schemas.microsoft.com/office/drawing/2014/main" id="{76EDC9B3-3E67-B132-5CAF-413FCBC49045}"/>
                </a:ext>
              </a:extLst>
            </p:cNvPr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3" name="Google Shape;10957;p79">
              <a:extLst>
                <a:ext uri="{FF2B5EF4-FFF2-40B4-BE49-F238E27FC236}">
                  <a16:creationId xmlns:a16="http://schemas.microsoft.com/office/drawing/2014/main" id="{1713AF1E-2E6B-978D-2CF3-F8CF060DD13E}"/>
                </a:ext>
              </a:extLst>
            </p:cNvPr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4" name="Google Shape;10958;p79">
              <a:extLst>
                <a:ext uri="{FF2B5EF4-FFF2-40B4-BE49-F238E27FC236}">
                  <a16:creationId xmlns:a16="http://schemas.microsoft.com/office/drawing/2014/main" id="{3A42CD75-D4B6-89D9-68A2-9B30E2C8C730}"/>
                </a:ext>
              </a:extLst>
            </p:cNvPr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5" name="Google Shape;10959;p79">
              <a:extLst>
                <a:ext uri="{FF2B5EF4-FFF2-40B4-BE49-F238E27FC236}">
                  <a16:creationId xmlns:a16="http://schemas.microsoft.com/office/drawing/2014/main" id="{484E0499-AB92-E888-0AFF-D4A313F7A1CA}"/>
                </a:ext>
              </a:extLst>
            </p:cNvPr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6" name="Google Shape;10960;p79">
              <a:extLst>
                <a:ext uri="{FF2B5EF4-FFF2-40B4-BE49-F238E27FC236}">
                  <a16:creationId xmlns:a16="http://schemas.microsoft.com/office/drawing/2014/main" id="{E3236CE8-552C-92D8-DCD5-D0C9FCB3361B}"/>
                </a:ext>
              </a:extLst>
            </p:cNvPr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7" name="Google Shape;10961;p79">
              <a:extLst>
                <a:ext uri="{FF2B5EF4-FFF2-40B4-BE49-F238E27FC236}">
                  <a16:creationId xmlns:a16="http://schemas.microsoft.com/office/drawing/2014/main" id="{6FE93849-00B9-9117-5CA9-05FF3C480EAA}"/>
                </a:ext>
              </a:extLst>
            </p:cNvPr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8" name="Google Shape;10962;p79">
              <a:extLst>
                <a:ext uri="{FF2B5EF4-FFF2-40B4-BE49-F238E27FC236}">
                  <a16:creationId xmlns:a16="http://schemas.microsoft.com/office/drawing/2014/main" id="{986AFB7B-3975-ED99-25DF-804CABE31209}"/>
                </a:ext>
              </a:extLst>
            </p:cNvPr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9" name="Google Shape;10963;p79">
              <a:extLst>
                <a:ext uri="{FF2B5EF4-FFF2-40B4-BE49-F238E27FC236}">
                  <a16:creationId xmlns:a16="http://schemas.microsoft.com/office/drawing/2014/main" id="{42B8BE79-0542-69DF-3A4C-D00C4ADC5E22}"/>
                </a:ext>
              </a:extLst>
            </p:cNvPr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0" name="Google Shape;10964;p79">
            <a:extLst>
              <a:ext uri="{FF2B5EF4-FFF2-40B4-BE49-F238E27FC236}">
                <a16:creationId xmlns:a16="http://schemas.microsoft.com/office/drawing/2014/main" id="{D74C5DC9-6585-6186-EFD5-74F8D9D5EF27}"/>
              </a:ext>
            </a:extLst>
          </p:cNvPr>
          <p:cNvGrpSpPr/>
          <p:nvPr/>
        </p:nvGrpSpPr>
        <p:grpSpPr>
          <a:xfrm>
            <a:off x="1844691" y="1556555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551" name="Google Shape;10965;p79">
              <a:extLst>
                <a:ext uri="{FF2B5EF4-FFF2-40B4-BE49-F238E27FC236}">
                  <a16:creationId xmlns:a16="http://schemas.microsoft.com/office/drawing/2014/main" id="{682EFFBE-67D8-64EA-497E-967462CB379D}"/>
                </a:ext>
              </a:extLst>
            </p:cNvPr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2" name="Google Shape;10966;p79">
              <a:extLst>
                <a:ext uri="{FF2B5EF4-FFF2-40B4-BE49-F238E27FC236}">
                  <a16:creationId xmlns:a16="http://schemas.microsoft.com/office/drawing/2014/main" id="{882F351C-CD9C-3A5B-6D97-55AE63FF43F1}"/>
                </a:ext>
              </a:extLst>
            </p:cNvPr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3" name="Google Shape;10967;p79">
              <a:extLst>
                <a:ext uri="{FF2B5EF4-FFF2-40B4-BE49-F238E27FC236}">
                  <a16:creationId xmlns:a16="http://schemas.microsoft.com/office/drawing/2014/main" id="{76C5A2C5-878A-E09C-031F-E3077FDB09E0}"/>
                </a:ext>
              </a:extLst>
            </p:cNvPr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4" name="Google Shape;10968;p79">
              <a:extLst>
                <a:ext uri="{FF2B5EF4-FFF2-40B4-BE49-F238E27FC236}">
                  <a16:creationId xmlns:a16="http://schemas.microsoft.com/office/drawing/2014/main" id="{F176653C-7217-2FC5-6BCE-227525C3E530}"/>
                </a:ext>
              </a:extLst>
            </p:cNvPr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5" name="Google Shape;10969;p79">
              <a:extLst>
                <a:ext uri="{FF2B5EF4-FFF2-40B4-BE49-F238E27FC236}">
                  <a16:creationId xmlns:a16="http://schemas.microsoft.com/office/drawing/2014/main" id="{E39BDA77-5AA4-7E3B-EA0F-75E600FF492F}"/>
                </a:ext>
              </a:extLst>
            </p:cNvPr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6" name="Google Shape;10970;p79">
              <a:extLst>
                <a:ext uri="{FF2B5EF4-FFF2-40B4-BE49-F238E27FC236}">
                  <a16:creationId xmlns:a16="http://schemas.microsoft.com/office/drawing/2014/main" id="{8C3CE3F6-CA8B-9792-F23D-E39AD94F9AB4}"/>
                </a:ext>
              </a:extLst>
            </p:cNvPr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7" name="Google Shape;10971;p79">
              <a:extLst>
                <a:ext uri="{FF2B5EF4-FFF2-40B4-BE49-F238E27FC236}">
                  <a16:creationId xmlns:a16="http://schemas.microsoft.com/office/drawing/2014/main" id="{CA3E1F1C-E935-889F-58DC-D4FF6AC0E375}"/>
                </a:ext>
              </a:extLst>
            </p:cNvPr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8" name="Google Shape;10972;p79">
              <a:extLst>
                <a:ext uri="{FF2B5EF4-FFF2-40B4-BE49-F238E27FC236}">
                  <a16:creationId xmlns:a16="http://schemas.microsoft.com/office/drawing/2014/main" id="{56D18BD4-8EC8-6B61-6EA5-C99F56BEB1FD}"/>
                </a:ext>
              </a:extLst>
            </p:cNvPr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9" name="Google Shape;10973;p79">
            <a:extLst>
              <a:ext uri="{FF2B5EF4-FFF2-40B4-BE49-F238E27FC236}">
                <a16:creationId xmlns:a16="http://schemas.microsoft.com/office/drawing/2014/main" id="{7DA87637-F1A6-7A78-AAD3-75C79154C26F}"/>
              </a:ext>
            </a:extLst>
          </p:cNvPr>
          <p:cNvGrpSpPr/>
          <p:nvPr/>
        </p:nvGrpSpPr>
        <p:grpSpPr>
          <a:xfrm>
            <a:off x="4518198" y="1565616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560" name="Google Shape;10974;p79">
              <a:extLst>
                <a:ext uri="{FF2B5EF4-FFF2-40B4-BE49-F238E27FC236}">
                  <a16:creationId xmlns:a16="http://schemas.microsoft.com/office/drawing/2014/main" id="{FBF6E3C9-0461-2874-9EF1-7E762C30BFE4}"/>
                </a:ext>
              </a:extLst>
            </p:cNvPr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1" name="Google Shape;10975;p79">
              <a:extLst>
                <a:ext uri="{FF2B5EF4-FFF2-40B4-BE49-F238E27FC236}">
                  <a16:creationId xmlns:a16="http://schemas.microsoft.com/office/drawing/2014/main" id="{C1B8D8E1-0CFC-6CC9-D6BF-33BA2646BE07}"/>
                </a:ext>
              </a:extLst>
            </p:cNvPr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2" name="Google Shape;10976;p79">
              <a:extLst>
                <a:ext uri="{FF2B5EF4-FFF2-40B4-BE49-F238E27FC236}">
                  <a16:creationId xmlns:a16="http://schemas.microsoft.com/office/drawing/2014/main" id="{B51E154F-04E4-3AF8-C440-6F4707BE99B0}"/>
                </a:ext>
              </a:extLst>
            </p:cNvPr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3" name="Google Shape;10977;p79">
            <a:extLst>
              <a:ext uri="{FF2B5EF4-FFF2-40B4-BE49-F238E27FC236}">
                <a16:creationId xmlns:a16="http://schemas.microsoft.com/office/drawing/2014/main" id="{3AFE6A0E-69E7-04D8-5E3C-CA4FB9A54A38}"/>
              </a:ext>
            </a:extLst>
          </p:cNvPr>
          <p:cNvGrpSpPr/>
          <p:nvPr/>
        </p:nvGrpSpPr>
        <p:grpSpPr>
          <a:xfrm>
            <a:off x="8598646" y="1559185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564" name="Google Shape;10978;p79">
              <a:extLst>
                <a:ext uri="{FF2B5EF4-FFF2-40B4-BE49-F238E27FC236}">
                  <a16:creationId xmlns:a16="http://schemas.microsoft.com/office/drawing/2014/main" id="{BE8C90FD-F1ED-DFD7-9076-6BE36B3A5D62}"/>
                </a:ext>
              </a:extLst>
            </p:cNvPr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5" name="Google Shape;10979;p79">
              <a:extLst>
                <a:ext uri="{FF2B5EF4-FFF2-40B4-BE49-F238E27FC236}">
                  <a16:creationId xmlns:a16="http://schemas.microsoft.com/office/drawing/2014/main" id="{B7EE4496-5C78-D134-40F0-477947221ED4}"/>
                </a:ext>
              </a:extLst>
            </p:cNvPr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6" name="Google Shape;10980;p79">
              <a:extLst>
                <a:ext uri="{FF2B5EF4-FFF2-40B4-BE49-F238E27FC236}">
                  <a16:creationId xmlns:a16="http://schemas.microsoft.com/office/drawing/2014/main" id="{DC197958-7689-AE9D-1CB0-CE66F53D1002}"/>
                </a:ext>
              </a:extLst>
            </p:cNvPr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7" name="Google Shape;10981;p79">
              <a:extLst>
                <a:ext uri="{FF2B5EF4-FFF2-40B4-BE49-F238E27FC236}">
                  <a16:creationId xmlns:a16="http://schemas.microsoft.com/office/drawing/2014/main" id="{7DE939A3-C9B3-F1E8-7B75-232FE031A506}"/>
                </a:ext>
              </a:extLst>
            </p:cNvPr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8" name="Google Shape;10982;p79">
            <a:extLst>
              <a:ext uri="{FF2B5EF4-FFF2-40B4-BE49-F238E27FC236}">
                <a16:creationId xmlns:a16="http://schemas.microsoft.com/office/drawing/2014/main" id="{FBF5FD3B-3F90-08AE-3893-523BAB4E3E91}"/>
              </a:ext>
            </a:extLst>
          </p:cNvPr>
          <p:cNvGrpSpPr/>
          <p:nvPr/>
        </p:nvGrpSpPr>
        <p:grpSpPr>
          <a:xfrm>
            <a:off x="8147142" y="1558298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569" name="Google Shape;10983;p79">
              <a:extLst>
                <a:ext uri="{FF2B5EF4-FFF2-40B4-BE49-F238E27FC236}">
                  <a16:creationId xmlns:a16="http://schemas.microsoft.com/office/drawing/2014/main" id="{9584F13B-09C2-1E3C-B648-3794508F8980}"/>
                </a:ext>
              </a:extLst>
            </p:cNvPr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0" name="Google Shape;10984;p79">
              <a:extLst>
                <a:ext uri="{FF2B5EF4-FFF2-40B4-BE49-F238E27FC236}">
                  <a16:creationId xmlns:a16="http://schemas.microsoft.com/office/drawing/2014/main" id="{BE615934-7286-648F-4462-CA76DAC847D9}"/>
                </a:ext>
              </a:extLst>
            </p:cNvPr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1" name="Google Shape;10985;p79">
              <a:extLst>
                <a:ext uri="{FF2B5EF4-FFF2-40B4-BE49-F238E27FC236}">
                  <a16:creationId xmlns:a16="http://schemas.microsoft.com/office/drawing/2014/main" id="{B8F68BDC-3FF1-9E51-1A0C-4CFC84FD4A3B}"/>
                </a:ext>
              </a:extLst>
            </p:cNvPr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2" name="Google Shape;10986;p79">
              <a:extLst>
                <a:ext uri="{FF2B5EF4-FFF2-40B4-BE49-F238E27FC236}">
                  <a16:creationId xmlns:a16="http://schemas.microsoft.com/office/drawing/2014/main" id="{D966C30D-A257-6DBD-2D68-4162F5EFD8E3}"/>
                </a:ext>
              </a:extLst>
            </p:cNvPr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3" name="Google Shape;10987;p79">
              <a:extLst>
                <a:ext uri="{FF2B5EF4-FFF2-40B4-BE49-F238E27FC236}">
                  <a16:creationId xmlns:a16="http://schemas.microsoft.com/office/drawing/2014/main" id="{B7A4BBB9-14E9-6BEC-0605-796C28822CD8}"/>
                </a:ext>
              </a:extLst>
            </p:cNvPr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4" name="Google Shape;10988;p79">
              <a:extLst>
                <a:ext uri="{FF2B5EF4-FFF2-40B4-BE49-F238E27FC236}">
                  <a16:creationId xmlns:a16="http://schemas.microsoft.com/office/drawing/2014/main" id="{3A228AE8-9C64-9C05-E435-B511211A0983}"/>
                </a:ext>
              </a:extLst>
            </p:cNvPr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5" name="Google Shape;10989;p79">
            <a:extLst>
              <a:ext uri="{FF2B5EF4-FFF2-40B4-BE49-F238E27FC236}">
                <a16:creationId xmlns:a16="http://schemas.microsoft.com/office/drawing/2014/main" id="{705ACAC4-CE21-410F-455E-CBCF471DF173}"/>
              </a:ext>
            </a:extLst>
          </p:cNvPr>
          <p:cNvGrpSpPr/>
          <p:nvPr/>
        </p:nvGrpSpPr>
        <p:grpSpPr>
          <a:xfrm>
            <a:off x="7698300" y="1559185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576" name="Google Shape;10990;p79">
              <a:extLst>
                <a:ext uri="{FF2B5EF4-FFF2-40B4-BE49-F238E27FC236}">
                  <a16:creationId xmlns:a16="http://schemas.microsoft.com/office/drawing/2014/main" id="{84F22DF6-C2F4-C6FF-E9B6-40747C1066D2}"/>
                </a:ext>
              </a:extLst>
            </p:cNvPr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7" name="Google Shape;10991;p79">
              <a:extLst>
                <a:ext uri="{FF2B5EF4-FFF2-40B4-BE49-F238E27FC236}">
                  <a16:creationId xmlns:a16="http://schemas.microsoft.com/office/drawing/2014/main" id="{167AD295-06E9-E586-96CE-229F99F8F064}"/>
                </a:ext>
              </a:extLst>
            </p:cNvPr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8" name="Google Shape;10992;p79">
              <a:extLst>
                <a:ext uri="{FF2B5EF4-FFF2-40B4-BE49-F238E27FC236}">
                  <a16:creationId xmlns:a16="http://schemas.microsoft.com/office/drawing/2014/main" id="{59E3ADAD-AF03-6FBF-B3B5-822A7BFA2649}"/>
                </a:ext>
              </a:extLst>
            </p:cNvPr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9" name="Google Shape;10993;p79">
              <a:extLst>
                <a:ext uri="{FF2B5EF4-FFF2-40B4-BE49-F238E27FC236}">
                  <a16:creationId xmlns:a16="http://schemas.microsoft.com/office/drawing/2014/main" id="{AC65F0FD-9837-F2DA-B1E6-3EF592CD7805}"/>
                </a:ext>
              </a:extLst>
            </p:cNvPr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0" name="Google Shape;10994;p79">
              <a:extLst>
                <a:ext uri="{FF2B5EF4-FFF2-40B4-BE49-F238E27FC236}">
                  <a16:creationId xmlns:a16="http://schemas.microsoft.com/office/drawing/2014/main" id="{2CDF4E4F-9C27-7163-67C7-7BFDB4B683DA}"/>
                </a:ext>
              </a:extLst>
            </p:cNvPr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1" name="Google Shape;10995;p79">
              <a:extLst>
                <a:ext uri="{FF2B5EF4-FFF2-40B4-BE49-F238E27FC236}">
                  <a16:creationId xmlns:a16="http://schemas.microsoft.com/office/drawing/2014/main" id="{1474827D-61D5-A6CA-5406-00824A21AD0A}"/>
                </a:ext>
              </a:extLst>
            </p:cNvPr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2" name="Google Shape;10996;p79">
              <a:extLst>
                <a:ext uri="{FF2B5EF4-FFF2-40B4-BE49-F238E27FC236}">
                  <a16:creationId xmlns:a16="http://schemas.microsoft.com/office/drawing/2014/main" id="{4E3ED8E7-5C5C-76C0-E090-01D125324EB0}"/>
                </a:ext>
              </a:extLst>
            </p:cNvPr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3" name="Google Shape;10997;p79">
            <a:extLst>
              <a:ext uri="{FF2B5EF4-FFF2-40B4-BE49-F238E27FC236}">
                <a16:creationId xmlns:a16="http://schemas.microsoft.com/office/drawing/2014/main" id="{F39B7DB2-390E-0ABB-DDDC-0A0840D38A4B}"/>
              </a:ext>
            </a:extLst>
          </p:cNvPr>
          <p:cNvGrpSpPr/>
          <p:nvPr/>
        </p:nvGrpSpPr>
        <p:grpSpPr>
          <a:xfrm>
            <a:off x="7248666" y="1558456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584" name="Google Shape;10998;p79">
              <a:extLst>
                <a:ext uri="{FF2B5EF4-FFF2-40B4-BE49-F238E27FC236}">
                  <a16:creationId xmlns:a16="http://schemas.microsoft.com/office/drawing/2014/main" id="{FB4B99D8-20D5-BF1B-D120-5592E894C533}"/>
                </a:ext>
              </a:extLst>
            </p:cNvPr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5" name="Google Shape;10999;p79">
              <a:extLst>
                <a:ext uri="{FF2B5EF4-FFF2-40B4-BE49-F238E27FC236}">
                  <a16:creationId xmlns:a16="http://schemas.microsoft.com/office/drawing/2014/main" id="{82A3FEB2-4BF1-1A60-B3CB-D9D78E9AEA20}"/>
                </a:ext>
              </a:extLst>
            </p:cNvPr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6" name="Google Shape;11000;p79">
              <a:extLst>
                <a:ext uri="{FF2B5EF4-FFF2-40B4-BE49-F238E27FC236}">
                  <a16:creationId xmlns:a16="http://schemas.microsoft.com/office/drawing/2014/main" id="{578BDBA2-4D08-605D-F56A-8523BAF66145}"/>
                </a:ext>
              </a:extLst>
            </p:cNvPr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7" name="Google Shape;11001;p79">
              <a:extLst>
                <a:ext uri="{FF2B5EF4-FFF2-40B4-BE49-F238E27FC236}">
                  <a16:creationId xmlns:a16="http://schemas.microsoft.com/office/drawing/2014/main" id="{45D03A9B-C2A5-4428-CFFF-E4BC1FF93E0C}"/>
                </a:ext>
              </a:extLst>
            </p:cNvPr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8" name="Google Shape;11002;p79">
              <a:extLst>
                <a:ext uri="{FF2B5EF4-FFF2-40B4-BE49-F238E27FC236}">
                  <a16:creationId xmlns:a16="http://schemas.microsoft.com/office/drawing/2014/main" id="{75A43EF0-CE4B-A7E0-4051-0872A587E348}"/>
                </a:ext>
              </a:extLst>
            </p:cNvPr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9" name="Google Shape;11003;p79">
              <a:extLst>
                <a:ext uri="{FF2B5EF4-FFF2-40B4-BE49-F238E27FC236}">
                  <a16:creationId xmlns:a16="http://schemas.microsoft.com/office/drawing/2014/main" id="{6BE3F484-342B-B8DB-CDDE-F4713D50809E}"/>
                </a:ext>
              </a:extLst>
            </p:cNvPr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0" name="Google Shape;11004;p79">
              <a:extLst>
                <a:ext uri="{FF2B5EF4-FFF2-40B4-BE49-F238E27FC236}">
                  <a16:creationId xmlns:a16="http://schemas.microsoft.com/office/drawing/2014/main" id="{09F5093F-5A79-14FD-59AF-9BBF83BA3803}"/>
                </a:ext>
              </a:extLst>
            </p:cNvPr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1" name="Google Shape;11005;p79">
            <a:extLst>
              <a:ext uri="{FF2B5EF4-FFF2-40B4-BE49-F238E27FC236}">
                <a16:creationId xmlns:a16="http://schemas.microsoft.com/office/drawing/2014/main" id="{2701A0ED-9D67-BE25-F347-73831315B891}"/>
              </a:ext>
            </a:extLst>
          </p:cNvPr>
          <p:cNvGrpSpPr/>
          <p:nvPr/>
        </p:nvGrpSpPr>
        <p:grpSpPr>
          <a:xfrm>
            <a:off x="6799824" y="1558076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592" name="Google Shape;11006;p79">
              <a:extLst>
                <a:ext uri="{FF2B5EF4-FFF2-40B4-BE49-F238E27FC236}">
                  <a16:creationId xmlns:a16="http://schemas.microsoft.com/office/drawing/2014/main" id="{07794299-6C93-647B-CDB1-9E49670E8968}"/>
                </a:ext>
              </a:extLst>
            </p:cNvPr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3" name="Google Shape;11007;p79">
              <a:extLst>
                <a:ext uri="{FF2B5EF4-FFF2-40B4-BE49-F238E27FC236}">
                  <a16:creationId xmlns:a16="http://schemas.microsoft.com/office/drawing/2014/main" id="{6B18BFFE-708E-F728-1274-7E335C9EAE48}"/>
                </a:ext>
              </a:extLst>
            </p:cNvPr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4" name="Google Shape;11008;p79">
              <a:extLst>
                <a:ext uri="{FF2B5EF4-FFF2-40B4-BE49-F238E27FC236}">
                  <a16:creationId xmlns:a16="http://schemas.microsoft.com/office/drawing/2014/main" id="{CECD4E52-9685-28CC-A958-CFF04779B764}"/>
                </a:ext>
              </a:extLst>
            </p:cNvPr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5" name="Google Shape;11009;p79">
              <a:extLst>
                <a:ext uri="{FF2B5EF4-FFF2-40B4-BE49-F238E27FC236}">
                  <a16:creationId xmlns:a16="http://schemas.microsoft.com/office/drawing/2014/main" id="{0C25CE98-2163-C9F6-4838-801679128E55}"/>
                </a:ext>
              </a:extLst>
            </p:cNvPr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6" name="Google Shape;11010;p79">
              <a:extLst>
                <a:ext uri="{FF2B5EF4-FFF2-40B4-BE49-F238E27FC236}">
                  <a16:creationId xmlns:a16="http://schemas.microsoft.com/office/drawing/2014/main" id="{D429CF18-7AE4-CF01-7D75-A9DC23D0FA06}"/>
                </a:ext>
              </a:extLst>
            </p:cNvPr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7" name="Google Shape;11011;p79">
              <a:extLst>
                <a:ext uri="{FF2B5EF4-FFF2-40B4-BE49-F238E27FC236}">
                  <a16:creationId xmlns:a16="http://schemas.microsoft.com/office/drawing/2014/main" id="{0C682A00-9154-F90E-7C54-5D0F90759406}"/>
                </a:ext>
              </a:extLst>
            </p:cNvPr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8" name="Google Shape;11012;p79">
            <a:extLst>
              <a:ext uri="{FF2B5EF4-FFF2-40B4-BE49-F238E27FC236}">
                <a16:creationId xmlns:a16="http://schemas.microsoft.com/office/drawing/2014/main" id="{986806E1-2826-02F1-EC48-D6B0FAA5DC9D}"/>
              </a:ext>
            </a:extLst>
          </p:cNvPr>
          <p:cNvGrpSpPr/>
          <p:nvPr/>
        </p:nvGrpSpPr>
        <p:grpSpPr>
          <a:xfrm>
            <a:off x="6352470" y="1559185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599" name="Google Shape;11013;p79">
              <a:extLst>
                <a:ext uri="{FF2B5EF4-FFF2-40B4-BE49-F238E27FC236}">
                  <a16:creationId xmlns:a16="http://schemas.microsoft.com/office/drawing/2014/main" id="{7B71B6C9-95B9-F8C6-3ACD-EC599589D808}"/>
                </a:ext>
              </a:extLst>
            </p:cNvPr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0" name="Google Shape;11014;p79">
              <a:extLst>
                <a:ext uri="{FF2B5EF4-FFF2-40B4-BE49-F238E27FC236}">
                  <a16:creationId xmlns:a16="http://schemas.microsoft.com/office/drawing/2014/main" id="{D8ACD3AE-0B67-BB46-5C4D-42B9DF693410}"/>
                </a:ext>
              </a:extLst>
            </p:cNvPr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1" name="Google Shape;11015;p79">
              <a:extLst>
                <a:ext uri="{FF2B5EF4-FFF2-40B4-BE49-F238E27FC236}">
                  <a16:creationId xmlns:a16="http://schemas.microsoft.com/office/drawing/2014/main" id="{00C6C4DC-11A0-8DEE-CC59-5439DC891F78}"/>
                </a:ext>
              </a:extLst>
            </p:cNvPr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2" name="Google Shape;11016;p79">
              <a:extLst>
                <a:ext uri="{FF2B5EF4-FFF2-40B4-BE49-F238E27FC236}">
                  <a16:creationId xmlns:a16="http://schemas.microsoft.com/office/drawing/2014/main" id="{692DFC44-383E-03C8-673F-93162D6FB540}"/>
                </a:ext>
              </a:extLst>
            </p:cNvPr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3" name="Google Shape;11017;p79">
              <a:extLst>
                <a:ext uri="{FF2B5EF4-FFF2-40B4-BE49-F238E27FC236}">
                  <a16:creationId xmlns:a16="http://schemas.microsoft.com/office/drawing/2014/main" id="{9DA51894-AE11-178F-C822-E62F7582EE37}"/>
                </a:ext>
              </a:extLst>
            </p:cNvPr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4" name="Google Shape;11018;p79">
              <a:extLst>
                <a:ext uri="{FF2B5EF4-FFF2-40B4-BE49-F238E27FC236}">
                  <a16:creationId xmlns:a16="http://schemas.microsoft.com/office/drawing/2014/main" id="{2D13376C-DC86-6FE0-4F8E-4F2C601B3E2C}"/>
                </a:ext>
              </a:extLst>
            </p:cNvPr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5" name="Google Shape;11019;p79">
              <a:extLst>
                <a:ext uri="{FF2B5EF4-FFF2-40B4-BE49-F238E27FC236}">
                  <a16:creationId xmlns:a16="http://schemas.microsoft.com/office/drawing/2014/main" id="{BB37BA87-151A-B0A7-8EE8-41235BBE29B4}"/>
                </a:ext>
              </a:extLst>
            </p:cNvPr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6" name="Google Shape;11020;p79">
              <a:extLst>
                <a:ext uri="{FF2B5EF4-FFF2-40B4-BE49-F238E27FC236}">
                  <a16:creationId xmlns:a16="http://schemas.microsoft.com/office/drawing/2014/main" id="{FC280C5C-ACDD-FA35-93DD-CD213A5E0524}"/>
                </a:ext>
              </a:extLst>
            </p:cNvPr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7" name="Google Shape;11021;p79">
              <a:extLst>
                <a:ext uri="{FF2B5EF4-FFF2-40B4-BE49-F238E27FC236}">
                  <a16:creationId xmlns:a16="http://schemas.microsoft.com/office/drawing/2014/main" id="{6C86B1E0-9ABF-3A64-081D-95E190F4B565}"/>
                </a:ext>
              </a:extLst>
            </p:cNvPr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8" name="Google Shape;11022;p79">
              <a:extLst>
                <a:ext uri="{FF2B5EF4-FFF2-40B4-BE49-F238E27FC236}">
                  <a16:creationId xmlns:a16="http://schemas.microsoft.com/office/drawing/2014/main" id="{723DC385-4D97-7162-A003-5F62E01D0E0C}"/>
                </a:ext>
              </a:extLst>
            </p:cNvPr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9" name="Google Shape;11023;p79">
              <a:extLst>
                <a:ext uri="{FF2B5EF4-FFF2-40B4-BE49-F238E27FC236}">
                  <a16:creationId xmlns:a16="http://schemas.microsoft.com/office/drawing/2014/main" id="{BA5D63B8-5A33-7C70-3DF0-8A299167FC82}"/>
                </a:ext>
              </a:extLst>
            </p:cNvPr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0" name="Google Shape;11024;p79">
              <a:extLst>
                <a:ext uri="{FF2B5EF4-FFF2-40B4-BE49-F238E27FC236}">
                  <a16:creationId xmlns:a16="http://schemas.microsoft.com/office/drawing/2014/main" id="{751891F7-E158-98B8-6F78-615D9616833E}"/>
                </a:ext>
              </a:extLst>
            </p:cNvPr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1" name="Google Shape;11025;p79">
              <a:extLst>
                <a:ext uri="{FF2B5EF4-FFF2-40B4-BE49-F238E27FC236}">
                  <a16:creationId xmlns:a16="http://schemas.microsoft.com/office/drawing/2014/main" id="{B1EECFB4-68F0-1C27-A273-DAACE9C9AD1E}"/>
                </a:ext>
              </a:extLst>
            </p:cNvPr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2" name="Google Shape;11026;p79">
            <a:extLst>
              <a:ext uri="{FF2B5EF4-FFF2-40B4-BE49-F238E27FC236}">
                <a16:creationId xmlns:a16="http://schemas.microsoft.com/office/drawing/2014/main" id="{3A82E94E-43A5-FAED-A4E5-C295CCFFA7B8}"/>
              </a:ext>
            </a:extLst>
          </p:cNvPr>
          <p:cNvGrpSpPr/>
          <p:nvPr/>
        </p:nvGrpSpPr>
        <p:grpSpPr>
          <a:xfrm>
            <a:off x="5903628" y="1559185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613" name="Google Shape;11027;p79">
              <a:extLst>
                <a:ext uri="{FF2B5EF4-FFF2-40B4-BE49-F238E27FC236}">
                  <a16:creationId xmlns:a16="http://schemas.microsoft.com/office/drawing/2014/main" id="{7DD3B93F-1839-8835-6928-CBCA4F114B62}"/>
                </a:ext>
              </a:extLst>
            </p:cNvPr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4" name="Google Shape;11028;p79">
              <a:extLst>
                <a:ext uri="{FF2B5EF4-FFF2-40B4-BE49-F238E27FC236}">
                  <a16:creationId xmlns:a16="http://schemas.microsoft.com/office/drawing/2014/main" id="{DAC5C169-0674-D181-2490-CADBB4BF6658}"/>
                </a:ext>
              </a:extLst>
            </p:cNvPr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5" name="Google Shape;11029;p79">
              <a:extLst>
                <a:ext uri="{FF2B5EF4-FFF2-40B4-BE49-F238E27FC236}">
                  <a16:creationId xmlns:a16="http://schemas.microsoft.com/office/drawing/2014/main" id="{559F7165-668F-036D-956B-17771259345C}"/>
                </a:ext>
              </a:extLst>
            </p:cNvPr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6" name="Google Shape;11030;p79">
              <a:extLst>
                <a:ext uri="{FF2B5EF4-FFF2-40B4-BE49-F238E27FC236}">
                  <a16:creationId xmlns:a16="http://schemas.microsoft.com/office/drawing/2014/main" id="{C9BF0F2B-567F-37FB-7C02-6832E7E89839}"/>
                </a:ext>
              </a:extLst>
            </p:cNvPr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7" name="Google Shape;11031;p79">
            <a:extLst>
              <a:ext uri="{FF2B5EF4-FFF2-40B4-BE49-F238E27FC236}">
                <a16:creationId xmlns:a16="http://schemas.microsoft.com/office/drawing/2014/main" id="{832FA22F-898A-0086-7638-5F9F3C3D7B83}"/>
              </a:ext>
            </a:extLst>
          </p:cNvPr>
          <p:cNvGrpSpPr/>
          <p:nvPr/>
        </p:nvGrpSpPr>
        <p:grpSpPr>
          <a:xfrm>
            <a:off x="5448735" y="1558456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618" name="Google Shape;11032;p79">
              <a:extLst>
                <a:ext uri="{FF2B5EF4-FFF2-40B4-BE49-F238E27FC236}">
                  <a16:creationId xmlns:a16="http://schemas.microsoft.com/office/drawing/2014/main" id="{308A4EB7-078C-AF5F-24AC-9F4678C5AB98}"/>
                </a:ext>
              </a:extLst>
            </p:cNvPr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9" name="Google Shape;11033;p79">
              <a:extLst>
                <a:ext uri="{FF2B5EF4-FFF2-40B4-BE49-F238E27FC236}">
                  <a16:creationId xmlns:a16="http://schemas.microsoft.com/office/drawing/2014/main" id="{0BF8FED8-BC69-F856-322A-C1EB392D8FB9}"/>
                </a:ext>
              </a:extLst>
            </p:cNvPr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0" name="Google Shape;11034;p79">
              <a:extLst>
                <a:ext uri="{FF2B5EF4-FFF2-40B4-BE49-F238E27FC236}">
                  <a16:creationId xmlns:a16="http://schemas.microsoft.com/office/drawing/2014/main" id="{3281F67A-1B27-9A1F-110E-40C305459EEC}"/>
                </a:ext>
              </a:extLst>
            </p:cNvPr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1" name="Google Shape;11035;p79">
              <a:extLst>
                <a:ext uri="{FF2B5EF4-FFF2-40B4-BE49-F238E27FC236}">
                  <a16:creationId xmlns:a16="http://schemas.microsoft.com/office/drawing/2014/main" id="{90390BF5-2C77-038E-BE2E-19DB38C3B84F}"/>
                </a:ext>
              </a:extLst>
            </p:cNvPr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2" name="Google Shape;11036;p79">
              <a:extLst>
                <a:ext uri="{FF2B5EF4-FFF2-40B4-BE49-F238E27FC236}">
                  <a16:creationId xmlns:a16="http://schemas.microsoft.com/office/drawing/2014/main" id="{BAF8C853-3CAD-04EF-A58E-63D5468A67E4}"/>
                </a:ext>
              </a:extLst>
            </p:cNvPr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3" name="Google Shape;11037;p79">
              <a:extLst>
                <a:ext uri="{FF2B5EF4-FFF2-40B4-BE49-F238E27FC236}">
                  <a16:creationId xmlns:a16="http://schemas.microsoft.com/office/drawing/2014/main" id="{C798F7C0-D665-047E-4A19-0F0C9BBF2071}"/>
                </a:ext>
              </a:extLst>
            </p:cNvPr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4" name="Google Shape;11038;p79">
              <a:extLst>
                <a:ext uri="{FF2B5EF4-FFF2-40B4-BE49-F238E27FC236}">
                  <a16:creationId xmlns:a16="http://schemas.microsoft.com/office/drawing/2014/main" id="{520CC416-64FB-B9EA-EE68-8C698656B9EE}"/>
                </a:ext>
              </a:extLst>
            </p:cNvPr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5" name="Google Shape;11039;p79">
              <a:extLst>
                <a:ext uri="{FF2B5EF4-FFF2-40B4-BE49-F238E27FC236}">
                  <a16:creationId xmlns:a16="http://schemas.microsoft.com/office/drawing/2014/main" id="{FA4DDAA1-9ED2-5784-D201-83B6C504B77D}"/>
                </a:ext>
              </a:extLst>
            </p:cNvPr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6" name="Google Shape;11040;p79">
              <a:extLst>
                <a:ext uri="{FF2B5EF4-FFF2-40B4-BE49-F238E27FC236}">
                  <a16:creationId xmlns:a16="http://schemas.microsoft.com/office/drawing/2014/main" id="{4DD35457-E8E5-5510-5C1F-B202604C3C16}"/>
                </a:ext>
              </a:extLst>
            </p:cNvPr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7" name="Google Shape;11041;p79">
              <a:extLst>
                <a:ext uri="{FF2B5EF4-FFF2-40B4-BE49-F238E27FC236}">
                  <a16:creationId xmlns:a16="http://schemas.microsoft.com/office/drawing/2014/main" id="{6DFE358D-8B5A-402A-3ACE-C657BA131D7A}"/>
                </a:ext>
              </a:extLst>
            </p:cNvPr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8" name="Google Shape;11042;p79">
              <a:extLst>
                <a:ext uri="{FF2B5EF4-FFF2-40B4-BE49-F238E27FC236}">
                  <a16:creationId xmlns:a16="http://schemas.microsoft.com/office/drawing/2014/main" id="{8BF68FE9-2DE7-8A40-2D77-812188D0AFB8}"/>
                </a:ext>
              </a:extLst>
            </p:cNvPr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9" name="Google Shape;11043;p79">
              <a:extLst>
                <a:ext uri="{FF2B5EF4-FFF2-40B4-BE49-F238E27FC236}">
                  <a16:creationId xmlns:a16="http://schemas.microsoft.com/office/drawing/2014/main" id="{6C06865C-3BF2-226C-387D-CF896251814C}"/>
                </a:ext>
              </a:extLst>
            </p:cNvPr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0" name="Google Shape;11044;p79">
              <a:extLst>
                <a:ext uri="{FF2B5EF4-FFF2-40B4-BE49-F238E27FC236}">
                  <a16:creationId xmlns:a16="http://schemas.microsoft.com/office/drawing/2014/main" id="{DEC9C0E1-9A6B-2DEE-A542-1EA7A699EC82}"/>
                </a:ext>
              </a:extLst>
            </p:cNvPr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31" name="Google Shape;11045;p79">
            <a:extLst>
              <a:ext uri="{FF2B5EF4-FFF2-40B4-BE49-F238E27FC236}">
                <a16:creationId xmlns:a16="http://schemas.microsoft.com/office/drawing/2014/main" id="{3C93E832-FCDC-A4DE-BAC2-01335601320D}"/>
              </a:ext>
            </a:extLst>
          </p:cNvPr>
          <p:cNvSpPr/>
          <p:nvPr/>
        </p:nvSpPr>
        <p:spPr>
          <a:xfrm>
            <a:off x="1423347" y="1103183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32" name="Google Shape;11046;p79">
            <a:extLst>
              <a:ext uri="{FF2B5EF4-FFF2-40B4-BE49-F238E27FC236}">
                <a16:creationId xmlns:a16="http://schemas.microsoft.com/office/drawing/2014/main" id="{7723F823-AC75-3142-4D6A-38C03AA2BA3A}"/>
              </a:ext>
            </a:extLst>
          </p:cNvPr>
          <p:cNvGrpSpPr/>
          <p:nvPr/>
        </p:nvGrpSpPr>
        <p:grpSpPr>
          <a:xfrm>
            <a:off x="2318434" y="1103183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633" name="Google Shape;11047;p79">
              <a:extLst>
                <a:ext uri="{FF2B5EF4-FFF2-40B4-BE49-F238E27FC236}">
                  <a16:creationId xmlns:a16="http://schemas.microsoft.com/office/drawing/2014/main" id="{43511F8B-FCE9-CD19-9905-CA512DE0301A}"/>
                </a:ext>
              </a:extLst>
            </p:cNvPr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4" name="Google Shape;11048;p79">
              <a:extLst>
                <a:ext uri="{FF2B5EF4-FFF2-40B4-BE49-F238E27FC236}">
                  <a16:creationId xmlns:a16="http://schemas.microsoft.com/office/drawing/2014/main" id="{8A2A55C9-86D2-905B-7975-86BB66F24E86}"/>
                </a:ext>
              </a:extLst>
            </p:cNvPr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5" name="Google Shape;11049;p79">
              <a:extLst>
                <a:ext uri="{FF2B5EF4-FFF2-40B4-BE49-F238E27FC236}">
                  <a16:creationId xmlns:a16="http://schemas.microsoft.com/office/drawing/2014/main" id="{C8831AEF-8C90-2FDB-7523-90FA139C3ACF}"/>
                </a:ext>
              </a:extLst>
            </p:cNvPr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6" name="Google Shape;11050;p79">
              <a:extLst>
                <a:ext uri="{FF2B5EF4-FFF2-40B4-BE49-F238E27FC236}">
                  <a16:creationId xmlns:a16="http://schemas.microsoft.com/office/drawing/2014/main" id="{346CBBF0-012B-8C20-9763-06BFBC1AAE61}"/>
                </a:ext>
              </a:extLst>
            </p:cNvPr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7" name="Google Shape;11051;p79">
              <a:extLst>
                <a:ext uri="{FF2B5EF4-FFF2-40B4-BE49-F238E27FC236}">
                  <a16:creationId xmlns:a16="http://schemas.microsoft.com/office/drawing/2014/main" id="{53BED382-D83D-D510-C62D-6695454D9294}"/>
                </a:ext>
              </a:extLst>
            </p:cNvPr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8" name="Google Shape;11052;p79">
              <a:extLst>
                <a:ext uri="{FF2B5EF4-FFF2-40B4-BE49-F238E27FC236}">
                  <a16:creationId xmlns:a16="http://schemas.microsoft.com/office/drawing/2014/main" id="{E45369D1-C74B-1226-CCDF-C263BC0926CC}"/>
                </a:ext>
              </a:extLst>
            </p:cNvPr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9" name="Google Shape;11053;p79">
              <a:extLst>
                <a:ext uri="{FF2B5EF4-FFF2-40B4-BE49-F238E27FC236}">
                  <a16:creationId xmlns:a16="http://schemas.microsoft.com/office/drawing/2014/main" id="{D28FFCAC-8276-1BA9-E93B-FC483309E476}"/>
                </a:ext>
              </a:extLst>
            </p:cNvPr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0" name="Google Shape;11054;p79">
              <a:extLst>
                <a:ext uri="{FF2B5EF4-FFF2-40B4-BE49-F238E27FC236}">
                  <a16:creationId xmlns:a16="http://schemas.microsoft.com/office/drawing/2014/main" id="{BDD55163-E896-B83F-9458-99FC300F2312}"/>
                </a:ext>
              </a:extLst>
            </p:cNvPr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1" name="Google Shape;11055;p79">
              <a:extLst>
                <a:ext uri="{FF2B5EF4-FFF2-40B4-BE49-F238E27FC236}">
                  <a16:creationId xmlns:a16="http://schemas.microsoft.com/office/drawing/2014/main" id="{A89443A5-C2B5-6316-99C1-6359F3E3479C}"/>
                </a:ext>
              </a:extLst>
            </p:cNvPr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2" name="Google Shape;11056;p79">
            <a:extLst>
              <a:ext uri="{FF2B5EF4-FFF2-40B4-BE49-F238E27FC236}">
                <a16:creationId xmlns:a16="http://schemas.microsoft.com/office/drawing/2014/main" id="{AEEEF731-E7BE-3160-B960-B09C9C3AC5D0}"/>
              </a:ext>
            </a:extLst>
          </p:cNvPr>
          <p:cNvGrpSpPr/>
          <p:nvPr/>
        </p:nvGrpSpPr>
        <p:grpSpPr>
          <a:xfrm>
            <a:off x="4558178" y="1102866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643" name="Google Shape;11057;p79">
              <a:extLst>
                <a:ext uri="{FF2B5EF4-FFF2-40B4-BE49-F238E27FC236}">
                  <a16:creationId xmlns:a16="http://schemas.microsoft.com/office/drawing/2014/main" id="{7367984C-4842-108A-E631-53FC9C514B7C}"/>
                </a:ext>
              </a:extLst>
            </p:cNvPr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4" name="Google Shape;11058;p79">
              <a:extLst>
                <a:ext uri="{FF2B5EF4-FFF2-40B4-BE49-F238E27FC236}">
                  <a16:creationId xmlns:a16="http://schemas.microsoft.com/office/drawing/2014/main" id="{B4BAC279-9695-D3F6-4952-EEA2CABB3153}"/>
                </a:ext>
              </a:extLst>
            </p:cNvPr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5" name="Google Shape;11059;p79">
              <a:extLst>
                <a:ext uri="{FF2B5EF4-FFF2-40B4-BE49-F238E27FC236}">
                  <a16:creationId xmlns:a16="http://schemas.microsoft.com/office/drawing/2014/main" id="{65116060-407F-F584-C562-75FC88BA03F4}"/>
                </a:ext>
              </a:extLst>
            </p:cNvPr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6" name="Google Shape;11060;p79">
              <a:extLst>
                <a:ext uri="{FF2B5EF4-FFF2-40B4-BE49-F238E27FC236}">
                  <a16:creationId xmlns:a16="http://schemas.microsoft.com/office/drawing/2014/main" id="{CA830035-6CDC-BE50-0237-620EEDD356F4}"/>
                </a:ext>
              </a:extLst>
            </p:cNvPr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7" name="Google Shape;11061;p79">
              <a:extLst>
                <a:ext uri="{FF2B5EF4-FFF2-40B4-BE49-F238E27FC236}">
                  <a16:creationId xmlns:a16="http://schemas.microsoft.com/office/drawing/2014/main" id="{17E6A145-7400-FB6A-9D2D-B101AD778699}"/>
                </a:ext>
              </a:extLst>
            </p:cNvPr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8" name="Google Shape;11062;p79">
            <a:extLst>
              <a:ext uri="{FF2B5EF4-FFF2-40B4-BE49-F238E27FC236}">
                <a16:creationId xmlns:a16="http://schemas.microsoft.com/office/drawing/2014/main" id="{8B0EF9D0-4E5F-6116-1EC6-0C9BDAEF864D}"/>
              </a:ext>
            </a:extLst>
          </p:cNvPr>
          <p:cNvGrpSpPr/>
          <p:nvPr/>
        </p:nvGrpSpPr>
        <p:grpSpPr>
          <a:xfrm>
            <a:off x="4081410" y="1098886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649" name="Google Shape;11063;p79">
              <a:extLst>
                <a:ext uri="{FF2B5EF4-FFF2-40B4-BE49-F238E27FC236}">
                  <a16:creationId xmlns:a16="http://schemas.microsoft.com/office/drawing/2014/main" id="{E26EAE99-FB43-ADB9-2E78-E47584601AA6}"/>
                </a:ext>
              </a:extLst>
            </p:cNvPr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0" name="Google Shape;11064;p79">
              <a:extLst>
                <a:ext uri="{FF2B5EF4-FFF2-40B4-BE49-F238E27FC236}">
                  <a16:creationId xmlns:a16="http://schemas.microsoft.com/office/drawing/2014/main" id="{86BB91B1-544D-DC41-29B1-C51E00CAE79F}"/>
                </a:ext>
              </a:extLst>
            </p:cNvPr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1" name="Google Shape;11065;p79">
              <a:extLst>
                <a:ext uri="{FF2B5EF4-FFF2-40B4-BE49-F238E27FC236}">
                  <a16:creationId xmlns:a16="http://schemas.microsoft.com/office/drawing/2014/main" id="{5D82FB2B-6A8D-EC42-21BF-9E6D92AF5E08}"/>
                </a:ext>
              </a:extLst>
            </p:cNvPr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2" name="Google Shape;11066;p79">
              <a:extLst>
                <a:ext uri="{FF2B5EF4-FFF2-40B4-BE49-F238E27FC236}">
                  <a16:creationId xmlns:a16="http://schemas.microsoft.com/office/drawing/2014/main" id="{EB05DD3B-4BEA-0F42-7073-4CA935560094}"/>
                </a:ext>
              </a:extLst>
            </p:cNvPr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3" name="Google Shape;11067;p79">
            <a:extLst>
              <a:ext uri="{FF2B5EF4-FFF2-40B4-BE49-F238E27FC236}">
                <a16:creationId xmlns:a16="http://schemas.microsoft.com/office/drawing/2014/main" id="{2632E38D-38F8-6FCD-AB27-155B1E0D1ACD}"/>
              </a:ext>
            </a:extLst>
          </p:cNvPr>
          <p:cNvGrpSpPr/>
          <p:nvPr/>
        </p:nvGrpSpPr>
        <p:grpSpPr>
          <a:xfrm>
            <a:off x="3678583" y="1103373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654" name="Google Shape;11068;p79">
              <a:extLst>
                <a:ext uri="{FF2B5EF4-FFF2-40B4-BE49-F238E27FC236}">
                  <a16:creationId xmlns:a16="http://schemas.microsoft.com/office/drawing/2014/main" id="{383355C7-E3CD-9B67-4CC3-8DC3E537FB53}"/>
                </a:ext>
              </a:extLst>
            </p:cNvPr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5" name="Google Shape;11069;p79">
              <a:extLst>
                <a:ext uri="{FF2B5EF4-FFF2-40B4-BE49-F238E27FC236}">
                  <a16:creationId xmlns:a16="http://schemas.microsoft.com/office/drawing/2014/main" id="{2A0C4774-815D-E053-32C8-609E51B568BF}"/>
                </a:ext>
              </a:extLst>
            </p:cNvPr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6" name="Google Shape;11070;p79">
              <a:extLst>
                <a:ext uri="{FF2B5EF4-FFF2-40B4-BE49-F238E27FC236}">
                  <a16:creationId xmlns:a16="http://schemas.microsoft.com/office/drawing/2014/main" id="{AAE1EDFF-4CD0-4B66-F1A5-73BE89423A0F}"/>
                </a:ext>
              </a:extLst>
            </p:cNvPr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7" name="Google Shape;11071;p79">
              <a:extLst>
                <a:ext uri="{FF2B5EF4-FFF2-40B4-BE49-F238E27FC236}">
                  <a16:creationId xmlns:a16="http://schemas.microsoft.com/office/drawing/2014/main" id="{4D9F3772-36A9-B890-6E1B-1A7AE3A58691}"/>
                </a:ext>
              </a:extLst>
            </p:cNvPr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8" name="Google Shape;11072;p79">
              <a:extLst>
                <a:ext uri="{FF2B5EF4-FFF2-40B4-BE49-F238E27FC236}">
                  <a16:creationId xmlns:a16="http://schemas.microsoft.com/office/drawing/2014/main" id="{2E528B4F-C54A-5E4B-E8FE-47F7AB8933DE}"/>
                </a:ext>
              </a:extLst>
            </p:cNvPr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9" name="Google Shape;11073;p79">
            <a:extLst>
              <a:ext uri="{FF2B5EF4-FFF2-40B4-BE49-F238E27FC236}">
                <a16:creationId xmlns:a16="http://schemas.microsoft.com/office/drawing/2014/main" id="{61037E62-70E6-1902-3BCE-0139F3F42BF6}"/>
              </a:ext>
            </a:extLst>
          </p:cNvPr>
          <p:cNvGrpSpPr/>
          <p:nvPr/>
        </p:nvGrpSpPr>
        <p:grpSpPr>
          <a:xfrm>
            <a:off x="3213869" y="1103183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660" name="Google Shape;11074;p79">
              <a:extLst>
                <a:ext uri="{FF2B5EF4-FFF2-40B4-BE49-F238E27FC236}">
                  <a16:creationId xmlns:a16="http://schemas.microsoft.com/office/drawing/2014/main" id="{CEF4C5E4-45D9-636C-E453-59C20CFB3B8D}"/>
                </a:ext>
              </a:extLst>
            </p:cNvPr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1" name="Google Shape;11075;p79">
              <a:extLst>
                <a:ext uri="{FF2B5EF4-FFF2-40B4-BE49-F238E27FC236}">
                  <a16:creationId xmlns:a16="http://schemas.microsoft.com/office/drawing/2014/main" id="{A191743E-43FE-7B7C-C766-392EBD998569}"/>
                </a:ext>
              </a:extLst>
            </p:cNvPr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2" name="Google Shape;11076;p79">
              <a:extLst>
                <a:ext uri="{FF2B5EF4-FFF2-40B4-BE49-F238E27FC236}">
                  <a16:creationId xmlns:a16="http://schemas.microsoft.com/office/drawing/2014/main" id="{BFDDDAD0-EDCA-C3E3-6B16-6DBDCB4A64ED}"/>
                </a:ext>
              </a:extLst>
            </p:cNvPr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3" name="Google Shape;11077;p79">
              <a:extLst>
                <a:ext uri="{FF2B5EF4-FFF2-40B4-BE49-F238E27FC236}">
                  <a16:creationId xmlns:a16="http://schemas.microsoft.com/office/drawing/2014/main" id="{C7481712-3677-562D-E751-4F6F5F87EE4A}"/>
                </a:ext>
              </a:extLst>
            </p:cNvPr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4" name="Google Shape;11078;p79">
              <a:extLst>
                <a:ext uri="{FF2B5EF4-FFF2-40B4-BE49-F238E27FC236}">
                  <a16:creationId xmlns:a16="http://schemas.microsoft.com/office/drawing/2014/main" id="{57D398EB-8E95-09E3-B321-554093522D69}"/>
                </a:ext>
              </a:extLst>
            </p:cNvPr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5" name="Google Shape;11079;p79">
              <a:extLst>
                <a:ext uri="{FF2B5EF4-FFF2-40B4-BE49-F238E27FC236}">
                  <a16:creationId xmlns:a16="http://schemas.microsoft.com/office/drawing/2014/main" id="{87A774A9-6AD9-5325-8D6A-1FED10C57B2E}"/>
                </a:ext>
              </a:extLst>
            </p:cNvPr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6" name="Google Shape;11080;p79">
              <a:extLst>
                <a:ext uri="{FF2B5EF4-FFF2-40B4-BE49-F238E27FC236}">
                  <a16:creationId xmlns:a16="http://schemas.microsoft.com/office/drawing/2014/main" id="{3DAB38E1-DA19-4721-CB17-94DB7C52AFD2}"/>
                </a:ext>
              </a:extLst>
            </p:cNvPr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7" name="Google Shape;11081;p79">
              <a:extLst>
                <a:ext uri="{FF2B5EF4-FFF2-40B4-BE49-F238E27FC236}">
                  <a16:creationId xmlns:a16="http://schemas.microsoft.com/office/drawing/2014/main" id="{6524E37A-887A-A725-B299-457A6C6D3A8B}"/>
                </a:ext>
              </a:extLst>
            </p:cNvPr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8" name="Google Shape;11082;p79">
              <a:extLst>
                <a:ext uri="{FF2B5EF4-FFF2-40B4-BE49-F238E27FC236}">
                  <a16:creationId xmlns:a16="http://schemas.microsoft.com/office/drawing/2014/main" id="{2B78DBCC-FF4F-A8C0-9E48-ABACBCF2A135}"/>
                </a:ext>
              </a:extLst>
            </p:cNvPr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9" name="Google Shape;11083;p79">
              <a:extLst>
                <a:ext uri="{FF2B5EF4-FFF2-40B4-BE49-F238E27FC236}">
                  <a16:creationId xmlns:a16="http://schemas.microsoft.com/office/drawing/2014/main" id="{45D36F06-F50F-31BD-42E6-328C34B7335F}"/>
                </a:ext>
              </a:extLst>
            </p:cNvPr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0" name="Google Shape;11084;p79">
            <a:extLst>
              <a:ext uri="{FF2B5EF4-FFF2-40B4-BE49-F238E27FC236}">
                <a16:creationId xmlns:a16="http://schemas.microsoft.com/office/drawing/2014/main" id="{CD9757B4-653E-31DF-8B7C-BF15884CA9B2}"/>
              </a:ext>
            </a:extLst>
          </p:cNvPr>
          <p:cNvGrpSpPr/>
          <p:nvPr/>
        </p:nvGrpSpPr>
        <p:grpSpPr>
          <a:xfrm>
            <a:off x="2783496" y="1102898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671" name="Google Shape;11085;p79">
              <a:extLst>
                <a:ext uri="{FF2B5EF4-FFF2-40B4-BE49-F238E27FC236}">
                  <a16:creationId xmlns:a16="http://schemas.microsoft.com/office/drawing/2014/main" id="{968C6961-CDB4-1576-0F46-D8A58D70B00B}"/>
                </a:ext>
              </a:extLst>
            </p:cNvPr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2" name="Google Shape;11086;p79">
              <a:extLst>
                <a:ext uri="{FF2B5EF4-FFF2-40B4-BE49-F238E27FC236}">
                  <a16:creationId xmlns:a16="http://schemas.microsoft.com/office/drawing/2014/main" id="{AA414D08-0D69-62C0-CDAC-F6B92711CB74}"/>
                </a:ext>
              </a:extLst>
            </p:cNvPr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3" name="Google Shape;11087;p79">
              <a:extLst>
                <a:ext uri="{FF2B5EF4-FFF2-40B4-BE49-F238E27FC236}">
                  <a16:creationId xmlns:a16="http://schemas.microsoft.com/office/drawing/2014/main" id="{8B93BF29-4528-83D4-FCBD-3695009D855C}"/>
                </a:ext>
              </a:extLst>
            </p:cNvPr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4" name="Google Shape;11088;p79">
              <a:extLst>
                <a:ext uri="{FF2B5EF4-FFF2-40B4-BE49-F238E27FC236}">
                  <a16:creationId xmlns:a16="http://schemas.microsoft.com/office/drawing/2014/main" id="{E6526DCC-23E6-C3B9-FC55-DF28A76EE60C}"/>
                </a:ext>
              </a:extLst>
            </p:cNvPr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5" name="Google Shape;11089;p79">
              <a:extLst>
                <a:ext uri="{FF2B5EF4-FFF2-40B4-BE49-F238E27FC236}">
                  <a16:creationId xmlns:a16="http://schemas.microsoft.com/office/drawing/2014/main" id="{25F33824-B483-EA79-9DFB-7369412DE9C2}"/>
                </a:ext>
              </a:extLst>
            </p:cNvPr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6" name="Google Shape;11090;p79">
              <a:extLst>
                <a:ext uri="{FF2B5EF4-FFF2-40B4-BE49-F238E27FC236}">
                  <a16:creationId xmlns:a16="http://schemas.microsoft.com/office/drawing/2014/main" id="{CA7F3801-7014-0300-253B-2BDE685238D3}"/>
                </a:ext>
              </a:extLst>
            </p:cNvPr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7" name="Google Shape;11091;p79">
              <a:extLst>
                <a:ext uri="{FF2B5EF4-FFF2-40B4-BE49-F238E27FC236}">
                  <a16:creationId xmlns:a16="http://schemas.microsoft.com/office/drawing/2014/main" id="{5A5918F7-F717-E86C-EE26-8DE9763A34BC}"/>
                </a:ext>
              </a:extLst>
            </p:cNvPr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8" name="Google Shape;11092;p79">
              <a:extLst>
                <a:ext uri="{FF2B5EF4-FFF2-40B4-BE49-F238E27FC236}">
                  <a16:creationId xmlns:a16="http://schemas.microsoft.com/office/drawing/2014/main" id="{B9A1C024-1E4D-64BC-06D6-6358B8FC6FEF}"/>
                </a:ext>
              </a:extLst>
            </p:cNvPr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9" name="Google Shape;11093;p79">
              <a:extLst>
                <a:ext uri="{FF2B5EF4-FFF2-40B4-BE49-F238E27FC236}">
                  <a16:creationId xmlns:a16="http://schemas.microsoft.com/office/drawing/2014/main" id="{71FA70B2-44BF-F237-AD0C-77023FDD61D1}"/>
                </a:ext>
              </a:extLst>
            </p:cNvPr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0" name="Google Shape;11094;p79">
              <a:extLst>
                <a:ext uri="{FF2B5EF4-FFF2-40B4-BE49-F238E27FC236}">
                  <a16:creationId xmlns:a16="http://schemas.microsoft.com/office/drawing/2014/main" id="{0C7779C0-121A-7A59-D310-494A0CF29780}"/>
                </a:ext>
              </a:extLst>
            </p:cNvPr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1" name="Google Shape;11095;p79">
              <a:extLst>
                <a:ext uri="{FF2B5EF4-FFF2-40B4-BE49-F238E27FC236}">
                  <a16:creationId xmlns:a16="http://schemas.microsoft.com/office/drawing/2014/main" id="{E189B04F-9970-732D-53C7-0C6A63BA6C3E}"/>
                </a:ext>
              </a:extLst>
            </p:cNvPr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2" name="Google Shape;11096;p79">
            <a:extLst>
              <a:ext uri="{FF2B5EF4-FFF2-40B4-BE49-F238E27FC236}">
                <a16:creationId xmlns:a16="http://schemas.microsoft.com/office/drawing/2014/main" id="{1D4B991F-5083-4B2D-D1C0-6CFA0667BF88}"/>
              </a:ext>
            </a:extLst>
          </p:cNvPr>
          <p:cNvGrpSpPr/>
          <p:nvPr/>
        </p:nvGrpSpPr>
        <p:grpSpPr>
          <a:xfrm>
            <a:off x="1882391" y="1103500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683" name="Google Shape;11097;p79">
              <a:extLst>
                <a:ext uri="{FF2B5EF4-FFF2-40B4-BE49-F238E27FC236}">
                  <a16:creationId xmlns:a16="http://schemas.microsoft.com/office/drawing/2014/main" id="{7C90E119-D228-A769-3FDE-3868411BB214}"/>
                </a:ext>
              </a:extLst>
            </p:cNvPr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4" name="Google Shape;11098;p79">
              <a:extLst>
                <a:ext uri="{FF2B5EF4-FFF2-40B4-BE49-F238E27FC236}">
                  <a16:creationId xmlns:a16="http://schemas.microsoft.com/office/drawing/2014/main" id="{FB28A955-3FB0-625F-7174-7A4D1F85D51A}"/>
                </a:ext>
              </a:extLst>
            </p:cNvPr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5" name="Google Shape;11099;p79">
              <a:extLst>
                <a:ext uri="{FF2B5EF4-FFF2-40B4-BE49-F238E27FC236}">
                  <a16:creationId xmlns:a16="http://schemas.microsoft.com/office/drawing/2014/main" id="{2B836EEE-A878-ECFC-9B94-001D79F7FF05}"/>
                </a:ext>
              </a:extLst>
            </p:cNvPr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6" name="Google Shape;11100;p79">
              <a:extLst>
                <a:ext uri="{FF2B5EF4-FFF2-40B4-BE49-F238E27FC236}">
                  <a16:creationId xmlns:a16="http://schemas.microsoft.com/office/drawing/2014/main" id="{E27E5650-269F-6579-CD0B-59CA89564C8F}"/>
                </a:ext>
              </a:extLst>
            </p:cNvPr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7" name="Google Shape;11101;p79">
            <a:extLst>
              <a:ext uri="{FF2B5EF4-FFF2-40B4-BE49-F238E27FC236}">
                <a16:creationId xmlns:a16="http://schemas.microsoft.com/office/drawing/2014/main" id="{527946BE-EE23-5C09-B5A9-7ADB1D8DEE68}"/>
              </a:ext>
            </a:extLst>
          </p:cNvPr>
          <p:cNvGrpSpPr/>
          <p:nvPr/>
        </p:nvGrpSpPr>
        <p:grpSpPr>
          <a:xfrm>
            <a:off x="7695259" y="1090353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688" name="Google Shape;11102;p79">
              <a:extLst>
                <a:ext uri="{FF2B5EF4-FFF2-40B4-BE49-F238E27FC236}">
                  <a16:creationId xmlns:a16="http://schemas.microsoft.com/office/drawing/2014/main" id="{CE310BE9-2DAD-D4CF-B72C-E39664CFC01D}"/>
                </a:ext>
              </a:extLst>
            </p:cNvPr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9" name="Google Shape;11103;p79">
              <a:extLst>
                <a:ext uri="{FF2B5EF4-FFF2-40B4-BE49-F238E27FC236}">
                  <a16:creationId xmlns:a16="http://schemas.microsoft.com/office/drawing/2014/main" id="{5817C092-D6E7-4C98-D832-165C422D3B2F}"/>
                </a:ext>
              </a:extLst>
            </p:cNvPr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0" name="Google Shape;11104;p79">
              <a:extLst>
                <a:ext uri="{FF2B5EF4-FFF2-40B4-BE49-F238E27FC236}">
                  <a16:creationId xmlns:a16="http://schemas.microsoft.com/office/drawing/2014/main" id="{0DA63938-72C5-C331-DC6C-B1BAE06A64E1}"/>
                </a:ext>
              </a:extLst>
            </p:cNvPr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1" name="Google Shape;11105;p79">
              <a:extLst>
                <a:ext uri="{FF2B5EF4-FFF2-40B4-BE49-F238E27FC236}">
                  <a16:creationId xmlns:a16="http://schemas.microsoft.com/office/drawing/2014/main" id="{899E5AC6-3AC5-7C17-C49C-14B71DD4EBC3}"/>
                </a:ext>
              </a:extLst>
            </p:cNvPr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2" name="Google Shape;11106;p79">
              <a:extLst>
                <a:ext uri="{FF2B5EF4-FFF2-40B4-BE49-F238E27FC236}">
                  <a16:creationId xmlns:a16="http://schemas.microsoft.com/office/drawing/2014/main" id="{7B5A65A5-7E61-2CD6-24C5-B7462259A725}"/>
                </a:ext>
              </a:extLst>
            </p:cNvPr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3" name="Google Shape;11107;p79">
              <a:extLst>
                <a:ext uri="{FF2B5EF4-FFF2-40B4-BE49-F238E27FC236}">
                  <a16:creationId xmlns:a16="http://schemas.microsoft.com/office/drawing/2014/main" id="{EDDFE730-475B-7306-C5E2-29A6393722A9}"/>
                </a:ext>
              </a:extLst>
            </p:cNvPr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4" name="Google Shape;11108;p79">
            <a:extLst>
              <a:ext uri="{FF2B5EF4-FFF2-40B4-BE49-F238E27FC236}">
                <a16:creationId xmlns:a16="http://schemas.microsoft.com/office/drawing/2014/main" id="{CD576A94-EF9B-38DD-844F-E3DBE18A081F}"/>
              </a:ext>
            </a:extLst>
          </p:cNvPr>
          <p:cNvGrpSpPr/>
          <p:nvPr/>
        </p:nvGrpSpPr>
        <p:grpSpPr>
          <a:xfrm>
            <a:off x="7236247" y="1090353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695" name="Google Shape;11109;p79">
              <a:extLst>
                <a:ext uri="{FF2B5EF4-FFF2-40B4-BE49-F238E27FC236}">
                  <a16:creationId xmlns:a16="http://schemas.microsoft.com/office/drawing/2014/main" id="{694DB5A8-63A4-AAAB-8513-2D82B03DA0A0}"/>
                </a:ext>
              </a:extLst>
            </p:cNvPr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6" name="Google Shape;11110;p79">
              <a:extLst>
                <a:ext uri="{FF2B5EF4-FFF2-40B4-BE49-F238E27FC236}">
                  <a16:creationId xmlns:a16="http://schemas.microsoft.com/office/drawing/2014/main" id="{D1E68366-5045-E0EA-0650-BE00EE4FE750}"/>
                </a:ext>
              </a:extLst>
            </p:cNvPr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7" name="Google Shape;11111;p79">
              <a:extLst>
                <a:ext uri="{FF2B5EF4-FFF2-40B4-BE49-F238E27FC236}">
                  <a16:creationId xmlns:a16="http://schemas.microsoft.com/office/drawing/2014/main" id="{604573AF-70CF-774A-3379-CC9DCCD2073F}"/>
                </a:ext>
              </a:extLst>
            </p:cNvPr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8" name="Google Shape;11112;p79">
              <a:extLst>
                <a:ext uri="{FF2B5EF4-FFF2-40B4-BE49-F238E27FC236}">
                  <a16:creationId xmlns:a16="http://schemas.microsoft.com/office/drawing/2014/main" id="{FEAA0573-FE73-6CD3-F673-4D8ACEBF4A64}"/>
                </a:ext>
              </a:extLst>
            </p:cNvPr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9" name="Google Shape;11113;p79">
            <a:extLst>
              <a:ext uri="{FF2B5EF4-FFF2-40B4-BE49-F238E27FC236}">
                <a16:creationId xmlns:a16="http://schemas.microsoft.com/office/drawing/2014/main" id="{C8638C49-5173-48E1-E8AF-6761502EFA77}"/>
              </a:ext>
            </a:extLst>
          </p:cNvPr>
          <p:cNvGrpSpPr/>
          <p:nvPr/>
        </p:nvGrpSpPr>
        <p:grpSpPr>
          <a:xfrm>
            <a:off x="6751923" y="1090733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700" name="Google Shape;11114;p79">
              <a:extLst>
                <a:ext uri="{FF2B5EF4-FFF2-40B4-BE49-F238E27FC236}">
                  <a16:creationId xmlns:a16="http://schemas.microsoft.com/office/drawing/2014/main" id="{855971E7-4A7A-92F0-4D02-04A4118C911A}"/>
                </a:ext>
              </a:extLst>
            </p:cNvPr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1" name="Google Shape;11115;p79">
              <a:extLst>
                <a:ext uri="{FF2B5EF4-FFF2-40B4-BE49-F238E27FC236}">
                  <a16:creationId xmlns:a16="http://schemas.microsoft.com/office/drawing/2014/main" id="{C7AF8E3D-4368-AB37-124D-4074EF941242}"/>
                </a:ext>
              </a:extLst>
            </p:cNvPr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2" name="Google Shape;11116;p79">
              <a:extLst>
                <a:ext uri="{FF2B5EF4-FFF2-40B4-BE49-F238E27FC236}">
                  <a16:creationId xmlns:a16="http://schemas.microsoft.com/office/drawing/2014/main" id="{D988D326-809F-A9B6-860B-E6469A11C568}"/>
                </a:ext>
              </a:extLst>
            </p:cNvPr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3" name="Google Shape;11117;p79">
              <a:extLst>
                <a:ext uri="{FF2B5EF4-FFF2-40B4-BE49-F238E27FC236}">
                  <a16:creationId xmlns:a16="http://schemas.microsoft.com/office/drawing/2014/main" id="{F4972469-1FEA-EA9A-9D36-30A2D5625B12}"/>
                </a:ext>
              </a:extLst>
            </p:cNvPr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4" name="Google Shape;11118;p79">
              <a:extLst>
                <a:ext uri="{FF2B5EF4-FFF2-40B4-BE49-F238E27FC236}">
                  <a16:creationId xmlns:a16="http://schemas.microsoft.com/office/drawing/2014/main" id="{9422A4B2-2F5D-DF00-D12E-5A9DA3CEC569}"/>
                </a:ext>
              </a:extLst>
            </p:cNvPr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05" name="Google Shape;11119;p79">
            <a:extLst>
              <a:ext uri="{FF2B5EF4-FFF2-40B4-BE49-F238E27FC236}">
                <a16:creationId xmlns:a16="http://schemas.microsoft.com/office/drawing/2014/main" id="{6B85D66F-0846-11E5-D120-69A6C668575B}"/>
              </a:ext>
            </a:extLst>
          </p:cNvPr>
          <p:cNvGrpSpPr/>
          <p:nvPr/>
        </p:nvGrpSpPr>
        <p:grpSpPr>
          <a:xfrm>
            <a:off x="5840616" y="1090353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706" name="Google Shape;11120;p79">
              <a:extLst>
                <a:ext uri="{FF2B5EF4-FFF2-40B4-BE49-F238E27FC236}">
                  <a16:creationId xmlns:a16="http://schemas.microsoft.com/office/drawing/2014/main" id="{7A5E2012-3A94-46B8-C9ED-9FDB45B6717E}"/>
                </a:ext>
              </a:extLst>
            </p:cNvPr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7" name="Google Shape;11121;p79">
              <a:extLst>
                <a:ext uri="{FF2B5EF4-FFF2-40B4-BE49-F238E27FC236}">
                  <a16:creationId xmlns:a16="http://schemas.microsoft.com/office/drawing/2014/main" id="{C2EFCC2F-CF7E-0206-05A4-3D9ACCB18815}"/>
                </a:ext>
              </a:extLst>
            </p:cNvPr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8" name="Google Shape;11122;p79">
              <a:extLst>
                <a:ext uri="{FF2B5EF4-FFF2-40B4-BE49-F238E27FC236}">
                  <a16:creationId xmlns:a16="http://schemas.microsoft.com/office/drawing/2014/main" id="{0CF048AD-EBD4-DAE5-F720-1753DAAD9F59}"/>
                </a:ext>
              </a:extLst>
            </p:cNvPr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9" name="Google Shape;11123;p79">
              <a:extLst>
                <a:ext uri="{FF2B5EF4-FFF2-40B4-BE49-F238E27FC236}">
                  <a16:creationId xmlns:a16="http://schemas.microsoft.com/office/drawing/2014/main" id="{F434FD6C-470F-FCA6-20BD-3D2BC3EA7CC5}"/>
                </a:ext>
              </a:extLst>
            </p:cNvPr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0" name="Google Shape;11124;p79">
              <a:extLst>
                <a:ext uri="{FF2B5EF4-FFF2-40B4-BE49-F238E27FC236}">
                  <a16:creationId xmlns:a16="http://schemas.microsoft.com/office/drawing/2014/main" id="{E44F4930-7A10-3FB9-B3B8-28638CE48644}"/>
                </a:ext>
              </a:extLst>
            </p:cNvPr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1" name="Google Shape;11125;p79">
              <a:extLst>
                <a:ext uri="{FF2B5EF4-FFF2-40B4-BE49-F238E27FC236}">
                  <a16:creationId xmlns:a16="http://schemas.microsoft.com/office/drawing/2014/main" id="{180B9FB2-9EFC-E73D-A386-BAAA3504F0B0}"/>
                </a:ext>
              </a:extLst>
            </p:cNvPr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2" name="Google Shape;11126;p79">
            <a:extLst>
              <a:ext uri="{FF2B5EF4-FFF2-40B4-BE49-F238E27FC236}">
                <a16:creationId xmlns:a16="http://schemas.microsoft.com/office/drawing/2014/main" id="{87CFBC3B-555D-CE27-DADE-FDF3E1D5C9D3}"/>
              </a:ext>
            </a:extLst>
          </p:cNvPr>
          <p:cNvGrpSpPr/>
          <p:nvPr/>
        </p:nvGrpSpPr>
        <p:grpSpPr>
          <a:xfrm>
            <a:off x="6299280" y="1089972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713" name="Google Shape;11127;p79">
              <a:extLst>
                <a:ext uri="{FF2B5EF4-FFF2-40B4-BE49-F238E27FC236}">
                  <a16:creationId xmlns:a16="http://schemas.microsoft.com/office/drawing/2014/main" id="{D831AFCC-A51B-91A9-D173-83DE785C93D6}"/>
                </a:ext>
              </a:extLst>
            </p:cNvPr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4" name="Google Shape;11128;p79">
              <a:extLst>
                <a:ext uri="{FF2B5EF4-FFF2-40B4-BE49-F238E27FC236}">
                  <a16:creationId xmlns:a16="http://schemas.microsoft.com/office/drawing/2014/main" id="{C9080258-D54A-D90F-6E49-5D9CC7C947A8}"/>
                </a:ext>
              </a:extLst>
            </p:cNvPr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5" name="Google Shape;11129;p79">
              <a:extLst>
                <a:ext uri="{FF2B5EF4-FFF2-40B4-BE49-F238E27FC236}">
                  <a16:creationId xmlns:a16="http://schemas.microsoft.com/office/drawing/2014/main" id="{30908A2E-37B0-595E-6145-21BBCCDAB19D}"/>
                </a:ext>
              </a:extLst>
            </p:cNvPr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6" name="Google Shape;11130;p79">
              <a:extLst>
                <a:ext uri="{FF2B5EF4-FFF2-40B4-BE49-F238E27FC236}">
                  <a16:creationId xmlns:a16="http://schemas.microsoft.com/office/drawing/2014/main" id="{10E4A35D-2C93-E790-2D4C-50EB3D410A10}"/>
                </a:ext>
              </a:extLst>
            </p:cNvPr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7" name="Google Shape;11131;p79">
              <a:extLst>
                <a:ext uri="{FF2B5EF4-FFF2-40B4-BE49-F238E27FC236}">
                  <a16:creationId xmlns:a16="http://schemas.microsoft.com/office/drawing/2014/main" id="{71B32E20-8415-902D-973C-C100CA95882E}"/>
                </a:ext>
              </a:extLst>
            </p:cNvPr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8" name="Google Shape;11132;p79">
              <a:extLst>
                <a:ext uri="{FF2B5EF4-FFF2-40B4-BE49-F238E27FC236}">
                  <a16:creationId xmlns:a16="http://schemas.microsoft.com/office/drawing/2014/main" id="{F912C5FE-E09E-ACAF-BB64-BE2F1A0D7628}"/>
                </a:ext>
              </a:extLst>
            </p:cNvPr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9" name="Google Shape;11133;p79">
              <a:extLst>
                <a:ext uri="{FF2B5EF4-FFF2-40B4-BE49-F238E27FC236}">
                  <a16:creationId xmlns:a16="http://schemas.microsoft.com/office/drawing/2014/main" id="{F01A7369-26B4-1C05-1422-77B00707F729}"/>
                </a:ext>
              </a:extLst>
            </p:cNvPr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0" name="Google Shape;11134;p79">
            <a:extLst>
              <a:ext uri="{FF2B5EF4-FFF2-40B4-BE49-F238E27FC236}">
                <a16:creationId xmlns:a16="http://schemas.microsoft.com/office/drawing/2014/main" id="{A3727E46-66D6-3D40-5242-3C28157DE45E}"/>
              </a:ext>
            </a:extLst>
          </p:cNvPr>
          <p:cNvGrpSpPr/>
          <p:nvPr/>
        </p:nvGrpSpPr>
        <p:grpSpPr>
          <a:xfrm>
            <a:off x="8598646" y="1091176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721" name="Google Shape;11135;p79">
              <a:extLst>
                <a:ext uri="{FF2B5EF4-FFF2-40B4-BE49-F238E27FC236}">
                  <a16:creationId xmlns:a16="http://schemas.microsoft.com/office/drawing/2014/main" id="{05191944-7E84-3B99-9F34-880C096BAF15}"/>
                </a:ext>
              </a:extLst>
            </p:cNvPr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2" name="Google Shape;11136;p79">
              <a:extLst>
                <a:ext uri="{FF2B5EF4-FFF2-40B4-BE49-F238E27FC236}">
                  <a16:creationId xmlns:a16="http://schemas.microsoft.com/office/drawing/2014/main" id="{48DD657D-BCB4-D1F0-E6E7-764F9A2F4309}"/>
                </a:ext>
              </a:extLst>
            </p:cNvPr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3" name="Google Shape;11137;p79">
              <a:extLst>
                <a:ext uri="{FF2B5EF4-FFF2-40B4-BE49-F238E27FC236}">
                  <a16:creationId xmlns:a16="http://schemas.microsoft.com/office/drawing/2014/main" id="{B15C655D-DB43-DF00-4708-BF5CADAB059B}"/>
                </a:ext>
              </a:extLst>
            </p:cNvPr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4" name="Google Shape;11138;p79">
              <a:extLst>
                <a:ext uri="{FF2B5EF4-FFF2-40B4-BE49-F238E27FC236}">
                  <a16:creationId xmlns:a16="http://schemas.microsoft.com/office/drawing/2014/main" id="{F8C9232F-480C-344A-BD55-6BCF3B291D3E}"/>
                </a:ext>
              </a:extLst>
            </p:cNvPr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5" name="Google Shape;11139;p79">
            <a:extLst>
              <a:ext uri="{FF2B5EF4-FFF2-40B4-BE49-F238E27FC236}">
                <a16:creationId xmlns:a16="http://schemas.microsoft.com/office/drawing/2014/main" id="{ADDF6B77-8336-77FB-905D-9B28540DAD7F}"/>
              </a:ext>
            </a:extLst>
          </p:cNvPr>
          <p:cNvGrpSpPr/>
          <p:nvPr/>
        </p:nvGrpSpPr>
        <p:grpSpPr>
          <a:xfrm>
            <a:off x="5454374" y="1090353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726" name="Google Shape;11140;p79">
              <a:extLst>
                <a:ext uri="{FF2B5EF4-FFF2-40B4-BE49-F238E27FC236}">
                  <a16:creationId xmlns:a16="http://schemas.microsoft.com/office/drawing/2014/main" id="{AA910C87-290A-4A50-B96F-F15F6C1B2449}"/>
                </a:ext>
              </a:extLst>
            </p:cNvPr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7" name="Google Shape;11141;p79">
              <a:extLst>
                <a:ext uri="{FF2B5EF4-FFF2-40B4-BE49-F238E27FC236}">
                  <a16:creationId xmlns:a16="http://schemas.microsoft.com/office/drawing/2014/main" id="{0CE302C1-B25C-00ED-868D-F18DC22F485F}"/>
                </a:ext>
              </a:extLst>
            </p:cNvPr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8" name="Google Shape;11142;p79">
              <a:extLst>
                <a:ext uri="{FF2B5EF4-FFF2-40B4-BE49-F238E27FC236}">
                  <a16:creationId xmlns:a16="http://schemas.microsoft.com/office/drawing/2014/main" id="{9A4885DB-4A9A-C13A-AB07-DF4E06938B20}"/>
                </a:ext>
              </a:extLst>
            </p:cNvPr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9" name="Google Shape;11143;p79">
              <a:extLst>
                <a:ext uri="{FF2B5EF4-FFF2-40B4-BE49-F238E27FC236}">
                  <a16:creationId xmlns:a16="http://schemas.microsoft.com/office/drawing/2014/main" id="{50040D38-771A-0971-4FFF-88955A762A4D}"/>
                </a:ext>
              </a:extLst>
            </p:cNvPr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0" name="Google Shape;11144;p79">
              <a:extLst>
                <a:ext uri="{FF2B5EF4-FFF2-40B4-BE49-F238E27FC236}">
                  <a16:creationId xmlns:a16="http://schemas.microsoft.com/office/drawing/2014/main" id="{7D6DFC77-86A2-1750-8B6B-48A95DF770A5}"/>
                </a:ext>
              </a:extLst>
            </p:cNvPr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31" name="Google Shape;11145;p79">
            <a:extLst>
              <a:ext uri="{FF2B5EF4-FFF2-40B4-BE49-F238E27FC236}">
                <a16:creationId xmlns:a16="http://schemas.microsoft.com/office/drawing/2014/main" id="{D443A5A5-DA7F-E1F3-5BE9-6A57A37FFFDC}"/>
              </a:ext>
            </a:extLst>
          </p:cNvPr>
          <p:cNvGrpSpPr/>
          <p:nvPr/>
        </p:nvGrpSpPr>
        <p:grpSpPr>
          <a:xfrm>
            <a:off x="8164503" y="1091493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732" name="Google Shape;11146;p79">
              <a:extLst>
                <a:ext uri="{FF2B5EF4-FFF2-40B4-BE49-F238E27FC236}">
                  <a16:creationId xmlns:a16="http://schemas.microsoft.com/office/drawing/2014/main" id="{26B06FDB-43BD-FE3D-0658-ECBC4C0702BD}"/>
                </a:ext>
              </a:extLst>
            </p:cNvPr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3" name="Google Shape;11147;p79">
              <a:extLst>
                <a:ext uri="{FF2B5EF4-FFF2-40B4-BE49-F238E27FC236}">
                  <a16:creationId xmlns:a16="http://schemas.microsoft.com/office/drawing/2014/main" id="{BC60B862-BA77-718B-FB83-BA7C477BD4E6}"/>
                </a:ext>
              </a:extLst>
            </p:cNvPr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4" name="Google Shape;11148;p79">
              <a:extLst>
                <a:ext uri="{FF2B5EF4-FFF2-40B4-BE49-F238E27FC236}">
                  <a16:creationId xmlns:a16="http://schemas.microsoft.com/office/drawing/2014/main" id="{EC20C396-4B5A-F60B-FC54-9D0C847ACDD3}"/>
                </a:ext>
              </a:extLst>
            </p:cNvPr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5" name="Google Shape;11149;p79">
              <a:extLst>
                <a:ext uri="{FF2B5EF4-FFF2-40B4-BE49-F238E27FC236}">
                  <a16:creationId xmlns:a16="http://schemas.microsoft.com/office/drawing/2014/main" id="{0BFBDECA-889D-8ED5-127C-DF987198F2F6}"/>
                </a:ext>
              </a:extLst>
            </p:cNvPr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6" name="Google Shape;11150;p79">
              <a:extLst>
                <a:ext uri="{FF2B5EF4-FFF2-40B4-BE49-F238E27FC236}">
                  <a16:creationId xmlns:a16="http://schemas.microsoft.com/office/drawing/2014/main" id="{AF1CA1D2-0354-2B35-B8B1-04769EB043E4}"/>
                </a:ext>
              </a:extLst>
            </p:cNvPr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7" name="Google Shape;11151;p79">
              <a:extLst>
                <a:ext uri="{FF2B5EF4-FFF2-40B4-BE49-F238E27FC236}">
                  <a16:creationId xmlns:a16="http://schemas.microsoft.com/office/drawing/2014/main" id="{9DF9036D-4CFE-A7B7-E314-4E9B5E6EAA7D}"/>
                </a:ext>
              </a:extLst>
            </p:cNvPr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38" name="Google Shape;11152;p79">
            <a:extLst>
              <a:ext uri="{FF2B5EF4-FFF2-40B4-BE49-F238E27FC236}">
                <a16:creationId xmlns:a16="http://schemas.microsoft.com/office/drawing/2014/main" id="{09F51BF0-2C5F-BABA-25F4-E81BD308B65C}"/>
              </a:ext>
            </a:extLst>
          </p:cNvPr>
          <p:cNvSpPr txBox="1"/>
          <p:nvPr/>
        </p:nvSpPr>
        <p:spPr>
          <a:xfrm>
            <a:off x="1400660" y="27655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9" name="Google Shape;11153;p79">
            <a:extLst>
              <a:ext uri="{FF2B5EF4-FFF2-40B4-BE49-F238E27FC236}">
                <a16:creationId xmlns:a16="http://schemas.microsoft.com/office/drawing/2014/main" id="{65B4E284-7073-C703-1569-76A066902673}"/>
              </a:ext>
            </a:extLst>
          </p:cNvPr>
          <p:cNvSpPr txBox="1"/>
          <p:nvPr/>
        </p:nvSpPr>
        <p:spPr>
          <a:xfrm>
            <a:off x="5409385" y="27655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61517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9000" b="-19000"/>
          </a:stretch>
        </a:blipFill>
        <a:effectLst/>
      </p:bgPr>
    </p:bg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8"/>
          <p:cNvSpPr txBox="1">
            <a:spLocks noGrp="1"/>
          </p:cNvSpPr>
          <p:nvPr>
            <p:ph type="body" idx="1"/>
          </p:nvPr>
        </p:nvSpPr>
        <p:spPr>
          <a:xfrm>
            <a:off x="3795370" y="595543"/>
            <a:ext cx="4713000" cy="43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3" name="Google Shape;123;p18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28E1A13-3DCD-0477-2D68-6DABCA1928AE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737054" y="4343084"/>
            <a:ext cx="393600" cy="393600"/>
          </a:xfrm>
          <a:solidFill>
            <a:schemeClr val="accent1"/>
          </a:solidFill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>
                <a:solidFill>
                  <a:schemeClr val="tx1"/>
                </a:solidFill>
              </a:rPr>
              <a:t>50</a:t>
            </a:fld>
            <a:endParaRPr lang="en" dirty="0">
              <a:solidFill>
                <a:schemeClr val="tx1"/>
              </a:solidFill>
            </a:endParaRPr>
          </a:p>
        </p:txBody>
      </p:sp>
      <p:sp>
        <p:nvSpPr>
          <p:cNvPr id="3" name="Google Shape;12153;p82">
            <a:extLst>
              <a:ext uri="{FF2B5EF4-FFF2-40B4-BE49-F238E27FC236}">
                <a16:creationId xmlns:a16="http://schemas.microsoft.com/office/drawing/2014/main" id="{CD112286-115A-AE9C-6311-485458004B8C}"/>
              </a:ext>
            </a:extLst>
          </p:cNvPr>
          <p:cNvSpPr/>
          <p:nvPr/>
        </p:nvSpPr>
        <p:spPr>
          <a:xfrm>
            <a:off x="3285393" y="3951776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oogle Shape;12154;p82">
            <a:extLst>
              <a:ext uri="{FF2B5EF4-FFF2-40B4-BE49-F238E27FC236}">
                <a16:creationId xmlns:a16="http://schemas.microsoft.com/office/drawing/2014/main" id="{FFBB39B9-3B43-E645-9357-6CACE7A15D9F}"/>
              </a:ext>
            </a:extLst>
          </p:cNvPr>
          <p:cNvGrpSpPr/>
          <p:nvPr/>
        </p:nvGrpSpPr>
        <p:grpSpPr>
          <a:xfrm>
            <a:off x="3734865" y="3951967"/>
            <a:ext cx="346056" cy="345674"/>
            <a:chOff x="3303268" y="3817349"/>
            <a:chExt cx="346056" cy="345674"/>
          </a:xfrm>
          <a:solidFill>
            <a:schemeClr val="accent1"/>
          </a:solidFill>
        </p:grpSpPr>
        <p:sp>
          <p:nvSpPr>
            <p:cNvPr id="5" name="Google Shape;12155;p82">
              <a:extLst>
                <a:ext uri="{FF2B5EF4-FFF2-40B4-BE49-F238E27FC236}">
                  <a16:creationId xmlns:a16="http://schemas.microsoft.com/office/drawing/2014/main" id="{8890843D-70FD-1B9E-6B8F-1B018AFD0DBC}"/>
                </a:ext>
              </a:extLst>
            </p:cNvPr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Google Shape;12156;p82">
              <a:extLst>
                <a:ext uri="{FF2B5EF4-FFF2-40B4-BE49-F238E27FC236}">
                  <a16:creationId xmlns:a16="http://schemas.microsoft.com/office/drawing/2014/main" id="{B94FFF0A-3B84-5F40-9851-DE3BDA10E0A3}"/>
                </a:ext>
              </a:extLst>
            </p:cNvPr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Google Shape;12157;p82">
              <a:extLst>
                <a:ext uri="{FF2B5EF4-FFF2-40B4-BE49-F238E27FC236}">
                  <a16:creationId xmlns:a16="http://schemas.microsoft.com/office/drawing/2014/main" id="{79A5D118-0DB0-3553-74EF-8270128F091F}"/>
                </a:ext>
              </a:extLst>
            </p:cNvPr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12158;p82">
              <a:extLst>
                <a:ext uri="{FF2B5EF4-FFF2-40B4-BE49-F238E27FC236}">
                  <a16:creationId xmlns:a16="http://schemas.microsoft.com/office/drawing/2014/main" id="{1E8939C9-4C3B-2B22-BE09-B2B19C644D97}"/>
                </a:ext>
              </a:extLst>
            </p:cNvPr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oogle Shape;12159;p82">
            <a:extLst>
              <a:ext uri="{FF2B5EF4-FFF2-40B4-BE49-F238E27FC236}">
                <a16:creationId xmlns:a16="http://schemas.microsoft.com/office/drawing/2014/main" id="{B189657E-85A0-EC60-021D-261B28021323}"/>
              </a:ext>
            </a:extLst>
          </p:cNvPr>
          <p:cNvGrpSpPr/>
          <p:nvPr/>
        </p:nvGrpSpPr>
        <p:grpSpPr>
          <a:xfrm>
            <a:off x="4183954" y="3951967"/>
            <a:ext cx="346056" cy="345674"/>
            <a:chOff x="3752358" y="3817349"/>
            <a:chExt cx="346056" cy="345674"/>
          </a:xfrm>
          <a:solidFill>
            <a:schemeClr val="accent1"/>
          </a:solidFill>
        </p:grpSpPr>
        <p:sp>
          <p:nvSpPr>
            <p:cNvPr id="10" name="Google Shape;12160;p82">
              <a:extLst>
                <a:ext uri="{FF2B5EF4-FFF2-40B4-BE49-F238E27FC236}">
                  <a16:creationId xmlns:a16="http://schemas.microsoft.com/office/drawing/2014/main" id="{FE8A5A48-47FE-D954-260E-FEE4AC706F2F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161;p82">
              <a:extLst>
                <a:ext uri="{FF2B5EF4-FFF2-40B4-BE49-F238E27FC236}">
                  <a16:creationId xmlns:a16="http://schemas.microsoft.com/office/drawing/2014/main" id="{AF77FBEB-4E25-1368-008A-115A9A556EC3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Google Shape;12162;p82">
              <a:extLst>
                <a:ext uri="{FF2B5EF4-FFF2-40B4-BE49-F238E27FC236}">
                  <a16:creationId xmlns:a16="http://schemas.microsoft.com/office/drawing/2014/main" id="{214E24C7-7100-DCC1-FFD0-A585207E891E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12163;p82">
              <a:extLst>
                <a:ext uri="{FF2B5EF4-FFF2-40B4-BE49-F238E27FC236}">
                  <a16:creationId xmlns:a16="http://schemas.microsoft.com/office/drawing/2014/main" id="{68822388-88FC-ECC5-74FC-B71DCBEA1BF8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oogle Shape;12164;p82">
            <a:extLst>
              <a:ext uri="{FF2B5EF4-FFF2-40B4-BE49-F238E27FC236}">
                <a16:creationId xmlns:a16="http://schemas.microsoft.com/office/drawing/2014/main" id="{97544B4F-7D7B-FE5F-7870-03BF39857856}"/>
              </a:ext>
            </a:extLst>
          </p:cNvPr>
          <p:cNvGrpSpPr/>
          <p:nvPr/>
        </p:nvGrpSpPr>
        <p:grpSpPr>
          <a:xfrm>
            <a:off x="5531604" y="3951967"/>
            <a:ext cx="346024" cy="345674"/>
            <a:chOff x="5100008" y="3817349"/>
            <a:chExt cx="346024" cy="345674"/>
          </a:xfrm>
          <a:solidFill>
            <a:schemeClr val="accent1"/>
          </a:solidFill>
        </p:grpSpPr>
        <p:sp>
          <p:nvSpPr>
            <p:cNvPr id="15" name="Google Shape;12165;p82">
              <a:extLst>
                <a:ext uri="{FF2B5EF4-FFF2-40B4-BE49-F238E27FC236}">
                  <a16:creationId xmlns:a16="http://schemas.microsoft.com/office/drawing/2014/main" id="{B1AE6118-C8B3-BC45-18F9-5E4A5FEB7D0B}"/>
                </a:ext>
              </a:extLst>
            </p:cNvPr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Google Shape;12166;p82">
              <a:extLst>
                <a:ext uri="{FF2B5EF4-FFF2-40B4-BE49-F238E27FC236}">
                  <a16:creationId xmlns:a16="http://schemas.microsoft.com/office/drawing/2014/main" id="{624AE995-F191-96A1-AA42-B77C40449CA4}"/>
                </a:ext>
              </a:extLst>
            </p:cNvPr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167;p82">
              <a:extLst>
                <a:ext uri="{FF2B5EF4-FFF2-40B4-BE49-F238E27FC236}">
                  <a16:creationId xmlns:a16="http://schemas.microsoft.com/office/drawing/2014/main" id="{CE512291-264D-438B-7F61-DEDAA32B4D78}"/>
                </a:ext>
              </a:extLst>
            </p:cNvPr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2168;p82">
            <a:extLst>
              <a:ext uri="{FF2B5EF4-FFF2-40B4-BE49-F238E27FC236}">
                <a16:creationId xmlns:a16="http://schemas.microsoft.com/office/drawing/2014/main" id="{4B272DD8-A994-D4E4-56D0-AB7E6C0D9D8C}"/>
              </a:ext>
            </a:extLst>
          </p:cNvPr>
          <p:cNvGrpSpPr/>
          <p:nvPr/>
        </p:nvGrpSpPr>
        <p:grpSpPr>
          <a:xfrm>
            <a:off x="6430515" y="3951967"/>
            <a:ext cx="345674" cy="345674"/>
            <a:chOff x="5998919" y="3817349"/>
            <a:chExt cx="345674" cy="345674"/>
          </a:xfrm>
          <a:solidFill>
            <a:schemeClr val="accent1"/>
          </a:solidFill>
        </p:grpSpPr>
        <p:sp>
          <p:nvSpPr>
            <p:cNvPr id="19" name="Google Shape;12169;p82">
              <a:extLst>
                <a:ext uri="{FF2B5EF4-FFF2-40B4-BE49-F238E27FC236}">
                  <a16:creationId xmlns:a16="http://schemas.microsoft.com/office/drawing/2014/main" id="{5CDB542E-6F9E-8687-CD17-705FA966F462}"/>
                </a:ext>
              </a:extLst>
            </p:cNvPr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2170;p82">
              <a:extLst>
                <a:ext uri="{FF2B5EF4-FFF2-40B4-BE49-F238E27FC236}">
                  <a16:creationId xmlns:a16="http://schemas.microsoft.com/office/drawing/2014/main" id="{F80A8EE5-B00D-BAC9-2C11-1CB5CC594E60}"/>
                </a:ext>
              </a:extLst>
            </p:cNvPr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2171;p82">
              <a:extLst>
                <a:ext uri="{FF2B5EF4-FFF2-40B4-BE49-F238E27FC236}">
                  <a16:creationId xmlns:a16="http://schemas.microsoft.com/office/drawing/2014/main" id="{BD19681F-D2ED-4D99-7249-10B42BC118F4}"/>
                </a:ext>
              </a:extLst>
            </p:cNvPr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2172;p82">
            <a:extLst>
              <a:ext uri="{FF2B5EF4-FFF2-40B4-BE49-F238E27FC236}">
                <a16:creationId xmlns:a16="http://schemas.microsoft.com/office/drawing/2014/main" id="{D8D650D6-E5A7-6B64-49E3-35A5875CF588}"/>
              </a:ext>
            </a:extLst>
          </p:cNvPr>
          <p:cNvGrpSpPr/>
          <p:nvPr/>
        </p:nvGrpSpPr>
        <p:grpSpPr>
          <a:xfrm>
            <a:off x="4633044" y="3951967"/>
            <a:ext cx="346024" cy="345674"/>
            <a:chOff x="4201447" y="3817349"/>
            <a:chExt cx="346024" cy="345674"/>
          </a:xfrm>
          <a:solidFill>
            <a:schemeClr val="accent1"/>
          </a:solidFill>
        </p:grpSpPr>
        <p:sp>
          <p:nvSpPr>
            <p:cNvPr id="23" name="Google Shape;12173;p82">
              <a:extLst>
                <a:ext uri="{FF2B5EF4-FFF2-40B4-BE49-F238E27FC236}">
                  <a16:creationId xmlns:a16="http://schemas.microsoft.com/office/drawing/2014/main" id="{B5E7BB61-B849-7D91-A936-91D124B8F951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2174;p82">
              <a:extLst>
                <a:ext uri="{FF2B5EF4-FFF2-40B4-BE49-F238E27FC236}">
                  <a16:creationId xmlns:a16="http://schemas.microsoft.com/office/drawing/2014/main" id="{5918F319-E7DA-1D0C-3630-F96445766B41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12175;p82">
            <a:extLst>
              <a:ext uri="{FF2B5EF4-FFF2-40B4-BE49-F238E27FC236}">
                <a16:creationId xmlns:a16="http://schemas.microsoft.com/office/drawing/2014/main" id="{8ADD2D7A-A8F1-A5CE-E9C8-E28BC72E95B3}"/>
              </a:ext>
            </a:extLst>
          </p:cNvPr>
          <p:cNvGrpSpPr/>
          <p:nvPr/>
        </p:nvGrpSpPr>
        <p:grpSpPr>
          <a:xfrm>
            <a:off x="5082515" y="3951967"/>
            <a:ext cx="346024" cy="345674"/>
            <a:chOff x="4650919" y="3817349"/>
            <a:chExt cx="346024" cy="345674"/>
          </a:xfrm>
          <a:solidFill>
            <a:schemeClr val="accent1"/>
          </a:solidFill>
        </p:grpSpPr>
        <p:sp>
          <p:nvSpPr>
            <p:cNvPr id="26" name="Google Shape;12176;p82">
              <a:extLst>
                <a:ext uri="{FF2B5EF4-FFF2-40B4-BE49-F238E27FC236}">
                  <a16:creationId xmlns:a16="http://schemas.microsoft.com/office/drawing/2014/main" id="{303BA36B-C5D0-02FD-1702-DAFBE7FA04C7}"/>
                </a:ext>
              </a:extLst>
            </p:cNvPr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12177;p82">
              <a:extLst>
                <a:ext uri="{FF2B5EF4-FFF2-40B4-BE49-F238E27FC236}">
                  <a16:creationId xmlns:a16="http://schemas.microsoft.com/office/drawing/2014/main" id="{3087006D-040C-95CF-F3C6-F96DBF408205}"/>
                </a:ext>
              </a:extLst>
            </p:cNvPr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2178;p82">
              <a:extLst>
                <a:ext uri="{FF2B5EF4-FFF2-40B4-BE49-F238E27FC236}">
                  <a16:creationId xmlns:a16="http://schemas.microsoft.com/office/drawing/2014/main" id="{0D419C47-D7E9-582D-D8BB-44DC72636509}"/>
                </a:ext>
              </a:extLst>
            </p:cNvPr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12179;p82">
            <a:extLst>
              <a:ext uri="{FF2B5EF4-FFF2-40B4-BE49-F238E27FC236}">
                <a16:creationId xmlns:a16="http://schemas.microsoft.com/office/drawing/2014/main" id="{60BCFDF3-0A19-3443-EC87-734A5D116F38}"/>
              </a:ext>
            </a:extLst>
          </p:cNvPr>
          <p:cNvGrpSpPr/>
          <p:nvPr/>
        </p:nvGrpSpPr>
        <p:grpSpPr>
          <a:xfrm>
            <a:off x="5981458" y="3951967"/>
            <a:ext cx="345642" cy="345674"/>
            <a:chOff x="5549861" y="3817349"/>
            <a:chExt cx="345642" cy="345674"/>
          </a:xfrm>
          <a:solidFill>
            <a:schemeClr val="accent1"/>
          </a:solidFill>
        </p:grpSpPr>
        <p:sp>
          <p:nvSpPr>
            <p:cNvPr id="30" name="Google Shape;12180;p82">
              <a:extLst>
                <a:ext uri="{FF2B5EF4-FFF2-40B4-BE49-F238E27FC236}">
                  <a16:creationId xmlns:a16="http://schemas.microsoft.com/office/drawing/2014/main" id="{93570514-71FB-AC7F-5368-966D246AC48D}"/>
                </a:ext>
              </a:extLst>
            </p:cNvPr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12181;p82">
              <a:extLst>
                <a:ext uri="{FF2B5EF4-FFF2-40B4-BE49-F238E27FC236}">
                  <a16:creationId xmlns:a16="http://schemas.microsoft.com/office/drawing/2014/main" id="{BAE636DF-09A3-FCDC-B805-A3C347528652}"/>
                </a:ext>
              </a:extLst>
            </p:cNvPr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12182;p82">
              <a:extLst>
                <a:ext uri="{FF2B5EF4-FFF2-40B4-BE49-F238E27FC236}">
                  <a16:creationId xmlns:a16="http://schemas.microsoft.com/office/drawing/2014/main" id="{32A0AF6B-E84D-459C-F52A-C2469CB9FF3C}"/>
                </a:ext>
              </a:extLst>
            </p:cNvPr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12183;p82">
            <a:extLst>
              <a:ext uri="{FF2B5EF4-FFF2-40B4-BE49-F238E27FC236}">
                <a16:creationId xmlns:a16="http://schemas.microsoft.com/office/drawing/2014/main" id="{CBCF57F9-E04A-9C29-ADD8-27AA2DE5934C}"/>
              </a:ext>
            </a:extLst>
          </p:cNvPr>
          <p:cNvGrpSpPr/>
          <p:nvPr/>
        </p:nvGrpSpPr>
        <p:grpSpPr>
          <a:xfrm>
            <a:off x="1989983" y="3532644"/>
            <a:ext cx="367255" cy="269855"/>
            <a:chOff x="1306445" y="3397829"/>
            <a:chExt cx="367255" cy="269855"/>
          </a:xfrm>
          <a:solidFill>
            <a:schemeClr val="accent1"/>
          </a:solidFill>
        </p:grpSpPr>
        <p:sp>
          <p:nvSpPr>
            <p:cNvPr id="34" name="Google Shape;12184;p82">
              <a:extLst>
                <a:ext uri="{FF2B5EF4-FFF2-40B4-BE49-F238E27FC236}">
                  <a16:creationId xmlns:a16="http://schemas.microsoft.com/office/drawing/2014/main" id="{9AB86A56-57D5-DE40-2B12-92240A276969}"/>
                </a:ext>
              </a:extLst>
            </p:cNvPr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12185;p82">
              <a:extLst>
                <a:ext uri="{FF2B5EF4-FFF2-40B4-BE49-F238E27FC236}">
                  <a16:creationId xmlns:a16="http://schemas.microsoft.com/office/drawing/2014/main" id="{FE33FA98-947C-4857-A00E-09FB187CA779}"/>
                </a:ext>
              </a:extLst>
            </p:cNvPr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186;p82">
              <a:extLst>
                <a:ext uri="{FF2B5EF4-FFF2-40B4-BE49-F238E27FC236}">
                  <a16:creationId xmlns:a16="http://schemas.microsoft.com/office/drawing/2014/main" id="{09857209-5A9A-CE9F-77DD-1868F657B8C5}"/>
                </a:ext>
              </a:extLst>
            </p:cNvPr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187;p82">
              <a:extLst>
                <a:ext uri="{FF2B5EF4-FFF2-40B4-BE49-F238E27FC236}">
                  <a16:creationId xmlns:a16="http://schemas.microsoft.com/office/drawing/2014/main" id="{9C4E2888-F5B7-EEFC-3649-DC306A07CC3B}"/>
                </a:ext>
              </a:extLst>
            </p:cNvPr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2188;p82">
              <a:extLst>
                <a:ext uri="{FF2B5EF4-FFF2-40B4-BE49-F238E27FC236}">
                  <a16:creationId xmlns:a16="http://schemas.microsoft.com/office/drawing/2014/main" id="{E4020A01-2ED1-DE04-76E1-B2CF14A2820F}"/>
                </a:ext>
              </a:extLst>
            </p:cNvPr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2189;p82">
              <a:extLst>
                <a:ext uri="{FF2B5EF4-FFF2-40B4-BE49-F238E27FC236}">
                  <a16:creationId xmlns:a16="http://schemas.microsoft.com/office/drawing/2014/main" id="{D4B11761-8848-DF0F-C862-1E5707856830}"/>
                </a:ext>
              </a:extLst>
            </p:cNvPr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oogle Shape;12190;p82">
            <a:extLst>
              <a:ext uri="{FF2B5EF4-FFF2-40B4-BE49-F238E27FC236}">
                <a16:creationId xmlns:a16="http://schemas.microsoft.com/office/drawing/2014/main" id="{5BF0E775-B712-7134-4764-581C4879F7C8}"/>
              </a:ext>
            </a:extLst>
          </p:cNvPr>
          <p:cNvGrpSpPr/>
          <p:nvPr/>
        </p:nvGrpSpPr>
        <p:grpSpPr>
          <a:xfrm>
            <a:off x="2464855" y="3526215"/>
            <a:ext cx="367255" cy="282364"/>
            <a:chOff x="1781317" y="3391400"/>
            <a:chExt cx="367255" cy="282364"/>
          </a:xfrm>
          <a:solidFill>
            <a:schemeClr val="accent1"/>
          </a:solidFill>
        </p:grpSpPr>
        <p:sp>
          <p:nvSpPr>
            <p:cNvPr id="41" name="Google Shape;12191;p82">
              <a:extLst>
                <a:ext uri="{FF2B5EF4-FFF2-40B4-BE49-F238E27FC236}">
                  <a16:creationId xmlns:a16="http://schemas.microsoft.com/office/drawing/2014/main" id="{C23DBCB4-D6C3-ED26-6150-4DE456FD0E6A}"/>
                </a:ext>
              </a:extLst>
            </p:cNvPr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12192;p82">
              <a:extLst>
                <a:ext uri="{FF2B5EF4-FFF2-40B4-BE49-F238E27FC236}">
                  <a16:creationId xmlns:a16="http://schemas.microsoft.com/office/drawing/2014/main" id="{F42C877D-BAA3-99E8-AF25-B72C001B6CE0}"/>
                </a:ext>
              </a:extLst>
            </p:cNvPr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12193;p82">
              <a:extLst>
                <a:ext uri="{FF2B5EF4-FFF2-40B4-BE49-F238E27FC236}">
                  <a16:creationId xmlns:a16="http://schemas.microsoft.com/office/drawing/2014/main" id="{42B23AE4-8514-43DD-FF58-7F6166CC6EF6}"/>
                </a:ext>
              </a:extLst>
            </p:cNvPr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2194;p82">
              <a:extLst>
                <a:ext uri="{FF2B5EF4-FFF2-40B4-BE49-F238E27FC236}">
                  <a16:creationId xmlns:a16="http://schemas.microsoft.com/office/drawing/2014/main" id="{92533400-9D4F-A7AC-F870-CB3E0993B464}"/>
                </a:ext>
              </a:extLst>
            </p:cNvPr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2195;p82">
              <a:extLst>
                <a:ext uri="{FF2B5EF4-FFF2-40B4-BE49-F238E27FC236}">
                  <a16:creationId xmlns:a16="http://schemas.microsoft.com/office/drawing/2014/main" id="{9CF63D3B-3D80-B249-A311-12D8F7566E8D}"/>
                </a:ext>
              </a:extLst>
            </p:cNvPr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12196;p82">
              <a:extLst>
                <a:ext uri="{FF2B5EF4-FFF2-40B4-BE49-F238E27FC236}">
                  <a16:creationId xmlns:a16="http://schemas.microsoft.com/office/drawing/2014/main" id="{36B91D7D-3953-D9AD-E317-C2D93D732A07}"/>
                </a:ext>
              </a:extLst>
            </p:cNvPr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2197;p82">
            <a:extLst>
              <a:ext uri="{FF2B5EF4-FFF2-40B4-BE49-F238E27FC236}">
                <a16:creationId xmlns:a16="http://schemas.microsoft.com/office/drawing/2014/main" id="{65FE7061-D30B-A7DA-2379-92E9F15C797E}"/>
              </a:ext>
            </a:extLst>
          </p:cNvPr>
          <p:cNvGrpSpPr/>
          <p:nvPr/>
        </p:nvGrpSpPr>
        <p:grpSpPr>
          <a:xfrm>
            <a:off x="4362368" y="3505748"/>
            <a:ext cx="369164" cy="323297"/>
            <a:chOff x="3678830" y="3370933"/>
            <a:chExt cx="369164" cy="323297"/>
          </a:xfrm>
          <a:solidFill>
            <a:schemeClr val="accent1"/>
          </a:solidFill>
        </p:grpSpPr>
        <p:sp>
          <p:nvSpPr>
            <p:cNvPr id="48" name="Google Shape;12198;p82">
              <a:extLst>
                <a:ext uri="{FF2B5EF4-FFF2-40B4-BE49-F238E27FC236}">
                  <a16:creationId xmlns:a16="http://schemas.microsoft.com/office/drawing/2014/main" id="{C8004DE9-02F6-E591-0530-18FF8D83167B}"/>
                </a:ext>
              </a:extLst>
            </p:cNvPr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2199;p82">
              <a:extLst>
                <a:ext uri="{FF2B5EF4-FFF2-40B4-BE49-F238E27FC236}">
                  <a16:creationId xmlns:a16="http://schemas.microsoft.com/office/drawing/2014/main" id="{288EA042-C0D0-0959-F2FA-53AC2868F939}"/>
                </a:ext>
              </a:extLst>
            </p:cNvPr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2200;p82">
              <a:extLst>
                <a:ext uri="{FF2B5EF4-FFF2-40B4-BE49-F238E27FC236}">
                  <a16:creationId xmlns:a16="http://schemas.microsoft.com/office/drawing/2014/main" id="{740861F5-6D26-C92A-C945-3A0CEDA88AA7}"/>
                </a:ext>
              </a:extLst>
            </p:cNvPr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2201;p82">
              <a:extLst>
                <a:ext uri="{FF2B5EF4-FFF2-40B4-BE49-F238E27FC236}">
                  <a16:creationId xmlns:a16="http://schemas.microsoft.com/office/drawing/2014/main" id="{4CFCB158-5F6B-6C1B-D171-1D06A2E01371}"/>
                </a:ext>
              </a:extLst>
            </p:cNvPr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2202;p82">
              <a:extLst>
                <a:ext uri="{FF2B5EF4-FFF2-40B4-BE49-F238E27FC236}">
                  <a16:creationId xmlns:a16="http://schemas.microsoft.com/office/drawing/2014/main" id="{5628E6DD-7A63-9E15-10C0-7A8B9CB1CB79}"/>
                </a:ext>
              </a:extLst>
            </p:cNvPr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203;p82">
              <a:extLst>
                <a:ext uri="{FF2B5EF4-FFF2-40B4-BE49-F238E27FC236}">
                  <a16:creationId xmlns:a16="http://schemas.microsoft.com/office/drawing/2014/main" id="{68467AD6-473A-67C9-A44D-766797CCF0CF}"/>
                </a:ext>
              </a:extLst>
            </p:cNvPr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12204;p82">
              <a:extLst>
                <a:ext uri="{FF2B5EF4-FFF2-40B4-BE49-F238E27FC236}">
                  <a16:creationId xmlns:a16="http://schemas.microsoft.com/office/drawing/2014/main" id="{3DF5678D-DAC4-424C-1D40-7E1DEB4D07B3}"/>
                </a:ext>
              </a:extLst>
            </p:cNvPr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12205;p82">
              <a:extLst>
                <a:ext uri="{FF2B5EF4-FFF2-40B4-BE49-F238E27FC236}">
                  <a16:creationId xmlns:a16="http://schemas.microsoft.com/office/drawing/2014/main" id="{947D9B66-CB5B-9C8D-9236-35915ACA9397}"/>
                </a:ext>
              </a:extLst>
            </p:cNvPr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2206;p82">
              <a:extLst>
                <a:ext uri="{FF2B5EF4-FFF2-40B4-BE49-F238E27FC236}">
                  <a16:creationId xmlns:a16="http://schemas.microsoft.com/office/drawing/2014/main" id="{C0D0D0BB-B248-85EE-4EBF-6AFCBC6E528A}"/>
                </a:ext>
              </a:extLst>
            </p:cNvPr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207;p82">
              <a:extLst>
                <a:ext uri="{FF2B5EF4-FFF2-40B4-BE49-F238E27FC236}">
                  <a16:creationId xmlns:a16="http://schemas.microsoft.com/office/drawing/2014/main" id="{11D3085B-42F1-30A7-7DA2-3505586E7575}"/>
                </a:ext>
              </a:extLst>
            </p:cNvPr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208;p82">
              <a:extLst>
                <a:ext uri="{FF2B5EF4-FFF2-40B4-BE49-F238E27FC236}">
                  <a16:creationId xmlns:a16="http://schemas.microsoft.com/office/drawing/2014/main" id="{2D0F18D7-DFFC-58C4-026A-17AD9AECBF84}"/>
                </a:ext>
              </a:extLst>
            </p:cNvPr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2209;p82">
            <a:extLst>
              <a:ext uri="{FF2B5EF4-FFF2-40B4-BE49-F238E27FC236}">
                <a16:creationId xmlns:a16="http://schemas.microsoft.com/office/drawing/2014/main" id="{E1212308-7F3F-AB53-0FB3-BEC8159E953F}"/>
              </a:ext>
            </a:extLst>
          </p:cNvPr>
          <p:cNvGrpSpPr/>
          <p:nvPr/>
        </p:nvGrpSpPr>
        <p:grpSpPr>
          <a:xfrm>
            <a:off x="1542803" y="3482990"/>
            <a:ext cx="312316" cy="368400"/>
            <a:chOff x="859265" y="3348175"/>
            <a:chExt cx="312316" cy="368400"/>
          </a:xfrm>
          <a:solidFill>
            <a:schemeClr val="accent1"/>
          </a:solidFill>
        </p:grpSpPr>
        <p:sp>
          <p:nvSpPr>
            <p:cNvPr id="60" name="Google Shape;12210;p82">
              <a:extLst>
                <a:ext uri="{FF2B5EF4-FFF2-40B4-BE49-F238E27FC236}">
                  <a16:creationId xmlns:a16="http://schemas.microsoft.com/office/drawing/2014/main" id="{71CB5AB5-05EA-074E-F041-6C6F8F230181}"/>
                </a:ext>
              </a:extLst>
            </p:cNvPr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12211;p82">
              <a:extLst>
                <a:ext uri="{FF2B5EF4-FFF2-40B4-BE49-F238E27FC236}">
                  <a16:creationId xmlns:a16="http://schemas.microsoft.com/office/drawing/2014/main" id="{45609D76-1C54-5628-C303-560F5EBB3B76}"/>
                </a:ext>
              </a:extLst>
            </p:cNvPr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12212;p82">
              <a:extLst>
                <a:ext uri="{FF2B5EF4-FFF2-40B4-BE49-F238E27FC236}">
                  <a16:creationId xmlns:a16="http://schemas.microsoft.com/office/drawing/2014/main" id="{C77701AA-D045-8C00-953E-59C336904195}"/>
                </a:ext>
              </a:extLst>
            </p:cNvPr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12213;p82">
              <a:extLst>
                <a:ext uri="{FF2B5EF4-FFF2-40B4-BE49-F238E27FC236}">
                  <a16:creationId xmlns:a16="http://schemas.microsoft.com/office/drawing/2014/main" id="{23A74566-C36B-CAAE-7900-68EC0E4EC4D1}"/>
                </a:ext>
              </a:extLst>
            </p:cNvPr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214;p82">
              <a:extLst>
                <a:ext uri="{FF2B5EF4-FFF2-40B4-BE49-F238E27FC236}">
                  <a16:creationId xmlns:a16="http://schemas.microsoft.com/office/drawing/2014/main" id="{C55EDF31-CB89-27D4-48DF-B3303695519B}"/>
                </a:ext>
              </a:extLst>
            </p:cNvPr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5" name="Google Shape;12215;p82">
            <a:extLst>
              <a:ext uri="{FF2B5EF4-FFF2-40B4-BE49-F238E27FC236}">
                <a16:creationId xmlns:a16="http://schemas.microsoft.com/office/drawing/2014/main" id="{21F7F74F-60DA-07FD-0DD1-D2717F1DE422}"/>
              </a:ext>
            </a:extLst>
          </p:cNvPr>
          <p:cNvSpPr/>
          <p:nvPr/>
        </p:nvSpPr>
        <p:spPr>
          <a:xfrm>
            <a:off x="2940459" y="3512942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6" name="Google Shape;12216;p82">
            <a:extLst>
              <a:ext uri="{FF2B5EF4-FFF2-40B4-BE49-F238E27FC236}">
                <a16:creationId xmlns:a16="http://schemas.microsoft.com/office/drawing/2014/main" id="{91D878B4-8868-B636-D5EF-311FE5549D2C}"/>
              </a:ext>
            </a:extLst>
          </p:cNvPr>
          <p:cNvGrpSpPr/>
          <p:nvPr/>
        </p:nvGrpSpPr>
        <p:grpSpPr>
          <a:xfrm>
            <a:off x="3449912" y="3495828"/>
            <a:ext cx="330110" cy="308908"/>
            <a:chOff x="2766264" y="3394042"/>
            <a:chExt cx="294873" cy="275934"/>
          </a:xfrm>
          <a:solidFill>
            <a:schemeClr val="accent1"/>
          </a:solidFill>
        </p:grpSpPr>
        <p:sp>
          <p:nvSpPr>
            <p:cNvPr id="67" name="Google Shape;12217;p82">
              <a:extLst>
                <a:ext uri="{FF2B5EF4-FFF2-40B4-BE49-F238E27FC236}">
                  <a16:creationId xmlns:a16="http://schemas.microsoft.com/office/drawing/2014/main" id="{AD7EE930-BDFA-CE94-CA95-E90B27B82AE6}"/>
                </a:ext>
              </a:extLst>
            </p:cNvPr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12218;p82">
              <a:extLst>
                <a:ext uri="{FF2B5EF4-FFF2-40B4-BE49-F238E27FC236}">
                  <a16:creationId xmlns:a16="http://schemas.microsoft.com/office/drawing/2014/main" id="{E5BBA74D-1941-5479-EAAD-4CE6124E5557}"/>
                </a:ext>
              </a:extLst>
            </p:cNvPr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2219;p82">
              <a:extLst>
                <a:ext uri="{FF2B5EF4-FFF2-40B4-BE49-F238E27FC236}">
                  <a16:creationId xmlns:a16="http://schemas.microsoft.com/office/drawing/2014/main" id="{8A01C90D-0185-4227-F9DE-44176D973305}"/>
                </a:ext>
              </a:extLst>
            </p:cNvPr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2220;p82">
              <a:extLst>
                <a:ext uri="{FF2B5EF4-FFF2-40B4-BE49-F238E27FC236}">
                  <a16:creationId xmlns:a16="http://schemas.microsoft.com/office/drawing/2014/main" id="{A59A82A2-3062-FDE7-2586-874E99C5880B}"/>
                </a:ext>
              </a:extLst>
            </p:cNvPr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2221;p82">
            <a:extLst>
              <a:ext uri="{FF2B5EF4-FFF2-40B4-BE49-F238E27FC236}">
                <a16:creationId xmlns:a16="http://schemas.microsoft.com/office/drawing/2014/main" id="{89FCD2F5-50E1-9107-04CD-004C43148E50}"/>
              </a:ext>
            </a:extLst>
          </p:cNvPr>
          <p:cNvGrpSpPr/>
          <p:nvPr/>
        </p:nvGrpSpPr>
        <p:grpSpPr>
          <a:xfrm>
            <a:off x="3898510" y="3494003"/>
            <a:ext cx="346406" cy="347552"/>
            <a:chOff x="3214972" y="3359188"/>
            <a:chExt cx="346406" cy="347552"/>
          </a:xfrm>
          <a:solidFill>
            <a:schemeClr val="accent1"/>
          </a:solidFill>
        </p:grpSpPr>
        <p:sp>
          <p:nvSpPr>
            <p:cNvPr id="72" name="Google Shape;12222;p82">
              <a:extLst>
                <a:ext uri="{FF2B5EF4-FFF2-40B4-BE49-F238E27FC236}">
                  <a16:creationId xmlns:a16="http://schemas.microsoft.com/office/drawing/2014/main" id="{589F74D0-9838-BFFF-167D-00E40B3BB2F0}"/>
                </a:ext>
              </a:extLst>
            </p:cNvPr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2223;p82">
              <a:extLst>
                <a:ext uri="{FF2B5EF4-FFF2-40B4-BE49-F238E27FC236}">
                  <a16:creationId xmlns:a16="http://schemas.microsoft.com/office/drawing/2014/main" id="{C16A2F8E-9585-8777-24AF-9040C2A37D77}"/>
                </a:ext>
              </a:extLst>
            </p:cNvPr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12224;p82">
              <a:extLst>
                <a:ext uri="{FF2B5EF4-FFF2-40B4-BE49-F238E27FC236}">
                  <a16:creationId xmlns:a16="http://schemas.microsoft.com/office/drawing/2014/main" id="{FA7BB447-59AF-9BF4-B96B-242BE9262C3E}"/>
                </a:ext>
              </a:extLst>
            </p:cNvPr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12225;p82">
              <a:extLst>
                <a:ext uri="{FF2B5EF4-FFF2-40B4-BE49-F238E27FC236}">
                  <a16:creationId xmlns:a16="http://schemas.microsoft.com/office/drawing/2014/main" id="{D40E7645-01BB-AF0E-615E-02B6966EA7DC}"/>
                </a:ext>
              </a:extLst>
            </p:cNvPr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2226;p82">
              <a:extLst>
                <a:ext uri="{FF2B5EF4-FFF2-40B4-BE49-F238E27FC236}">
                  <a16:creationId xmlns:a16="http://schemas.microsoft.com/office/drawing/2014/main" id="{FF984862-E848-D63E-2F6F-EB8403FB4804}"/>
                </a:ext>
              </a:extLst>
            </p:cNvPr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227;p82">
              <a:extLst>
                <a:ext uri="{FF2B5EF4-FFF2-40B4-BE49-F238E27FC236}">
                  <a16:creationId xmlns:a16="http://schemas.microsoft.com/office/drawing/2014/main" id="{5D189B35-094C-6694-4430-44D2A2B8ECCB}"/>
                </a:ext>
              </a:extLst>
            </p:cNvPr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2228;p82">
              <a:extLst>
                <a:ext uri="{FF2B5EF4-FFF2-40B4-BE49-F238E27FC236}">
                  <a16:creationId xmlns:a16="http://schemas.microsoft.com/office/drawing/2014/main" id="{719355AE-9DA7-862B-5F11-78C8D1CDC6A4}"/>
                </a:ext>
              </a:extLst>
            </p:cNvPr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2229;p82">
              <a:extLst>
                <a:ext uri="{FF2B5EF4-FFF2-40B4-BE49-F238E27FC236}">
                  <a16:creationId xmlns:a16="http://schemas.microsoft.com/office/drawing/2014/main" id="{CF099D0A-6EA9-C4E5-A890-B59674B5F6D7}"/>
                </a:ext>
              </a:extLst>
            </p:cNvPr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2230;p82">
              <a:extLst>
                <a:ext uri="{FF2B5EF4-FFF2-40B4-BE49-F238E27FC236}">
                  <a16:creationId xmlns:a16="http://schemas.microsoft.com/office/drawing/2014/main" id="{3AEC4906-DB4A-7601-A587-177EF5F84C80}"/>
                </a:ext>
              </a:extLst>
            </p:cNvPr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231;p82">
              <a:extLst>
                <a:ext uri="{FF2B5EF4-FFF2-40B4-BE49-F238E27FC236}">
                  <a16:creationId xmlns:a16="http://schemas.microsoft.com/office/drawing/2014/main" id="{07A5E826-A3D9-4425-2C85-1475E44C64DF}"/>
                </a:ext>
              </a:extLst>
            </p:cNvPr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2232;p82">
              <a:extLst>
                <a:ext uri="{FF2B5EF4-FFF2-40B4-BE49-F238E27FC236}">
                  <a16:creationId xmlns:a16="http://schemas.microsoft.com/office/drawing/2014/main" id="{1F324814-E3B4-9EFC-2000-E02934C90778}"/>
                </a:ext>
              </a:extLst>
            </p:cNvPr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2233;p82">
              <a:extLst>
                <a:ext uri="{FF2B5EF4-FFF2-40B4-BE49-F238E27FC236}">
                  <a16:creationId xmlns:a16="http://schemas.microsoft.com/office/drawing/2014/main" id="{1FF72F1A-BE64-5D8A-6568-600DEA8A7864}"/>
                </a:ext>
              </a:extLst>
            </p:cNvPr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2234;p82">
              <a:extLst>
                <a:ext uri="{FF2B5EF4-FFF2-40B4-BE49-F238E27FC236}">
                  <a16:creationId xmlns:a16="http://schemas.microsoft.com/office/drawing/2014/main" id="{229CB370-CC87-5BB1-716C-63AD7A57FD0E}"/>
                </a:ext>
              </a:extLst>
            </p:cNvPr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2235;p82">
              <a:extLst>
                <a:ext uri="{FF2B5EF4-FFF2-40B4-BE49-F238E27FC236}">
                  <a16:creationId xmlns:a16="http://schemas.microsoft.com/office/drawing/2014/main" id="{DF259D85-DDD1-7FD8-43E1-33CAE4F3A871}"/>
                </a:ext>
              </a:extLst>
            </p:cNvPr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12236;p82">
            <a:extLst>
              <a:ext uri="{FF2B5EF4-FFF2-40B4-BE49-F238E27FC236}">
                <a16:creationId xmlns:a16="http://schemas.microsoft.com/office/drawing/2014/main" id="{99DE0E39-B735-8346-FCFD-02E564AF2250}"/>
              </a:ext>
            </a:extLst>
          </p:cNvPr>
          <p:cNvGrpSpPr/>
          <p:nvPr/>
        </p:nvGrpSpPr>
        <p:grpSpPr>
          <a:xfrm>
            <a:off x="5312844" y="3544008"/>
            <a:ext cx="367255" cy="244486"/>
            <a:chOff x="4629306" y="3409193"/>
            <a:chExt cx="367255" cy="244486"/>
          </a:xfrm>
          <a:solidFill>
            <a:schemeClr val="accent1"/>
          </a:solidFill>
        </p:grpSpPr>
        <p:sp>
          <p:nvSpPr>
            <p:cNvPr id="87" name="Google Shape;12237;p82">
              <a:extLst>
                <a:ext uri="{FF2B5EF4-FFF2-40B4-BE49-F238E27FC236}">
                  <a16:creationId xmlns:a16="http://schemas.microsoft.com/office/drawing/2014/main" id="{1950DE78-3C1B-9294-0235-7CC24E50FA39}"/>
                </a:ext>
              </a:extLst>
            </p:cNvPr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12238;p82">
              <a:extLst>
                <a:ext uri="{FF2B5EF4-FFF2-40B4-BE49-F238E27FC236}">
                  <a16:creationId xmlns:a16="http://schemas.microsoft.com/office/drawing/2014/main" id="{BBDC2249-50AC-B0C8-1F30-503DDD9FFA79}"/>
                </a:ext>
              </a:extLst>
            </p:cNvPr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239;p82">
              <a:extLst>
                <a:ext uri="{FF2B5EF4-FFF2-40B4-BE49-F238E27FC236}">
                  <a16:creationId xmlns:a16="http://schemas.microsoft.com/office/drawing/2014/main" id="{2FDAB862-FD57-FE8A-3A16-76D761C516B2}"/>
                </a:ext>
              </a:extLst>
            </p:cNvPr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240;p82">
              <a:extLst>
                <a:ext uri="{FF2B5EF4-FFF2-40B4-BE49-F238E27FC236}">
                  <a16:creationId xmlns:a16="http://schemas.microsoft.com/office/drawing/2014/main" id="{AABEDB87-4A2A-599F-37FC-F25C6F538831}"/>
                </a:ext>
              </a:extLst>
            </p:cNvPr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2241;p82">
              <a:extLst>
                <a:ext uri="{FF2B5EF4-FFF2-40B4-BE49-F238E27FC236}">
                  <a16:creationId xmlns:a16="http://schemas.microsoft.com/office/drawing/2014/main" id="{6FE6F098-4D84-5F7D-6F3F-F267FA1F1FDD}"/>
                </a:ext>
              </a:extLst>
            </p:cNvPr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2242;p82">
              <a:extLst>
                <a:ext uri="{FF2B5EF4-FFF2-40B4-BE49-F238E27FC236}">
                  <a16:creationId xmlns:a16="http://schemas.microsoft.com/office/drawing/2014/main" id="{68EB712F-AFD3-DDFD-37FE-799128C3E189}"/>
                </a:ext>
              </a:extLst>
            </p:cNvPr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243;p82">
              <a:extLst>
                <a:ext uri="{FF2B5EF4-FFF2-40B4-BE49-F238E27FC236}">
                  <a16:creationId xmlns:a16="http://schemas.microsoft.com/office/drawing/2014/main" id="{B2525334-EC72-8B7D-3D12-EA4495683543}"/>
                </a:ext>
              </a:extLst>
            </p:cNvPr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12244;p82">
              <a:extLst>
                <a:ext uri="{FF2B5EF4-FFF2-40B4-BE49-F238E27FC236}">
                  <a16:creationId xmlns:a16="http://schemas.microsoft.com/office/drawing/2014/main" id="{84B00D39-A782-17F7-7CE2-EA2536F340D1}"/>
                </a:ext>
              </a:extLst>
            </p:cNvPr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2245;p82">
              <a:extLst>
                <a:ext uri="{FF2B5EF4-FFF2-40B4-BE49-F238E27FC236}">
                  <a16:creationId xmlns:a16="http://schemas.microsoft.com/office/drawing/2014/main" id="{5D9E225E-485B-A4D8-A501-CDE0A4A27C79}"/>
                </a:ext>
              </a:extLst>
            </p:cNvPr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246;p82">
              <a:extLst>
                <a:ext uri="{FF2B5EF4-FFF2-40B4-BE49-F238E27FC236}">
                  <a16:creationId xmlns:a16="http://schemas.microsoft.com/office/drawing/2014/main" id="{E191E64B-D66A-76E5-0A88-6204FBB76C5A}"/>
                </a:ext>
              </a:extLst>
            </p:cNvPr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oogle Shape;12247;p82">
            <a:extLst>
              <a:ext uri="{FF2B5EF4-FFF2-40B4-BE49-F238E27FC236}">
                <a16:creationId xmlns:a16="http://schemas.microsoft.com/office/drawing/2014/main" id="{B7F326B3-7F04-1E9C-F13A-63518F8E16C0}"/>
              </a:ext>
            </a:extLst>
          </p:cNvPr>
          <p:cNvGrpSpPr/>
          <p:nvPr/>
        </p:nvGrpSpPr>
        <p:grpSpPr>
          <a:xfrm>
            <a:off x="4877028" y="3484899"/>
            <a:ext cx="289939" cy="334661"/>
            <a:chOff x="4193490" y="3350084"/>
            <a:chExt cx="289939" cy="334661"/>
          </a:xfrm>
          <a:solidFill>
            <a:schemeClr val="accent1"/>
          </a:solidFill>
        </p:grpSpPr>
        <p:sp>
          <p:nvSpPr>
            <p:cNvPr id="98" name="Google Shape;12248;p82">
              <a:extLst>
                <a:ext uri="{FF2B5EF4-FFF2-40B4-BE49-F238E27FC236}">
                  <a16:creationId xmlns:a16="http://schemas.microsoft.com/office/drawing/2014/main" id="{05B70B57-5206-A3D2-E4EF-BFB08A9B93B9}"/>
                </a:ext>
              </a:extLst>
            </p:cNvPr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2249;p82">
              <a:extLst>
                <a:ext uri="{FF2B5EF4-FFF2-40B4-BE49-F238E27FC236}">
                  <a16:creationId xmlns:a16="http://schemas.microsoft.com/office/drawing/2014/main" id="{DAB99F1A-BEA1-F516-7F73-5C85DF5FF0FB}"/>
                </a:ext>
              </a:extLst>
            </p:cNvPr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2250;p82">
              <a:extLst>
                <a:ext uri="{FF2B5EF4-FFF2-40B4-BE49-F238E27FC236}">
                  <a16:creationId xmlns:a16="http://schemas.microsoft.com/office/drawing/2014/main" id="{2253E792-5B7C-0C20-B2E4-876BE8DFC02F}"/>
                </a:ext>
              </a:extLst>
            </p:cNvPr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2251;p82">
              <a:extLst>
                <a:ext uri="{FF2B5EF4-FFF2-40B4-BE49-F238E27FC236}">
                  <a16:creationId xmlns:a16="http://schemas.microsoft.com/office/drawing/2014/main" id="{05FE3ABC-A553-DFEC-F651-9D54848A4C43}"/>
                </a:ext>
              </a:extLst>
            </p:cNvPr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2252;p82">
              <a:extLst>
                <a:ext uri="{FF2B5EF4-FFF2-40B4-BE49-F238E27FC236}">
                  <a16:creationId xmlns:a16="http://schemas.microsoft.com/office/drawing/2014/main" id="{2E5CB955-0635-91B2-3407-7FCC75DA09BF}"/>
                </a:ext>
              </a:extLst>
            </p:cNvPr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253;p82">
              <a:extLst>
                <a:ext uri="{FF2B5EF4-FFF2-40B4-BE49-F238E27FC236}">
                  <a16:creationId xmlns:a16="http://schemas.microsoft.com/office/drawing/2014/main" id="{2642208C-04FD-D741-C8A6-B21EEFC30497}"/>
                </a:ext>
              </a:extLst>
            </p:cNvPr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2254;p82">
              <a:extLst>
                <a:ext uri="{FF2B5EF4-FFF2-40B4-BE49-F238E27FC236}">
                  <a16:creationId xmlns:a16="http://schemas.microsoft.com/office/drawing/2014/main" id="{B2039866-EC8C-39B5-0682-335EFF305E24}"/>
                </a:ext>
              </a:extLst>
            </p:cNvPr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2255;p82">
              <a:extLst>
                <a:ext uri="{FF2B5EF4-FFF2-40B4-BE49-F238E27FC236}">
                  <a16:creationId xmlns:a16="http://schemas.microsoft.com/office/drawing/2014/main" id="{D1B23220-1AB5-CE76-CE1D-9E077D23B485}"/>
                </a:ext>
              </a:extLst>
            </p:cNvPr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2256;p82">
              <a:extLst>
                <a:ext uri="{FF2B5EF4-FFF2-40B4-BE49-F238E27FC236}">
                  <a16:creationId xmlns:a16="http://schemas.microsoft.com/office/drawing/2014/main" id="{21194370-822F-1D8B-1501-FC57E4B94C36}"/>
                </a:ext>
              </a:extLst>
            </p:cNvPr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2257;p82">
              <a:extLst>
                <a:ext uri="{FF2B5EF4-FFF2-40B4-BE49-F238E27FC236}">
                  <a16:creationId xmlns:a16="http://schemas.microsoft.com/office/drawing/2014/main" id="{23706CA4-DA09-6786-E223-149FAD4169B5}"/>
                </a:ext>
              </a:extLst>
            </p:cNvPr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12258;p82">
            <a:extLst>
              <a:ext uri="{FF2B5EF4-FFF2-40B4-BE49-F238E27FC236}">
                <a16:creationId xmlns:a16="http://schemas.microsoft.com/office/drawing/2014/main" id="{922351AE-A189-A034-C6EA-362FF8B7E435}"/>
              </a:ext>
            </a:extLst>
          </p:cNvPr>
          <p:cNvGrpSpPr/>
          <p:nvPr/>
        </p:nvGrpSpPr>
        <p:grpSpPr>
          <a:xfrm>
            <a:off x="7216819" y="3486045"/>
            <a:ext cx="357037" cy="357005"/>
            <a:chOff x="6533281" y="3351230"/>
            <a:chExt cx="357037" cy="357005"/>
          </a:xfrm>
          <a:solidFill>
            <a:schemeClr val="accent1"/>
          </a:solidFill>
        </p:grpSpPr>
        <p:sp>
          <p:nvSpPr>
            <p:cNvPr id="109" name="Google Shape;12259;p82">
              <a:extLst>
                <a:ext uri="{FF2B5EF4-FFF2-40B4-BE49-F238E27FC236}">
                  <a16:creationId xmlns:a16="http://schemas.microsoft.com/office/drawing/2014/main" id="{0FAEE3E3-233E-A9C2-0A3F-AA0496873783}"/>
                </a:ext>
              </a:extLst>
            </p:cNvPr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2260;p82">
              <a:extLst>
                <a:ext uri="{FF2B5EF4-FFF2-40B4-BE49-F238E27FC236}">
                  <a16:creationId xmlns:a16="http://schemas.microsoft.com/office/drawing/2014/main" id="{16ECE3B5-E5A4-C554-5522-2AF370ECA5A5}"/>
                </a:ext>
              </a:extLst>
            </p:cNvPr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2261;p82">
              <a:extLst>
                <a:ext uri="{FF2B5EF4-FFF2-40B4-BE49-F238E27FC236}">
                  <a16:creationId xmlns:a16="http://schemas.microsoft.com/office/drawing/2014/main" id="{1D69F716-3AAA-1935-9355-27EEE0227E36}"/>
                </a:ext>
              </a:extLst>
            </p:cNvPr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" name="Google Shape;12262;p82">
            <a:extLst>
              <a:ext uri="{FF2B5EF4-FFF2-40B4-BE49-F238E27FC236}">
                <a16:creationId xmlns:a16="http://schemas.microsoft.com/office/drawing/2014/main" id="{60E16B83-5C5E-9809-EB63-43FD5D7BB39A}"/>
              </a:ext>
            </a:extLst>
          </p:cNvPr>
          <p:cNvGrpSpPr/>
          <p:nvPr/>
        </p:nvGrpSpPr>
        <p:grpSpPr>
          <a:xfrm>
            <a:off x="6741979" y="3486045"/>
            <a:ext cx="357387" cy="357005"/>
            <a:chOff x="6058441" y="3351230"/>
            <a:chExt cx="357387" cy="357005"/>
          </a:xfrm>
          <a:solidFill>
            <a:schemeClr val="accent1"/>
          </a:solidFill>
        </p:grpSpPr>
        <p:sp>
          <p:nvSpPr>
            <p:cNvPr id="113" name="Google Shape;12263;p82">
              <a:extLst>
                <a:ext uri="{FF2B5EF4-FFF2-40B4-BE49-F238E27FC236}">
                  <a16:creationId xmlns:a16="http://schemas.microsoft.com/office/drawing/2014/main" id="{16F3E0CC-C78E-AF89-5E7A-940FB32D8D08}"/>
                </a:ext>
              </a:extLst>
            </p:cNvPr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2264;p82">
              <a:extLst>
                <a:ext uri="{FF2B5EF4-FFF2-40B4-BE49-F238E27FC236}">
                  <a16:creationId xmlns:a16="http://schemas.microsoft.com/office/drawing/2014/main" id="{2727F2C9-5BD7-BFC9-F41E-BFA95F9612D2}"/>
                </a:ext>
              </a:extLst>
            </p:cNvPr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oogle Shape;12265;p82">
            <a:extLst>
              <a:ext uri="{FF2B5EF4-FFF2-40B4-BE49-F238E27FC236}">
                <a16:creationId xmlns:a16="http://schemas.microsoft.com/office/drawing/2014/main" id="{07B23EE5-5A99-283B-A5B2-BC78AC4F85BC}"/>
              </a:ext>
            </a:extLst>
          </p:cNvPr>
          <p:cNvGrpSpPr/>
          <p:nvPr/>
        </p:nvGrpSpPr>
        <p:grpSpPr>
          <a:xfrm>
            <a:off x="8641021" y="3485663"/>
            <a:ext cx="357387" cy="357387"/>
            <a:chOff x="7957483" y="3350848"/>
            <a:chExt cx="357387" cy="357387"/>
          </a:xfrm>
          <a:solidFill>
            <a:schemeClr val="accent1"/>
          </a:solidFill>
        </p:grpSpPr>
        <p:sp>
          <p:nvSpPr>
            <p:cNvPr id="116" name="Google Shape;12266;p82">
              <a:extLst>
                <a:ext uri="{FF2B5EF4-FFF2-40B4-BE49-F238E27FC236}">
                  <a16:creationId xmlns:a16="http://schemas.microsoft.com/office/drawing/2014/main" id="{3C2C2141-62B0-BB8C-9F7B-1B4E7D2EB203}"/>
                </a:ext>
              </a:extLst>
            </p:cNvPr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2267;p82">
              <a:extLst>
                <a:ext uri="{FF2B5EF4-FFF2-40B4-BE49-F238E27FC236}">
                  <a16:creationId xmlns:a16="http://schemas.microsoft.com/office/drawing/2014/main" id="{124A5224-4F35-FCC1-6F50-D2CA83028371}"/>
                </a:ext>
              </a:extLst>
            </p:cNvPr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2268;p82">
              <a:extLst>
                <a:ext uri="{FF2B5EF4-FFF2-40B4-BE49-F238E27FC236}">
                  <a16:creationId xmlns:a16="http://schemas.microsoft.com/office/drawing/2014/main" id="{1889DC1D-9498-F0D4-235D-40D81606149A}"/>
                </a:ext>
              </a:extLst>
            </p:cNvPr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2269;p82">
            <a:extLst>
              <a:ext uri="{FF2B5EF4-FFF2-40B4-BE49-F238E27FC236}">
                <a16:creationId xmlns:a16="http://schemas.microsoft.com/office/drawing/2014/main" id="{0A591292-CCCB-5691-73F6-16F90CC0A80E}"/>
              </a:ext>
            </a:extLst>
          </p:cNvPr>
          <p:cNvGrpSpPr/>
          <p:nvPr/>
        </p:nvGrpSpPr>
        <p:grpSpPr>
          <a:xfrm>
            <a:off x="7691309" y="3486045"/>
            <a:ext cx="357387" cy="357005"/>
            <a:chOff x="7007771" y="3351230"/>
            <a:chExt cx="357387" cy="357005"/>
          </a:xfrm>
          <a:solidFill>
            <a:schemeClr val="accent1"/>
          </a:solidFill>
        </p:grpSpPr>
        <p:sp>
          <p:nvSpPr>
            <p:cNvPr id="120" name="Google Shape;12270;p82">
              <a:extLst>
                <a:ext uri="{FF2B5EF4-FFF2-40B4-BE49-F238E27FC236}">
                  <a16:creationId xmlns:a16="http://schemas.microsoft.com/office/drawing/2014/main" id="{C993703C-391C-0F1B-C4C5-67C19FB57B5C}"/>
                </a:ext>
              </a:extLst>
            </p:cNvPr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2271;p82">
              <a:extLst>
                <a:ext uri="{FF2B5EF4-FFF2-40B4-BE49-F238E27FC236}">
                  <a16:creationId xmlns:a16="http://schemas.microsoft.com/office/drawing/2014/main" id="{B2CAE777-4969-76E5-02BC-0FE9E609D335}"/>
                </a:ext>
              </a:extLst>
            </p:cNvPr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2272;p82">
              <a:extLst>
                <a:ext uri="{FF2B5EF4-FFF2-40B4-BE49-F238E27FC236}">
                  <a16:creationId xmlns:a16="http://schemas.microsoft.com/office/drawing/2014/main" id="{49244DC4-523F-F86A-DEBF-CD20CF771655}"/>
                </a:ext>
              </a:extLst>
            </p:cNvPr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2273;p82">
              <a:extLst>
                <a:ext uri="{FF2B5EF4-FFF2-40B4-BE49-F238E27FC236}">
                  <a16:creationId xmlns:a16="http://schemas.microsoft.com/office/drawing/2014/main" id="{FD361AEE-F9D0-25FC-17CA-7BED83762C7C}"/>
                </a:ext>
              </a:extLst>
            </p:cNvPr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2274;p82">
              <a:extLst>
                <a:ext uri="{FF2B5EF4-FFF2-40B4-BE49-F238E27FC236}">
                  <a16:creationId xmlns:a16="http://schemas.microsoft.com/office/drawing/2014/main" id="{EC47C08B-EE7C-08B2-A04D-E86A1C6ECDA3}"/>
                </a:ext>
              </a:extLst>
            </p:cNvPr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12275;p82">
            <a:extLst>
              <a:ext uri="{FF2B5EF4-FFF2-40B4-BE49-F238E27FC236}">
                <a16:creationId xmlns:a16="http://schemas.microsoft.com/office/drawing/2014/main" id="{9CA8E7C4-9ADF-9E95-D419-A74B2A837653}"/>
              </a:ext>
            </a:extLst>
          </p:cNvPr>
          <p:cNvGrpSpPr/>
          <p:nvPr/>
        </p:nvGrpSpPr>
        <p:grpSpPr>
          <a:xfrm>
            <a:off x="5792268" y="3486045"/>
            <a:ext cx="357005" cy="357005"/>
            <a:chOff x="5108729" y="3351230"/>
            <a:chExt cx="357005" cy="357005"/>
          </a:xfrm>
          <a:solidFill>
            <a:schemeClr val="accent1"/>
          </a:solidFill>
        </p:grpSpPr>
        <p:sp>
          <p:nvSpPr>
            <p:cNvPr id="126" name="Google Shape;12276;p82">
              <a:extLst>
                <a:ext uri="{FF2B5EF4-FFF2-40B4-BE49-F238E27FC236}">
                  <a16:creationId xmlns:a16="http://schemas.microsoft.com/office/drawing/2014/main" id="{21CD3306-28A7-8FD7-FBB0-E08D6274FCA0}"/>
                </a:ext>
              </a:extLst>
            </p:cNvPr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2277;p82">
              <a:extLst>
                <a:ext uri="{FF2B5EF4-FFF2-40B4-BE49-F238E27FC236}">
                  <a16:creationId xmlns:a16="http://schemas.microsoft.com/office/drawing/2014/main" id="{6569716E-F07F-09B0-3431-CD3D995C9B01}"/>
                </a:ext>
              </a:extLst>
            </p:cNvPr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2278;p82">
            <a:extLst>
              <a:ext uri="{FF2B5EF4-FFF2-40B4-BE49-F238E27FC236}">
                <a16:creationId xmlns:a16="http://schemas.microsoft.com/office/drawing/2014/main" id="{A9478849-56F8-A26F-4732-63F802F8636A}"/>
              </a:ext>
            </a:extLst>
          </p:cNvPr>
          <p:cNvGrpSpPr/>
          <p:nvPr/>
        </p:nvGrpSpPr>
        <p:grpSpPr>
          <a:xfrm>
            <a:off x="6267107" y="3486045"/>
            <a:ext cx="357419" cy="357005"/>
            <a:chOff x="5583569" y="3351230"/>
            <a:chExt cx="357419" cy="357005"/>
          </a:xfrm>
          <a:solidFill>
            <a:schemeClr val="accent1"/>
          </a:solidFill>
        </p:grpSpPr>
        <p:sp>
          <p:nvSpPr>
            <p:cNvPr id="129" name="Google Shape;12279;p82">
              <a:extLst>
                <a:ext uri="{FF2B5EF4-FFF2-40B4-BE49-F238E27FC236}">
                  <a16:creationId xmlns:a16="http://schemas.microsoft.com/office/drawing/2014/main" id="{66A42D94-5F23-DC23-590E-A87DE79312B5}"/>
                </a:ext>
              </a:extLst>
            </p:cNvPr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2280;p82">
              <a:extLst>
                <a:ext uri="{FF2B5EF4-FFF2-40B4-BE49-F238E27FC236}">
                  <a16:creationId xmlns:a16="http://schemas.microsoft.com/office/drawing/2014/main" id="{B8439742-0FB6-7D40-E931-368079DF1CCD}"/>
                </a:ext>
              </a:extLst>
            </p:cNvPr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1" name="Google Shape;12281;p82">
            <a:extLst>
              <a:ext uri="{FF2B5EF4-FFF2-40B4-BE49-F238E27FC236}">
                <a16:creationId xmlns:a16="http://schemas.microsoft.com/office/drawing/2014/main" id="{74522764-BF9E-780B-6805-1622BDED2A18}"/>
              </a:ext>
            </a:extLst>
          </p:cNvPr>
          <p:cNvGrpSpPr/>
          <p:nvPr/>
        </p:nvGrpSpPr>
        <p:grpSpPr>
          <a:xfrm>
            <a:off x="8165767" y="3486045"/>
            <a:ext cx="357419" cy="357005"/>
            <a:chOff x="7482229" y="3351230"/>
            <a:chExt cx="357419" cy="357005"/>
          </a:xfrm>
          <a:solidFill>
            <a:schemeClr val="accent1"/>
          </a:solidFill>
        </p:grpSpPr>
        <p:sp>
          <p:nvSpPr>
            <p:cNvPr id="132" name="Google Shape;12282;p82">
              <a:extLst>
                <a:ext uri="{FF2B5EF4-FFF2-40B4-BE49-F238E27FC236}">
                  <a16:creationId xmlns:a16="http://schemas.microsoft.com/office/drawing/2014/main" id="{0E4C7DDC-8982-0BA7-151C-7125D1F2667F}"/>
                </a:ext>
              </a:extLst>
            </p:cNvPr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2283;p82">
              <a:extLst>
                <a:ext uri="{FF2B5EF4-FFF2-40B4-BE49-F238E27FC236}">
                  <a16:creationId xmlns:a16="http://schemas.microsoft.com/office/drawing/2014/main" id="{43114E91-E440-30A8-77C7-ECE7890DB8FD}"/>
                </a:ext>
              </a:extLst>
            </p:cNvPr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2284;p82">
              <a:extLst>
                <a:ext uri="{FF2B5EF4-FFF2-40B4-BE49-F238E27FC236}">
                  <a16:creationId xmlns:a16="http://schemas.microsoft.com/office/drawing/2014/main" id="{EAFD6153-AA20-3125-A490-17D71EDD03BB}"/>
                </a:ext>
              </a:extLst>
            </p:cNvPr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2285;p82">
              <a:extLst>
                <a:ext uri="{FF2B5EF4-FFF2-40B4-BE49-F238E27FC236}">
                  <a16:creationId xmlns:a16="http://schemas.microsoft.com/office/drawing/2014/main" id="{CB827CF2-661F-E304-E961-29AF723CD298}"/>
                </a:ext>
              </a:extLst>
            </p:cNvPr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2286;p82">
              <a:extLst>
                <a:ext uri="{FF2B5EF4-FFF2-40B4-BE49-F238E27FC236}">
                  <a16:creationId xmlns:a16="http://schemas.microsoft.com/office/drawing/2014/main" id="{02E8839E-8CB4-9426-53D7-D67A199DF94B}"/>
                </a:ext>
              </a:extLst>
            </p:cNvPr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12287;p82">
            <a:extLst>
              <a:ext uri="{FF2B5EF4-FFF2-40B4-BE49-F238E27FC236}">
                <a16:creationId xmlns:a16="http://schemas.microsoft.com/office/drawing/2014/main" id="{73B11AC0-EAB2-CC9F-1407-9B03293C5F29}"/>
              </a:ext>
            </a:extLst>
          </p:cNvPr>
          <p:cNvGrpSpPr/>
          <p:nvPr/>
        </p:nvGrpSpPr>
        <p:grpSpPr>
          <a:xfrm>
            <a:off x="4448023" y="3025497"/>
            <a:ext cx="222874" cy="345737"/>
            <a:chOff x="3764485" y="2890682"/>
            <a:chExt cx="222874" cy="345737"/>
          </a:xfrm>
          <a:solidFill>
            <a:schemeClr val="accent1"/>
          </a:solidFill>
        </p:grpSpPr>
        <p:sp>
          <p:nvSpPr>
            <p:cNvPr id="138" name="Google Shape;12288;p82">
              <a:extLst>
                <a:ext uri="{FF2B5EF4-FFF2-40B4-BE49-F238E27FC236}">
                  <a16:creationId xmlns:a16="http://schemas.microsoft.com/office/drawing/2014/main" id="{4197728E-F090-76F7-FA96-D22CAC3DE655}"/>
                </a:ext>
              </a:extLst>
            </p:cNvPr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2289;p82">
              <a:extLst>
                <a:ext uri="{FF2B5EF4-FFF2-40B4-BE49-F238E27FC236}">
                  <a16:creationId xmlns:a16="http://schemas.microsoft.com/office/drawing/2014/main" id="{EB3E09B4-E200-0D85-6945-8C5AF7BC908D}"/>
                </a:ext>
              </a:extLst>
            </p:cNvPr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2290;p82">
              <a:extLst>
                <a:ext uri="{FF2B5EF4-FFF2-40B4-BE49-F238E27FC236}">
                  <a16:creationId xmlns:a16="http://schemas.microsoft.com/office/drawing/2014/main" id="{02554E3E-56BB-53FC-9196-D6FA642CC97B}"/>
                </a:ext>
              </a:extLst>
            </p:cNvPr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1" name="Google Shape;12291;p82">
            <a:extLst>
              <a:ext uri="{FF2B5EF4-FFF2-40B4-BE49-F238E27FC236}">
                <a16:creationId xmlns:a16="http://schemas.microsoft.com/office/drawing/2014/main" id="{2F7F5AD7-8152-DFC5-2AE9-288412C4AC0F}"/>
              </a:ext>
            </a:extLst>
          </p:cNvPr>
          <p:cNvGrpSpPr/>
          <p:nvPr/>
        </p:nvGrpSpPr>
        <p:grpSpPr>
          <a:xfrm>
            <a:off x="2922155" y="3042946"/>
            <a:ext cx="422596" cy="310382"/>
            <a:chOff x="2278533" y="2937377"/>
            <a:chExt cx="346788" cy="254704"/>
          </a:xfrm>
          <a:solidFill>
            <a:schemeClr val="accent1"/>
          </a:solidFill>
        </p:grpSpPr>
        <p:sp>
          <p:nvSpPr>
            <p:cNvPr id="142" name="Google Shape;12292;p82">
              <a:extLst>
                <a:ext uri="{FF2B5EF4-FFF2-40B4-BE49-F238E27FC236}">
                  <a16:creationId xmlns:a16="http://schemas.microsoft.com/office/drawing/2014/main" id="{8A1C348F-773A-8BCD-2CF8-4CE58DF0D807}"/>
                </a:ext>
              </a:extLst>
            </p:cNvPr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2293;p82">
              <a:extLst>
                <a:ext uri="{FF2B5EF4-FFF2-40B4-BE49-F238E27FC236}">
                  <a16:creationId xmlns:a16="http://schemas.microsoft.com/office/drawing/2014/main" id="{FCE6483F-E1A9-B067-FD13-9E8BF4A259DE}"/>
                </a:ext>
              </a:extLst>
            </p:cNvPr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4" name="Google Shape;12294;p82">
            <a:extLst>
              <a:ext uri="{FF2B5EF4-FFF2-40B4-BE49-F238E27FC236}">
                <a16:creationId xmlns:a16="http://schemas.microsoft.com/office/drawing/2014/main" id="{20A79837-356C-F874-E4B0-D892D490B562}"/>
              </a:ext>
            </a:extLst>
          </p:cNvPr>
          <p:cNvSpPr/>
          <p:nvPr/>
        </p:nvSpPr>
        <p:spPr>
          <a:xfrm>
            <a:off x="3911401" y="3025943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5" name="Google Shape;12295;p82">
            <a:extLst>
              <a:ext uri="{FF2B5EF4-FFF2-40B4-BE49-F238E27FC236}">
                <a16:creationId xmlns:a16="http://schemas.microsoft.com/office/drawing/2014/main" id="{3F3C9B34-B870-D0F1-B4D4-4B10C4780C53}"/>
              </a:ext>
            </a:extLst>
          </p:cNvPr>
          <p:cNvGrpSpPr/>
          <p:nvPr/>
        </p:nvGrpSpPr>
        <p:grpSpPr>
          <a:xfrm>
            <a:off x="2520175" y="3026325"/>
            <a:ext cx="286152" cy="346438"/>
            <a:chOff x="1836637" y="2891510"/>
            <a:chExt cx="286152" cy="346438"/>
          </a:xfrm>
          <a:solidFill>
            <a:schemeClr val="accent1"/>
          </a:solidFill>
        </p:grpSpPr>
        <p:sp>
          <p:nvSpPr>
            <p:cNvPr id="146" name="Google Shape;12296;p82">
              <a:extLst>
                <a:ext uri="{FF2B5EF4-FFF2-40B4-BE49-F238E27FC236}">
                  <a16:creationId xmlns:a16="http://schemas.microsoft.com/office/drawing/2014/main" id="{12DDB945-8AFC-6BE5-F594-210D60FB8B33}"/>
                </a:ext>
              </a:extLst>
            </p:cNvPr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2297;p82">
              <a:extLst>
                <a:ext uri="{FF2B5EF4-FFF2-40B4-BE49-F238E27FC236}">
                  <a16:creationId xmlns:a16="http://schemas.microsoft.com/office/drawing/2014/main" id="{6CEA847F-52A2-0760-A361-E3A676142D8D}"/>
                </a:ext>
              </a:extLst>
            </p:cNvPr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2298;p82">
              <a:extLst>
                <a:ext uri="{FF2B5EF4-FFF2-40B4-BE49-F238E27FC236}">
                  <a16:creationId xmlns:a16="http://schemas.microsoft.com/office/drawing/2014/main" id="{83B15567-6673-F2EE-6C12-0DFA2B4F602A}"/>
                </a:ext>
              </a:extLst>
            </p:cNvPr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oogle Shape;12299;p82">
            <a:extLst>
              <a:ext uri="{FF2B5EF4-FFF2-40B4-BE49-F238E27FC236}">
                <a16:creationId xmlns:a16="http://schemas.microsoft.com/office/drawing/2014/main" id="{F947B4C3-4CC0-7A69-6A41-BF98E9A87862}"/>
              </a:ext>
            </a:extLst>
          </p:cNvPr>
          <p:cNvGrpSpPr/>
          <p:nvPr/>
        </p:nvGrpSpPr>
        <p:grpSpPr>
          <a:xfrm>
            <a:off x="6269399" y="3040744"/>
            <a:ext cx="379764" cy="337684"/>
            <a:chOff x="5585861" y="2905929"/>
            <a:chExt cx="379764" cy="337684"/>
          </a:xfrm>
          <a:solidFill>
            <a:schemeClr val="accent1"/>
          </a:solidFill>
        </p:grpSpPr>
        <p:sp>
          <p:nvSpPr>
            <p:cNvPr id="150" name="Google Shape;12300;p82">
              <a:extLst>
                <a:ext uri="{FF2B5EF4-FFF2-40B4-BE49-F238E27FC236}">
                  <a16:creationId xmlns:a16="http://schemas.microsoft.com/office/drawing/2014/main" id="{CEFAFE25-A7F9-19D5-0D2C-ED8C75379BA9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2301;p82">
              <a:extLst>
                <a:ext uri="{FF2B5EF4-FFF2-40B4-BE49-F238E27FC236}">
                  <a16:creationId xmlns:a16="http://schemas.microsoft.com/office/drawing/2014/main" id="{F27F3AD2-7937-1253-0C2E-366D73F40F63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2302;p82">
              <a:extLst>
                <a:ext uri="{FF2B5EF4-FFF2-40B4-BE49-F238E27FC236}">
                  <a16:creationId xmlns:a16="http://schemas.microsoft.com/office/drawing/2014/main" id="{641FF2A5-9144-94A4-0FBE-B1FC79A3E448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2303;p82">
              <a:extLst>
                <a:ext uri="{FF2B5EF4-FFF2-40B4-BE49-F238E27FC236}">
                  <a16:creationId xmlns:a16="http://schemas.microsoft.com/office/drawing/2014/main" id="{14DF4FD2-00C2-AA35-4588-D4355E970CFE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oogle Shape;12304;p82">
            <a:extLst>
              <a:ext uri="{FF2B5EF4-FFF2-40B4-BE49-F238E27FC236}">
                <a16:creationId xmlns:a16="http://schemas.microsoft.com/office/drawing/2014/main" id="{B82CF2FC-C890-4ADB-0C0C-B0305EE35234}"/>
              </a:ext>
            </a:extLst>
          </p:cNvPr>
          <p:cNvGrpSpPr/>
          <p:nvPr/>
        </p:nvGrpSpPr>
        <p:grpSpPr>
          <a:xfrm>
            <a:off x="2011214" y="3045295"/>
            <a:ext cx="347934" cy="310024"/>
            <a:chOff x="1327676" y="2910480"/>
            <a:chExt cx="347934" cy="310024"/>
          </a:xfrm>
          <a:solidFill>
            <a:schemeClr val="accent1"/>
          </a:solidFill>
        </p:grpSpPr>
        <p:sp>
          <p:nvSpPr>
            <p:cNvPr id="155" name="Google Shape;12305;p82">
              <a:extLst>
                <a:ext uri="{FF2B5EF4-FFF2-40B4-BE49-F238E27FC236}">
                  <a16:creationId xmlns:a16="http://schemas.microsoft.com/office/drawing/2014/main" id="{B993738B-E15F-BFB4-FACF-7E019C24C967}"/>
                </a:ext>
              </a:extLst>
            </p:cNvPr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2306;p82">
              <a:extLst>
                <a:ext uri="{FF2B5EF4-FFF2-40B4-BE49-F238E27FC236}">
                  <a16:creationId xmlns:a16="http://schemas.microsoft.com/office/drawing/2014/main" id="{34380F85-1F30-B523-F0BE-91F4624160CC}"/>
                </a:ext>
              </a:extLst>
            </p:cNvPr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2307;p82">
              <a:extLst>
                <a:ext uri="{FF2B5EF4-FFF2-40B4-BE49-F238E27FC236}">
                  <a16:creationId xmlns:a16="http://schemas.microsoft.com/office/drawing/2014/main" id="{EC3913EA-9F8C-755B-4B31-20D96AC0296F}"/>
                </a:ext>
              </a:extLst>
            </p:cNvPr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2308;p82">
              <a:extLst>
                <a:ext uri="{FF2B5EF4-FFF2-40B4-BE49-F238E27FC236}">
                  <a16:creationId xmlns:a16="http://schemas.microsoft.com/office/drawing/2014/main" id="{42F691B2-EF6B-7926-69A6-24F727DFAFD2}"/>
                </a:ext>
              </a:extLst>
            </p:cNvPr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2309;p82">
              <a:extLst>
                <a:ext uri="{FF2B5EF4-FFF2-40B4-BE49-F238E27FC236}">
                  <a16:creationId xmlns:a16="http://schemas.microsoft.com/office/drawing/2014/main" id="{6FEE400F-DD5F-F986-A992-7EFC22EA7880}"/>
                </a:ext>
              </a:extLst>
            </p:cNvPr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0" name="Google Shape;12310;p82">
            <a:extLst>
              <a:ext uri="{FF2B5EF4-FFF2-40B4-BE49-F238E27FC236}">
                <a16:creationId xmlns:a16="http://schemas.microsoft.com/office/drawing/2014/main" id="{7E1F2475-A94F-1C26-9EAE-EE45DDC22876}"/>
              </a:ext>
            </a:extLst>
          </p:cNvPr>
          <p:cNvSpPr/>
          <p:nvPr/>
        </p:nvSpPr>
        <p:spPr>
          <a:xfrm>
            <a:off x="3469505" y="3329887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61" name="Google Shape;12311;p82">
            <a:extLst>
              <a:ext uri="{FF2B5EF4-FFF2-40B4-BE49-F238E27FC236}">
                <a16:creationId xmlns:a16="http://schemas.microsoft.com/office/drawing/2014/main" id="{63025433-C211-F2DD-6471-52D4DA23B0A3}"/>
              </a:ext>
            </a:extLst>
          </p:cNvPr>
          <p:cNvGrpSpPr/>
          <p:nvPr/>
        </p:nvGrpSpPr>
        <p:grpSpPr>
          <a:xfrm>
            <a:off x="3436939" y="3004379"/>
            <a:ext cx="382828" cy="358601"/>
            <a:chOff x="2753373" y="2902523"/>
            <a:chExt cx="347552" cy="325557"/>
          </a:xfrm>
          <a:solidFill>
            <a:schemeClr val="accent1"/>
          </a:solidFill>
        </p:grpSpPr>
        <p:sp>
          <p:nvSpPr>
            <p:cNvPr id="162" name="Google Shape;12312;p82">
              <a:extLst>
                <a:ext uri="{FF2B5EF4-FFF2-40B4-BE49-F238E27FC236}">
                  <a16:creationId xmlns:a16="http://schemas.microsoft.com/office/drawing/2014/main" id="{A3A099FE-7564-2E03-4F69-734077CEAFBD}"/>
                </a:ext>
              </a:extLst>
            </p:cNvPr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2313;p82">
              <a:extLst>
                <a:ext uri="{FF2B5EF4-FFF2-40B4-BE49-F238E27FC236}">
                  <a16:creationId xmlns:a16="http://schemas.microsoft.com/office/drawing/2014/main" id="{79172BD9-BE1A-C272-A18A-86B8A9F7ECD1}"/>
                </a:ext>
              </a:extLst>
            </p:cNvPr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2314;p82">
              <a:extLst>
                <a:ext uri="{FF2B5EF4-FFF2-40B4-BE49-F238E27FC236}">
                  <a16:creationId xmlns:a16="http://schemas.microsoft.com/office/drawing/2014/main" id="{8F5C8FC6-F34C-B3E6-785D-CD0CEFFBF17C}"/>
                </a:ext>
              </a:extLst>
            </p:cNvPr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2315;p82">
              <a:extLst>
                <a:ext uri="{FF2B5EF4-FFF2-40B4-BE49-F238E27FC236}">
                  <a16:creationId xmlns:a16="http://schemas.microsoft.com/office/drawing/2014/main" id="{EBF635A6-775B-70BE-671F-D8E65D2374DD}"/>
                </a:ext>
              </a:extLst>
            </p:cNvPr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2316;p82">
              <a:extLst>
                <a:ext uri="{FF2B5EF4-FFF2-40B4-BE49-F238E27FC236}">
                  <a16:creationId xmlns:a16="http://schemas.microsoft.com/office/drawing/2014/main" id="{0CE63212-9AFF-EC8D-A3BF-DAB996706738}"/>
                </a:ext>
              </a:extLst>
            </p:cNvPr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2317;p82">
              <a:extLst>
                <a:ext uri="{FF2B5EF4-FFF2-40B4-BE49-F238E27FC236}">
                  <a16:creationId xmlns:a16="http://schemas.microsoft.com/office/drawing/2014/main" id="{C7908E7D-AC27-84A0-E57D-F951B3D4A318}"/>
                </a:ext>
              </a:extLst>
            </p:cNvPr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8" name="Google Shape;12318;p82">
            <a:extLst>
              <a:ext uri="{FF2B5EF4-FFF2-40B4-BE49-F238E27FC236}">
                <a16:creationId xmlns:a16="http://schemas.microsoft.com/office/drawing/2014/main" id="{21A2A8AB-0869-62CF-DA7B-97497A2851E8}"/>
              </a:ext>
            </a:extLst>
          </p:cNvPr>
          <p:cNvGrpSpPr/>
          <p:nvPr/>
        </p:nvGrpSpPr>
        <p:grpSpPr>
          <a:xfrm>
            <a:off x="1532554" y="3038070"/>
            <a:ext cx="356655" cy="335425"/>
            <a:chOff x="849016" y="2903255"/>
            <a:chExt cx="356655" cy="335425"/>
          </a:xfrm>
          <a:solidFill>
            <a:schemeClr val="accent1"/>
          </a:solidFill>
        </p:grpSpPr>
        <p:sp>
          <p:nvSpPr>
            <p:cNvPr id="169" name="Google Shape;12319;p82">
              <a:extLst>
                <a:ext uri="{FF2B5EF4-FFF2-40B4-BE49-F238E27FC236}">
                  <a16:creationId xmlns:a16="http://schemas.microsoft.com/office/drawing/2014/main" id="{08AFF507-2A9D-165A-C361-7B88D974C747}"/>
                </a:ext>
              </a:extLst>
            </p:cNvPr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2320;p82">
              <a:extLst>
                <a:ext uri="{FF2B5EF4-FFF2-40B4-BE49-F238E27FC236}">
                  <a16:creationId xmlns:a16="http://schemas.microsoft.com/office/drawing/2014/main" id="{2ADB7B13-3994-87AB-B981-33CB3E18C7B7}"/>
                </a:ext>
              </a:extLst>
            </p:cNvPr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2321;p82">
              <a:extLst>
                <a:ext uri="{FF2B5EF4-FFF2-40B4-BE49-F238E27FC236}">
                  <a16:creationId xmlns:a16="http://schemas.microsoft.com/office/drawing/2014/main" id="{717CF857-1381-989B-2CC8-208E33001ADD}"/>
                </a:ext>
              </a:extLst>
            </p:cNvPr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2322;p82">
              <a:extLst>
                <a:ext uri="{FF2B5EF4-FFF2-40B4-BE49-F238E27FC236}">
                  <a16:creationId xmlns:a16="http://schemas.microsoft.com/office/drawing/2014/main" id="{8CECB82B-9AF2-141E-1127-89C34CE9CC55}"/>
                </a:ext>
              </a:extLst>
            </p:cNvPr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2323;p82">
              <a:extLst>
                <a:ext uri="{FF2B5EF4-FFF2-40B4-BE49-F238E27FC236}">
                  <a16:creationId xmlns:a16="http://schemas.microsoft.com/office/drawing/2014/main" id="{A7A53DDE-9C93-2C95-E6B5-AB85748B372B}"/>
                </a:ext>
              </a:extLst>
            </p:cNvPr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2324;p82">
              <a:extLst>
                <a:ext uri="{FF2B5EF4-FFF2-40B4-BE49-F238E27FC236}">
                  <a16:creationId xmlns:a16="http://schemas.microsoft.com/office/drawing/2014/main" id="{CBECF316-D2F8-74DB-5EE4-1FB864A33D37}"/>
                </a:ext>
              </a:extLst>
            </p:cNvPr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2325;p82">
              <a:extLst>
                <a:ext uri="{FF2B5EF4-FFF2-40B4-BE49-F238E27FC236}">
                  <a16:creationId xmlns:a16="http://schemas.microsoft.com/office/drawing/2014/main" id="{692B0F62-BC42-919E-3DF3-12907AFF9305}"/>
                </a:ext>
              </a:extLst>
            </p:cNvPr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2326;p82">
              <a:extLst>
                <a:ext uri="{FF2B5EF4-FFF2-40B4-BE49-F238E27FC236}">
                  <a16:creationId xmlns:a16="http://schemas.microsoft.com/office/drawing/2014/main" id="{1D6F4F70-70CB-0F70-76B8-B8166787E32D}"/>
                </a:ext>
              </a:extLst>
            </p:cNvPr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2327;p82">
              <a:extLst>
                <a:ext uri="{FF2B5EF4-FFF2-40B4-BE49-F238E27FC236}">
                  <a16:creationId xmlns:a16="http://schemas.microsoft.com/office/drawing/2014/main" id="{7782B76C-F832-12F6-B995-F43A4A632B82}"/>
                </a:ext>
              </a:extLst>
            </p:cNvPr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2328;p82">
              <a:extLst>
                <a:ext uri="{FF2B5EF4-FFF2-40B4-BE49-F238E27FC236}">
                  <a16:creationId xmlns:a16="http://schemas.microsoft.com/office/drawing/2014/main" id="{F932A3C7-255C-F28E-E9F2-95A37E27A3AA}"/>
                </a:ext>
              </a:extLst>
            </p:cNvPr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2329;p82">
              <a:extLst>
                <a:ext uri="{FF2B5EF4-FFF2-40B4-BE49-F238E27FC236}">
                  <a16:creationId xmlns:a16="http://schemas.microsoft.com/office/drawing/2014/main" id="{F6D3320C-8EDF-E9D0-078F-0AE62EC43E9B}"/>
                </a:ext>
              </a:extLst>
            </p:cNvPr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0" name="Google Shape;12330;p82">
            <a:extLst>
              <a:ext uri="{FF2B5EF4-FFF2-40B4-BE49-F238E27FC236}">
                <a16:creationId xmlns:a16="http://schemas.microsoft.com/office/drawing/2014/main" id="{1424F648-18F7-F40B-FB4B-8B67A7D58A1C}"/>
              </a:ext>
            </a:extLst>
          </p:cNvPr>
          <p:cNvGrpSpPr/>
          <p:nvPr/>
        </p:nvGrpSpPr>
        <p:grpSpPr>
          <a:xfrm>
            <a:off x="4894471" y="3061592"/>
            <a:ext cx="280072" cy="275520"/>
            <a:chOff x="4210933" y="2926777"/>
            <a:chExt cx="280072" cy="275520"/>
          </a:xfrm>
          <a:solidFill>
            <a:schemeClr val="accent1"/>
          </a:solidFill>
        </p:grpSpPr>
        <p:sp>
          <p:nvSpPr>
            <p:cNvPr id="181" name="Google Shape;12331;p82">
              <a:extLst>
                <a:ext uri="{FF2B5EF4-FFF2-40B4-BE49-F238E27FC236}">
                  <a16:creationId xmlns:a16="http://schemas.microsoft.com/office/drawing/2014/main" id="{94F4AE66-8842-B677-6818-2D8CD076A257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2332;p82">
              <a:extLst>
                <a:ext uri="{FF2B5EF4-FFF2-40B4-BE49-F238E27FC236}">
                  <a16:creationId xmlns:a16="http://schemas.microsoft.com/office/drawing/2014/main" id="{FFB9359F-69B9-7C4C-9753-5DE4BAB7542D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2333;p82">
              <a:extLst>
                <a:ext uri="{FF2B5EF4-FFF2-40B4-BE49-F238E27FC236}">
                  <a16:creationId xmlns:a16="http://schemas.microsoft.com/office/drawing/2014/main" id="{03BC5B85-3046-71EB-3460-1954B45E109B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2334;p82">
              <a:extLst>
                <a:ext uri="{FF2B5EF4-FFF2-40B4-BE49-F238E27FC236}">
                  <a16:creationId xmlns:a16="http://schemas.microsoft.com/office/drawing/2014/main" id="{7B46C49D-C35B-90F5-5C5E-F761AFFF890C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2335;p82">
              <a:extLst>
                <a:ext uri="{FF2B5EF4-FFF2-40B4-BE49-F238E27FC236}">
                  <a16:creationId xmlns:a16="http://schemas.microsoft.com/office/drawing/2014/main" id="{00AB4203-8D8D-E28F-8627-E8F32D7CA78A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2336;p82">
              <a:extLst>
                <a:ext uri="{FF2B5EF4-FFF2-40B4-BE49-F238E27FC236}">
                  <a16:creationId xmlns:a16="http://schemas.microsoft.com/office/drawing/2014/main" id="{996C4C4F-CAA7-1A45-94CB-1B8A95F5A587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2337;p82">
              <a:extLst>
                <a:ext uri="{FF2B5EF4-FFF2-40B4-BE49-F238E27FC236}">
                  <a16:creationId xmlns:a16="http://schemas.microsoft.com/office/drawing/2014/main" id="{2F9402D4-63A0-66E5-F629-2549ED77FC8F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2338;p82">
              <a:extLst>
                <a:ext uri="{FF2B5EF4-FFF2-40B4-BE49-F238E27FC236}">
                  <a16:creationId xmlns:a16="http://schemas.microsoft.com/office/drawing/2014/main" id="{8E5BA314-D558-0E4E-2F12-A7CE186C8602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2339;p82">
              <a:extLst>
                <a:ext uri="{FF2B5EF4-FFF2-40B4-BE49-F238E27FC236}">
                  <a16:creationId xmlns:a16="http://schemas.microsoft.com/office/drawing/2014/main" id="{65905A38-623E-D355-14FF-0E6497D56C63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2340;p82">
              <a:extLst>
                <a:ext uri="{FF2B5EF4-FFF2-40B4-BE49-F238E27FC236}">
                  <a16:creationId xmlns:a16="http://schemas.microsoft.com/office/drawing/2014/main" id="{C5D1F684-9A38-72EF-A93B-1A43CFDA1710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2341;p82">
              <a:extLst>
                <a:ext uri="{FF2B5EF4-FFF2-40B4-BE49-F238E27FC236}">
                  <a16:creationId xmlns:a16="http://schemas.microsoft.com/office/drawing/2014/main" id="{A2235DCD-47BC-F1C2-8D38-E34864B7F3D9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2342;p82">
              <a:extLst>
                <a:ext uri="{FF2B5EF4-FFF2-40B4-BE49-F238E27FC236}">
                  <a16:creationId xmlns:a16="http://schemas.microsoft.com/office/drawing/2014/main" id="{91B2CB37-319B-9B5B-379A-5BC2151579B8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2343;p82">
              <a:extLst>
                <a:ext uri="{FF2B5EF4-FFF2-40B4-BE49-F238E27FC236}">
                  <a16:creationId xmlns:a16="http://schemas.microsoft.com/office/drawing/2014/main" id="{4CFB1072-EF79-42B5-2525-30E5C1B082D8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4" name="Google Shape;12344;p82">
            <a:extLst>
              <a:ext uri="{FF2B5EF4-FFF2-40B4-BE49-F238E27FC236}">
                <a16:creationId xmlns:a16="http://schemas.microsoft.com/office/drawing/2014/main" id="{35C64F8E-92FE-A3B6-C456-89E95D9AEED8}"/>
              </a:ext>
            </a:extLst>
          </p:cNvPr>
          <p:cNvGrpSpPr/>
          <p:nvPr/>
        </p:nvGrpSpPr>
        <p:grpSpPr>
          <a:xfrm>
            <a:off x="5350754" y="3050197"/>
            <a:ext cx="320273" cy="318395"/>
            <a:chOff x="4667216" y="2915382"/>
            <a:chExt cx="320273" cy="318395"/>
          </a:xfrm>
          <a:solidFill>
            <a:schemeClr val="accent1"/>
          </a:solidFill>
        </p:grpSpPr>
        <p:sp>
          <p:nvSpPr>
            <p:cNvPr id="195" name="Google Shape;12345;p82">
              <a:extLst>
                <a:ext uri="{FF2B5EF4-FFF2-40B4-BE49-F238E27FC236}">
                  <a16:creationId xmlns:a16="http://schemas.microsoft.com/office/drawing/2014/main" id="{1600716E-1589-2F07-37CE-4BD0EEC099AB}"/>
                </a:ext>
              </a:extLst>
            </p:cNvPr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2346;p82">
              <a:extLst>
                <a:ext uri="{FF2B5EF4-FFF2-40B4-BE49-F238E27FC236}">
                  <a16:creationId xmlns:a16="http://schemas.microsoft.com/office/drawing/2014/main" id="{FA5C6C5F-EBA1-A8AE-1D28-32D41824573F}"/>
                </a:ext>
              </a:extLst>
            </p:cNvPr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2347;p82">
              <a:extLst>
                <a:ext uri="{FF2B5EF4-FFF2-40B4-BE49-F238E27FC236}">
                  <a16:creationId xmlns:a16="http://schemas.microsoft.com/office/drawing/2014/main" id="{0D2DBE6B-5559-B85D-F6A1-373F47755E4A}"/>
                </a:ext>
              </a:extLst>
            </p:cNvPr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2348;p82">
              <a:extLst>
                <a:ext uri="{FF2B5EF4-FFF2-40B4-BE49-F238E27FC236}">
                  <a16:creationId xmlns:a16="http://schemas.microsoft.com/office/drawing/2014/main" id="{677D802E-CBB8-C85C-3476-FE4527E76311}"/>
                </a:ext>
              </a:extLst>
            </p:cNvPr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9" name="Google Shape;12349;p82">
            <a:extLst>
              <a:ext uri="{FF2B5EF4-FFF2-40B4-BE49-F238E27FC236}">
                <a16:creationId xmlns:a16="http://schemas.microsoft.com/office/drawing/2014/main" id="{E4C9241F-C8AD-DCDA-1E21-FADCB9B0F536}"/>
              </a:ext>
            </a:extLst>
          </p:cNvPr>
          <p:cNvGrpSpPr/>
          <p:nvPr/>
        </p:nvGrpSpPr>
        <p:grpSpPr>
          <a:xfrm>
            <a:off x="5854018" y="3069454"/>
            <a:ext cx="261929" cy="280550"/>
            <a:chOff x="5170480" y="2934639"/>
            <a:chExt cx="261929" cy="280550"/>
          </a:xfrm>
          <a:solidFill>
            <a:schemeClr val="accent1"/>
          </a:solidFill>
        </p:grpSpPr>
        <p:sp>
          <p:nvSpPr>
            <p:cNvPr id="200" name="Google Shape;12350;p82">
              <a:extLst>
                <a:ext uri="{FF2B5EF4-FFF2-40B4-BE49-F238E27FC236}">
                  <a16:creationId xmlns:a16="http://schemas.microsoft.com/office/drawing/2014/main" id="{74331BBD-5C05-86D6-86C9-E969078313F8}"/>
                </a:ext>
              </a:extLst>
            </p:cNvPr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2351;p82">
              <a:extLst>
                <a:ext uri="{FF2B5EF4-FFF2-40B4-BE49-F238E27FC236}">
                  <a16:creationId xmlns:a16="http://schemas.microsoft.com/office/drawing/2014/main" id="{746428BC-9379-4D34-F2C4-44C4B089FDAB}"/>
                </a:ext>
              </a:extLst>
            </p:cNvPr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2352;p82">
              <a:extLst>
                <a:ext uri="{FF2B5EF4-FFF2-40B4-BE49-F238E27FC236}">
                  <a16:creationId xmlns:a16="http://schemas.microsoft.com/office/drawing/2014/main" id="{E2ED5B9F-2E3B-E466-026C-A7B49B76B189}"/>
                </a:ext>
              </a:extLst>
            </p:cNvPr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2353;p82">
              <a:extLst>
                <a:ext uri="{FF2B5EF4-FFF2-40B4-BE49-F238E27FC236}">
                  <a16:creationId xmlns:a16="http://schemas.microsoft.com/office/drawing/2014/main" id="{111DC346-A6CB-015A-4F4D-833E37B3FAE6}"/>
                </a:ext>
              </a:extLst>
            </p:cNvPr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2354;p82">
              <a:extLst>
                <a:ext uri="{FF2B5EF4-FFF2-40B4-BE49-F238E27FC236}">
                  <a16:creationId xmlns:a16="http://schemas.microsoft.com/office/drawing/2014/main" id="{D6D64F11-E96D-CED1-7D8D-15090CCEC473}"/>
                </a:ext>
              </a:extLst>
            </p:cNvPr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2355;p82">
              <a:extLst>
                <a:ext uri="{FF2B5EF4-FFF2-40B4-BE49-F238E27FC236}">
                  <a16:creationId xmlns:a16="http://schemas.microsoft.com/office/drawing/2014/main" id="{CB8D8BCA-1903-149A-5342-524D58FBF57E}"/>
                </a:ext>
              </a:extLst>
            </p:cNvPr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2356;p82">
              <a:extLst>
                <a:ext uri="{FF2B5EF4-FFF2-40B4-BE49-F238E27FC236}">
                  <a16:creationId xmlns:a16="http://schemas.microsoft.com/office/drawing/2014/main" id="{63986295-2199-2BF7-5E9F-BEAB24BB575D}"/>
                </a:ext>
              </a:extLst>
            </p:cNvPr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2357;p82">
            <a:extLst>
              <a:ext uri="{FF2B5EF4-FFF2-40B4-BE49-F238E27FC236}">
                <a16:creationId xmlns:a16="http://schemas.microsoft.com/office/drawing/2014/main" id="{7B1B0F6F-1221-325F-C50B-2BBAB0F91E4C}"/>
              </a:ext>
            </a:extLst>
          </p:cNvPr>
          <p:cNvGrpSpPr/>
          <p:nvPr/>
        </p:nvGrpSpPr>
        <p:grpSpPr>
          <a:xfrm>
            <a:off x="6752961" y="3026706"/>
            <a:ext cx="362321" cy="364231"/>
            <a:chOff x="6069423" y="2891892"/>
            <a:chExt cx="362321" cy="364231"/>
          </a:xfrm>
          <a:solidFill>
            <a:schemeClr val="accent1"/>
          </a:solidFill>
        </p:grpSpPr>
        <p:sp>
          <p:nvSpPr>
            <p:cNvPr id="208" name="Google Shape;12358;p82">
              <a:extLst>
                <a:ext uri="{FF2B5EF4-FFF2-40B4-BE49-F238E27FC236}">
                  <a16:creationId xmlns:a16="http://schemas.microsoft.com/office/drawing/2014/main" id="{6A7A1D5C-64EB-EAD4-6AB7-92CA39AEFBD8}"/>
                </a:ext>
              </a:extLst>
            </p:cNvPr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2359;p82">
              <a:extLst>
                <a:ext uri="{FF2B5EF4-FFF2-40B4-BE49-F238E27FC236}">
                  <a16:creationId xmlns:a16="http://schemas.microsoft.com/office/drawing/2014/main" id="{A2B81A53-0BF6-06A8-E454-BAE108036ECF}"/>
                </a:ext>
              </a:extLst>
            </p:cNvPr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2360;p82">
              <a:extLst>
                <a:ext uri="{FF2B5EF4-FFF2-40B4-BE49-F238E27FC236}">
                  <a16:creationId xmlns:a16="http://schemas.microsoft.com/office/drawing/2014/main" id="{77F56FB9-A0FB-A9AB-8EFA-3F5533F5CBAA}"/>
                </a:ext>
              </a:extLst>
            </p:cNvPr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2361;p82">
              <a:extLst>
                <a:ext uri="{FF2B5EF4-FFF2-40B4-BE49-F238E27FC236}">
                  <a16:creationId xmlns:a16="http://schemas.microsoft.com/office/drawing/2014/main" id="{D24AE0AA-C441-5DF6-A024-A3BFB452BADD}"/>
                </a:ext>
              </a:extLst>
            </p:cNvPr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2" name="Google Shape;12362;p82">
              <a:extLst>
                <a:ext uri="{FF2B5EF4-FFF2-40B4-BE49-F238E27FC236}">
                  <a16:creationId xmlns:a16="http://schemas.microsoft.com/office/drawing/2014/main" id="{8D58E14A-EABC-3E7B-13ED-CE0D807F7263}"/>
                </a:ext>
              </a:extLst>
            </p:cNvPr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2363;p82">
              <a:extLst>
                <a:ext uri="{FF2B5EF4-FFF2-40B4-BE49-F238E27FC236}">
                  <a16:creationId xmlns:a16="http://schemas.microsoft.com/office/drawing/2014/main" id="{2FF4FF27-D0B1-C434-02D9-CF023760F46E}"/>
                </a:ext>
              </a:extLst>
            </p:cNvPr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4" name="Google Shape;12364;p82">
            <a:extLst>
              <a:ext uri="{FF2B5EF4-FFF2-40B4-BE49-F238E27FC236}">
                <a16:creationId xmlns:a16="http://schemas.microsoft.com/office/drawing/2014/main" id="{94D5EF39-2711-27C6-E5BF-7458A611CAEF}"/>
              </a:ext>
            </a:extLst>
          </p:cNvPr>
          <p:cNvGrpSpPr/>
          <p:nvPr/>
        </p:nvGrpSpPr>
        <p:grpSpPr>
          <a:xfrm>
            <a:off x="7255493" y="3053985"/>
            <a:ext cx="308878" cy="311170"/>
            <a:chOff x="6571955" y="2919170"/>
            <a:chExt cx="308878" cy="311170"/>
          </a:xfrm>
          <a:solidFill>
            <a:schemeClr val="accent1"/>
          </a:solidFill>
        </p:grpSpPr>
        <p:sp>
          <p:nvSpPr>
            <p:cNvPr id="215" name="Google Shape;12365;p82">
              <a:extLst>
                <a:ext uri="{FF2B5EF4-FFF2-40B4-BE49-F238E27FC236}">
                  <a16:creationId xmlns:a16="http://schemas.microsoft.com/office/drawing/2014/main" id="{1B4849A6-D8CE-0CB5-6377-EC5B4892D6A3}"/>
                </a:ext>
              </a:extLst>
            </p:cNvPr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6" name="Google Shape;12366;p82">
              <a:extLst>
                <a:ext uri="{FF2B5EF4-FFF2-40B4-BE49-F238E27FC236}">
                  <a16:creationId xmlns:a16="http://schemas.microsoft.com/office/drawing/2014/main" id="{42F601D6-2004-539F-2094-529A422F9BBF}"/>
                </a:ext>
              </a:extLst>
            </p:cNvPr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7" name="Google Shape;12367;p82">
              <a:extLst>
                <a:ext uri="{FF2B5EF4-FFF2-40B4-BE49-F238E27FC236}">
                  <a16:creationId xmlns:a16="http://schemas.microsoft.com/office/drawing/2014/main" id="{A9CBA90C-50FC-2D0D-189B-A6E40C9867B4}"/>
                </a:ext>
              </a:extLst>
            </p:cNvPr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2368;p82">
              <a:extLst>
                <a:ext uri="{FF2B5EF4-FFF2-40B4-BE49-F238E27FC236}">
                  <a16:creationId xmlns:a16="http://schemas.microsoft.com/office/drawing/2014/main" id="{E15EF6FA-0C7D-A5B7-BE17-40CBED0EB355}"/>
                </a:ext>
              </a:extLst>
            </p:cNvPr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9" name="Google Shape;12369;p82">
              <a:extLst>
                <a:ext uri="{FF2B5EF4-FFF2-40B4-BE49-F238E27FC236}">
                  <a16:creationId xmlns:a16="http://schemas.microsoft.com/office/drawing/2014/main" id="{86F73664-177F-49B2-0292-18607192CE7D}"/>
                </a:ext>
              </a:extLst>
            </p:cNvPr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0" name="Google Shape;12370;p82">
              <a:extLst>
                <a:ext uri="{FF2B5EF4-FFF2-40B4-BE49-F238E27FC236}">
                  <a16:creationId xmlns:a16="http://schemas.microsoft.com/office/drawing/2014/main" id="{4E0B204D-22C1-0B95-8DFC-6B27057B714F}"/>
                </a:ext>
              </a:extLst>
            </p:cNvPr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2371;p82">
              <a:extLst>
                <a:ext uri="{FF2B5EF4-FFF2-40B4-BE49-F238E27FC236}">
                  <a16:creationId xmlns:a16="http://schemas.microsoft.com/office/drawing/2014/main" id="{6FD7DA7E-561C-B2D7-7D42-93FF83C70D39}"/>
                </a:ext>
              </a:extLst>
            </p:cNvPr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2372;p82">
              <a:extLst>
                <a:ext uri="{FF2B5EF4-FFF2-40B4-BE49-F238E27FC236}">
                  <a16:creationId xmlns:a16="http://schemas.microsoft.com/office/drawing/2014/main" id="{FD4A97C9-0562-566D-E79A-410D497C8EC9}"/>
                </a:ext>
              </a:extLst>
            </p:cNvPr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3" name="Google Shape;12373;p82">
              <a:extLst>
                <a:ext uri="{FF2B5EF4-FFF2-40B4-BE49-F238E27FC236}">
                  <a16:creationId xmlns:a16="http://schemas.microsoft.com/office/drawing/2014/main" id="{F025CEE2-D64C-8F31-D435-8A4A735D8654}"/>
                </a:ext>
              </a:extLst>
            </p:cNvPr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4" name="Google Shape;12374;p82">
              <a:extLst>
                <a:ext uri="{FF2B5EF4-FFF2-40B4-BE49-F238E27FC236}">
                  <a16:creationId xmlns:a16="http://schemas.microsoft.com/office/drawing/2014/main" id="{3DF026AE-1D0A-14BD-1150-00EC7A7E7505}"/>
                </a:ext>
              </a:extLst>
            </p:cNvPr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5" name="Google Shape;12375;p82">
            <a:extLst>
              <a:ext uri="{FF2B5EF4-FFF2-40B4-BE49-F238E27FC236}">
                <a16:creationId xmlns:a16="http://schemas.microsoft.com/office/drawing/2014/main" id="{94C6E3F1-F7C5-DFA2-E3AA-C95748868A0B}"/>
              </a:ext>
            </a:extLst>
          </p:cNvPr>
          <p:cNvGrpSpPr/>
          <p:nvPr/>
        </p:nvGrpSpPr>
        <p:grpSpPr>
          <a:xfrm>
            <a:off x="8183592" y="3069550"/>
            <a:ext cx="350576" cy="280454"/>
            <a:chOff x="7500054" y="2934735"/>
            <a:chExt cx="350576" cy="280454"/>
          </a:xfrm>
          <a:solidFill>
            <a:schemeClr val="accent1"/>
          </a:solidFill>
        </p:grpSpPr>
        <p:sp>
          <p:nvSpPr>
            <p:cNvPr id="226" name="Google Shape;12376;p82">
              <a:extLst>
                <a:ext uri="{FF2B5EF4-FFF2-40B4-BE49-F238E27FC236}">
                  <a16:creationId xmlns:a16="http://schemas.microsoft.com/office/drawing/2014/main" id="{A9098BB3-F776-5B2D-16D1-51F44CDF2276}"/>
                </a:ext>
              </a:extLst>
            </p:cNvPr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2377;p82">
              <a:extLst>
                <a:ext uri="{FF2B5EF4-FFF2-40B4-BE49-F238E27FC236}">
                  <a16:creationId xmlns:a16="http://schemas.microsoft.com/office/drawing/2014/main" id="{E34DEB2A-3750-E9AA-9758-CEB1F3E8B555}"/>
                </a:ext>
              </a:extLst>
            </p:cNvPr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2378;p82">
              <a:extLst>
                <a:ext uri="{FF2B5EF4-FFF2-40B4-BE49-F238E27FC236}">
                  <a16:creationId xmlns:a16="http://schemas.microsoft.com/office/drawing/2014/main" id="{D8758C23-AAA8-B2CA-67AA-3E0F11D9022B}"/>
                </a:ext>
              </a:extLst>
            </p:cNvPr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2379;p82">
              <a:extLst>
                <a:ext uri="{FF2B5EF4-FFF2-40B4-BE49-F238E27FC236}">
                  <a16:creationId xmlns:a16="http://schemas.microsoft.com/office/drawing/2014/main" id="{9FB96350-8B69-0926-213E-796AEF337400}"/>
                </a:ext>
              </a:extLst>
            </p:cNvPr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2380;p82">
              <a:extLst>
                <a:ext uri="{FF2B5EF4-FFF2-40B4-BE49-F238E27FC236}">
                  <a16:creationId xmlns:a16="http://schemas.microsoft.com/office/drawing/2014/main" id="{6F0728FB-207D-2E04-C15B-F5EEE861E6EC}"/>
                </a:ext>
              </a:extLst>
            </p:cNvPr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2381;p82">
              <a:extLst>
                <a:ext uri="{FF2B5EF4-FFF2-40B4-BE49-F238E27FC236}">
                  <a16:creationId xmlns:a16="http://schemas.microsoft.com/office/drawing/2014/main" id="{C4E908A3-DA58-B588-14C3-4B39F26BB10D}"/>
                </a:ext>
              </a:extLst>
            </p:cNvPr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2382;p82">
              <a:extLst>
                <a:ext uri="{FF2B5EF4-FFF2-40B4-BE49-F238E27FC236}">
                  <a16:creationId xmlns:a16="http://schemas.microsoft.com/office/drawing/2014/main" id="{4AFB9B02-538F-D509-A06D-8948D0D84943}"/>
                </a:ext>
              </a:extLst>
            </p:cNvPr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2383;p82">
              <a:extLst>
                <a:ext uri="{FF2B5EF4-FFF2-40B4-BE49-F238E27FC236}">
                  <a16:creationId xmlns:a16="http://schemas.microsoft.com/office/drawing/2014/main" id="{308034C3-09A4-A6E4-D0E6-C4B8AC30B8FC}"/>
                </a:ext>
              </a:extLst>
            </p:cNvPr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4" name="Google Shape;12384;p82">
            <a:extLst>
              <a:ext uri="{FF2B5EF4-FFF2-40B4-BE49-F238E27FC236}">
                <a16:creationId xmlns:a16="http://schemas.microsoft.com/office/drawing/2014/main" id="{28C11DCF-6B0E-B382-00EF-E84C283B4E2D}"/>
              </a:ext>
            </a:extLst>
          </p:cNvPr>
          <p:cNvGrpSpPr/>
          <p:nvPr/>
        </p:nvGrpSpPr>
        <p:grpSpPr>
          <a:xfrm>
            <a:off x="7696218" y="3009477"/>
            <a:ext cx="332012" cy="355454"/>
            <a:chOff x="7055134" y="2919170"/>
            <a:chExt cx="290321" cy="310820"/>
          </a:xfrm>
          <a:solidFill>
            <a:schemeClr val="accent1"/>
          </a:solidFill>
        </p:grpSpPr>
        <p:sp>
          <p:nvSpPr>
            <p:cNvPr id="235" name="Google Shape;12385;p82">
              <a:extLst>
                <a:ext uri="{FF2B5EF4-FFF2-40B4-BE49-F238E27FC236}">
                  <a16:creationId xmlns:a16="http://schemas.microsoft.com/office/drawing/2014/main" id="{FA64668E-A7D9-53F8-BA88-85EC9BA19B4E}"/>
                </a:ext>
              </a:extLst>
            </p:cNvPr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6" name="Google Shape;12386;p82">
              <a:extLst>
                <a:ext uri="{FF2B5EF4-FFF2-40B4-BE49-F238E27FC236}">
                  <a16:creationId xmlns:a16="http://schemas.microsoft.com/office/drawing/2014/main" id="{B1266D0E-B645-7A3C-7E83-67D8C0E2C0DE}"/>
                </a:ext>
              </a:extLst>
            </p:cNvPr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2387;p82">
              <a:extLst>
                <a:ext uri="{FF2B5EF4-FFF2-40B4-BE49-F238E27FC236}">
                  <a16:creationId xmlns:a16="http://schemas.microsoft.com/office/drawing/2014/main" id="{250F7F9A-13E8-E1BE-DDC5-3429F9DB8BBB}"/>
                </a:ext>
              </a:extLst>
            </p:cNvPr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2388;p82">
              <a:extLst>
                <a:ext uri="{FF2B5EF4-FFF2-40B4-BE49-F238E27FC236}">
                  <a16:creationId xmlns:a16="http://schemas.microsoft.com/office/drawing/2014/main" id="{79F4345A-9BEF-5E9F-953F-48B3FD7476B5}"/>
                </a:ext>
              </a:extLst>
            </p:cNvPr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9" name="Google Shape;12389;p82">
              <a:extLst>
                <a:ext uri="{FF2B5EF4-FFF2-40B4-BE49-F238E27FC236}">
                  <a16:creationId xmlns:a16="http://schemas.microsoft.com/office/drawing/2014/main" id="{8BFD75BF-8F4D-E04D-914B-E72CB64BDB16}"/>
                </a:ext>
              </a:extLst>
            </p:cNvPr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2390;p82">
              <a:extLst>
                <a:ext uri="{FF2B5EF4-FFF2-40B4-BE49-F238E27FC236}">
                  <a16:creationId xmlns:a16="http://schemas.microsoft.com/office/drawing/2014/main" id="{59B18CC8-1B91-E650-85B5-BA7038C7FA83}"/>
                </a:ext>
              </a:extLst>
            </p:cNvPr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2391;p82">
              <a:extLst>
                <a:ext uri="{FF2B5EF4-FFF2-40B4-BE49-F238E27FC236}">
                  <a16:creationId xmlns:a16="http://schemas.microsoft.com/office/drawing/2014/main" id="{31F6A21E-F188-D043-7099-D1A57B50F489}"/>
                </a:ext>
              </a:extLst>
            </p:cNvPr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2392;p82">
              <a:extLst>
                <a:ext uri="{FF2B5EF4-FFF2-40B4-BE49-F238E27FC236}">
                  <a16:creationId xmlns:a16="http://schemas.microsoft.com/office/drawing/2014/main" id="{8C46CB99-BCD3-309E-1496-1028A26E0741}"/>
                </a:ext>
              </a:extLst>
            </p:cNvPr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2393;p82">
              <a:extLst>
                <a:ext uri="{FF2B5EF4-FFF2-40B4-BE49-F238E27FC236}">
                  <a16:creationId xmlns:a16="http://schemas.microsoft.com/office/drawing/2014/main" id="{E1D3B63E-DA9B-3C45-7A0F-9855600EEE5E}"/>
                </a:ext>
              </a:extLst>
            </p:cNvPr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2394;p82">
              <a:extLst>
                <a:ext uri="{FF2B5EF4-FFF2-40B4-BE49-F238E27FC236}">
                  <a16:creationId xmlns:a16="http://schemas.microsoft.com/office/drawing/2014/main" id="{F16AC5A7-6E92-8DCA-8E26-FD5089084CF5}"/>
                </a:ext>
              </a:extLst>
            </p:cNvPr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2395;p82">
              <a:extLst>
                <a:ext uri="{FF2B5EF4-FFF2-40B4-BE49-F238E27FC236}">
                  <a16:creationId xmlns:a16="http://schemas.microsoft.com/office/drawing/2014/main" id="{5ED24B0D-0174-9F6C-D99B-8D91270DF499}"/>
                </a:ext>
              </a:extLst>
            </p:cNvPr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2396;p82">
              <a:extLst>
                <a:ext uri="{FF2B5EF4-FFF2-40B4-BE49-F238E27FC236}">
                  <a16:creationId xmlns:a16="http://schemas.microsoft.com/office/drawing/2014/main" id="{0DF966AE-4353-116F-7590-85B2E77646A7}"/>
                </a:ext>
              </a:extLst>
            </p:cNvPr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2397;p82">
              <a:extLst>
                <a:ext uri="{FF2B5EF4-FFF2-40B4-BE49-F238E27FC236}">
                  <a16:creationId xmlns:a16="http://schemas.microsoft.com/office/drawing/2014/main" id="{8668DD34-2726-0C5B-23EB-B48DE30649FA}"/>
                </a:ext>
              </a:extLst>
            </p:cNvPr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2398;p82">
              <a:extLst>
                <a:ext uri="{FF2B5EF4-FFF2-40B4-BE49-F238E27FC236}">
                  <a16:creationId xmlns:a16="http://schemas.microsoft.com/office/drawing/2014/main" id="{2AA9C741-A638-8E5A-B40C-444EAF79367E}"/>
                </a:ext>
              </a:extLst>
            </p:cNvPr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9" name="Google Shape;12399;p82">
            <a:extLst>
              <a:ext uri="{FF2B5EF4-FFF2-40B4-BE49-F238E27FC236}">
                <a16:creationId xmlns:a16="http://schemas.microsoft.com/office/drawing/2014/main" id="{9993CC89-72F7-9B11-DB1E-4B5862692CFE}"/>
              </a:ext>
            </a:extLst>
          </p:cNvPr>
          <p:cNvGrpSpPr/>
          <p:nvPr/>
        </p:nvGrpSpPr>
        <p:grpSpPr>
          <a:xfrm>
            <a:off x="8668681" y="3035428"/>
            <a:ext cx="330109" cy="347552"/>
            <a:chOff x="7985143" y="2900613"/>
            <a:chExt cx="330109" cy="347552"/>
          </a:xfrm>
          <a:solidFill>
            <a:schemeClr val="accent1"/>
          </a:solidFill>
        </p:grpSpPr>
        <p:sp>
          <p:nvSpPr>
            <p:cNvPr id="250" name="Google Shape;12400;p82">
              <a:extLst>
                <a:ext uri="{FF2B5EF4-FFF2-40B4-BE49-F238E27FC236}">
                  <a16:creationId xmlns:a16="http://schemas.microsoft.com/office/drawing/2014/main" id="{FEC51515-B65D-D90A-3D8A-429D54FB10FA}"/>
                </a:ext>
              </a:extLst>
            </p:cNvPr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2401;p82">
              <a:extLst>
                <a:ext uri="{FF2B5EF4-FFF2-40B4-BE49-F238E27FC236}">
                  <a16:creationId xmlns:a16="http://schemas.microsoft.com/office/drawing/2014/main" id="{AA26CC21-0C7F-C679-D090-1A61750BDF80}"/>
                </a:ext>
              </a:extLst>
            </p:cNvPr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2402;p82">
              <a:extLst>
                <a:ext uri="{FF2B5EF4-FFF2-40B4-BE49-F238E27FC236}">
                  <a16:creationId xmlns:a16="http://schemas.microsoft.com/office/drawing/2014/main" id="{F4140A84-94FB-99C8-D784-CFBBD677303D}"/>
                </a:ext>
              </a:extLst>
            </p:cNvPr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2403;p82">
              <a:extLst>
                <a:ext uri="{FF2B5EF4-FFF2-40B4-BE49-F238E27FC236}">
                  <a16:creationId xmlns:a16="http://schemas.microsoft.com/office/drawing/2014/main" id="{AC9ADA1F-BA76-E98D-1DE5-A39653827E83}"/>
                </a:ext>
              </a:extLst>
            </p:cNvPr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2404;p82">
              <a:extLst>
                <a:ext uri="{FF2B5EF4-FFF2-40B4-BE49-F238E27FC236}">
                  <a16:creationId xmlns:a16="http://schemas.microsoft.com/office/drawing/2014/main" id="{AF45ADE0-7923-182D-86F4-2E48B94AC789}"/>
                </a:ext>
              </a:extLst>
            </p:cNvPr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2405;p82">
              <a:extLst>
                <a:ext uri="{FF2B5EF4-FFF2-40B4-BE49-F238E27FC236}">
                  <a16:creationId xmlns:a16="http://schemas.microsoft.com/office/drawing/2014/main" id="{757BF7B1-10ED-9B57-879D-706A3C9EF985}"/>
                </a:ext>
              </a:extLst>
            </p:cNvPr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2406;p82">
              <a:extLst>
                <a:ext uri="{FF2B5EF4-FFF2-40B4-BE49-F238E27FC236}">
                  <a16:creationId xmlns:a16="http://schemas.microsoft.com/office/drawing/2014/main" id="{B6083EE4-E3F6-DD68-B928-7E5706D82F6C}"/>
                </a:ext>
              </a:extLst>
            </p:cNvPr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2407;p82">
              <a:extLst>
                <a:ext uri="{FF2B5EF4-FFF2-40B4-BE49-F238E27FC236}">
                  <a16:creationId xmlns:a16="http://schemas.microsoft.com/office/drawing/2014/main" id="{9CB87E73-4C53-9E5F-B0C0-9A8F21317043}"/>
                </a:ext>
              </a:extLst>
            </p:cNvPr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8" name="Google Shape;12408;p82">
            <a:extLst>
              <a:ext uri="{FF2B5EF4-FFF2-40B4-BE49-F238E27FC236}">
                <a16:creationId xmlns:a16="http://schemas.microsoft.com/office/drawing/2014/main" id="{0C643784-211B-A6AB-B913-EE73405890C5}"/>
              </a:ext>
            </a:extLst>
          </p:cNvPr>
          <p:cNvGrpSpPr/>
          <p:nvPr/>
        </p:nvGrpSpPr>
        <p:grpSpPr>
          <a:xfrm>
            <a:off x="8674379" y="2570041"/>
            <a:ext cx="354363" cy="353631"/>
            <a:chOff x="7990840" y="2435226"/>
            <a:chExt cx="354363" cy="353631"/>
          </a:xfrm>
          <a:solidFill>
            <a:schemeClr val="accent1"/>
          </a:solidFill>
        </p:grpSpPr>
        <p:sp>
          <p:nvSpPr>
            <p:cNvPr id="259" name="Google Shape;12409;p82">
              <a:extLst>
                <a:ext uri="{FF2B5EF4-FFF2-40B4-BE49-F238E27FC236}">
                  <a16:creationId xmlns:a16="http://schemas.microsoft.com/office/drawing/2014/main" id="{398D8F49-5313-554B-9911-EA825364D31C}"/>
                </a:ext>
              </a:extLst>
            </p:cNvPr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0" name="Google Shape;12410;p82">
              <a:extLst>
                <a:ext uri="{FF2B5EF4-FFF2-40B4-BE49-F238E27FC236}">
                  <a16:creationId xmlns:a16="http://schemas.microsoft.com/office/drawing/2014/main" id="{EC181CB2-1184-E4B1-5E7C-A434AE6E698F}"/>
                </a:ext>
              </a:extLst>
            </p:cNvPr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2411;p82">
              <a:extLst>
                <a:ext uri="{FF2B5EF4-FFF2-40B4-BE49-F238E27FC236}">
                  <a16:creationId xmlns:a16="http://schemas.microsoft.com/office/drawing/2014/main" id="{A1776645-DE9A-501F-2410-174E25492DA8}"/>
                </a:ext>
              </a:extLst>
            </p:cNvPr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2" name="Google Shape;12412;p82">
            <a:extLst>
              <a:ext uri="{FF2B5EF4-FFF2-40B4-BE49-F238E27FC236}">
                <a16:creationId xmlns:a16="http://schemas.microsoft.com/office/drawing/2014/main" id="{BE266E1D-9C8C-19CC-F8DB-459D5138E7F3}"/>
              </a:ext>
            </a:extLst>
          </p:cNvPr>
          <p:cNvGrpSpPr/>
          <p:nvPr/>
        </p:nvGrpSpPr>
        <p:grpSpPr>
          <a:xfrm>
            <a:off x="2500855" y="2615145"/>
            <a:ext cx="350958" cy="263043"/>
            <a:chOff x="1817317" y="2480330"/>
            <a:chExt cx="350958" cy="263043"/>
          </a:xfrm>
          <a:solidFill>
            <a:schemeClr val="accent1"/>
          </a:solidFill>
        </p:grpSpPr>
        <p:sp>
          <p:nvSpPr>
            <p:cNvPr id="263" name="Google Shape;12413;p82">
              <a:extLst>
                <a:ext uri="{FF2B5EF4-FFF2-40B4-BE49-F238E27FC236}">
                  <a16:creationId xmlns:a16="http://schemas.microsoft.com/office/drawing/2014/main" id="{B4791606-3684-3071-C955-88EAE6ACE406}"/>
                </a:ext>
              </a:extLst>
            </p:cNvPr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2414;p82">
              <a:extLst>
                <a:ext uri="{FF2B5EF4-FFF2-40B4-BE49-F238E27FC236}">
                  <a16:creationId xmlns:a16="http://schemas.microsoft.com/office/drawing/2014/main" id="{E2458F46-4091-4AAE-E933-4C96F4306574}"/>
                </a:ext>
              </a:extLst>
            </p:cNvPr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2415;p82">
              <a:extLst>
                <a:ext uri="{FF2B5EF4-FFF2-40B4-BE49-F238E27FC236}">
                  <a16:creationId xmlns:a16="http://schemas.microsoft.com/office/drawing/2014/main" id="{E09DBA8A-D150-55F0-1C7A-55048147F383}"/>
                </a:ext>
              </a:extLst>
            </p:cNvPr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2416;p82">
              <a:extLst>
                <a:ext uri="{FF2B5EF4-FFF2-40B4-BE49-F238E27FC236}">
                  <a16:creationId xmlns:a16="http://schemas.microsoft.com/office/drawing/2014/main" id="{F8D042CC-A841-FB6F-9C9F-CE23309DAB79}"/>
                </a:ext>
              </a:extLst>
            </p:cNvPr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2417;p82">
              <a:extLst>
                <a:ext uri="{FF2B5EF4-FFF2-40B4-BE49-F238E27FC236}">
                  <a16:creationId xmlns:a16="http://schemas.microsoft.com/office/drawing/2014/main" id="{4F548BC9-DB44-52F9-0453-6966E24C416E}"/>
                </a:ext>
              </a:extLst>
            </p:cNvPr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8" name="Google Shape;12418;p82">
            <a:extLst>
              <a:ext uri="{FF2B5EF4-FFF2-40B4-BE49-F238E27FC236}">
                <a16:creationId xmlns:a16="http://schemas.microsoft.com/office/drawing/2014/main" id="{17FFA274-77DC-AE96-B164-89300E136CE4}"/>
              </a:ext>
            </a:extLst>
          </p:cNvPr>
          <p:cNvGrpSpPr/>
          <p:nvPr/>
        </p:nvGrpSpPr>
        <p:grpSpPr>
          <a:xfrm>
            <a:off x="2025265" y="2618164"/>
            <a:ext cx="419913" cy="308109"/>
            <a:chOff x="1341727" y="2483349"/>
            <a:chExt cx="419913" cy="308109"/>
          </a:xfrm>
          <a:solidFill>
            <a:schemeClr val="accent1"/>
          </a:solidFill>
        </p:grpSpPr>
        <p:sp>
          <p:nvSpPr>
            <p:cNvPr id="269" name="Google Shape;12419;p82">
              <a:extLst>
                <a:ext uri="{FF2B5EF4-FFF2-40B4-BE49-F238E27FC236}">
                  <a16:creationId xmlns:a16="http://schemas.microsoft.com/office/drawing/2014/main" id="{8B326CE5-F0E2-2045-4D11-8C2EDBF37CE2}"/>
                </a:ext>
              </a:extLst>
            </p:cNvPr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2420;p82">
              <a:extLst>
                <a:ext uri="{FF2B5EF4-FFF2-40B4-BE49-F238E27FC236}">
                  <a16:creationId xmlns:a16="http://schemas.microsoft.com/office/drawing/2014/main" id="{26BF3D76-331D-4B64-886F-73EB69EB743F}"/>
                </a:ext>
              </a:extLst>
            </p:cNvPr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2421;p82">
              <a:extLst>
                <a:ext uri="{FF2B5EF4-FFF2-40B4-BE49-F238E27FC236}">
                  <a16:creationId xmlns:a16="http://schemas.microsoft.com/office/drawing/2014/main" id="{5491F323-2CE9-2EB9-EBAD-DD59081255C8}"/>
                </a:ext>
              </a:extLst>
            </p:cNvPr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2" name="Google Shape;12422;p82">
            <a:extLst>
              <a:ext uri="{FF2B5EF4-FFF2-40B4-BE49-F238E27FC236}">
                <a16:creationId xmlns:a16="http://schemas.microsoft.com/office/drawing/2014/main" id="{7EEFEED7-D93C-E757-F136-69A8AD6C56D9}"/>
              </a:ext>
            </a:extLst>
          </p:cNvPr>
          <p:cNvGrpSpPr/>
          <p:nvPr/>
        </p:nvGrpSpPr>
        <p:grpSpPr>
          <a:xfrm>
            <a:off x="1537870" y="2582551"/>
            <a:ext cx="376358" cy="330109"/>
            <a:chOff x="854332" y="2447736"/>
            <a:chExt cx="376358" cy="330109"/>
          </a:xfrm>
          <a:solidFill>
            <a:schemeClr val="accent1"/>
          </a:solidFill>
        </p:grpSpPr>
        <p:sp>
          <p:nvSpPr>
            <p:cNvPr id="273" name="Google Shape;12423;p82">
              <a:extLst>
                <a:ext uri="{FF2B5EF4-FFF2-40B4-BE49-F238E27FC236}">
                  <a16:creationId xmlns:a16="http://schemas.microsoft.com/office/drawing/2014/main" id="{533A3A2A-6539-939F-37C5-25C964761312}"/>
                </a:ext>
              </a:extLst>
            </p:cNvPr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2424;p82">
              <a:extLst>
                <a:ext uri="{FF2B5EF4-FFF2-40B4-BE49-F238E27FC236}">
                  <a16:creationId xmlns:a16="http://schemas.microsoft.com/office/drawing/2014/main" id="{1129D96B-DB1D-14F5-FD62-D09D15EDF39B}"/>
                </a:ext>
              </a:extLst>
            </p:cNvPr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2425;p82">
              <a:extLst>
                <a:ext uri="{FF2B5EF4-FFF2-40B4-BE49-F238E27FC236}">
                  <a16:creationId xmlns:a16="http://schemas.microsoft.com/office/drawing/2014/main" id="{3445D5EA-5593-622C-116A-BEF2C35A5902}"/>
                </a:ext>
              </a:extLst>
            </p:cNvPr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2426;p82">
              <a:extLst>
                <a:ext uri="{FF2B5EF4-FFF2-40B4-BE49-F238E27FC236}">
                  <a16:creationId xmlns:a16="http://schemas.microsoft.com/office/drawing/2014/main" id="{4580833B-A50C-B944-BC7C-E716EF01C915}"/>
                </a:ext>
              </a:extLst>
            </p:cNvPr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2427;p82">
              <a:extLst>
                <a:ext uri="{FF2B5EF4-FFF2-40B4-BE49-F238E27FC236}">
                  <a16:creationId xmlns:a16="http://schemas.microsoft.com/office/drawing/2014/main" id="{CB0E3768-2488-7EAE-3038-AD19132A00B1}"/>
                </a:ext>
              </a:extLst>
            </p:cNvPr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2428;p82">
              <a:extLst>
                <a:ext uri="{FF2B5EF4-FFF2-40B4-BE49-F238E27FC236}">
                  <a16:creationId xmlns:a16="http://schemas.microsoft.com/office/drawing/2014/main" id="{3DB35FC5-49ED-BE39-1162-1013CF79D8C3}"/>
                </a:ext>
              </a:extLst>
            </p:cNvPr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2429;p82">
              <a:extLst>
                <a:ext uri="{FF2B5EF4-FFF2-40B4-BE49-F238E27FC236}">
                  <a16:creationId xmlns:a16="http://schemas.microsoft.com/office/drawing/2014/main" id="{B63DFE7B-6AF0-23E9-E87E-C34C3B5FDC06}"/>
                </a:ext>
              </a:extLst>
            </p:cNvPr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2430;p82">
              <a:extLst>
                <a:ext uri="{FF2B5EF4-FFF2-40B4-BE49-F238E27FC236}">
                  <a16:creationId xmlns:a16="http://schemas.microsoft.com/office/drawing/2014/main" id="{954ABB3F-BE70-8E24-9146-2836121BBDFD}"/>
                </a:ext>
              </a:extLst>
            </p:cNvPr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1" name="Google Shape;12431;p82">
            <a:extLst>
              <a:ext uri="{FF2B5EF4-FFF2-40B4-BE49-F238E27FC236}">
                <a16:creationId xmlns:a16="http://schemas.microsoft.com/office/drawing/2014/main" id="{E07B260A-5D85-563E-A296-537B12F5FD00}"/>
              </a:ext>
            </a:extLst>
          </p:cNvPr>
          <p:cNvGrpSpPr/>
          <p:nvPr/>
        </p:nvGrpSpPr>
        <p:grpSpPr>
          <a:xfrm>
            <a:off x="4890301" y="2585766"/>
            <a:ext cx="322151" cy="322374"/>
            <a:chOff x="4206763" y="2450951"/>
            <a:chExt cx="322151" cy="322374"/>
          </a:xfrm>
          <a:solidFill>
            <a:schemeClr val="accent1"/>
          </a:solidFill>
        </p:grpSpPr>
        <p:sp>
          <p:nvSpPr>
            <p:cNvPr id="282" name="Google Shape;12432;p82">
              <a:extLst>
                <a:ext uri="{FF2B5EF4-FFF2-40B4-BE49-F238E27FC236}">
                  <a16:creationId xmlns:a16="http://schemas.microsoft.com/office/drawing/2014/main" id="{4BC01000-A88C-E52D-8619-0493D398FBE6}"/>
                </a:ext>
              </a:extLst>
            </p:cNvPr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2433;p82">
              <a:extLst>
                <a:ext uri="{FF2B5EF4-FFF2-40B4-BE49-F238E27FC236}">
                  <a16:creationId xmlns:a16="http://schemas.microsoft.com/office/drawing/2014/main" id="{88D2CDDC-BDDC-454A-FDC1-A15FB025E890}"/>
                </a:ext>
              </a:extLst>
            </p:cNvPr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4" name="Google Shape;12434;p82">
            <a:extLst>
              <a:ext uri="{FF2B5EF4-FFF2-40B4-BE49-F238E27FC236}">
                <a16:creationId xmlns:a16="http://schemas.microsoft.com/office/drawing/2014/main" id="{75A474D9-1739-BE82-1B15-02A4997EA854}"/>
              </a:ext>
            </a:extLst>
          </p:cNvPr>
          <p:cNvGrpSpPr/>
          <p:nvPr/>
        </p:nvGrpSpPr>
        <p:grpSpPr>
          <a:xfrm>
            <a:off x="8199884" y="2584874"/>
            <a:ext cx="327976" cy="324316"/>
            <a:chOff x="7528096" y="2450059"/>
            <a:chExt cx="327976" cy="324316"/>
          </a:xfrm>
          <a:solidFill>
            <a:schemeClr val="accent1"/>
          </a:solidFill>
        </p:grpSpPr>
        <p:sp>
          <p:nvSpPr>
            <p:cNvPr id="285" name="Google Shape;12435;p82">
              <a:extLst>
                <a:ext uri="{FF2B5EF4-FFF2-40B4-BE49-F238E27FC236}">
                  <a16:creationId xmlns:a16="http://schemas.microsoft.com/office/drawing/2014/main" id="{6FB1444B-9289-46F3-1FA9-1590E9DCBDD9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2436;p82">
              <a:extLst>
                <a:ext uri="{FF2B5EF4-FFF2-40B4-BE49-F238E27FC236}">
                  <a16:creationId xmlns:a16="http://schemas.microsoft.com/office/drawing/2014/main" id="{1057B927-9F13-7A15-3A3B-FB4B29BD2C8D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2437;p82">
              <a:extLst>
                <a:ext uri="{FF2B5EF4-FFF2-40B4-BE49-F238E27FC236}">
                  <a16:creationId xmlns:a16="http://schemas.microsoft.com/office/drawing/2014/main" id="{8814A24C-2E88-B98C-34B9-09FE74D14601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2438;p82">
              <a:extLst>
                <a:ext uri="{FF2B5EF4-FFF2-40B4-BE49-F238E27FC236}">
                  <a16:creationId xmlns:a16="http://schemas.microsoft.com/office/drawing/2014/main" id="{2834B713-511C-138C-AAF3-4D6D6E8F429D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2439;p82">
              <a:extLst>
                <a:ext uri="{FF2B5EF4-FFF2-40B4-BE49-F238E27FC236}">
                  <a16:creationId xmlns:a16="http://schemas.microsoft.com/office/drawing/2014/main" id="{1841D7E8-2704-56E5-831C-46C6C7B96546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0" name="Google Shape;12440;p82">
            <a:extLst>
              <a:ext uri="{FF2B5EF4-FFF2-40B4-BE49-F238E27FC236}">
                <a16:creationId xmlns:a16="http://schemas.microsoft.com/office/drawing/2014/main" id="{46CC1380-5948-3DFA-1F23-66E84D487FA8}"/>
              </a:ext>
            </a:extLst>
          </p:cNvPr>
          <p:cNvGrpSpPr/>
          <p:nvPr/>
        </p:nvGrpSpPr>
        <p:grpSpPr>
          <a:xfrm>
            <a:off x="7760667" y="2647357"/>
            <a:ext cx="282364" cy="198619"/>
            <a:chOff x="7077129" y="2512542"/>
            <a:chExt cx="282364" cy="198619"/>
          </a:xfrm>
          <a:solidFill>
            <a:schemeClr val="accent1"/>
          </a:solidFill>
        </p:grpSpPr>
        <p:sp>
          <p:nvSpPr>
            <p:cNvPr id="291" name="Google Shape;12441;p82">
              <a:extLst>
                <a:ext uri="{FF2B5EF4-FFF2-40B4-BE49-F238E27FC236}">
                  <a16:creationId xmlns:a16="http://schemas.microsoft.com/office/drawing/2014/main" id="{AA1ACF48-24F2-A60D-82D3-D47494A993D0}"/>
                </a:ext>
              </a:extLst>
            </p:cNvPr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2442;p82">
              <a:extLst>
                <a:ext uri="{FF2B5EF4-FFF2-40B4-BE49-F238E27FC236}">
                  <a16:creationId xmlns:a16="http://schemas.microsoft.com/office/drawing/2014/main" id="{FCF92BA8-3D3A-326D-1EDE-D875D84D9A27}"/>
                </a:ext>
              </a:extLst>
            </p:cNvPr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2443;p82">
              <a:extLst>
                <a:ext uri="{FF2B5EF4-FFF2-40B4-BE49-F238E27FC236}">
                  <a16:creationId xmlns:a16="http://schemas.microsoft.com/office/drawing/2014/main" id="{DF9012EE-CB6E-A27F-15B0-0EBB0767964E}"/>
                </a:ext>
              </a:extLst>
            </p:cNvPr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2444;p82">
              <a:extLst>
                <a:ext uri="{FF2B5EF4-FFF2-40B4-BE49-F238E27FC236}">
                  <a16:creationId xmlns:a16="http://schemas.microsoft.com/office/drawing/2014/main" id="{D88C5D68-56C8-4D1C-D04F-CEE074FA7C07}"/>
                </a:ext>
              </a:extLst>
            </p:cNvPr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2445;p82">
              <a:extLst>
                <a:ext uri="{FF2B5EF4-FFF2-40B4-BE49-F238E27FC236}">
                  <a16:creationId xmlns:a16="http://schemas.microsoft.com/office/drawing/2014/main" id="{DF52D3B3-AE53-750B-949F-673E17C7F346}"/>
                </a:ext>
              </a:extLst>
            </p:cNvPr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2446;p82">
              <a:extLst>
                <a:ext uri="{FF2B5EF4-FFF2-40B4-BE49-F238E27FC236}">
                  <a16:creationId xmlns:a16="http://schemas.microsoft.com/office/drawing/2014/main" id="{0CBCCD03-E37E-15A6-4996-F3C22D8F88F9}"/>
                </a:ext>
              </a:extLst>
            </p:cNvPr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7" name="Google Shape;12447;p82">
            <a:extLst>
              <a:ext uri="{FF2B5EF4-FFF2-40B4-BE49-F238E27FC236}">
                <a16:creationId xmlns:a16="http://schemas.microsoft.com/office/drawing/2014/main" id="{A0C5A680-2149-0C0D-253A-79ADAC976B5E}"/>
              </a:ext>
            </a:extLst>
          </p:cNvPr>
          <p:cNvGrpSpPr/>
          <p:nvPr/>
        </p:nvGrpSpPr>
        <p:grpSpPr>
          <a:xfrm>
            <a:off x="4408999" y="2579527"/>
            <a:ext cx="334279" cy="334661"/>
            <a:chOff x="3725461" y="2444712"/>
            <a:chExt cx="334279" cy="334661"/>
          </a:xfrm>
          <a:solidFill>
            <a:schemeClr val="accent1"/>
          </a:solidFill>
        </p:grpSpPr>
        <p:sp>
          <p:nvSpPr>
            <p:cNvPr id="298" name="Google Shape;12448;p82">
              <a:extLst>
                <a:ext uri="{FF2B5EF4-FFF2-40B4-BE49-F238E27FC236}">
                  <a16:creationId xmlns:a16="http://schemas.microsoft.com/office/drawing/2014/main" id="{6C652594-4CEC-FFE7-FE3E-84937F3ACCA2}"/>
                </a:ext>
              </a:extLst>
            </p:cNvPr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2449;p82">
              <a:extLst>
                <a:ext uri="{FF2B5EF4-FFF2-40B4-BE49-F238E27FC236}">
                  <a16:creationId xmlns:a16="http://schemas.microsoft.com/office/drawing/2014/main" id="{C3462717-0044-FAA7-9DCC-E38DCCF7F552}"/>
                </a:ext>
              </a:extLst>
            </p:cNvPr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2450;p82">
              <a:extLst>
                <a:ext uri="{FF2B5EF4-FFF2-40B4-BE49-F238E27FC236}">
                  <a16:creationId xmlns:a16="http://schemas.microsoft.com/office/drawing/2014/main" id="{FA6236D3-28D4-7E1E-EF7E-828C2A44DC57}"/>
                </a:ext>
              </a:extLst>
            </p:cNvPr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2451;p82">
              <a:extLst>
                <a:ext uri="{FF2B5EF4-FFF2-40B4-BE49-F238E27FC236}">
                  <a16:creationId xmlns:a16="http://schemas.microsoft.com/office/drawing/2014/main" id="{A33974F1-D0A5-3C5D-0A5F-D66B28B551C7}"/>
                </a:ext>
              </a:extLst>
            </p:cNvPr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2452;p82">
              <a:extLst>
                <a:ext uri="{FF2B5EF4-FFF2-40B4-BE49-F238E27FC236}">
                  <a16:creationId xmlns:a16="http://schemas.microsoft.com/office/drawing/2014/main" id="{485C7239-3EA4-22DA-BB68-AD005E7EBDED}"/>
                </a:ext>
              </a:extLst>
            </p:cNvPr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2453;p82">
              <a:extLst>
                <a:ext uri="{FF2B5EF4-FFF2-40B4-BE49-F238E27FC236}">
                  <a16:creationId xmlns:a16="http://schemas.microsoft.com/office/drawing/2014/main" id="{FA9FB94C-1062-8B31-F7AB-CF820D0E93B7}"/>
                </a:ext>
              </a:extLst>
            </p:cNvPr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2454;p82">
              <a:extLst>
                <a:ext uri="{FF2B5EF4-FFF2-40B4-BE49-F238E27FC236}">
                  <a16:creationId xmlns:a16="http://schemas.microsoft.com/office/drawing/2014/main" id="{CA9FAB94-4614-BFDC-DE97-9679B51DB4F9}"/>
                </a:ext>
              </a:extLst>
            </p:cNvPr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5" name="Google Shape;12455;p82">
            <a:extLst>
              <a:ext uri="{FF2B5EF4-FFF2-40B4-BE49-F238E27FC236}">
                <a16:creationId xmlns:a16="http://schemas.microsoft.com/office/drawing/2014/main" id="{79020F56-1319-E0A4-A646-EED549CCD29D}"/>
              </a:ext>
            </a:extLst>
          </p:cNvPr>
          <p:cNvGrpSpPr/>
          <p:nvPr/>
        </p:nvGrpSpPr>
        <p:grpSpPr>
          <a:xfrm>
            <a:off x="7260776" y="2592036"/>
            <a:ext cx="332019" cy="310788"/>
            <a:chOff x="6577238" y="2457221"/>
            <a:chExt cx="332019" cy="310788"/>
          </a:xfrm>
          <a:solidFill>
            <a:schemeClr val="accent1"/>
          </a:solidFill>
        </p:grpSpPr>
        <p:sp>
          <p:nvSpPr>
            <p:cNvPr id="306" name="Google Shape;12456;p82">
              <a:extLst>
                <a:ext uri="{FF2B5EF4-FFF2-40B4-BE49-F238E27FC236}">
                  <a16:creationId xmlns:a16="http://schemas.microsoft.com/office/drawing/2014/main" id="{1F12CDAD-DBFC-7D56-8B13-6EF17652D399}"/>
                </a:ext>
              </a:extLst>
            </p:cNvPr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2457;p82">
              <a:extLst>
                <a:ext uri="{FF2B5EF4-FFF2-40B4-BE49-F238E27FC236}">
                  <a16:creationId xmlns:a16="http://schemas.microsoft.com/office/drawing/2014/main" id="{8C50E84D-7562-CBF4-4425-A45187A093CF}"/>
                </a:ext>
              </a:extLst>
            </p:cNvPr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2458;p82">
              <a:extLst>
                <a:ext uri="{FF2B5EF4-FFF2-40B4-BE49-F238E27FC236}">
                  <a16:creationId xmlns:a16="http://schemas.microsoft.com/office/drawing/2014/main" id="{93316565-0CB0-45E7-FC0C-012F005EA1EF}"/>
                </a:ext>
              </a:extLst>
            </p:cNvPr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2459;p82">
              <a:extLst>
                <a:ext uri="{FF2B5EF4-FFF2-40B4-BE49-F238E27FC236}">
                  <a16:creationId xmlns:a16="http://schemas.microsoft.com/office/drawing/2014/main" id="{328A7E14-8411-D6CF-372E-21A8998A9487}"/>
                </a:ext>
              </a:extLst>
            </p:cNvPr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2460;p82">
              <a:extLst>
                <a:ext uri="{FF2B5EF4-FFF2-40B4-BE49-F238E27FC236}">
                  <a16:creationId xmlns:a16="http://schemas.microsoft.com/office/drawing/2014/main" id="{5990E4F4-837F-2500-6198-5652F5CAB8EE}"/>
                </a:ext>
              </a:extLst>
            </p:cNvPr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2461;p82">
              <a:extLst>
                <a:ext uri="{FF2B5EF4-FFF2-40B4-BE49-F238E27FC236}">
                  <a16:creationId xmlns:a16="http://schemas.microsoft.com/office/drawing/2014/main" id="{8BBEA020-3324-E561-0B29-070749B8A5FD}"/>
                </a:ext>
              </a:extLst>
            </p:cNvPr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2" name="Google Shape;12462;p82">
            <a:extLst>
              <a:ext uri="{FF2B5EF4-FFF2-40B4-BE49-F238E27FC236}">
                <a16:creationId xmlns:a16="http://schemas.microsoft.com/office/drawing/2014/main" id="{512ABB65-2CC0-7CF2-391E-2B7FA004A84F}"/>
              </a:ext>
            </a:extLst>
          </p:cNvPr>
          <p:cNvGrpSpPr/>
          <p:nvPr/>
        </p:nvGrpSpPr>
        <p:grpSpPr>
          <a:xfrm>
            <a:off x="3502099" y="2574593"/>
            <a:ext cx="247892" cy="346024"/>
            <a:chOff x="2818561" y="2439778"/>
            <a:chExt cx="247892" cy="346024"/>
          </a:xfrm>
          <a:solidFill>
            <a:schemeClr val="accent1"/>
          </a:solidFill>
        </p:grpSpPr>
        <p:sp>
          <p:nvSpPr>
            <p:cNvPr id="313" name="Google Shape;12463;p82">
              <a:extLst>
                <a:ext uri="{FF2B5EF4-FFF2-40B4-BE49-F238E27FC236}">
                  <a16:creationId xmlns:a16="http://schemas.microsoft.com/office/drawing/2014/main" id="{530AA004-5FC3-16D1-7F3A-313A401ED2D6}"/>
                </a:ext>
              </a:extLst>
            </p:cNvPr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2464;p82">
              <a:extLst>
                <a:ext uri="{FF2B5EF4-FFF2-40B4-BE49-F238E27FC236}">
                  <a16:creationId xmlns:a16="http://schemas.microsoft.com/office/drawing/2014/main" id="{9F8FA39F-29ED-B642-2704-DF7C9E41683E}"/>
                </a:ext>
              </a:extLst>
            </p:cNvPr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2465;p82">
              <a:extLst>
                <a:ext uri="{FF2B5EF4-FFF2-40B4-BE49-F238E27FC236}">
                  <a16:creationId xmlns:a16="http://schemas.microsoft.com/office/drawing/2014/main" id="{41A0CEAC-40E2-3E5D-C30A-00CDCF0007AB}"/>
                </a:ext>
              </a:extLst>
            </p:cNvPr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2466;p82">
              <a:extLst>
                <a:ext uri="{FF2B5EF4-FFF2-40B4-BE49-F238E27FC236}">
                  <a16:creationId xmlns:a16="http://schemas.microsoft.com/office/drawing/2014/main" id="{BBCA5851-B031-C229-E456-517CC43069C9}"/>
                </a:ext>
              </a:extLst>
            </p:cNvPr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2467;p82">
              <a:extLst>
                <a:ext uri="{FF2B5EF4-FFF2-40B4-BE49-F238E27FC236}">
                  <a16:creationId xmlns:a16="http://schemas.microsoft.com/office/drawing/2014/main" id="{C4EED71C-FCDA-D6FB-B37A-827CABBEEB8E}"/>
                </a:ext>
              </a:extLst>
            </p:cNvPr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2468;p82">
              <a:extLst>
                <a:ext uri="{FF2B5EF4-FFF2-40B4-BE49-F238E27FC236}">
                  <a16:creationId xmlns:a16="http://schemas.microsoft.com/office/drawing/2014/main" id="{33D97097-85FE-A966-1913-095B33A57C99}"/>
                </a:ext>
              </a:extLst>
            </p:cNvPr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2469;p82">
              <a:extLst>
                <a:ext uri="{FF2B5EF4-FFF2-40B4-BE49-F238E27FC236}">
                  <a16:creationId xmlns:a16="http://schemas.microsoft.com/office/drawing/2014/main" id="{C2C2642F-716F-BAD4-A55B-0220F48D3D64}"/>
                </a:ext>
              </a:extLst>
            </p:cNvPr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2470;p82">
              <a:extLst>
                <a:ext uri="{FF2B5EF4-FFF2-40B4-BE49-F238E27FC236}">
                  <a16:creationId xmlns:a16="http://schemas.microsoft.com/office/drawing/2014/main" id="{B0CAD868-5DA4-EFF5-683B-0745CC8B0C61}"/>
                </a:ext>
              </a:extLst>
            </p:cNvPr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2471;p82">
              <a:extLst>
                <a:ext uri="{FF2B5EF4-FFF2-40B4-BE49-F238E27FC236}">
                  <a16:creationId xmlns:a16="http://schemas.microsoft.com/office/drawing/2014/main" id="{7AB672CF-80D4-9FF9-26E4-652BCCE08E28}"/>
                </a:ext>
              </a:extLst>
            </p:cNvPr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2472;p82">
              <a:extLst>
                <a:ext uri="{FF2B5EF4-FFF2-40B4-BE49-F238E27FC236}">
                  <a16:creationId xmlns:a16="http://schemas.microsoft.com/office/drawing/2014/main" id="{9B1674EE-EC7D-6329-5644-CCA56665D739}"/>
                </a:ext>
              </a:extLst>
            </p:cNvPr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2473;p82">
              <a:extLst>
                <a:ext uri="{FF2B5EF4-FFF2-40B4-BE49-F238E27FC236}">
                  <a16:creationId xmlns:a16="http://schemas.microsoft.com/office/drawing/2014/main" id="{2D8AA593-824A-497E-BED0-68EB95ABC4F9}"/>
                </a:ext>
              </a:extLst>
            </p:cNvPr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2474;p82">
              <a:extLst>
                <a:ext uri="{FF2B5EF4-FFF2-40B4-BE49-F238E27FC236}">
                  <a16:creationId xmlns:a16="http://schemas.microsoft.com/office/drawing/2014/main" id="{B17B2753-2B53-6C30-C697-EA204B5F487F}"/>
                </a:ext>
              </a:extLst>
            </p:cNvPr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5" name="Google Shape;12475;p82">
            <a:extLst>
              <a:ext uri="{FF2B5EF4-FFF2-40B4-BE49-F238E27FC236}">
                <a16:creationId xmlns:a16="http://schemas.microsoft.com/office/drawing/2014/main" id="{8F790A7D-89FA-CE2E-0EC3-35F18AA84377}"/>
              </a:ext>
            </a:extLst>
          </p:cNvPr>
          <p:cNvGrpSpPr/>
          <p:nvPr/>
        </p:nvGrpSpPr>
        <p:grpSpPr>
          <a:xfrm>
            <a:off x="3891316" y="2609447"/>
            <a:ext cx="419933" cy="275170"/>
            <a:chOff x="3207778" y="2474632"/>
            <a:chExt cx="419933" cy="275170"/>
          </a:xfrm>
          <a:solidFill>
            <a:schemeClr val="accent1"/>
          </a:solidFill>
        </p:grpSpPr>
        <p:sp>
          <p:nvSpPr>
            <p:cNvPr id="326" name="Google Shape;12476;p82">
              <a:extLst>
                <a:ext uri="{FF2B5EF4-FFF2-40B4-BE49-F238E27FC236}">
                  <a16:creationId xmlns:a16="http://schemas.microsoft.com/office/drawing/2014/main" id="{8D7F153C-D9EF-5B79-DC37-23BFEBB55211}"/>
                </a:ext>
              </a:extLst>
            </p:cNvPr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2477;p82">
              <a:extLst>
                <a:ext uri="{FF2B5EF4-FFF2-40B4-BE49-F238E27FC236}">
                  <a16:creationId xmlns:a16="http://schemas.microsoft.com/office/drawing/2014/main" id="{DAC7D152-B71E-E0FD-3070-9D4211429D27}"/>
                </a:ext>
              </a:extLst>
            </p:cNvPr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2478;p82">
              <a:extLst>
                <a:ext uri="{FF2B5EF4-FFF2-40B4-BE49-F238E27FC236}">
                  <a16:creationId xmlns:a16="http://schemas.microsoft.com/office/drawing/2014/main" id="{FB3CB712-BF37-8F63-5826-2F78C094D29C}"/>
                </a:ext>
              </a:extLst>
            </p:cNvPr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2479;p82">
              <a:extLst>
                <a:ext uri="{FF2B5EF4-FFF2-40B4-BE49-F238E27FC236}">
                  <a16:creationId xmlns:a16="http://schemas.microsoft.com/office/drawing/2014/main" id="{0A5000AE-723C-6F23-3E0D-FFA481799161}"/>
                </a:ext>
              </a:extLst>
            </p:cNvPr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2480;p82">
              <a:extLst>
                <a:ext uri="{FF2B5EF4-FFF2-40B4-BE49-F238E27FC236}">
                  <a16:creationId xmlns:a16="http://schemas.microsoft.com/office/drawing/2014/main" id="{7C9EE182-9B37-A001-3500-433D4F03AB1B}"/>
                </a:ext>
              </a:extLst>
            </p:cNvPr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2481;p82">
              <a:extLst>
                <a:ext uri="{FF2B5EF4-FFF2-40B4-BE49-F238E27FC236}">
                  <a16:creationId xmlns:a16="http://schemas.microsoft.com/office/drawing/2014/main" id="{67966634-C8C9-99CC-CB80-23331A1AA331}"/>
                </a:ext>
              </a:extLst>
            </p:cNvPr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2482;p82">
              <a:extLst>
                <a:ext uri="{FF2B5EF4-FFF2-40B4-BE49-F238E27FC236}">
                  <a16:creationId xmlns:a16="http://schemas.microsoft.com/office/drawing/2014/main" id="{9CBB1BA4-77DF-BED6-211B-56D49D8AD915}"/>
                </a:ext>
              </a:extLst>
            </p:cNvPr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2483;p82">
              <a:extLst>
                <a:ext uri="{FF2B5EF4-FFF2-40B4-BE49-F238E27FC236}">
                  <a16:creationId xmlns:a16="http://schemas.microsoft.com/office/drawing/2014/main" id="{D3BB4187-B679-245B-1A55-04F30DD22B22}"/>
                </a:ext>
              </a:extLst>
            </p:cNvPr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2484;p82">
              <a:extLst>
                <a:ext uri="{FF2B5EF4-FFF2-40B4-BE49-F238E27FC236}">
                  <a16:creationId xmlns:a16="http://schemas.microsoft.com/office/drawing/2014/main" id="{7E9344EC-0706-749B-F0D7-55ECE090F4A1}"/>
                </a:ext>
              </a:extLst>
            </p:cNvPr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2485;p82">
              <a:extLst>
                <a:ext uri="{FF2B5EF4-FFF2-40B4-BE49-F238E27FC236}">
                  <a16:creationId xmlns:a16="http://schemas.microsoft.com/office/drawing/2014/main" id="{81D035AF-BC06-46A2-E427-F0BE35719BA2}"/>
                </a:ext>
              </a:extLst>
            </p:cNvPr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2486;p82">
              <a:extLst>
                <a:ext uri="{FF2B5EF4-FFF2-40B4-BE49-F238E27FC236}">
                  <a16:creationId xmlns:a16="http://schemas.microsoft.com/office/drawing/2014/main" id="{C127F9D3-CDD8-B908-77E8-BDCF992D08D8}"/>
                </a:ext>
              </a:extLst>
            </p:cNvPr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12487;p82">
              <a:extLst>
                <a:ext uri="{FF2B5EF4-FFF2-40B4-BE49-F238E27FC236}">
                  <a16:creationId xmlns:a16="http://schemas.microsoft.com/office/drawing/2014/main" id="{7A8D9C22-2696-870C-8B32-C010725C1324}"/>
                </a:ext>
              </a:extLst>
            </p:cNvPr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8" name="Google Shape;12488;p82">
              <a:extLst>
                <a:ext uri="{FF2B5EF4-FFF2-40B4-BE49-F238E27FC236}">
                  <a16:creationId xmlns:a16="http://schemas.microsoft.com/office/drawing/2014/main" id="{00683842-6AE5-14AD-F851-53E8E458C01F}"/>
                </a:ext>
              </a:extLst>
            </p:cNvPr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9" name="Google Shape;12489;p82">
              <a:extLst>
                <a:ext uri="{FF2B5EF4-FFF2-40B4-BE49-F238E27FC236}">
                  <a16:creationId xmlns:a16="http://schemas.microsoft.com/office/drawing/2014/main" id="{0A8B237E-C463-FBEB-27EC-FE9342C370FE}"/>
                </a:ext>
              </a:extLst>
            </p:cNvPr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0" name="Google Shape;12490;p82">
            <a:extLst>
              <a:ext uri="{FF2B5EF4-FFF2-40B4-BE49-F238E27FC236}">
                <a16:creationId xmlns:a16="http://schemas.microsoft.com/office/drawing/2014/main" id="{65DF6016-03FD-E388-B7AD-21362BCB6275}"/>
              </a:ext>
            </a:extLst>
          </p:cNvPr>
          <p:cNvGrpSpPr/>
          <p:nvPr/>
        </p:nvGrpSpPr>
        <p:grpSpPr>
          <a:xfrm>
            <a:off x="6782913" y="2590890"/>
            <a:ext cx="337684" cy="314194"/>
            <a:chOff x="6099375" y="2456075"/>
            <a:chExt cx="337684" cy="314194"/>
          </a:xfrm>
          <a:solidFill>
            <a:schemeClr val="accent1"/>
          </a:solidFill>
        </p:grpSpPr>
        <p:sp>
          <p:nvSpPr>
            <p:cNvPr id="341" name="Google Shape;12491;p82">
              <a:extLst>
                <a:ext uri="{FF2B5EF4-FFF2-40B4-BE49-F238E27FC236}">
                  <a16:creationId xmlns:a16="http://schemas.microsoft.com/office/drawing/2014/main" id="{D9C8EC15-0C06-085C-C62F-7897244E2001}"/>
                </a:ext>
              </a:extLst>
            </p:cNvPr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2" name="Google Shape;12492;p82">
              <a:extLst>
                <a:ext uri="{FF2B5EF4-FFF2-40B4-BE49-F238E27FC236}">
                  <a16:creationId xmlns:a16="http://schemas.microsoft.com/office/drawing/2014/main" id="{2ED5F82B-2B4E-2DF5-B631-AA68B0ED1F1E}"/>
                </a:ext>
              </a:extLst>
            </p:cNvPr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3" name="Google Shape;12493;p82">
            <a:extLst>
              <a:ext uri="{FF2B5EF4-FFF2-40B4-BE49-F238E27FC236}">
                <a16:creationId xmlns:a16="http://schemas.microsoft.com/office/drawing/2014/main" id="{224E4E20-BF8E-CABC-C94F-DCECAA12BC9A}"/>
              </a:ext>
            </a:extLst>
          </p:cNvPr>
          <p:cNvGrpSpPr/>
          <p:nvPr/>
        </p:nvGrpSpPr>
        <p:grpSpPr>
          <a:xfrm>
            <a:off x="2996161" y="2603399"/>
            <a:ext cx="312698" cy="286534"/>
            <a:chOff x="2312623" y="2468584"/>
            <a:chExt cx="312698" cy="286534"/>
          </a:xfrm>
          <a:solidFill>
            <a:schemeClr val="accent1"/>
          </a:solidFill>
        </p:grpSpPr>
        <p:sp>
          <p:nvSpPr>
            <p:cNvPr id="344" name="Google Shape;12494;p82">
              <a:extLst>
                <a:ext uri="{FF2B5EF4-FFF2-40B4-BE49-F238E27FC236}">
                  <a16:creationId xmlns:a16="http://schemas.microsoft.com/office/drawing/2014/main" id="{C24386D4-F24A-F863-5C55-F8D1228371EA}"/>
                </a:ext>
              </a:extLst>
            </p:cNvPr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5" name="Google Shape;12495;p82">
              <a:extLst>
                <a:ext uri="{FF2B5EF4-FFF2-40B4-BE49-F238E27FC236}">
                  <a16:creationId xmlns:a16="http://schemas.microsoft.com/office/drawing/2014/main" id="{705119F9-BCFA-A6F4-201E-DD8AF045D5EB}"/>
                </a:ext>
              </a:extLst>
            </p:cNvPr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6" name="Google Shape;12496;p82">
              <a:extLst>
                <a:ext uri="{FF2B5EF4-FFF2-40B4-BE49-F238E27FC236}">
                  <a16:creationId xmlns:a16="http://schemas.microsoft.com/office/drawing/2014/main" id="{17CBCB0B-E4A9-7CAD-C640-2DE2C49CB06B}"/>
                </a:ext>
              </a:extLst>
            </p:cNvPr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7" name="Google Shape;12497;p82">
            <a:extLst>
              <a:ext uri="{FF2B5EF4-FFF2-40B4-BE49-F238E27FC236}">
                <a16:creationId xmlns:a16="http://schemas.microsoft.com/office/drawing/2014/main" id="{181B3B95-9240-08AE-9347-FCB508A3F8C3}"/>
              </a:ext>
            </a:extLst>
          </p:cNvPr>
          <p:cNvGrpSpPr/>
          <p:nvPr/>
        </p:nvGrpSpPr>
        <p:grpSpPr>
          <a:xfrm>
            <a:off x="6302343" y="2575739"/>
            <a:ext cx="345292" cy="342618"/>
            <a:chOff x="5618805" y="2440924"/>
            <a:chExt cx="345292" cy="342618"/>
          </a:xfrm>
          <a:solidFill>
            <a:schemeClr val="accent1"/>
          </a:solidFill>
        </p:grpSpPr>
        <p:sp>
          <p:nvSpPr>
            <p:cNvPr id="348" name="Google Shape;12498;p82">
              <a:extLst>
                <a:ext uri="{FF2B5EF4-FFF2-40B4-BE49-F238E27FC236}">
                  <a16:creationId xmlns:a16="http://schemas.microsoft.com/office/drawing/2014/main" id="{42CB26FB-352D-D1B3-672C-E6F555C2C063}"/>
                </a:ext>
              </a:extLst>
            </p:cNvPr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9" name="Google Shape;12499;p82">
              <a:extLst>
                <a:ext uri="{FF2B5EF4-FFF2-40B4-BE49-F238E27FC236}">
                  <a16:creationId xmlns:a16="http://schemas.microsoft.com/office/drawing/2014/main" id="{E3689938-5DEB-C8F5-4FB4-1957F2485C14}"/>
                </a:ext>
              </a:extLst>
            </p:cNvPr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0" name="Google Shape;12500;p82">
              <a:extLst>
                <a:ext uri="{FF2B5EF4-FFF2-40B4-BE49-F238E27FC236}">
                  <a16:creationId xmlns:a16="http://schemas.microsoft.com/office/drawing/2014/main" id="{BF59F61E-535B-F073-5E3A-CA6BC9A756EB}"/>
                </a:ext>
              </a:extLst>
            </p:cNvPr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1" name="Google Shape;12501;p82">
              <a:extLst>
                <a:ext uri="{FF2B5EF4-FFF2-40B4-BE49-F238E27FC236}">
                  <a16:creationId xmlns:a16="http://schemas.microsoft.com/office/drawing/2014/main" id="{34DB43AA-89BA-41C7-7EF4-283D865D42CA}"/>
                </a:ext>
              </a:extLst>
            </p:cNvPr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2" name="Google Shape;12502;p82">
              <a:extLst>
                <a:ext uri="{FF2B5EF4-FFF2-40B4-BE49-F238E27FC236}">
                  <a16:creationId xmlns:a16="http://schemas.microsoft.com/office/drawing/2014/main" id="{99F4827F-CABD-787B-4674-FFE4E4DA70CE}"/>
                </a:ext>
              </a:extLst>
            </p:cNvPr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3" name="Google Shape;12503;p82">
            <a:extLst>
              <a:ext uri="{FF2B5EF4-FFF2-40B4-BE49-F238E27FC236}">
                <a16:creationId xmlns:a16="http://schemas.microsoft.com/office/drawing/2014/main" id="{C1050FBB-8D6B-C546-D557-84BDAF67A541}"/>
              </a:ext>
            </a:extLst>
          </p:cNvPr>
          <p:cNvGrpSpPr/>
          <p:nvPr/>
        </p:nvGrpSpPr>
        <p:grpSpPr>
          <a:xfrm>
            <a:off x="5336717" y="2581405"/>
            <a:ext cx="377886" cy="331255"/>
            <a:chOff x="4653179" y="2446590"/>
            <a:chExt cx="377886" cy="331255"/>
          </a:xfrm>
          <a:solidFill>
            <a:schemeClr val="accent1"/>
          </a:solidFill>
        </p:grpSpPr>
        <p:sp>
          <p:nvSpPr>
            <p:cNvPr id="354" name="Google Shape;12504;p82">
              <a:extLst>
                <a:ext uri="{FF2B5EF4-FFF2-40B4-BE49-F238E27FC236}">
                  <a16:creationId xmlns:a16="http://schemas.microsoft.com/office/drawing/2014/main" id="{A7370176-30C2-BDCF-AB60-79C88171521A}"/>
                </a:ext>
              </a:extLst>
            </p:cNvPr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5" name="Google Shape;12505;p82">
              <a:extLst>
                <a:ext uri="{FF2B5EF4-FFF2-40B4-BE49-F238E27FC236}">
                  <a16:creationId xmlns:a16="http://schemas.microsoft.com/office/drawing/2014/main" id="{0112AB30-A947-5D26-DC4E-482B3349E79E}"/>
                </a:ext>
              </a:extLst>
            </p:cNvPr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6" name="Google Shape;12506;p82">
              <a:extLst>
                <a:ext uri="{FF2B5EF4-FFF2-40B4-BE49-F238E27FC236}">
                  <a16:creationId xmlns:a16="http://schemas.microsoft.com/office/drawing/2014/main" id="{40B7121B-7D61-B386-F966-32CEBFEA4492}"/>
                </a:ext>
              </a:extLst>
            </p:cNvPr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7" name="Google Shape;12507;p82">
              <a:extLst>
                <a:ext uri="{FF2B5EF4-FFF2-40B4-BE49-F238E27FC236}">
                  <a16:creationId xmlns:a16="http://schemas.microsoft.com/office/drawing/2014/main" id="{23528E47-DF73-31C9-63AE-88C8075F67D6}"/>
                </a:ext>
              </a:extLst>
            </p:cNvPr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8" name="Google Shape;12508;p82">
            <a:extLst>
              <a:ext uri="{FF2B5EF4-FFF2-40B4-BE49-F238E27FC236}">
                <a16:creationId xmlns:a16="http://schemas.microsoft.com/office/drawing/2014/main" id="{99C00070-7807-6750-1EF1-F48799AC12BF}"/>
              </a:ext>
            </a:extLst>
          </p:cNvPr>
          <p:cNvGrpSpPr/>
          <p:nvPr/>
        </p:nvGrpSpPr>
        <p:grpSpPr>
          <a:xfrm>
            <a:off x="5868055" y="2594296"/>
            <a:ext cx="252062" cy="305122"/>
            <a:chOff x="5184517" y="2459481"/>
            <a:chExt cx="252062" cy="305122"/>
          </a:xfrm>
          <a:solidFill>
            <a:schemeClr val="accent1"/>
          </a:solidFill>
        </p:grpSpPr>
        <p:sp>
          <p:nvSpPr>
            <p:cNvPr id="359" name="Google Shape;12509;p82">
              <a:extLst>
                <a:ext uri="{FF2B5EF4-FFF2-40B4-BE49-F238E27FC236}">
                  <a16:creationId xmlns:a16="http://schemas.microsoft.com/office/drawing/2014/main" id="{239B1C97-2AF4-9152-6BEE-6AECB765B8AE}"/>
                </a:ext>
              </a:extLst>
            </p:cNvPr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0" name="Google Shape;12510;p82">
              <a:extLst>
                <a:ext uri="{FF2B5EF4-FFF2-40B4-BE49-F238E27FC236}">
                  <a16:creationId xmlns:a16="http://schemas.microsoft.com/office/drawing/2014/main" id="{C7765781-17F3-93C6-7814-F168FA3E4C28}"/>
                </a:ext>
              </a:extLst>
            </p:cNvPr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1" name="Google Shape;12511;p82">
              <a:extLst>
                <a:ext uri="{FF2B5EF4-FFF2-40B4-BE49-F238E27FC236}">
                  <a16:creationId xmlns:a16="http://schemas.microsoft.com/office/drawing/2014/main" id="{80299F0F-A9B5-8F02-2E7B-EC720E156351}"/>
                </a:ext>
              </a:extLst>
            </p:cNvPr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2" name="Google Shape;12512;p82">
              <a:extLst>
                <a:ext uri="{FF2B5EF4-FFF2-40B4-BE49-F238E27FC236}">
                  <a16:creationId xmlns:a16="http://schemas.microsoft.com/office/drawing/2014/main" id="{A2174946-C6DA-DA3F-33B7-607ECA421586}"/>
                </a:ext>
              </a:extLst>
            </p:cNvPr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3" name="Google Shape;12513;p82">
              <a:extLst>
                <a:ext uri="{FF2B5EF4-FFF2-40B4-BE49-F238E27FC236}">
                  <a16:creationId xmlns:a16="http://schemas.microsoft.com/office/drawing/2014/main" id="{DC2BB63A-DAB7-F5FE-5099-9DBA331E8CED}"/>
                </a:ext>
              </a:extLst>
            </p:cNvPr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4" name="Google Shape;12514;p82">
              <a:extLst>
                <a:ext uri="{FF2B5EF4-FFF2-40B4-BE49-F238E27FC236}">
                  <a16:creationId xmlns:a16="http://schemas.microsoft.com/office/drawing/2014/main" id="{CFD04A94-DFE0-0D4C-CDB9-59E925B7FF4D}"/>
                </a:ext>
              </a:extLst>
            </p:cNvPr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5" name="Google Shape;12515;p82">
            <a:extLst>
              <a:ext uri="{FF2B5EF4-FFF2-40B4-BE49-F238E27FC236}">
                <a16:creationId xmlns:a16="http://schemas.microsoft.com/office/drawing/2014/main" id="{F0E5993B-E520-7120-4F80-AD6CAB2F6FBC}"/>
              </a:ext>
            </a:extLst>
          </p:cNvPr>
          <p:cNvSpPr/>
          <p:nvPr/>
        </p:nvSpPr>
        <p:spPr>
          <a:xfrm>
            <a:off x="2484558" y="2105419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66" name="Google Shape;12516;p82">
            <a:extLst>
              <a:ext uri="{FF2B5EF4-FFF2-40B4-BE49-F238E27FC236}">
                <a16:creationId xmlns:a16="http://schemas.microsoft.com/office/drawing/2014/main" id="{47D2F898-7E73-FCC7-D12D-F4E79C919FE8}"/>
              </a:ext>
            </a:extLst>
          </p:cNvPr>
          <p:cNvGrpSpPr/>
          <p:nvPr/>
        </p:nvGrpSpPr>
        <p:grpSpPr>
          <a:xfrm>
            <a:off x="6838997" y="2103923"/>
            <a:ext cx="249770" cy="363849"/>
            <a:chOff x="6155459" y="1969108"/>
            <a:chExt cx="249770" cy="363849"/>
          </a:xfrm>
          <a:solidFill>
            <a:schemeClr val="accent1"/>
          </a:solidFill>
        </p:grpSpPr>
        <p:sp>
          <p:nvSpPr>
            <p:cNvPr id="367" name="Google Shape;12517;p82">
              <a:extLst>
                <a:ext uri="{FF2B5EF4-FFF2-40B4-BE49-F238E27FC236}">
                  <a16:creationId xmlns:a16="http://schemas.microsoft.com/office/drawing/2014/main" id="{9FB9A3C4-CFBC-F8DF-F741-4B75E7EFE435}"/>
                </a:ext>
              </a:extLst>
            </p:cNvPr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8" name="Google Shape;12518;p82">
              <a:extLst>
                <a:ext uri="{FF2B5EF4-FFF2-40B4-BE49-F238E27FC236}">
                  <a16:creationId xmlns:a16="http://schemas.microsoft.com/office/drawing/2014/main" id="{4AA4F58E-BA07-BAC2-B0D8-E00B0AF411B8}"/>
                </a:ext>
              </a:extLst>
            </p:cNvPr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9" name="Google Shape;12519;p82">
              <a:extLst>
                <a:ext uri="{FF2B5EF4-FFF2-40B4-BE49-F238E27FC236}">
                  <a16:creationId xmlns:a16="http://schemas.microsoft.com/office/drawing/2014/main" id="{875F8608-73A1-88B8-7398-ED8FBBFDE1B1}"/>
                </a:ext>
              </a:extLst>
            </p:cNvPr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0" name="Google Shape;12520;p82">
              <a:extLst>
                <a:ext uri="{FF2B5EF4-FFF2-40B4-BE49-F238E27FC236}">
                  <a16:creationId xmlns:a16="http://schemas.microsoft.com/office/drawing/2014/main" id="{8228ABD1-EDC1-14CF-1F53-DC8FF2AA5135}"/>
                </a:ext>
              </a:extLst>
            </p:cNvPr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1" name="Google Shape;12521;p82">
              <a:extLst>
                <a:ext uri="{FF2B5EF4-FFF2-40B4-BE49-F238E27FC236}">
                  <a16:creationId xmlns:a16="http://schemas.microsoft.com/office/drawing/2014/main" id="{CACE8F6C-0605-647A-0810-A5FCA651E891}"/>
                </a:ext>
              </a:extLst>
            </p:cNvPr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2" name="Google Shape;12522;p82">
              <a:extLst>
                <a:ext uri="{FF2B5EF4-FFF2-40B4-BE49-F238E27FC236}">
                  <a16:creationId xmlns:a16="http://schemas.microsoft.com/office/drawing/2014/main" id="{7A0029E6-8F37-B090-AE45-60AA60FDD8AC}"/>
                </a:ext>
              </a:extLst>
            </p:cNvPr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3" name="Google Shape;12523;p82">
              <a:extLst>
                <a:ext uri="{FF2B5EF4-FFF2-40B4-BE49-F238E27FC236}">
                  <a16:creationId xmlns:a16="http://schemas.microsoft.com/office/drawing/2014/main" id="{E9481F64-F81C-C301-0837-10CDAE7B92AE}"/>
                </a:ext>
              </a:extLst>
            </p:cNvPr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4" name="Google Shape;12524;p82">
              <a:extLst>
                <a:ext uri="{FF2B5EF4-FFF2-40B4-BE49-F238E27FC236}">
                  <a16:creationId xmlns:a16="http://schemas.microsoft.com/office/drawing/2014/main" id="{ED0ED2D4-5F28-B164-5374-A427F56AA415}"/>
                </a:ext>
              </a:extLst>
            </p:cNvPr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5" name="Google Shape;12525;p82">
              <a:extLst>
                <a:ext uri="{FF2B5EF4-FFF2-40B4-BE49-F238E27FC236}">
                  <a16:creationId xmlns:a16="http://schemas.microsoft.com/office/drawing/2014/main" id="{1CF1B453-B666-6022-11FB-5851353989BA}"/>
                </a:ext>
              </a:extLst>
            </p:cNvPr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6" name="Google Shape;12526;p82">
            <a:extLst>
              <a:ext uri="{FF2B5EF4-FFF2-40B4-BE49-F238E27FC236}">
                <a16:creationId xmlns:a16="http://schemas.microsoft.com/office/drawing/2014/main" id="{CC03C5D2-B934-C42E-A109-F34AACACED8B}"/>
              </a:ext>
            </a:extLst>
          </p:cNvPr>
          <p:cNvGrpSpPr/>
          <p:nvPr/>
        </p:nvGrpSpPr>
        <p:grpSpPr>
          <a:xfrm>
            <a:off x="2963567" y="2105419"/>
            <a:ext cx="353631" cy="354395"/>
            <a:chOff x="2280029" y="1970604"/>
            <a:chExt cx="353631" cy="354395"/>
          </a:xfrm>
          <a:solidFill>
            <a:schemeClr val="accent1"/>
          </a:solidFill>
        </p:grpSpPr>
        <p:sp>
          <p:nvSpPr>
            <p:cNvPr id="377" name="Google Shape;12527;p82">
              <a:extLst>
                <a:ext uri="{FF2B5EF4-FFF2-40B4-BE49-F238E27FC236}">
                  <a16:creationId xmlns:a16="http://schemas.microsoft.com/office/drawing/2014/main" id="{8480188B-6809-09C9-3784-6DE240F6A0B2}"/>
                </a:ext>
              </a:extLst>
            </p:cNvPr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8" name="Google Shape;12528;p82">
              <a:extLst>
                <a:ext uri="{FF2B5EF4-FFF2-40B4-BE49-F238E27FC236}">
                  <a16:creationId xmlns:a16="http://schemas.microsoft.com/office/drawing/2014/main" id="{EA005E71-E77B-0226-B025-861C86F33890}"/>
                </a:ext>
              </a:extLst>
            </p:cNvPr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9" name="Google Shape;12529;p82">
              <a:extLst>
                <a:ext uri="{FF2B5EF4-FFF2-40B4-BE49-F238E27FC236}">
                  <a16:creationId xmlns:a16="http://schemas.microsoft.com/office/drawing/2014/main" id="{BD612CEC-F0AE-F809-7063-824235AA7CB3}"/>
                </a:ext>
              </a:extLst>
            </p:cNvPr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0" name="Google Shape;12530;p82">
              <a:extLst>
                <a:ext uri="{FF2B5EF4-FFF2-40B4-BE49-F238E27FC236}">
                  <a16:creationId xmlns:a16="http://schemas.microsoft.com/office/drawing/2014/main" id="{3D4B275B-966A-C3E1-4F9B-FF344B496B3D}"/>
                </a:ext>
              </a:extLst>
            </p:cNvPr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1" name="Google Shape;12531;p82">
            <a:extLst>
              <a:ext uri="{FF2B5EF4-FFF2-40B4-BE49-F238E27FC236}">
                <a16:creationId xmlns:a16="http://schemas.microsoft.com/office/drawing/2014/main" id="{FB2DF179-801D-EFF6-D9CB-9083A27EF9AF}"/>
              </a:ext>
            </a:extLst>
          </p:cNvPr>
          <p:cNvGrpSpPr/>
          <p:nvPr/>
        </p:nvGrpSpPr>
        <p:grpSpPr>
          <a:xfrm>
            <a:off x="8748638" y="2134989"/>
            <a:ext cx="255086" cy="301685"/>
            <a:chOff x="8065100" y="2000174"/>
            <a:chExt cx="255086" cy="301685"/>
          </a:xfrm>
          <a:solidFill>
            <a:schemeClr val="accent1"/>
          </a:solidFill>
        </p:grpSpPr>
        <p:sp>
          <p:nvSpPr>
            <p:cNvPr id="382" name="Google Shape;12532;p82">
              <a:extLst>
                <a:ext uri="{FF2B5EF4-FFF2-40B4-BE49-F238E27FC236}">
                  <a16:creationId xmlns:a16="http://schemas.microsoft.com/office/drawing/2014/main" id="{BD3260B0-FD4B-6767-ED38-05F58B4BCDD8}"/>
                </a:ext>
              </a:extLst>
            </p:cNvPr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3" name="Google Shape;12533;p82">
              <a:extLst>
                <a:ext uri="{FF2B5EF4-FFF2-40B4-BE49-F238E27FC236}">
                  <a16:creationId xmlns:a16="http://schemas.microsoft.com/office/drawing/2014/main" id="{F8763AEA-E6B5-4C69-E339-ACD2150BFE69}"/>
                </a:ext>
              </a:extLst>
            </p:cNvPr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4" name="Google Shape;12534;p82">
              <a:extLst>
                <a:ext uri="{FF2B5EF4-FFF2-40B4-BE49-F238E27FC236}">
                  <a16:creationId xmlns:a16="http://schemas.microsoft.com/office/drawing/2014/main" id="{16D53FD9-6D46-2F00-B738-D730A090C083}"/>
                </a:ext>
              </a:extLst>
            </p:cNvPr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5" name="Google Shape;12535;p82">
              <a:extLst>
                <a:ext uri="{FF2B5EF4-FFF2-40B4-BE49-F238E27FC236}">
                  <a16:creationId xmlns:a16="http://schemas.microsoft.com/office/drawing/2014/main" id="{DFD8D525-9C45-5CC7-AF82-A2FC5330408F}"/>
                </a:ext>
              </a:extLst>
            </p:cNvPr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6" name="Google Shape;12536;p82">
            <a:extLst>
              <a:ext uri="{FF2B5EF4-FFF2-40B4-BE49-F238E27FC236}">
                <a16:creationId xmlns:a16="http://schemas.microsoft.com/office/drawing/2014/main" id="{5A7F820F-25BB-31FA-6B22-BABE6BAEB965}"/>
              </a:ext>
            </a:extLst>
          </p:cNvPr>
          <p:cNvGrpSpPr/>
          <p:nvPr/>
        </p:nvGrpSpPr>
        <p:grpSpPr>
          <a:xfrm>
            <a:off x="7317243" y="2103923"/>
            <a:ext cx="249420" cy="363849"/>
            <a:chOff x="6633705" y="1969108"/>
            <a:chExt cx="249420" cy="363849"/>
          </a:xfrm>
          <a:solidFill>
            <a:schemeClr val="accent1"/>
          </a:solidFill>
        </p:grpSpPr>
        <p:sp>
          <p:nvSpPr>
            <p:cNvPr id="387" name="Google Shape;12537;p82">
              <a:extLst>
                <a:ext uri="{FF2B5EF4-FFF2-40B4-BE49-F238E27FC236}">
                  <a16:creationId xmlns:a16="http://schemas.microsoft.com/office/drawing/2014/main" id="{3F06CF9C-52F4-AA87-4605-DA3C8E84C5BF}"/>
                </a:ext>
              </a:extLst>
            </p:cNvPr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8" name="Google Shape;12538;p82">
              <a:extLst>
                <a:ext uri="{FF2B5EF4-FFF2-40B4-BE49-F238E27FC236}">
                  <a16:creationId xmlns:a16="http://schemas.microsoft.com/office/drawing/2014/main" id="{FADFE441-48F3-9360-2BB6-C4B2A5314B16}"/>
                </a:ext>
              </a:extLst>
            </p:cNvPr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9" name="Google Shape;12539;p82">
              <a:extLst>
                <a:ext uri="{FF2B5EF4-FFF2-40B4-BE49-F238E27FC236}">
                  <a16:creationId xmlns:a16="http://schemas.microsoft.com/office/drawing/2014/main" id="{A4178FBF-9810-4810-0FF9-D5FEB1BA18D7}"/>
                </a:ext>
              </a:extLst>
            </p:cNvPr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0" name="Google Shape;12540;p82">
              <a:extLst>
                <a:ext uri="{FF2B5EF4-FFF2-40B4-BE49-F238E27FC236}">
                  <a16:creationId xmlns:a16="http://schemas.microsoft.com/office/drawing/2014/main" id="{182C2384-8069-966F-7D6F-DEE6703D590C}"/>
                </a:ext>
              </a:extLst>
            </p:cNvPr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1" name="Google Shape;12541;p82">
              <a:extLst>
                <a:ext uri="{FF2B5EF4-FFF2-40B4-BE49-F238E27FC236}">
                  <a16:creationId xmlns:a16="http://schemas.microsoft.com/office/drawing/2014/main" id="{602D4106-81C6-48D7-F719-CB833C370F83}"/>
                </a:ext>
              </a:extLst>
            </p:cNvPr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2" name="Google Shape;12542;p82">
              <a:extLst>
                <a:ext uri="{FF2B5EF4-FFF2-40B4-BE49-F238E27FC236}">
                  <a16:creationId xmlns:a16="http://schemas.microsoft.com/office/drawing/2014/main" id="{81F22BCF-DB0E-161F-0058-D0E0BB884617}"/>
                </a:ext>
              </a:extLst>
            </p:cNvPr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3" name="Google Shape;12543;p82">
              <a:extLst>
                <a:ext uri="{FF2B5EF4-FFF2-40B4-BE49-F238E27FC236}">
                  <a16:creationId xmlns:a16="http://schemas.microsoft.com/office/drawing/2014/main" id="{68868568-80F1-BC4B-7E44-E72374D7023D}"/>
                </a:ext>
              </a:extLst>
            </p:cNvPr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4" name="Google Shape;12544;p82">
              <a:extLst>
                <a:ext uri="{FF2B5EF4-FFF2-40B4-BE49-F238E27FC236}">
                  <a16:creationId xmlns:a16="http://schemas.microsoft.com/office/drawing/2014/main" id="{DF02CD6D-3A4E-0FBF-4242-8345C21B70F3}"/>
                </a:ext>
              </a:extLst>
            </p:cNvPr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5" name="Google Shape;12545;p82">
            <a:extLst>
              <a:ext uri="{FF2B5EF4-FFF2-40B4-BE49-F238E27FC236}">
                <a16:creationId xmlns:a16="http://schemas.microsoft.com/office/drawing/2014/main" id="{33FCA34B-0EDE-885C-D213-451317895ED0}"/>
              </a:ext>
            </a:extLst>
          </p:cNvPr>
          <p:cNvGrpSpPr/>
          <p:nvPr/>
        </p:nvGrpSpPr>
        <p:grpSpPr>
          <a:xfrm>
            <a:off x="5894569" y="2103923"/>
            <a:ext cx="226661" cy="363467"/>
            <a:chOff x="5211031" y="1969108"/>
            <a:chExt cx="226661" cy="363467"/>
          </a:xfrm>
          <a:solidFill>
            <a:schemeClr val="accent1"/>
          </a:solidFill>
        </p:grpSpPr>
        <p:sp>
          <p:nvSpPr>
            <p:cNvPr id="396" name="Google Shape;12546;p82">
              <a:extLst>
                <a:ext uri="{FF2B5EF4-FFF2-40B4-BE49-F238E27FC236}">
                  <a16:creationId xmlns:a16="http://schemas.microsoft.com/office/drawing/2014/main" id="{A88CD965-A6A3-444F-E4AE-2DFD851D3911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7" name="Google Shape;12547;p82">
              <a:extLst>
                <a:ext uri="{FF2B5EF4-FFF2-40B4-BE49-F238E27FC236}">
                  <a16:creationId xmlns:a16="http://schemas.microsoft.com/office/drawing/2014/main" id="{80731B51-F987-C679-AA72-84061629C5B8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8" name="Google Shape;12548;p82">
            <a:extLst>
              <a:ext uri="{FF2B5EF4-FFF2-40B4-BE49-F238E27FC236}">
                <a16:creationId xmlns:a16="http://schemas.microsoft.com/office/drawing/2014/main" id="{F65F223F-73A0-22A9-684D-39B94566D005}"/>
              </a:ext>
            </a:extLst>
          </p:cNvPr>
          <p:cNvGrpSpPr/>
          <p:nvPr/>
        </p:nvGrpSpPr>
        <p:grpSpPr>
          <a:xfrm>
            <a:off x="4396490" y="2105419"/>
            <a:ext cx="354363" cy="354395"/>
            <a:chOff x="3712952" y="1970604"/>
            <a:chExt cx="354363" cy="354395"/>
          </a:xfrm>
          <a:solidFill>
            <a:schemeClr val="accent1"/>
          </a:solidFill>
        </p:grpSpPr>
        <p:sp>
          <p:nvSpPr>
            <p:cNvPr id="399" name="Google Shape;12549;p82">
              <a:extLst>
                <a:ext uri="{FF2B5EF4-FFF2-40B4-BE49-F238E27FC236}">
                  <a16:creationId xmlns:a16="http://schemas.microsoft.com/office/drawing/2014/main" id="{0562675D-2774-A61D-96FC-D66D49BC745F}"/>
                </a:ext>
              </a:extLst>
            </p:cNvPr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0" name="Google Shape;12550;p82">
              <a:extLst>
                <a:ext uri="{FF2B5EF4-FFF2-40B4-BE49-F238E27FC236}">
                  <a16:creationId xmlns:a16="http://schemas.microsoft.com/office/drawing/2014/main" id="{E77ACCCA-D550-2ACD-CBDB-EE57D4553135}"/>
                </a:ext>
              </a:extLst>
            </p:cNvPr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1" name="Google Shape;12551;p82">
              <a:extLst>
                <a:ext uri="{FF2B5EF4-FFF2-40B4-BE49-F238E27FC236}">
                  <a16:creationId xmlns:a16="http://schemas.microsoft.com/office/drawing/2014/main" id="{64665875-769D-3ACA-7F47-89E4E9F8D767}"/>
                </a:ext>
              </a:extLst>
            </p:cNvPr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2" name="Google Shape;12552;p82">
              <a:extLst>
                <a:ext uri="{FF2B5EF4-FFF2-40B4-BE49-F238E27FC236}">
                  <a16:creationId xmlns:a16="http://schemas.microsoft.com/office/drawing/2014/main" id="{C9935DBE-A0A1-98DD-042C-37943EF497EA}"/>
                </a:ext>
              </a:extLst>
            </p:cNvPr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3" name="Google Shape;12553;p82">
              <a:extLst>
                <a:ext uri="{FF2B5EF4-FFF2-40B4-BE49-F238E27FC236}">
                  <a16:creationId xmlns:a16="http://schemas.microsoft.com/office/drawing/2014/main" id="{7378D88F-5BAB-7FF1-0E1E-C165B8901A3D}"/>
                </a:ext>
              </a:extLst>
            </p:cNvPr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4" name="Google Shape;12554;p82">
              <a:extLst>
                <a:ext uri="{FF2B5EF4-FFF2-40B4-BE49-F238E27FC236}">
                  <a16:creationId xmlns:a16="http://schemas.microsoft.com/office/drawing/2014/main" id="{0AB9439A-947A-E3C2-4ED9-40EB66736AA5}"/>
                </a:ext>
              </a:extLst>
            </p:cNvPr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5" name="Google Shape;12555;p82">
              <a:extLst>
                <a:ext uri="{FF2B5EF4-FFF2-40B4-BE49-F238E27FC236}">
                  <a16:creationId xmlns:a16="http://schemas.microsoft.com/office/drawing/2014/main" id="{6C462C0D-1447-E746-5E47-C8397900AA5B}"/>
                </a:ext>
              </a:extLst>
            </p:cNvPr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6" name="Google Shape;12556;p82">
              <a:extLst>
                <a:ext uri="{FF2B5EF4-FFF2-40B4-BE49-F238E27FC236}">
                  <a16:creationId xmlns:a16="http://schemas.microsoft.com/office/drawing/2014/main" id="{BE130466-7B69-E4ED-9069-88F7375D972C}"/>
                </a:ext>
              </a:extLst>
            </p:cNvPr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7" name="Google Shape;12557;p82">
              <a:extLst>
                <a:ext uri="{FF2B5EF4-FFF2-40B4-BE49-F238E27FC236}">
                  <a16:creationId xmlns:a16="http://schemas.microsoft.com/office/drawing/2014/main" id="{8FEC4025-38ED-625C-A172-A48073DB868E}"/>
                </a:ext>
              </a:extLst>
            </p:cNvPr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8" name="Google Shape;12558;p82">
            <a:extLst>
              <a:ext uri="{FF2B5EF4-FFF2-40B4-BE49-F238E27FC236}">
                <a16:creationId xmlns:a16="http://schemas.microsoft.com/office/drawing/2014/main" id="{B7CA9547-E18C-F998-EAD5-AA1B95E275BC}"/>
              </a:ext>
            </a:extLst>
          </p:cNvPr>
          <p:cNvGrpSpPr/>
          <p:nvPr/>
        </p:nvGrpSpPr>
        <p:grpSpPr>
          <a:xfrm>
            <a:off x="3918977" y="2105419"/>
            <a:ext cx="354363" cy="354745"/>
            <a:chOff x="3235438" y="1970604"/>
            <a:chExt cx="354363" cy="354745"/>
          </a:xfrm>
          <a:solidFill>
            <a:schemeClr val="accent1"/>
          </a:solidFill>
        </p:grpSpPr>
        <p:sp>
          <p:nvSpPr>
            <p:cNvPr id="409" name="Google Shape;12559;p82">
              <a:extLst>
                <a:ext uri="{FF2B5EF4-FFF2-40B4-BE49-F238E27FC236}">
                  <a16:creationId xmlns:a16="http://schemas.microsoft.com/office/drawing/2014/main" id="{B918518B-8A5A-955D-1045-45F0235AF1C7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0" name="Google Shape;12560;p82">
              <a:extLst>
                <a:ext uri="{FF2B5EF4-FFF2-40B4-BE49-F238E27FC236}">
                  <a16:creationId xmlns:a16="http://schemas.microsoft.com/office/drawing/2014/main" id="{F064C886-1319-CB08-2CFC-AC822454A70E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1" name="Google Shape;12561;p82">
              <a:extLst>
                <a:ext uri="{FF2B5EF4-FFF2-40B4-BE49-F238E27FC236}">
                  <a16:creationId xmlns:a16="http://schemas.microsoft.com/office/drawing/2014/main" id="{7736EE20-E670-7F0F-4CD6-91435C356534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2" name="Google Shape;12562;p82">
              <a:extLst>
                <a:ext uri="{FF2B5EF4-FFF2-40B4-BE49-F238E27FC236}">
                  <a16:creationId xmlns:a16="http://schemas.microsoft.com/office/drawing/2014/main" id="{63E7B38B-BB6D-4581-BB3E-052FF01A1267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3" name="Google Shape;12563;p82">
              <a:extLst>
                <a:ext uri="{FF2B5EF4-FFF2-40B4-BE49-F238E27FC236}">
                  <a16:creationId xmlns:a16="http://schemas.microsoft.com/office/drawing/2014/main" id="{1CB4A148-37F9-DEBA-BA7B-5A48BC77E218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4" name="Google Shape;12564;p82">
              <a:extLst>
                <a:ext uri="{FF2B5EF4-FFF2-40B4-BE49-F238E27FC236}">
                  <a16:creationId xmlns:a16="http://schemas.microsoft.com/office/drawing/2014/main" id="{ACE9F53E-BFD3-B86B-14C0-16035E7755B1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5" name="Google Shape;12565;p82">
              <a:extLst>
                <a:ext uri="{FF2B5EF4-FFF2-40B4-BE49-F238E27FC236}">
                  <a16:creationId xmlns:a16="http://schemas.microsoft.com/office/drawing/2014/main" id="{9285C350-41E7-01E6-FCFE-221878B852E5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6" name="Google Shape;12566;p82">
              <a:extLst>
                <a:ext uri="{FF2B5EF4-FFF2-40B4-BE49-F238E27FC236}">
                  <a16:creationId xmlns:a16="http://schemas.microsoft.com/office/drawing/2014/main" id="{EF65B33E-11CB-FECC-0EE6-315FB29EDD23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7" name="Google Shape;12567;p82">
              <a:extLst>
                <a:ext uri="{FF2B5EF4-FFF2-40B4-BE49-F238E27FC236}">
                  <a16:creationId xmlns:a16="http://schemas.microsoft.com/office/drawing/2014/main" id="{8B7C5358-FDFE-456E-5D8A-E3EAA3BAAAB4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8" name="Google Shape;12568;p82">
              <a:extLst>
                <a:ext uri="{FF2B5EF4-FFF2-40B4-BE49-F238E27FC236}">
                  <a16:creationId xmlns:a16="http://schemas.microsoft.com/office/drawing/2014/main" id="{1D6F979E-9B1E-6F03-B80E-9661DDBECC83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9" name="Google Shape;12569;p82">
              <a:extLst>
                <a:ext uri="{FF2B5EF4-FFF2-40B4-BE49-F238E27FC236}">
                  <a16:creationId xmlns:a16="http://schemas.microsoft.com/office/drawing/2014/main" id="{1D465C3F-8B95-E345-6792-43388ECE8538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0" name="Google Shape;12570;p82">
              <a:extLst>
                <a:ext uri="{FF2B5EF4-FFF2-40B4-BE49-F238E27FC236}">
                  <a16:creationId xmlns:a16="http://schemas.microsoft.com/office/drawing/2014/main" id="{4666B4E1-DEF4-29E2-728D-416DDBFDA6AA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1" name="Google Shape;12571;p82">
              <a:extLst>
                <a:ext uri="{FF2B5EF4-FFF2-40B4-BE49-F238E27FC236}">
                  <a16:creationId xmlns:a16="http://schemas.microsoft.com/office/drawing/2014/main" id="{B1CF743A-5920-DDAA-AAB4-53E108757DB0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2" name="Google Shape;12572;p82">
            <a:extLst>
              <a:ext uri="{FF2B5EF4-FFF2-40B4-BE49-F238E27FC236}">
                <a16:creationId xmlns:a16="http://schemas.microsoft.com/office/drawing/2014/main" id="{CE2DC5DE-940D-2889-82C4-DC5EFDB1A456}"/>
              </a:ext>
            </a:extLst>
          </p:cNvPr>
          <p:cNvGrpSpPr/>
          <p:nvPr/>
        </p:nvGrpSpPr>
        <p:grpSpPr>
          <a:xfrm>
            <a:off x="2013123" y="2124740"/>
            <a:ext cx="341472" cy="335074"/>
            <a:chOff x="1329585" y="1989925"/>
            <a:chExt cx="341472" cy="335074"/>
          </a:xfrm>
          <a:solidFill>
            <a:schemeClr val="accent1"/>
          </a:solidFill>
        </p:grpSpPr>
        <p:sp>
          <p:nvSpPr>
            <p:cNvPr id="423" name="Google Shape;12573;p82">
              <a:extLst>
                <a:ext uri="{FF2B5EF4-FFF2-40B4-BE49-F238E27FC236}">
                  <a16:creationId xmlns:a16="http://schemas.microsoft.com/office/drawing/2014/main" id="{158C8970-A878-6B6E-3231-7B4A0EB32E16}"/>
                </a:ext>
              </a:extLst>
            </p:cNvPr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4" name="Google Shape;12574;p82">
              <a:extLst>
                <a:ext uri="{FF2B5EF4-FFF2-40B4-BE49-F238E27FC236}">
                  <a16:creationId xmlns:a16="http://schemas.microsoft.com/office/drawing/2014/main" id="{176BCC71-F725-6989-61B0-6E996E95DC6D}"/>
                </a:ext>
              </a:extLst>
            </p:cNvPr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5" name="Google Shape;12575;p82">
              <a:extLst>
                <a:ext uri="{FF2B5EF4-FFF2-40B4-BE49-F238E27FC236}">
                  <a16:creationId xmlns:a16="http://schemas.microsoft.com/office/drawing/2014/main" id="{6EFDA565-EF8E-13FD-D713-645FE238EBA3}"/>
                </a:ext>
              </a:extLst>
            </p:cNvPr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6" name="Google Shape;12576;p82">
            <a:extLst>
              <a:ext uri="{FF2B5EF4-FFF2-40B4-BE49-F238E27FC236}">
                <a16:creationId xmlns:a16="http://schemas.microsoft.com/office/drawing/2014/main" id="{B6E6C601-2D24-9AAA-83FC-FD3B097D913C}"/>
              </a:ext>
            </a:extLst>
          </p:cNvPr>
          <p:cNvGrpSpPr/>
          <p:nvPr/>
        </p:nvGrpSpPr>
        <p:grpSpPr>
          <a:xfrm>
            <a:off x="6275409" y="2124721"/>
            <a:ext cx="416649" cy="325597"/>
            <a:chOff x="5626763" y="2013829"/>
            <a:chExt cx="351722" cy="274788"/>
          </a:xfrm>
          <a:solidFill>
            <a:schemeClr val="accent1"/>
          </a:solidFill>
        </p:grpSpPr>
        <p:sp>
          <p:nvSpPr>
            <p:cNvPr id="427" name="Google Shape;12577;p82">
              <a:extLst>
                <a:ext uri="{FF2B5EF4-FFF2-40B4-BE49-F238E27FC236}">
                  <a16:creationId xmlns:a16="http://schemas.microsoft.com/office/drawing/2014/main" id="{A23A8331-FDB5-7D0C-AC5F-877B741C9B09}"/>
                </a:ext>
              </a:extLst>
            </p:cNvPr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8" name="Google Shape;12578;p82">
              <a:extLst>
                <a:ext uri="{FF2B5EF4-FFF2-40B4-BE49-F238E27FC236}">
                  <a16:creationId xmlns:a16="http://schemas.microsoft.com/office/drawing/2014/main" id="{449758B1-E2A8-BA78-49F2-DAD401A1289F}"/>
                </a:ext>
              </a:extLst>
            </p:cNvPr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9" name="Google Shape;12579;p82">
              <a:extLst>
                <a:ext uri="{FF2B5EF4-FFF2-40B4-BE49-F238E27FC236}">
                  <a16:creationId xmlns:a16="http://schemas.microsoft.com/office/drawing/2014/main" id="{7F57F686-89CB-0274-6970-28D4DF32A90E}"/>
                </a:ext>
              </a:extLst>
            </p:cNvPr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0" name="Google Shape;12580;p82">
              <a:extLst>
                <a:ext uri="{FF2B5EF4-FFF2-40B4-BE49-F238E27FC236}">
                  <a16:creationId xmlns:a16="http://schemas.microsoft.com/office/drawing/2014/main" id="{AEBDFA3D-4AB2-992F-7858-C3F59BC0322C}"/>
                </a:ext>
              </a:extLst>
            </p:cNvPr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1" name="Google Shape;12581;p82">
              <a:extLst>
                <a:ext uri="{FF2B5EF4-FFF2-40B4-BE49-F238E27FC236}">
                  <a16:creationId xmlns:a16="http://schemas.microsoft.com/office/drawing/2014/main" id="{683E8BC8-011D-14D7-7A60-7F82BD98AE1E}"/>
                </a:ext>
              </a:extLst>
            </p:cNvPr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2" name="Google Shape;12582;p82">
              <a:extLst>
                <a:ext uri="{FF2B5EF4-FFF2-40B4-BE49-F238E27FC236}">
                  <a16:creationId xmlns:a16="http://schemas.microsoft.com/office/drawing/2014/main" id="{4E62CAB6-D0E7-D0B1-A031-FF33BB510AFD}"/>
                </a:ext>
              </a:extLst>
            </p:cNvPr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3" name="Google Shape;12583;p82">
              <a:extLst>
                <a:ext uri="{FF2B5EF4-FFF2-40B4-BE49-F238E27FC236}">
                  <a16:creationId xmlns:a16="http://schemas.microsoft.com/office/drawing/2014/main" id="{5187F321-BAE2-FA19-5A0E-0FCEF0030374}"/>
                </a:ext>
              </a:extLst>
            </p:cNvPr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4" name="Google Shape;12584;p82">
              <a:extLst>
                <a:ext uri="{FF2B5EF4-FFF2-40B4-BE49-F238E27FC236}">
                  <a16:creationId xmlns:a16="http://schemas.microsoft.com/office/drawing/2014/main" id="{ED9B86A3-121C-0715-6AEC-9B231F467898}"/>
                </a:ext>
              </a:extLst>
            </p:cNvPr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5" name="Google Shape;12585;p82">
              <a:extLst>
                <a:ext uri="{FF2B5EF4-FFF2-40B4-BE49-F238E27FC236}">
                  <a16:creationId xmlns:a16="http://schemas.microsoft.com/office/drawing/2014/main" id="{96F76FB2-FC5D-B42E-0298-96909A0E3871}"/>
                </a:ext>
              </a:extLst>
            </p:cNvPr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6" name="Google Shape;12586;p82">
              <a:extLst>
                <a:ext uri="{FF2B5EF4-FFF2-40B4-BE49-F238E27FC236}">
                  <a16:creationId xmlns:a16="http://schemas.microsoft.com/office/drawing/2014/main" id="{6F15D6AC-94D4-D8A2-2AF1-DAF6296960B5}"/>
                </a:ext>
              </a:extLst>
            </p:cNvPr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7" name="Google Shape;12587;p82">
            <a:extLst>
              <a:ext uri="{FF2B5EF4-FFF2-40B4-BE49-F238E27FC236}">
                <a16:creationId xmlns:a16="http://schemas.microsoft.com/office/drawing/2014/main" id="{4A91864A-8076-FB3B-39E7-9F0D9ECAA379}"/>
              </a:ext>
            </a:extLst>
          </p:cNvPr>
          <p:cNvGrpSpPr/>
          <p:nvPr/>
        </p:nvGrpSpPr>
        <p:grpSpPr>
          <a:xfrm>
            <a:off x="8260143" y="2118692"/>
            <a:ext cx="276698" cy="333133"/>
            <a:chOff x="7576605" y="1983877"/>
            <a:chExt cx="276698" cy="333133"/>
          </a:xfrm>
          <a:solidFill>
            <a:schemeClr val="accent1"/>
          </a:solidFill>
        </p:grpSpPr>
        <p:sp>
          <p:nvSpPr>
            <p:cNvPr id="438" name="Google Shape;12588;p82">
              <a:extLst>
                <a:ext uri="{FF2B5EF4-FFF2-40B4-BE49-F238E27FC236}">
                  <a16:creationId xmlns:a16="http://schemas.microsoft.com/office/drawing/2014/main" id="{265F1C65-3C3C-8F95-FC9A-09E698148EEE}"/>
                </a:ext>
              </a:extLst>
            </p:cNvPr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9" name="Google Shape;12589;p82">
              <a:extLst>
                <a:ext uri="{FF2B5EF4-FFF2-40B4-BE49-F238E27FC236}">
                  <a16:creationId xmlns:a16="http://schemas.microsoft.com/office/drawing/2014/main" id="{88A76F22-430E-7864-EC28-5E8662EA1684}"/>
                </a:ext>
              </a:extLst>
            </p:cNvPr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0" name="Google Shape;12590;p82">
            <a:extLst>
              <a:ext uri="{FF2B5EF4-FFF2-40B4-BE49-F238E27FC236}">
                <a16:creationId xmlns:a16="http://schemas.microsoft.com/office/drawing/2014/main" id="{C658F28A-D2EE-7E47-336A-A865C03FA592}"/>
              </a:ext>
            </a:extLst>
          </p:cNvPr>
          <p:cNvGrpSpPr/>
          <p:nvPr/>
        </p:nvGrpSpPr>
        <p:grpSpPr>
          <a:xfrm>
            <a:off x="1537106" y="2110353"/>
            <a:ext cx="337334" cy="353599"/>
            <a:chOff x="853568" y="1975538"/>
            <a:chExt cx="337334" cy="353599"/>
          </a:xfrm>
          <a:solidFill>
            <a:schemeClr val="accent1"/>
          </a:solidFill>
        </p:grpSpPr>
        <p:sp>
          <p:nvSpPr>
            <p:cNvPr id="441" name="Google Shape;12591;p82">
              <a:extLst>
                <a:ext uri="{FF2B5EF4-FFF2-40B4-BE49-F238E27FC236}">
                  <a16:creationId xmlns:a16="http://schemas.microsoft.com/office/drawing/2014/main" id="{A0F56B50-A1E9-EB9B-7779-7F7941C815AA}"/>
                </a:ext>
              </a:extLst>
            </p:cNvPr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2" name="Google Shape;12592;p82">
              <a:extLst>
                <a:ext uri="{FF2B5EF4-FFF2-40B4-BE49-F238E27FC236}">
                  <a16:creationId xmlns:a16="http://schemas.microsoft.com/office/drawing/2014/main" id="{07F6308F-027C-C54F-8138-6A2D989454AD}"/>
                </a:ext>
              </a:extLst>
            </p:cNvPr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3" name="Google Shape;12593;p82">
              <a:extLst>
                <a:ext uri="{FF2B5EF4-FFF2-40B4-BE49-F238E27FC236}">
                  <a16:creationId xmlns:a16="http://schemas.microsoft.com/office/drawing/2014/main" id="{0148C28E-51E5-E0F6-40F6-8FA569D62104}"/>
                </a:ext>
              </a:extLst>
            </p:cNvPr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4" name="Google Shape;12594;p82">
              <a:extLst>
                <a:ext uri="{FF2B5EF4-FFF2-40B4-BE49-F238E27FC236}">
                  <a16:creationId xmlns:a16="http://schemas.microsoft.com/office/drawing/2014/main" id="{CDE17FB2-472E-777D-B255-92C4A5AFF564}"/>
                </a:ext>
              </a:extLst>
            </p:cNvPr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5" name="Google Shape;12595;p82">
            <a:extLst>
              <a:ext uri="{FF2B5EF4-FFF2-40B4-BE49-F238E27FC236}">
                <a16:creationId xmlns:a16="http://schemas.microsoft.com/office/drawing/2014/main" id="{BEFE7533-CBC6-F998-EBED-1773C92D373D}"/>
              </a:ext>
            </a:extLst>
          </p:cNvPr>
          <p:cNvGrpSpPr/>
          <p:nvPr/>
        </p:nvGrpSpPr>
        <p:grpSpPr>
          <a:xfrm>
            <a:off x="3441840" y="2144443"/>
            <a:ext cx="327085" cy="277080"/>
            <a:chOff x="2770052" y="2009628"/>
            <a:chExt cx="327085" cy="277080"/>
          </a:xfrm>
          <a:solidFill>
            <a:schemeClr val="accent1"/>
          </a:solidFill>
        </p:grpSpPr>
        <p:sp>
          <p:nvSpPr>
            <p:cNvPr id="446" name="Google Shape;12596;p82">
              <a:extLst>
                <a:ext uri="{FF2B5EF4-FFF2-40B4-BE49-F238E27FC236}">
                  <a16:creationId xmlns:a16="http://schemas.microsoft.com/office/drawing/2014/main" id="{E23539DF-2E74-8DCF-11A3-759230EFD54A}"/>
                </a:ext>
              </a:extLst>
            </p:cNvPr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7" name="Google Shape;12597;p82">
              <a:extLst>
                <a:ext uri="{FF2B5EF4-FFF2-40B4-BE49-F238E27FC236}">
                  <a16:creationId xmlns:a16="http://schemas.microsoft.com/office/drawing/2014/main" id="{DF3F697B-40F8-F462-A509-4AD67D196984}"/>
                </a:ext>
              </a:extLst>
            </p:cNvPr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48" name="Google Shape;12598;p82">
            <a:extLst>
              <a:ext uri="{FF2B5EF4-FFF2-40B4-BE49-F238E27FC236}">
                <a16:creationId xmlns:a16="http://schemas.microsoft.com/office/drawing/2014/main" id="{D12B00A5-96C8-EF48-F7C2-0F069F1ECDB4}"/>
              </a:ext>
            </a:extLst>
          </p:cNvPr>
          <p:cNvSpPr/>
          <p:nvPr/>
        </p:nvSpPr>
        <p:spPr>
          <a:xfrm>
            <a:off x="7743606" y="2123944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49" name="Google Shape;12599;p82">
            <a:extLst>
              <a:ext uri="{FF2B5EF4-FFF2-40B4-BE49-F238E27FC236}">
                <a16:creationId xmlns:a16="http://schemas.microsoft.com/office/drawing/2014/main" id="{86582D3C-2986-A890-FF58-8396A0D7B198}"/>
              </a:ext>
            </a:extLst>
          </p:cNvPr>
          <p:cNvGrpSpPr/>
          <p:nvPr/>
        </p:nvGrpSpPr>
        <p:grpSpPr>
          <a:xfrm>
            <a:off x="4878937" y="2105419"/>
            <a:ext cx="344878" cy="343573"/>
            <a:chOff x="4195399" y="1970604"/>
            <a:chExt cx="344878" cy="343573"/>
          </a:xfrm>
          <a:solidFill>
            <a:schemeClr val="accent1"/>
          </a:solidFill>
        </p:grpSpPr>
        <p:sp>
          <p:nvSpPr>
            <p:cNvPr id="450" name="Google Shape;12600;p82">
              <a:extLst>
                <a:ext uri="{FF2B5EF4-FFF2-40B4-BE49-F238E27FC236}">
                  <a16:creationId xmlns:a16="http://schemas.microsoft.com/office/drawing/2014/main" id="{6EE6BE43-82F2-3A28-9913-FC2BC5BA0C3D}"/>
                </a:ext>
              </a:extLst>
            </p:cNvPr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1" name="Google Shape;12601;p82">
              <a:extLst>
                <a:ext uri="{FF2B5EF4-FFF2-40B4-BE49-F238E27FC236}">
                  <a16:creationId xmlns:a16="http://schemas.microsoft.com/office/drawing/2014/main" id="{95CCA9EE-448F-5375-C60A-6D51B4D986D2}"/>
                </a:ext>
              </a:extLst>
            </p:cNvPr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2" name="Google Shape;12602;p82">
              <a:extLst>
                <a:ext uri="{FF2B5EF4-FFF2-40B4-BE49-F238E27FC236}">
                  <a16:creationId xmlns:a16="http://schemas.microsoft.com/office/drawing/2014/main" id="{039DEE27-6115-643D-A8E2-1856379B1F64}"/>
                </a:ext>
              </a:extLst>
            </p:cNvPr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3" name="Google Shape;12603;p82">
              <a:extLst>
                <a:ext uri="{FF2B5EF4-FFF2-40B4-BE49-F238E27FC236}">
                  <a16:creationId xmlns:a16="http://schemas.microsoft.com/office/drawing/2014/main" id="{A828862B-2AC1-68E8-AC8D-AB6DFAE6B563}"/>
                </a:ext>
              </a:extLst>
            </p:cNvPr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4" name="Google Shape;12604;p82">
            <a:extLst>
              <a:ext uri="{FF2B5EF4-FFF2-40B4-BE49-F238E27FC236}">
                <a16:creationId xmlns:a16="http://schemas.microsoft.com/office/drawing/2014/main" id="{44EFE254-054D-4800-554B-3F6F45A227C2}"/>
              </a:ext>
            </a:extLst>
          </p:cNvPr>
          <p:cNvGrpSpPr/>
          <p:nvPr/>
        </p:nvGrpSpPr>
        <p:grpSpPr>
          <a:xfrm>
            <a:off x="5358329" y="2112262"/>
            <a:ext cx="344528" cy="344114"/>
            <a:chOff x="4674791" y="1977447"/>
            <a:chExt cx="344528" cy="344114"/>
          </a:xfrm>
          <a:solidFill>
            <a:schemeClr val="accent1"/>
          </a:solidFill>
        </p:grpSpPr>
        <p:sp>
          <p:nvSpPr>
            <p:cNvPr id="455" name="Google Shape;12605;p82">
              <a:extLst>
                <a:ext uri="{FF2B5EF4-FFF2-40B4-BE49-F238E27FC236}">
                  <a16:creationId xmlns:a16="http://schemas.microsoft.com/office/drawing/2014/main" id="{961B9850-5F24-9D91-A7EE-9AC6A9CB45B0}"/>
                </a:ext>
              </a:extLst>
            </p:cNvPr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6" name="Google Shape;12606;p82">
              <a:extLst>
                <a:ext uri="{FF2B5EF4-FFF2-40B4-BE49-F238E27FC236}">
                  <a16:creationId xmlns:a16="http://schemas.microsoft.com/office/drawing/2014/main" id="{3AE52666-9FDB-8339-AE78-B51C395866C8}"/>
                </a:ext>
              </a:extLst>
            </p:cNvPr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7" name="Google Shape;12607;p82">
              <a:extLst>
                <a:ext uri="{FF2B5EF4-FFF2-40B4-BE49-F238E27FC236}">
                  <a16:creationId xmlns:a16="http://schemas.microsoft.com/office/drawing/2014/main" id="{2128DCA2-E3B0-9ED1-ADD1-A6EE8BFAB1FC}"/>
                </a:ext>
              </a:extLst>
            </p:cNvPr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8" name="Google Shape;12608;p82">
              <a:extLst>
                <a:ext uri="{FF2B5EF4-FFF2-40B4-BE49-F238E27FC236}">
                  <a16:creationId xmlns:a16="http://schemas.microsoft.com/office/drawing/2014/main" id="{7644EBA9-F3DE-D28C-4504-31AFA30AD110}"/>
                </a:ext>
              </a:extLst>
            </p:cNvPr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9" name="Google Shape;12609;p82">
              <a:extLst>
                <a:ext uri="{FF2B5EF4-FFF2-40B4-BE49-F238E27FC236}">
                  <a16:creationId xmlns:a16="http://schemas.microsoft.com/office/drawing/2014/main" id="{8BCDC689-76B9-10A9-4E61-4671F47CEEF4}"/>
                </a:ext>
              </a:extLst>
            </p:cNvPr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0" name="Google Shape;12610;p82">
              <a:extLst>
                <a:ext uri="{FF2B5EF4-FFF2-40B4-BE49-F238E27FC236}">
                  <a16:creationId xmlns:a16="http://schemas.microsoft.com/office/drawing/2014/main" id="{166D598D-79E8-1D8D-F1E2-040CB1F7BE53}"/>
                </a:ext>
              </a:extLst>
            </p:cNvPr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1" name="Google Shape;12611;p82">
              <a:extLst>
                <a:ext uri="{FF2B5EF4-FFF2-40B4-BE49-F238E27FC236}">
                  <a16:creationId xmlns:a16="http://schemas.microsoft.com/office/drawing/2014/main" id="{D2C2481D-69FA-D543-A4DC-FF0443B20F9A}"/>
                </a:ext>
              </a:extLst>
            </p:cNvPr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2" name="Google Shape;12612;p82">
              <a:extLst>
                <a:ext uri="{FF2B5EF4-FFF2-40B4-BE49-F238E27FC236}">
                  <a16:creationId xmlns:a16="http://schemas.microsoft.com/office/drawing/2014/main" id="{8002B0CD-9E10-7F97-DD37-8C33D46568F9}"/>
                </a:ext>
              </a:extLst>
            </p:cNvPr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3" name="Google Shape;12613;p82">
              <a:extLst>
                <a:ext uri="{FF2B5EF4-FFF2-40B4-BE49-F238E27FC236}">
                  <a16:creationId xmlns:a16="http://schemas.microsoft.com/office/drawing/2014/main" id="{A5ACD446-7027-A457-726D-B1686530D497}"/>
                </a:ext>
              </a:extLst>
            </p:cNvPr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4" name="Google Shape;12614;p82">
              <a:extLst>
                <a:ext uri="{FF2B5EF4-FFF2-40B4-BE49-F238E27FC236}">
                  <a16:creationId xmlns:a16="http://schemas.microsoft.com/office/drawing/2014/main" id="{09339447-B4CA-A127-F484-4680258C8D24}"/>
                </a:ext>
              </a:extLst>
            </p:cNvPr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5" name="Google Shape;12615;p82">
              <a:extLst>
                <a:ext uri="{FF2B5EF4-FFF2-40B4-BE49-F238E27FC236}">
                  <a16:creationId xmlns:a16="http://schemas.microsoft.com/office/drawing/2014/main" id="{59E06544-2B32-FA09-BF31-686EE2031465}"/>
                </a:ext>
              </a:extLst>
            </p:cNvPr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6" name="Google Shape;12616;p82">
              <a:extLst>
                <a:ext uri="{FF2B5EF4-FFF2-40B4-BE49-F238E27FC236}">
                  <a16:creationId xmlns:a16="http://schemas.microsoft.com/office/drawing/2014/main" id="{32A9EF46-5DDD-5A84-38AD-4E8A7B0CA960}"/>
                </a:ext>
              </a:extLst>
            </p:cNvPr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7" name="Google Shape;12617;p82">
              <a:extLst>
                <a:ext uri="{FF2B5EF4-FFF2-40B4-BE49-F238E27FC236}">
                  <a16:creationId xmlns:a16="http://schemas.microsoft.com/office/drawing/2014/main" id="{C0ADC48C-8B91-B0ED-29E1-7194F99E798A}"/>
                </a:ext>
              </a:extLst>
            </p:cNvPr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8" name="Google Shape;12618;p82">
              <a:extLst>
                <a:ext uri="{FF2B5EF4-FFF2-40B4-BE49-F238E27FC236}">
                  <a16:creationId xmlns:a16="http://schemas.microsoft.com/office/drawing/2014/main" id="{E1932340-8D5D-F47B-7961-3E4792A3E505}"/>
                </a:ext>
              </a:extLst>
            </p:cNvPr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9" name="Google Shape;12619;p82">
              <a:extLst>
                <a:ext uri="{FF2B5EF4-FFF2-40B4-BE49-F238E27FC236}">
                  <a16:creationId xmlns:a16="http://schemas.microsoft.com/office/drawing/2014/main" id="{48E840D9-8E10-F3D1-7EC3-1A2E7C24A0C8}"/>
                </a:ext>
              </a:extLst>
            </p:cNvPr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0" name="Google Shape;12620;p82">
              <a:extLst>
                <a:ext uri="{FF2B5EF4-FFF2-40B4-BE49-F238E27FC236}">
                  <a16:creationId xmlns:a16="http://schemas.microsoft.com/office/drawing/2014/main" id="{48E4C61F-FB96-70AB-6A0D-6CE744FDA051}"/>
                </a:ext>
              </a:extLst>
            </p:cNvPr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1" name="Google Shape;12621;p82">
              <a:extLst>
                <a:ext uri="{FF2B5EF4-FFF2-40B4-BE49-F238E27FC236}">
                  <a16:creationId xmlns:a16="http://schemas.microsoft.com/office/drawing/2014/main" id="{B4967D03-0CA4-18CA-8184-2260DDD05B68}"/>
                </a:ext>
              </a:extLst>
            </p:cNvPr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2" name="Google Shape;12622;p82">
              <a:extLst>
                <a:ext uri="{FF2B5EF4-FFF2-40B4-BE49-F238E27FC236}">
                  <a16:creationId xmlns:a16="http://schemas.microsoft.com/office/drawing/2014/main" id="{CAFF7051-59EB-B925-101A-F106EB2DBA59}"/>
                </a:ext>
              </a:extLst>
            </p:cNvPr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3" name="Google Shape;12623;p82">
              <a:extLst>
                <a:ext uri="{FF2B5EF4-FFF2-40B4-BE49-F238E27FC236}">
                  <a16:creationId xmlns:a16="http://schemas.microsoft.com/office/drawing/2014/main" id="{8ADD6E9F-5E1C-F805-0AD6-E0DF10339CDB}"/>
                </a:ext>
              </a:extLst>
            </p:cNvPr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4" name="Google Shape;12624;p82">
              <a:extLst>
                <a:ext uri="{FF2B5EF4-FFF2-40B4-BE49-F238E27FC236}">
                  <a16:creationId xmlns:a16="http://schemas.microsoft.com/office/drawing/2014/main" id="{B2CBCD10-2B5A-FC43-3EE6-3FA25A85C931}"/>
                </a:ext>
              </a:extLst>
            </p:cNvPr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5" name="Google Shape;12625;p82">
              <a:extLst>
                <a:ext uri="{FF2B5EF4-FFF2-40B4-BE49-F238E27FC236}">
                  <a16:creationId xmlns:a16="http://schemas.microsoft.com/office/drawing/2014/main" id="{99E47285-7595-A586-A062-83207FAAF76B}"/>
                </a:ext>
              </a:extLst>
            </p:cNvPr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6" name="Google Shape;12626;p82">
              <a:extLst>
                <a:ext uri="{FF2B5EF4-FFF2-40B4-BE49-F238E27FC236}">
                  <a16:creationId xmlns:a16="http://schemas.microsoft.com/office/drawing/2014/main" id="{BFAFC8C2-23E8-656D-9EF3-19196032FA76}"/>
                </a:ext>
              </a:extLst>
            </p:cNvPr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7" name="Google Shape;12627;p82">
              <a:extLst>
                <a:ext uri="{FF2B5EF4-FFF2-40B4-BE49-F238E27FC236}">
                  <a16:creationId xmlns:a16="http://schemas.microsoft.com/office/drawing/2014/main" id="{BF75AF99-AAEB-FA2D-497B-CF0DDE5D28C8}"/>
                </a:ext>
              </a:extLst>
            </p:cNvPr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8" name="Google Shape;12628;p82">
              <a:extLst>
                <a:ext uri="{FF2B5EF4-FFF2-40B4-BE49-F238E27FC236}">
                  <a16:creationId xmlns:a16="http://schemas.microsoft.com/office/drawing/2014/main" id="{D62E8487-FEDA-6604-B335-CABDCA692D44}"/>
                </a:ext>
              </a:extLst>
            </p:cNvPr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9" name="Google Shape;12629;p82">
              <a:extLst>
                <a:ext uri="{FF2B5EF4-FFF2-40B4-BE49-F238E27FC236}">
                  <a16:creationId xmlns:a16="http://schemas.microsoft.com/office/drawing/2014/main" id="{A483FC31-C8E3-21AA-FF14-78C604E63F20}"/>
                </a:ext>
              </a:extLst>
            </p:cNvPr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0" name="Google Shape;12630;p82">
              <a:extLst>
                <a:ext uri="{FF2B5EF4-FFF2-40B4-BE49-F238E27FC236}">
                  <a16:creationId xmlns:a16="http://schemas.microsoft.com/office/drawing/2014/main" id="{F5F756F6-470E-7138-7B48-DFBF7D0C387F}"/>
                </a:ext>
              </a:extLst>
            </p:cNvPr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1" name="Google Shape;12631;p82">
            <a:extLst>
              <a:ext uri="{FF2B5EF4-FFF2-40B4-BE49-F238E27FC236}">
                <a16:creationId xmlns:a16="http://schemas.microsoft.com/office/drawing/2014/main" id="{DF3C71E6-4108-9481-C89F-4379F82D0629}"/>
              </a:ext>
            </a:extLst>
          </p:cNvPr>
          <p:cNvGrpSpPr/>
          <p:nvPr/>
        </p:nvGrpSpPr>
        <p:grpSpPr>
          <a:xfrm>
            <a:off x="6767348" y="1682112"/>
            <a:ext cx="382819" cy="310788"/>
            <a:chOff x="6083810" y="1547297"/>
            <a:chExt cx="382819" cy="310788"/>
          </a:xfrm>
          <a:solidFill>
            <a:schemeClr val="accent1"/>
          </a:solidFill>
        </p:grpSpPr>
        <p:sp>
          <p:nvSpPr>
            <p:cNvPr id="482" name="Google Shape;12632;p82">
              <a:extLst>
                <a:ext uri="{FF2B5EF4-FFF2-40B4-BE49-F238E27FC236}">
                  <a16:creationId xmlns:a16="http://schemas.microsoft.com/office/drawing/2014/main" id="{E9E96B56-0192-ADFC-31B2-FC301A87010A}"/>
                </a:ext>
              </a:extLst>
            </p:cNvPr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3" name="Google Shape;12633;p82">
              <a:extLst>
                <a:ext uri="{FF2B5EF4-FFF2-40B4-BE49-F238E27FC236}">
                  <a16:creationId xmlns:a16="http://schemas.microsoft.com/office/drawing/2014/main" id="{D9DEFF85-BAE4-518E-5CEE-D3A268814936}"/>
                </a:ext>
              </a:extLst>
            </p:cNvPr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4" name="Google Shape;12634;p82">
              <a:extLst>
                <a:ext uri="{FF2B5EF4-FFF2-40B4-BE49-F238E27FC236}">
                  <a16:creationId xmlns:a16="http://schemas.microsoft.com/office/drawing/2014/main" id="{1B615E1E-DF56-9C53-FB7F-8A48D891952A}"/>
                </a:ext>
              </a:extLst>
            </p:cNvPr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5" name="Google Shape;12635;p82">
              <a:extLst>
                <a:ext uri="{FF2B5EF4-FFF2-40B4-BE49-F238E27FC236}">
                  <a16:creationId xmlns:a16="http://schemas.microsoft.com/office/drawing/2014/main" id="{8E3EEE01-4586-B690-B4BD-BBB30C8D6DD1}"/>
                </a:ext>
              </a:extLst>
            </p:cNvPr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6" name="Google Shape;12636;p82">
              <a:extLst>
                <a:ext uri="{FF2B5EF4-FFF2-40B4-BE49-F238E27FC236}">
                  <a16:creationId xmlns:a16="http://schemas.microsoft.com/office/drawing/2014/main" id="{1902B546-1B52-9BCE-9B22-858849392576}"/>
                </a:ext>
              </a:extLst>
            </p:cNvPr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7" name="Google Shape;12637;p82">
              <a:extLst>
                <a:ext uri="{FF2B5EF4-FFF2-40B4-BE49-F238E27FC236}">
                  <a16:creationId xmlns:a16="http://schemas.microsoft.com/office/drawing/2014/main" id="{1FB82BB2-38F7-2F25-2D74-054B3EA4CE0F}"/>
                </a:ext>
              </a:extLst>
            </p:cNvPr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8" name="Google Shape;12638;p82">
              <a:extLst>
                <a:ext uri="{FF2B5EF4-FFF2-40B4-BE49-F238E27FC236}">
                  <a16:creationId xmlns:a16="http://schemas.microsoft.com/office/drawing/2014/main" id="{EB5B1BE6-70B6-C462-0E05-72ED6DA5517C}"/>
                </a:ext>
              </a:extLst>
            </p:cNvPr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9" name="Google Shape;12639;p82">
              <a:extLst>
                <a:ext uri="{FF2B5EF4-FFF2-40B4-BE49-F238E27FC236}">
                  <a16:creationId xmlns:a16="http://schemas.microsoft.com/office/drawing/2014/main" id="{5E79757A-C984-538B-2F84-94A64B6ACD2A}"/>
                </a:ext>
              </a:extLst>
            </p:cNvPr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0" name="Google Shape;12640;p82">
              <a:extLst>
                <a:ext uri="{FF2B5EF4-FFF2-40B4-BE49-F238E27FC236}">
                  <a16:creationId xmlns:a16="http://schemas.microsoft.com/office/drawing/2014/main" id="{1641F367-3CBA-93B8-01CB-C1E6BA5F6E0B}"/>
                </a:ext>
              </a:extLst>
            </p:cNvPr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1" name="Google Shape;12641;p82">
              <a:extLst>
                <a:ext uri="{FF2B5EF4-FFF2-40B4-BE49-F238E27FC236}">
                  <a16:creationId xmlns:a16="http://schemas.microsoft.com/office/drawing/2014/main" id="{8B24CBD6-D966-7A97-C5E5-C2BF8A132D8C}"/>
                </a:ext>
              </a:extLst>
            </p:cNvPr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2" name="Google Shape;12642;p82">
              <a:extLst>
                <a:ext uri="{FF2B5EF4-FFF2-40B4-BE49-F238E27FC236}">
                  <a16:creationId xmlns:a16="http://schemas.microsoft.com/office/drawing/2014/main" id="{6408FD74-3A6F-D004-04F1-7CB68719983A}"/>
                </a:ext>
              </a:extLst>
            </p:cNvPr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12643;p82">
              <a:extLst>
                <a:ext uri="{FF2B5EF4-FFF2-40B4-BE49-F238E27FC236}">
                  <a16:creationId xmlns:a16="http://schemas.microsoft.com/office/drawing/2014/main" id="{A446CADF-C67B-D9D8-F97E-432C675B98E2}"/>
                </a:ext>
              </a:extLst>
            </p:cNvPr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4" name="Google Shape;12644;p82">
              <a:extLst>
                <a:ext uri="{FF2B5EF4-FFF2-40B4-BE49-F238E27FC236}">
                  <a16:creationId xmlns:a16="http://schemas.microsoft.com/office/drawing/2014/main" id="{0108E8E8-C9B6-F623-B533-E792901F9E34}"/>
                </a:ext>
              </a:extLst>
            </p:cNvPr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5" name="Google Shape;12645;p82">
              <a:extLst>
                <a:ext uri="{FF2B5EF4-FFF2-40B4-BE49-F238E27FC236}">
                  <a16:creationId xmlns:a16="http://schemas.microsoft.com/office/drawing/2014/main" id="{2FD6FA7C-CA84-E743-8060-137BA69AD5C5}"/>
                </a:ext>
              </a:extLst>
            </p:cNvPr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6" name="Google Shape;12646;p82">
              <a:extLst>
                <a:ext uri="{FF2B5EF4-FFF2-40B4-BE49-F238E27FC236}">
                  <a16:creationId xmlns:a16="http://schemas.microsoft.com/office/drawing/2014/main" id="{2CD5671B-18F4-192D-8A03-4968B6E93D67}"/>
                </a:ext>
              </a:extLst>
            </p:cNvPr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12647;p82">
              <a:extLst>
                <a:ext uri="{FF2B5EF4-FFF2-40B4-BE49-F238E27FC236}">
                  <a16:creationId xmlns:a16="http://schemas.microsoft.com/office/drawing/2014/main" id="{6974B3EE-19A2-A540-43CA-CC4BDA9402A5}"/>
                </a:ext>
              </a:extLst>
            </p:cNvPr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12648;p82">
              <a:extLst>
                <a:ext uri="{FF2B5EF4-FFF2-40B4-BE49-F238E27FC236}">
                  <a16:creationId xmlns:a16="http://schemas.microsoft.com/office/drawing/2014/main" id="{36D07676-3112-E6D0-C310-E5C1F55AFCD1}"/>
                </a:ext>
              </a:extLst>
            </p:cNvPr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9" name="Google Shape;12649;p82">
              <a:extLst>
                <a:ext uri="{FF2B5EF4-FFF2-40B4-BE49-F238E27FC236}">
                  <a16:creationId xmlns:a16="http://schemas.microsoft.com/office/drawing/2014/main" id="{5C2871D5-49F4-BC82-5B73-83CD490F18C0}"/>
                </a:ext>
              </a:extLst>
            </p:cNvPr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0" name="Google Shape;12650;p82">
            <a:extLst>
              <a:ext uri="{FF2B5EF4-FFF2-40B4-BE49-F238E27FC236}">
                <a16:creationId xmlns:a16="http://schemas.microsoft.com/office/drawing/2014/main" id="{61FF36BB-9BDD-6BE9-9772-619AA9121BCB}"/>
              </a:ext>
            </a:extLst>
          </p:cNvPr>
          <p:cNvGrpSpPr/>
          <p:nvPr/>
        </p:nvGrpSpPr>
        <p:grpSpPr>
          <a:xfrm>
            <a:off x="7241838" y="1673008"/>
            <a:ext cx="382788" cy="328613"/>
            <a:chOff x="6558300" y="1538193"/>
            <a:chExt cx="382788" cy="328613"/>
          </a:xfrm>
          <a:solidFill>
            <a:schemeClr val="accent1"/>
          </a:solidFill>
        </p:grpSpPr>
        <p:sp>
          <p:nvSpPr>
            <p:cNvPr id="501" name="Google Shape;12651;p82">
              <a:extLst>
                <a:ext uri="{FF2B5EF4-FFF2-40B4-BE49-F238E27FC236}">
                  <a16:creationId xmlns:a16="http://schemas.microsoft.com/office/drawing/2014/main" id="{AD86A7C8-5617-5271-B481-C14183879654}"/>
                </a:ext>
              </a:extLst>
            </p:cNvPr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2" name="Google Shape;12652;p82">
              <a:extLst>
                <a:ext uri="{FF2B5EF4-FFF2-40B4-BE49-F238E27FC236}">
                  <a16:creationId xmlns:a16="http://schemas.microsoft.com/office/drawing/2014/main" id="{64D13F80-B69C-D53F-D911-50E513091CD7}"/>
                </a:ext>
              </a:extLst>
            </p:cNvPr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3" name="Google Shape;12653;p82">
            <a:extLst>
              <a:ext uri="{FF2B5EF4-FFF2-40B4-BE49-F238E27FC236}">
                <a16:creationId xmlns:a16="http://schemas.microsoft.com/office/drawing/2014/main" id="{98792DEC-A115-3213-0D84-F08A11C89EC4}"/>
              </a:ext>
            </a:extLst>
          </p:cNvPr>
          <p:cNvGrpSpPr/>
          <p:nvPr/>
        </p:nvGrpSpPr>
        <p:grpSpPr>
          <a:xfrm>
            <a:off x="5877540" y="1646112"/>
            <a:ext cx="259605" cy="346024"/>
            <a:chOff x="5194002" y="1511297"/>
            <a:chExt cx="259605" cy="346024"/>
          </a:xfrm>
          <a:solidFill>
            <a:schemeClr val="accent1"/>
          </a:solidFill>
        </p:grpSpPr>
        <p:sp>
          <p:nvSpPr>
            <p:cNvPr id="504" name="Google Shape;12654;p82">
              <a:extLst>
                <a:ext uri="{FF2B5EF4-FFF2-40B4-BE49-F238E27FC236}">
                  <a16:creationId xmlns:a16="http://schemas.microsoft.com/office/drawing/2014/main" id="{262A1528-88DA-9B83-CCAD-E28673BE79C3}"/>
                </a:ext>
              </a:extLst>
            </p:cNvPr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5" name="Google Shape;12655;p82">
              <a:extLst>
                <a:ext uri="{FF2B5EF4-FFF2-40B4-BE49-F238E27FC236}">
                  <a16:creationId xmlns:a16="http://schemas.microsoft.com/office/drawing/2014/main" id="{2DB70BF9-EFD2-4C19-4D84-6B0472F7D35E}"/>
                </a:ext>
              </a:extLst>
            </p:cNvPr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6" name="Google Shape;12656;p82">
              <a:extLst>
                <a:ext uri="{FF2B5EF4-FFF2-40B4-BE49-F238E27FC236}">
                  <a16:creationId xmlns:a16="http://schemas.microsoft.com/office/drawing/2014/main" id="{19268C69-A053-8ABD-95A4-C557F95DEBE6}"/>
                </a:ext>
              </a:extLst>
            </p:cNvPr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7" name="Google Shape;12657;p82">
              <a:extLst>
                <a:ext uri="{FF2B5EF4-FFF2-40B4-BE49-F238E27FC236}">
                  <a16:creationId xmlns:a16="http://schemas.microsoft.com/office/drawing/2014/main" id="{9205AE39-00B1-7A14-EEA2-CF57B9CDDAF6}"/>
                </a:ext>
              </a:extLst>
            </p:cNvPr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8" name="Google Shape;12658;p82">
            <a:extLst>
              <a:ext uri="{FF2B5EF4-FFF2-40B4-BE49-F238E27FC236}">
                <a16:creationId xmlns:a16="http://schemas.microsoft.com/office/drawing/2014/main" id="{3CD969B9-0EA5-FC2C-92F5-5C292E048EB8}"/>
              </a:ext>
            </a:extLst>
          </p:cNvPr>
          <p:cNvGrpSpPr/>
          <p:nvPr/>
        </p:nvGrpSpPr>
        <p:grpSpPr>
          <a:xfrm>
            <a:off x="2078279" y="1646876"/>
            <a:ext cx="252444" cy="351722"/>
            <a:chOff x="1394741" y="1512061"/>
            <a:chExt cx="252444" cy="351722"/>
          </a:xfrm>
          <a:solidFill>
            <a:schemeClr val="accent1"/>
          </a:solidFill>
        </p:grpSpPr>
        <p:sp>
          <p:nvSpPr>
            <p:cNvPr id="509" name="Google Shape;12659;p82">
              <a:extLst>
                <a:ext uri="{FF2B5EF4-FFF2-40B4-BE49-F238E27FC236}">
                  <a16:creationId xmlns:a16="http://schemas.microsoft.com/office/drawing/2014/main" id="{C13C64DC-D2C8-874E-0713-754F180784D5}"/>
                </a:ext>
              </a:extLst>
            </p:cNvPr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0" name="Google Shape;12660;p82">
              <a:extLst>
                <a:ext uri="{FF2B5EF4-FFF2-40B4-BE49-F238E27FC236}">
                  <a16:creationId xmlns:a16="http://schemas.microsoft.com/office/drawing/2014/main" id="{6DE9EC4F-0F23-8022-37EB-1EDE425BF5E1}"/>
                </a:ext>
              </a:extLst>
            </p:cNvPr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1" name="Google Shape;12661;p82">
              <a:extLst>
                <a:ext uri="{FF2B5EF4-FFF2-40B4-BE49-F238E27FC236}">
                  <a16:creationId xmlns:a16="http://schemas.microsoft.com/office/drawing/2014/main" id="{BBDA4000-48F8-57E5-229F-2171C40A183D}"/>
                </a:ext>
              </a:extLst>
            </p:cNvPr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2" name="Google Shape;12662;p82">
              <a:extLst>
                <a:ext uri="{FF2B5EF4-FFF2-40B4-BE49-F238E27FC236}">
                  <a16:creationId xmlns:a16="http://schemas.microsoft.com/office/drawing/2014/main" id="{E3529951-E4E6-DA14-4137-8710CD47E039}"/>
                </a:ext>
              </a:extLst>
            </p:cNvPr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3" name="Google Shape;12663;p82">
              <a:extLst>
                <a:ext uri="{FF2B5EF4-FFF2-40B4-BE49-F238E27FC236}">
                  <a16:creationId xmlns:a16="http://schemas.microsoft.com/office/drawing/2014/main" id="{CFB1A5D5-156F-63D0-883A-B08A85E0FDD9}"/>
                </a:ext>
              </a:extLst>
            </p:cNvPr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4" name="Google Shape;12664;p82">
              <a:extLst>
                <a:ext uri="{FF2B5EF4-FFF2-40B4-BE49-F238E27FC236}">
                  <a16:creationId xmlns:a16="http://schemas.microsoft.com/office/drawing/2014/main" id="{6DFDB64F-13A1-B013-CE10-CE4D2BEDFF69}"/>
                </a:ext>
              </a:extLst>
            </p:cNvPr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5" name="Google Shape;12665;p82">
              <a:extLst>
                <a:ext uri="{FF2B5EF4-FFF2-40B4-BE49-F238E27FC236}">
                  <a16:creationId xmlns:a16="http://schemas.microsoft.com/office/drawing/2014/main" id="{14100A43-843F-F984-D284-8BE6ED6232A5}"/>
                </a:ext>
              </a:extLst>
            </p:cNvPr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6" name="Google Shape;12666;p82">
              <a:extLst>
                <a:ext uri="{FF2B5EF4-FFF2-40B4-BE49-F238E27FC236}">
                  <a16:creationId xmlns:a16="http://schemas.microsoft.com/office/drawing/2014/main" id="{8BFA4725-5ECB-A8B4-F907-1B73F77B39C9}"/>
                </a:ext>
              </a:extLst>
            </p:cNvPr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7" name="Google Shape;12667;p82">
              <a:extLst>
                <a:ext uri="{FF2B5EF4-FFF2-40B4-BE49-F238E27FC236}">
                  <a16:creationId xmlns:a16="http://schemas.microsoft.com/office/drawing/2014/main" id="{E03B95A4-ADC0-E5F7-FFFB-C28369069710}"/>
                </a:ext>
              </a:extLst>
            </p:cNvPr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8" name="Google Shape;12668;p82">
              <a:extLst>
                <a:ext uri="{FF2B5EF4-FFF2-40B4-BE49-F238E27FC236}">
                  <a16:creationId xmlns:a16="http://schemas.microsoft.com/office/drawing/2014/main" id="{18CEB911-2D47-64B1-2BEC-A731AE974DFE}"/>
                </a:ext>
              </a:extLst>
            </p:cNvPr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9" name="Google Shape;12669;p82">
              <a:extLst>
                <a:ext uri="{FF2B5EF4-FFF2-40B4-BE49-F238E27FC236}">
                  <a16:creationId xmlns:a16="http://schemas.microsoft.com/office/drawing/2014/main" id="{8AEED7F1-624D-BF13-F18A-D1E62337C267}"/>
                </a:ext>
              </a:extLst>
            </p:cNvPr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0" name="Google Shape;12670;p82">
              <a:extLst>
                <a:ext uri="{FF2B5EF4-FFF2-40B4-BE49-F238E27FC236}">
                  <a16:creationId xmlns:a16="http://schemas.microsoft.com/office/drawing/2014/main" id="{B7CFB791-A0ED-F2FB-6DFF-BBB40F3694C4}"/>
                </a:ext>
              </a:extLst>
            </p:cNvPr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1" name="Google Shape;12671;p82">
              <a:extLst>
                <a:ext uri="{FF2B5EF4-FFF2-40B4-BE49-F238E27FC236}">
                  <a16:creationId xmlns:a16="http://schemas.microsoft.com/office/drawing/2014/main" id="{3563CD7B-EA92-5485-FFCD-429A5F253657}"/>
                </a:ext>
              </a:extLst>
            </p:cNvPr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2" name="Google Shape;12672;p82">
              <a:extLst>
                <a:ext uri="{FF2B5EF4-FFF2-40B4-BE49-F238E27FC236}">
                  <a16:creationId xmlns:a16="http://schemas.microsoft.com/office/drawing/2014/main" id="{B4D37CC1-79D7-84AA-1E6A-16C612ED2598}"/>
                </a:ext>
              </a:extLst>
            </p:cNvPr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3" name="Google Shape;12673;p82">
              <a:extLst>
                <a:ext uri="{FF2B5EF4-FFF2-40B4-BE49-F238E27FC236}">
                  <a16:creationId xmlns:a16="http://schemas.microsoft.com/office/drawing/2014/main" id="{4C0159C2-B0FD-B380-4907-3B63033E975D}"/>
                </a:ext>
              </a:extLst>
            </p:cNvPr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4" name="Google Shape;12674;p82">
              <a:extLst>
                <a:ext uri="{FF2B5EF4-FFF2-40B4-BE49-F238E27FC236}">
                  <a16:creationId xmlns:a16="http://schemas.microsoft.com/office/drawing/2014/main" id="{E3C4A23A-6BAD-6DD1-427B-69239092C266}"/>
                </a:ext>
              </a:extLst>
            </p:cNvPr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5" name="Google Shape;12675;p82">
              <a:extLst>
                <a:ext uri="{FF2B5EF4-FFF2-40B4-BE49-F238E27FC236}">
                  <a16:creationId xmlns:a16="http://schemas.microsoft.com/office/drawing/2014/main" id="{74D565DC-9BB5-63FE-ADE6-9D22540E6CED}"/>
                </a:ext>
              </a:extLst>
            </p:cNvPr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6" name="Google Shape;12676;p82">
            <a:extLst>
              <a:ext uri="{FF2B5EF4-FFF2-40B4-BE49-F238E27FC236}">
                <a16:creationId xmlns:a16="http://schemas.microsoft.com/office/drawing/2014/main" id="{B6620D8F-6F61-28B5-32EC-56C3D3A1D69F}"/>
              </a:ext>
            </a:extLst>
          </p:cNvPr>
          <p:cNvGrpSpPr/>
          <p:nvPr/>
        </p:nvGrpSpPr>
        <p:grpSpPr>
          <a:xfrm>
            <a:off x="1538634" y="1639300"/>
            <a:ext cx="380910" cy="339594"/>
            <a:chOff x="855096" y="1504485"/>
            <a:chExt cx="380910" cy="339594"/>
          </a:xfrm>
          <a:solidFill>
            <a:schemeClr val="accent1"/>
          </a:solidFill>
        </p:grpSpPr>
        <p:sp>
          <p:nvSpPr>
            <p:cNvPr id="527" name="Google Shape;12677;p82">
              <a:extLst>
                <a:ext uri="{FF2B5EF4-FFF2-40B4-BE49-F238E27FC236}">
                  <a16:creationId xmlns:a16="http://schemas.microsoft.com/office/drawing/2014/main" id="{C1721FB6-5EEB-CE7A-ACBF-3E704F0FCA9C}"/>
                </a:ext>
              </a:extLst>
            </p:cNvPr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8" name="Google Shape;12678;p82">
              <a:extLst>
                <a:ext uri="{FF2B5EF4-FFF2-40B4-BE49-F238E27FC236}">
                  <a16:creationId xmlns:a16="http://schemas.microsoft.com/office/drawing/2014/main" id="{075B292A-2AA8-07AF-7A3C-32260C35934A}"/>
                </a:ext>
              </a:extLst>
            </p:cNvPr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9" name="Google Shape;12679;p82">
              <a:extLst>
                <a:ext uri="{FF2B5EF4-FFF2-40B4-BE49-F238E27FC236}">
                  <a16:creationId xmlns:a16="http://schemas.microsoft.com/office/drawing/2014/main" id="{A1454AEF-81BC-8175-C33F-0A14C0E633AA}"/>
                </a:ext>
              </a:extLst>
            </p:cNvPr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0" name="Google Shape;12680;p82">
              <a:extLst>
                <a:ext uri="{FF2B5EF4-FFF2-40B4-BE49-F238E27FC236}">
                  <a16:creationId xmlns:a16="http://schemas.microsoft.com/office/drawing/2014/main" id="{A604EB1A-5DE3-F01F-9EA6-5D5D6A5179A3}"/>
                </a:ext>
              </a:extLst>
            </p:cNvPr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1" name="Google Shape;12681;p82">
              <a:extLst>
                <a:ext uri="{FF2B5EF4-FFF2-40B4-BE49-F238E27FC236}">
                  <a16:creationId xmlns:a16="http://schemas.microsoft.com/office/drawing/2014/main" id="{D86FF9C8-2CEB-8C0D-BA77-C9CC8DE99BED}"/>
                </a:ext>
              </a:extLst>
            </p:cNvPr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2" name="Google Shape;12682;p82">
            <a:extLst>
              <a:ext uri="{FF2B5EF4-FFF2-40B4-BE49-F238E27FC236}">
                <a16:creationId xmlns:a16="http://schemas.microsoft.com/office/drawing/2014/main" id="{5E7B9665-5C6E-9877-3467-67BCD38DDC99}"/>
              </a:ext>
            </a:extLst>
          </p:cNvPr>
          <p:cNvGrpSpPr/>
          <p:nvPr/>
        </p:nvGrpSpPr>
        <p:grpSpPr>
          <a:xfrm>
            <a:off x="2503114" y="1646494"/>
            <a:ext cx="352103" cy="352103"/>
            <a:chOff x="1819576" y="1511679"/>
            <a:chExt cx="352103" cy="352103"/>
          </a:xfrm>
          <a:solidFill>
            <a:schemeClr val="accent1"/>
          </a:solidFill>
        </p:grpSpPr>
        <p:sp>
          <p:nvSpPr>
            <p:cNvPr id="533" name="Google Shape;12683;p82">
              <a:extLst>
                <a:ext uri="{FF2B5EF4-FFF2-40B4-BE49-F238E27FC236}">
                  <a16:creationId xmlns:a16="http://schemas.microsoft.com/office/drawing/2014/main" id="{87421D62-2A05-F178-B6D9-7F2122F4AE54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4" name="Google Shape;12684;p82">
              <a:extLst>
                <a:ext uri="{FF2B5EF4-FFF2-40B4-BE49-F238E27FC236}">
                  <a16:creationId xmlns:a16="http://schemas.microsoft.com/office/drawing/2014/main" id="{47E7C007-3BAC-170D-7B32-644D73B7A3FD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5" name="Google Shape;12685;p82">
              <a:extLst>
                <a:ext uri="{FF2B5EF4-FFF2-40B4-BE49-F238E27FC236}">
                  <a16:creationId xmlns:a16="http://schemas.microsoft.com/office/drawing/2014/main" id="{F795F149-6301-7A11-2DF4-88FB9780592D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6" name="Google Shape;12686;p82">
              <a:extLst>
                <a:ext uri="{FF2B5EF4-FFF2-40B4-BE49-F238E27FC236}">
                  <a16:creationId xmlns:a16="http://schemas.microsoft.com/office/drawing/2014/main" id="{0F55603B-ED7F-E601-3018-BA18E2D890D0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7" name="Google Shape;12687;p82">
            <a:extLst>
              <a:ext uri="{FF2B5EF4-FFF2-40B4-BE49-F238E27FC236}">
                <a16:creationId xmlns:a16="http://schemas.microsoft.com/office/drawing/2014/main" id="{46452830-C35A-BA3F-B7D1-8A5F8A0FA372}"/>
              </a:ext>
            </a:extLst>
          </p:cNvPr>
          <p:cNvGrpSpPr/>
          <p:nvPr/>
        </p:nvGrpSpPr>
        <p:grpSpPr>
          <a:xfrm>
            <a:off x="6304635" y="1635576"/>
            <a:ext cx="371424" cy="355446"/>
            <a:chOff x="5621097" y="1500761"/>
            <a:chExt cx="371424" cy="355446"/>
          </a:xfrm>
          <a:solidFill>
            <a:schemeClr val="accent1"/>
          </a:solidFill>
        </p:grpSpPr>
        <p:sp>
          <p:nvSpPr>
            <p:cNvPr id="538" name="Google Shape;12688;p82">
              <a:extLst>
                <a:ext uri="{FF2B5EF4-FFF2-40B4-BE49-F238E27FC236}">
                  <a16:creationId xmlns:a16="http://schemas.microsoft.com/office/drawing/2014/main" id="{BE5B3E5A-3D10-F86A-8D3C-B98D444DF3B5}"/>
                </a:ext>
              </a:extLst>
            </p:cNvPr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9" name="Google Shape;12689;p82">
              <a:extLst>
                <a:ext uri="{FF2B5EF4-FFF2-40B4-BE49-F238E27FC236}">
                  <a16:creationId xmlns:a16="http://schemas.microsoft.com/office/drawing/2014/main" id="{BDF44C1F-20CC-BC6B-CA12-6F7EAD926BDF}"/>
                </a:ext>
              </a:extLst>
            </p:cNvPr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0" name="Google Shape;12690;p82">
            <a:extLst>
              <a:ext uri="{FF2B5EF4-FFF2-40B4-BE49-F238E27FC236}">
                <a16:creationId xmlns:a16="http://schemas.microsoft.com/office/drawing/2014/main" id="{853A7115-3015-2346-ED77-1C31928A6293}"/>
              </a:ext>
            </a:extLst>
          </p:cNvPr>
          <p:cNvGrpSpPr/>
          <p:nvPr/>
        </p:nvGrpSpPr>
        <p:grpSpPr>
          <a:xfrm>
            <a:off x="5353777" y="1676414"/>
            <a:ext cx="359679" cy="321833"/>
            <a:chOff x="4670239" y="1541599"/>
            <a:chExt cx="359679" cy="321833"/>
          </a:xfrm>
          <a:solidFill>
            <a:schemeClr val="accent1"/>
          </a:solidFill>
        </p:grpSpPr>
        <p:sp>
          <p:nvSpPr>
            <p:cNvPr id="541" name="Google Shape;12691;p82">
              <a:extLst>
                <a:ext uri="{FF2B5EF4-FFF2-40B4-BE49-F238E27FC236}">
                  <a16:creationId xmlns:a16="http://schemas.microsoft.com/office/drawing/2014/main" id="{0F5F6233-F539-D88B-7776-B1FC5A3C1317}"/>
                </a:ext>
              </a:extLst>
            </p:cNvPr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2" name="Google Shape;12692;p82">
              <a:extLst>
                <a:ext uri="{FF2B5EF4-FFF2-40B4-BE49-F238E27FC236}">
                  <a16:creationId xmlns:a16="http://schemas.microsoft.com/office/drawing/2014/main" id="{A86F1409-8BD4-C431-5DFF-897645C11E11}"/>
                </a:ext>
              </a:extLst>
            </p:cNvPr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3" name="Google Shape;12693;p82">
              <a:extLst>
                <a:ext uri="{FF2B5EF4-FFF2-40B4-BE49-F238E27FC236}">
                  <a16:creationId xmlns:a16="http://schemas.microsoft.com/office/drawing/2014/main" id="{DA417812-D4EC-7C2B-93D2-535FD7020469}"/>
                </a:ext>
              </a:extLst>
            </p:cNvPr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4" name="Google Shape;12694;p82">
              <a:extLst>
                <a:ext uri="{FF2B5EF4-FFF2-40B4-BE49-F238E27FC236}">
                  <a16:creationId xmlns:a16="http://schemas.microsoft.com/office/drawing/2014/main" id="{5830816E-DE5E-A49E-878E-DA0D1A9D1FCD}"/>
                </a:ext>
              </a:extLst>
            </p:cNvPr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5" name="Google Shape;12695;p82">
              <a:extLst>
                <a:ext uri="{FF2B5EF4-FFF2-40B4-BE49-F238E27FC236}">
                  <a16:creationId xmlns:a16="http://schemas.microsoft.com/office/drawing/2014/main" id="{35623026-02F2-E27F-F9AC-EDBD32F94B3E}"/>
                </a:ext>
              </a:extLst>
            </p:cNvPr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6" name="Google Shape;12696;p82">
            <a:extLst>
              <a:ext uri="{FF2B5EF4-FFF2-40B4-BE49-F238E27FC236}">
                <a16:creationId xmlns:a16="http://schemas.microsoft.com/office/drawing/2014/main" id="{4D56C6D1-6D5F-0439-0984-A558712D0F83}"/>
              </a:ext>
            </a:extLst>
          </p:cNvPr>
          <p:cNvGrpSpPr/>
          <p:nvPr/>
        </p:nvGrpSpPr>
        <p:grpSpPr>
          <a:xfrm>
            <a:off x="4895967" y="1637200"/>
            <a:ext cx="321037" cy="353822"/>
            <a:chOff x="4212429" y="1502385"/>
            <a:chExt cx="321037" cy="353822"/>
          </a:xfrm>
          <a:solidFill>
            <a:schemeClr val="accent1"/>
          </a:solidFill>
        </p:grpSpPr>
        <p:sp>
          <p:nvSpPr>
            <p:cNvPr id="547" name="Google Shape;12697;p82">
              <a:extLst>
                <a:ext uri="{FF2B5EF4-FFF2-40B4-BE49-F238E27FC236}">
                  <a16:creationId xmlns:a16="http://schemas.microsoft.com/office/drawing/2014/main" id="{2BCA33EE-9D5B-7CBB-2817-E93C0D184CE9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8" name="Google Shape;12698;p82">
              <a:extLst>
                <a:ext uri="{FF2B5EF4-FFF2-40B4-BE49-F238E27FC236}">
                  <a16:creationId xmlns:a16="http://schemas.microsoft.com/office/drawing/2014/main" id="{3DE0E4BA-328F-A526-A239-2F1558D003A9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9" name="Google Shape;12699;p82">
              <a:extLst>
                <a:ext uri="{FF2B5EF4-FFF2-40B4-BE49-F238E27FC236}">
                  <a16:creationId xmlns:a16="http://schemas.microsoft.com/office/drawing/2014/main" id="{BCF066A4-9576-91E6-F021-53CA29C7C3E2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0" name="Google Shape;12700;p82">
              <a:extLst>
                <a:ext uri="{FF2B5EF4-FFF2-40B4-BE49-F238E27FC236}">
                  <a16:creationId xmlns:a16="http://schemas.microsoft.com/office/drawing/2014/main" id="{256C8EE3-492F-1C9E-4AAC-E66B3F14BBC9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1" name="Google Shape;12701;p82">
            <a:extLst>
              <a:ext uri="{FF2B5EF4-FFF2-40B4-BE49-F238E27FC236}">
                <a16:creationId xmlns:a16="http://schemas.microsoft.com/office/drawing/2014/main" id="{D0F7678C-96D6-4AF2-F0B2-566FC3A57B8F}"/>
              </a:ext>
            </a:extLst>
          </p:cNvPr>
          <p:cNvGrpSpPr/>
          <p:nvPr/>
        </p:nvGrpSpPr>
        <p:grpSpPr>
          <a:xfrm>
            <a:off x="2986326" y="1640796"/>
            <a:ext cx="336188" cy="335425"/>
            <a:chOff x="2302788" y="1505981"/>
            <a:chExt cx="336188" cy="335425"/>
          </a:xfrm>
          <a:solidFill>
            <a:schemeClr val="accent1"/>
          </a:solidFill>
        </p:grpSpPr>
        <p:sp>
          <p:nvSpPr>
            <p:cNvPr id="552" name="Google Shape;12702;p82">
              <a:extLst>
                <a:ext uri="{FF2B5EF4-FFF2-40B4-BE49-F238E27FC236}">
                  <a16:creationId xmlns:a16="http://schemas.microsoft.com/office/drawing/2014/main" id="{98B257B8-E306-99B1-ED83-E17E14F4B352}"/>
                </a:ext>
              </a:extLst>
            </p:cNvPr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3" name="Google Shape;12703;p82">
              <a:extLst>
                <a:ext uri="{FF2B5EF4-FFF2-40B4-BE49-F238E27FC236}">
                  <a16:creationId xmlns:a16="http://schemas.microsoft.com/office/drawing/2014/main" id="{4AF25D01-FA35-C1EF-3FB2-BF5F463DC9C6}"/>
                </a:ext>
              </a:extLst>
            </p:cNvPr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4" name="Google Shape;12704;p82">
              <a:extLst>
                <a:ext uri="{FF2B5EF4-FFF2-40B4-BE49-F238E27FC236}">
                  <a16:creationId xmlns:a16="http://schemas.microsoft.com/office/drawing/2014/main" id="{74158B0A-97A2-BDAB-B95F-AA4632A83042}"/>
                </a:ext>
              </a:extLst>
            </p:cNvPr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5" name="Google Shape;12705;p82">
              <a:extLst>
                <a:ext uri="{FF2B5EF4-FFF2-40B4-BE49-F238E27FC236}">
                  <a16:creationId xmlns:a16="http://schemas.microsoft.com/office/drawing/2014/main" id="{248A5CC3-8C67-C462-FE43-049CE26A21C7}"/>
                </a:ext>
              </a:extLst>
            </p:cNvPr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6" name="Google Shape;12706;p82">
              <a:extLst>
                <a:ext uri="{FF2B5EF4-FFF2-40B4-BE49-F238E27FC236}">
                  <a16:creationId xmlns:a16="http://schemas.microsoft.com/office/drawing/2014/main" id="{C1981987-1888-5998-B74C-BC32DF5AF103}"/>
                </a:ext>
              </a:extLst>
            </p:cNvPr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7" name="Google Shape;12707;p82">
              <a:extLst>
                <a:ext uri="{FF2B5EF4-FFF2-40B4-BE49-F238E27FC236}">
                  <a16:creationId xmlns:a16="http://schemas.microsoft.com/office/drawing/2014/main" id="{795299A4-2B9D-1F93-F4D7-DB598341EF31}"/>
                </a:ext>
              </a:extLst>
            </p:cNvPr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8" name="Google Shape;12708;p82">
              <a:extLst>
                <a:ext uri="{FF2B5EF4-FFF2-40B4-BE49-F238E27FC236}">
                  <a16:creationId xmlns:a16="http://schemas.microsoft.com/office/drawing/2014/main" id="{7AEF8EB2-9EEB-A817-C1C0-E74E7C95CCE6}"/>
                </a:ext>
              </a:extLst>
            </p:cNvPr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9" name="Google Shape;12709;p82">
              <a:extLst>
                <a:ext uri="{FF2B5EF4-FFF2-40B4-BE49-F238E27FC236}">
                  <a16:creationId xmlns:a16="http://schemas.microsoft.com/office/drawing/2014/main" id="{E0437977-646C-70B6-6A0C-A19529159996}"/>
                </a:ext>
              </a:extLst>
            </p:cNvPr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0" name="Google Shape;12710;p82">
              <a:extLst>
                <a:ext uri="{FF2B5EF4-FFF2-40B4-BE49-F238E27FC236}">
                  <a16:creationId xmlns:a16="http://schemas.microsoft.com/office/drawing/2014/main" id="{58F0A22E-3DCC-8919-A200-5659D08893D3}"/>
                </a:ext>
              </a:extLst>
            </p:cNvPr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1" name="Google Shape;12711;p82">
              <a:extLst>
                <a:ext uri="{FF2B5EF4-FFF2-40B4-BE49-F238E27FC236}">
                  <a16:creationId xmlns:a16="http://schemas.microsoft.com/office/drawing/2014/main" id="{EEC60EE5-C7AA-1D1A-3088-BC292E4DB63D}"/>
                </a:ext>
              </a:extLst>
            </p:cNvPr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2" name="Google Shape;12712;p82">
              <a:extLst>
                <a:ext uri="{FF2B5EF4-FFF2-40B4-BE49-F238E27FC236}">
                  <a16:creationId xmlns:a16="http://schemas.microsoft.com/office/drawing/2014/main" id="{958CDF86-E063-CC59-DCED-1C7D8BC8A562}"/>
                </a:ext>
              </a:extLst>
            </p:cNvPr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3" name="Google Shape;12713;p82">
              <a:extLst>
                <a:ext uri="{FF2B5EF4-FFF2-40B4-BE49-F238E27FC236}">
                  <a16:creationId xmlns:a16="http://schemas.microsoft.com/office/drawing/2014/main" id="{6EC70767-CA5B-437C-7879-D10783B1B41E}"/>
                </a:ext>
              </a:extLst>
            </p:cNvPr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4" name="Google Shape;12714;p82">
              <a:extLst>
                <a:ext uri="{FF2B5EF4-FFF2-40B4-BE49-F238E27FC236}">
                  <a16:creationId xmlns:a16="http://schemas.microsoft.com/office/drawing/2014/main" id="{F2AADB10-8112-B68F-4852-E967E8B92B4E}"/>
                </a:ext>
              </a:extLst>
            </p:cNvPr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5" name="Google Shape;12715;p82">
              <a:extLst>
                <a:ext uri="{FF2B5EF4-FFF2-40B4-BE49-F238E27FC236}">
                  <a16:creationId xmlns:a16="http://schemas.microsoft.com/office/drawing/2014/main" id="{6542DB55-8E70-4BDE-5157-93D0549F2B2B}"/>
                </a:ext>
              </a:extLst>
            </p:cNvPr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6" name="Google Shape;12716;p82">
              <a:extLst>
                <a:ext uri="{FF2B5EF4-FFF2-40B4-BE49-F238E27FC236}">
                  <a16:creationId xmlns:a16="http://schemas.microsoft.com/office/drawing/2014/main" id="{D16AA5AA-6F6E-171C-C2A1-C7C3386E5EC3}"/>
                </a:ext>
              </a:extLst>
            </p:cNvPr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7" name="Google Shape;12717;p82">
              <a:extLst>
                <a:ext uri="{FF2B5EF4-FFF2-40B4-BE49-F238E27FC236}">
                  <a16:creationId xmlns:a16="http://schemas.microsoft.com/office/drawing/2014/main" id="{674456E1-A280-00F4-4048-28553B461119}"/>
                </a:ext>
              </a:extLst>
            </p:cNvPr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8" name="Google Shape;12718;p82">
              <a:extLst>
                <a:ext uri="{FF2B5EF4-FFF2-40B4-BE49-F238E27FC236}">
                  <a16:creationId xmlns:a16="http://schemas.microsoft.com/office/drawing/2014/main" id="{1309D539-031F-9CAB-2B18-CA05537FB41D}"/>
                </a:ext>
              </a:extLst>
            </p:cNvPr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9" name="Google Shape;12719;p82">
            <a:extLst>
              <a:ext uri="{FF2B5EF4-FFF2-40B4-BE49-F238E27FC236}">
                <a16:creationId xmlns:a16="http://schemas.microsoft.com/office/drawing/2014/main" id="{6279AEEF-0409-0E61-9B68-1344225449B7}"/>
              </a:ext>
            </a:extLst>
          </p:cNvPr>
          <p:cNvGrpSpPr/>
          <p:nvPr/>
        </p:nvGrpSpPr>
        <p:grpSpPr>
          <a:xfrm>
            <a:off x="3463839" y="1656711"/>
            <a:ext cx="333133" cy="321037"/>
            <a:chOff x="2780301" y="1521896"/>
            <a:chExt cx="333133" cy="321037"/>
          </a:xfrm>
          <a:solidFill>
            <a:schemeClr val="accent1"/>
          </a:solidFill>
        </p:grpSpPr>
        <p:sp>
          <p:nvSpPr>
            <p:cNvPr id="570" name="Google Shape;12720;p82">
              <a:extLst>
                <a:ext uri="{FF2B5EF4-FFF2-40B4-BE49-F238E27FC236}">
                  <a16:creationId xmlns:a16="http://schemas.microsoft.com/office/drawing/2014/main" id="{AB58AB68-A130-8DA5-1ACD-6BEAB6E5D06C}"/>
                </a:ext>
              </a:extLst>
            </p:cNvPr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1" name="Google Shape;12721;p82">
              <a:extLst>
                <a:ext uri="{FF2B5EF4-FFF2-40B4-BE49-F238E27FC236}">
                  <a16:creationId xmlns:a16="http://schemas.microsoft.com/office/drawing/2014/main" id="{11924815-D5CB-25D2-F0C0-FBDCDD56B723}"/>
                </a:ext>
              </a:extLst>
            </p:cNvPr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2" name="Google Shape;12722;p82">
              <a:extLst>
                <a:ext uri="{FF2B5EF4-FFF2-40B4-BE49-F238E27FC236}">
                  <a16:creationId xmlns:a16="http://schemas.microsoft.com/office/drawing/2014/main" id="{9E9E5412-8313-236B-9A43-E5096AAD6991}"/>
                </a:ext>
              </a:extLst>
            </p:cNvPr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3" name="Google Shape;12723;p82">
              <a:extLst>
                <a:ext uri="{FF2B5EF4-FFF2-40B4-BE49-F238E27FC236}">
                  <a16:creationId xmlns:a16="http://schemas.microsoft.com/office/drawing/2014/main" id="{A14D0A67-8435-0F1A-832B-796DED697101}"/>
                </a:ext>
              </a:extLst>
            </p:cNvPr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4" name="Google Shape;12724;p82">
              <a:extLst>
                <a:ext uri="{FF2B5EF4-FFF2-40B4-BE49-F238E27FC236}">
                  <a16:creationId xmlns:a16="http://schemas.microsoft.com/office/drawing/2014/main" id="{0506FCCD-01B8-CC18-6F85-75D503949753}"/>
                </a:ext>
              </a:extLst>
            </p:cNvPr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5" name="Google Shape;12725;p82">
              <a:extLst>
                <a:ext uri="{FF2B5EF4-FFF2-40B4-BE49-F238E27FC236}">
                  <a16:creationId xmlns:a16="http://schemas.microsoft.com/office/drawing/2014/main" id="{94D13926-AD8E-431B-5822-26A087353715}"/>
                </a:ext>
              </a:extLst>
            </p:cNvPr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6" name="Google Shape;12726;p82">
              <a:extLst>
                <a:ext uri="{FF2B5EF4-FFF2-40B4-BE49-F238E27FC236}">
                  <a16:creationId xmlns:a16="http://schemas.microsoft.com/office/drawing/2014/main" id="{9A0B51ED-683D-6610-0325-1D25846DDF3C}"/>
                </a:ext>
              </a:extLst>
            </p:cNvPr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7" name="Google Shape;12727;p82">
              <a:extLst>
                <a:ext uri="{FF2B5EF4-FFF2-40B4-BE49-F238E27FC236}">
                  <a16:creationId xmlns:a16="http://schemas.microsoft.com/office/drawing/2014/main" id="{41A889D6-F951-1163-AF2E-B28C1BCE6702}"/>
                </a:ext>
              </a:extLst>
            </p:cNvPr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8" name="Google Shape;12728;p82">
              <a:extLst>
                <a:ext uri="{FF2B5EF4-FFF2-40B4-BE49-F238E27FC236}">
                  <a16:creationId xmlns:a16="http://schemas.microsoft.com/office/drawing/2014/main" id="{B58C3358-DF8D-E7F5-0625-E653889BA1F0}"/>
                </a:ext>
              </a:extLst>
            </p:cNvPr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9" name="Google Shape;12729;p82">
              <a:extLst>
                <a:ext uri="{FF2B5EF4-FFF2-40B4-BE49-F238E27FC236}">
                  <a16:creationId xmlns:a16="http://schemas.microsoft.com/office/drawing/2014/main" id="{A307B291-96AD-5031-52D3-55B0BABDB8CC}"/>
                </a:ext>
              </a:extLst>
            </p:cNvPr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0" name="Google Shape;12730;p82">
              <a:extLst>
                <a:ext uri="{FF2B5EF4-FFF2-40B4-BE49-F238E27FC236}">
                  <a16:creationId xmlns:a16="http://schemas.microsoft.com/office/drawing/2014/main" id="{5B510DBA-DB85-C758-3E97-20FDB7A02B3C}"/>
                </a:ext>
              </a:extLst>
            </p:cNvPr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1" name="Google Shape;12731;p82">
              <a:extLst>
                <a:ext uri="{FF2B5EF4-FFF2-40B4-BE49-F238E27FC236}">
                  <a16:creationId xmlns:a16="http://schemas.microsoft.com/office/drawing/2014/main" id="{B6097C8C-5E71-0F52-BF20-20ADD4435DB9}"/>
                </a:ext>
              </a:extLst>
            </p:cNvPr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2" name="Google Shape;12732;p82">
              <a:extLst>
                <a:ext uri="{FF2B5EF4-FFF2-40B4-BE49-F238E27FC236}">
                  <a16:creationId xmlns:a16="http://schemas.microsoft.com/office/drawing/2014/main" id="{D1281958-4702-0B2F-1561-70BA8AF0B1A0}"/>
                </a:ext>
              </a:extLst>
            </p:cNvPr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3" name="Google Shape;12733;p82">
              <a:extLst>
                <a:ext uri="{FF2B5EF4-FFF2-40B4-BE49-F238E27FC236}">
                  <a16:creationId xmlns:a16="http://schemas.microsoft.com/office/drawing/2014/main" id="{4745AC64-7DC1-F232-960F-37D250C652F6}"/>
                </a:ext>
              </a:extLst>
            </p:cNvPr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4" name="Google Shape;12734;p82">
              <a:extLst>
                <a:ext uri="{FF2B5EF4-FFF2-40B4-BE49-F238E27FC236}">
                  <a16:creationId xmlns:a16="http://schemas.microsoft.com/office/drawing/2014/main" id="{FFA1AAB2-357A-3C33-5375-D2FA4FFBD22B}"/>
                </a:ext>
              </a:extLst>
            </p:cNvPr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5" name="Google Shape;12735;p82">
              <a:extLst>
                <a:ext uri="{FF2B5EF4-FFF2-40B4-BE49-F238E27FC236}">
                  <a16:creationId xmlns:a16="http://schemas.microsoft.com/office/drawing/2014/main" id="{BCC958D1-A7D0-D76F-849B-0B20EA3B8821}"/>
                </a:ext>
              </a:extLst>
            </p:cNvPr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6" name="Google Shape;12736;p82">
              <a:extLst>
                <a:ext uri="{FF2B5EF4-FFF2-40B4-BE49-F238E27FC236}">
                  <a16:creationId xmlns:a16="http://schemas.microsoft.com/office/drawing/2014/main" id="{99FD1FBE-3209-8864-666A-7D3AA4FEC47A}"/>
                </a:ext>
              </a:extLst>
            </p:cNvPr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7" name="Google Shape;12737;p82">
              <a:extLst>
                <a:ext uri="{FF2B5EF4-FFF2-40B4-BE49-F238E27FC236}">
                  <a16:creationId xmlns:a16="http://schemas.microsoft.com/office/drawing/2014/main" id="{F51ED25E-486B-E515-2FCC-8099208BC030}"/>
                </a:ext>
              </a:extLst>
            </p:cNvPr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8" name="Google Shape;12738;p82">
              <a:extLst>
                <a:ext uri="{FF2B5EF4-FFF2-40B4-BE49-F238E27FC236}">
                  <a16:creationId xmlns:a16="http://schemas.microsoft.com/office/drawing/2014/main" id="{9DDAE2DF-7192-F880-5B0B-413D7D4A9E0D}"/>
                </a:ext>
              </a:extLst>
            </p:cNvPr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9" name="Google Shape;12739;p82">
              <a:extLst>
                <a:ext uri="{FF2B5EF4-FFF2-40B4-BE49-F238E27FC236}">
                  <a16:creationId xmlns:a16="http://schemas.microsoft.com/office/drawing/2014/main" id="{BB06D0CB-429F-04AF-8125-3CA7C08CEDC2}"/>
                </a:ext>
              </a:extLst>
            </p:cNvPr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0" name="Google Shape;12740;p82">
            <a:extLst>
              <a:ext uri="{FF2B5EF4-FFF2-40B4-BE49-F238E27FC236}">
                <a16:creationId xmlns:a16="http://schemas.microsoft.com/office/drawing/2014/main" id="{59DCA868-D7B0-767E-2692-78853908C481}"/>
              </a:ext>
            </a:extLst>
          </p:cNvPr>
          <p:cNvGrpSpPr/>
          <p:nvPr/>
        </p:nvGrpSpPr>
        <p:grpSpPr>
          <a:xfrm>
            <a:off x="3999697" y="1649900"/>
            <a:ext cx="211892" cy="339594"/>
            <a:chOff x="3316159" y="1515085"/>
            <a:chExt cx="211892" cy="339594"/>
          </a:xfrm>
          <a:solidFill>
            <a:schemeClr val="accent1"/>
          </a:solidFill>
        </p:grpSpPr>
        <p:sp>
          <p:nvSpPr>
            <p:cNvPr id="591" name="Google Shape;12741;p82">
              <a:extLst>
                <a:ext uri="{FF2B5EF4-FFF2-40B4-BE49-F238E27FC236}">
                  <a16:creationId xmlns:a16="http://schemas.microsoft.com/office/drawing/2014/main" id="{3A9DEE3D-BB71-DA2D-61BF-F7B02C06C051}"/>
                </a:ext>
              </a:extLst>
            </p:cNvPr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2" name="Google Shape;12742;p82">
              <a:extLst>
                <a:ext uri="{FF2B5EF4-FFF2-40B4-BE49-F238E27FC236}">
                  <a16:creationId xmlns:a16="http://schemas.microsoft.com/office/drawing/2014/main" id="{07C669A1-1394-191B-5476-BAFA2AA75A82}"/>
                </a:ext>
              </a:extLst>
            </p:cNvPr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3" name="Google Shape;12743;p82">
              <a:extLst>
                <a:ext uri="{FF2B5EF4-FFF2-40B4-BE49-F238E27FC236}">
                  <a16:creationId xmlns:a16="http://schemas.microsoft.com/office/drawing/2014/main" id="{E2E0F85A-999B-10E0-790E-CBFA51B6FADA}"/>
                </a:ext>
              </a:extLst>
            </p:cNvPr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94" name="Google Shape;12744;p82">
              <a:extLst>
                <a:ext uri="{FF2B5EF4-FFF2-40B4-BE49-F238E27FC236}">
                  <a16:creationId xmlns:a16="http://schemas.microsoft.com/office/drawing/2014/main" id="{C962EDB9-4C21-68E1-DE10-10F00C8E6742}"/>
                </a:ext>
              </a:extLst>
            </p:cNvPr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595" name="Google Shape;12745;p82">
                <a:extLst>
                  <a:ext uri="{FF2B5EF4-FFF2-40B4-BE49-F238E27FC236}">
                    <a16:creationId xmlns:a16="http://schemas.microsoft.com/office/drawing/2014/main" id="{3205AC45-6385-A33C-DF4A-061B21E0BB8E}"/>
                  </a:ext>
                </a:extLst>
              </p:cNvPr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96" name="Google Shape;12746;p82">
                <a:extLst>
                  <a:ext uri="{FF2B5EF4-FFF2-40B4-BE49-F238E27FC236}">
                    <a16:creationId xmlns:a16="http://schemas.microsoft.com/office/drawing/2014/main" id="{84DCAFF8-1161-B7CC-FC8E-A4F48BB4D17B}"/>
                  </a:ext>
                </a:extLst>
              </p:cNvPr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97" name="Google Shape;12747;p82">
                <a:extLst>
                  <a:ext uri="{FF2B5EF4-FFF2-40B4-BE49-F238E27FC236}">
                    <a16:creationId xmlns:a16="http://schemas.microsoft.com/office/drawing/2014/main" id="{B099112D-11D9-F9B9-6DEE-59E60E27CC62}"/>
                  </a:ext>
                </a:extLst>
              </p:cNvPr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98" name="Google Shape;12748;p82">
                <a:extLst>
                  <a:ext uri="{FF2B5EF4-FFF2-40B4-BE49-F238E27FC236}">
                    <a16:creationId xmlns:a16="http://schemas.microsoft.com/office/drawing/2014/main" id="{E8C51746-9AF8-8D4A-1462-8831800D298D}"/>
                  </a:ext>
                </a:extLst>
              </p:cNvPr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99" name="Google Shape;12749;p82">
                <a:extLst>
                  <a:ext uri="{FF2B5EF4-FFF2-40B4-BE49-F238E27FC236}">
                    <a16:creationId xmlns:a16="http://schemas.microsoft.com/office/drawing/2014/main" id="{B97913A5-7382-C84A-A6AD-94D7C4C653B1}"/>
                  </a:ext>
                </a:extLst>
              </p:cNvPr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00" name="Google Shape;12750;p82">
                <a:extLst>
                  <a:ext uri="{FF2B5EF4-FFF2-40B4-BE49-F238E27FC236}">
                    <a16:creationId xmlns:a16="http://schemas.microsoft.com/office/drawing/2014/main" id="{36385DFF-FE42-6FB4-AE72-6A9CE2B03B12}"/>
                  </a:ext>
                </a:extLst>
              </p:cNvPr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01" name="Google Shape;12751;p82">
            <a:extLst>
              <a:ext uri="{FF2B5EF4-FFF2-40B4-BE49-F238E27FC236}">
                <a16:creationId xmlns:a16="http://schemas.microsoft.com/office/drawing/2014/main" id="{38E0D7D0-1805-E3D7-0DAB-E6522E892C97}"/>
              </a:ext>
            </a:extLst>
          </p:cNvPr>
          <p:cNvGrpSpPr/>
          <p:nvPr/>
        </p:nvGrpSpPr>
        <p:grpSpPr>
          <a:xfrm>
            <a:off x="4399896" y="1679470"/>
            <a:ext cx="361971" cy="314958"/>
            <a:chOff x="3716358" y="1544655"/>
            <a:chExt cx="361971" cy="314958"/>
          </a:xfrm>
          <a:solidFill>
            <a:schemeClr val="accent1"/>
          </a:solidFill>
        </p:grpSpPr>
        <p:sp>
          <p:nvSpPr>
            <p:cNvPr id="602" name="Google Shape;12752;p82">
              <a:extLst>
                <a:ext uri="{FF2B5EF4-FFF2-40B4-BE49-F238E27FC236}">
                  <a16:creationId xmlns:a16="http://schemas.microsoft.com/office/drawing/2014/main" id="{6683D95F-64F8-35B3-181D-32CAB3AC8A71}"/>
                </a:ext>
              </a:extLst>
            </p:cNvPr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3" name="Google Shape;12753;p82">
              <a:extLst>
                <a:ext uri="{FF2B5EF4-FFF2-40B4-BE49-F238E27FC236}">
                  <a16:creationId xmlns:a16="http://schemas.microsoft.com/office/drawing/2014/main" id="{57562EA6-AE27-ED99-32E9-17DDCB9D79E6}"/>
                </a:ext>
              </a:extLst>
            </p:cNvPr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4" name="Google Shape;12754;p82">
              <a:extLst>
                <a:ext uri="{FF2B5EF4-FFF2-40B4-BE49-F238E27FC236}">
                  <a16:creationId xmlns:a16="http://schemas.microsoft.com/office/drawing/2014/main" id="{D8AEA13C-5953-864C-0A28-8BF4FB81C9FB}"/>
                </a:ext>
              </a:extLst>
            </p:cNvPr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5" name="Google Shape;12755;p82">
              <a:extLst>
                <a:ext uri="{FF2B5EF4-FFF2-40B4-BE49-F238E27FC236}">
                  <a16:creationId xmlns:a16="http://schemas.microsoft.com/office/drawing/2014/main" id="{D3D06645-4C13-FBD0-5507-2A10D7D2966D}"/>
                </a:ext>
              </a:extLst>
            </p:cNvPr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6" name="Google Shape;12756;p82">
              <a:extLst>
                <a:ext uri="{FF2B5EF4-FFF2-40B4-BE49-F238E27FC236}">
                  <a16:creationId xmlns:a16="http://schemas.microsoft.com/office/drawing/2014/main" id="{70E88696-0E08-D645-E708-D63B60A71AF4}"/>
                </a:ext>
              </a:extLst>
            </p:cNvPr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07" name="Google Shape;12757;p82">
              <a:extLst>
                <a:ext uri="{FF2B5EF4-FFF2-40B4-BE49-F238E27FC236}">
                  <a16:creationId xmlns:a16="http://schemas.microsoft.com/office/drawing/2014/main" id="{2FEEFC55-A30A-D215-9C7B-D4CB7E49F3A9}"/>
                </a:ext>
              </a:extLst>
            </p:cNvPr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608" name="Google Shape;12758;p82">
                <a:extLst>
                  <a:ext uri="{FF2B5EF4-FFF2-40B4-BE49-F238E27FC236}">
                    <a16:creationId xmlns:a16="http://schemas.microsoft.com/office/drawing/2014/main" id="{751DDBA7-D901-69E1-DD09-AA40CE335AB3}"/>
                  </a:ext>
                </a:extLst>
              </p:cNvPr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Google Shape;12759;p82">
                <a:extLst>
                  <a:ext uri="{FF2B5EF4-FFF2-40B4-BE49-F238E27FC236}">
                    <a16:creationId xmlns:a16="http://schemas.microsoft.com/office/drawing/2014/main" id="{A90669BE-0817-C7E7-3F5C-586841BE27F2}"/>
                  </a:ext>
                </a:extLst>
              </p:cNvPr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Google Shape;12760;p82">
                <a:extLst>
                  <a:ext uri="{FF2B5EF4-FFF2-40B4-BE49-F238E27FC236}">
                    <a16:creationId xmlns:a16="http://schemas.microsoft.com/office/drawing/2014/main" id="{15176F10-7EE4-0D94-2F00-EC2944D22BBC}"/>
                  </a:ext>
                </a:extLst>
              </p:cNvPr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Google Shape;12761;p82">
                <a:extLst>
                  <a:ext uri="{FF2B5EF4-FFF2-40B4-BE49-F238E27FC236}">
                    <a16:creationId xmlns:a16="http://schemas.microsoft.com/office/drawing/2014/main" id="{3984480F-CF21-8811-C737-7D31664A711C}"/>
                  </a:ext>
                </a:extLst>
              </p:cNvPr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Google Shape;12762;p82">
                <a:extLst>
                  <a:ext uri="{FF2B5EF4-FFF2-40B4-BE49-F238E27FC236}">
                    <a16:creationId xmlns:a16="http://schemas.microsoft.com/office/drawing/2014/main" id="{9A217E3F-27E1-7ABA-C490-6A0C9DBF4AD9}"/>
                  </a:ext>
                </a:extLst>
              </p:cNvPr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13" name="Google Shape;12763;p82">
            <a:extLst>
              <a:ext uri="{FF2B5EF4-FFF2-40B4-BE49-F238E27FC236}">
                <a16:creationId xmlns:a16="http://schemas.microsoft.com/office/drawing/2014/main" id="{81557810-22E4-209F-C790-D8736E6A6385}"/>
              </a:ext>
            </a:extLst>
          </p:cNvPr>
          <p:cNvGrpSpPr/>
          <p:nvPr/>
        </p:nvGrpSpPr>
        <p:grpSpPr>
          <a:xfrm>
            <a:off x="7695462" y="1692367"/>
            <a:ext cx="499533" cy="305136"/>
            <a:chOff x="7009649" y="1541981"/>
            <a:chExt cx="524940" cy="320655"/>
          </a:xfrm>
          <a:solidFill>
            <a:schemeClr val="accent1"/>
          </a:solidFill>
        </p:grpSpPr>
        <p:sp>
          <p:nvSpPr>
            <p:cNvPr id="614" name="Google Shape;12764;p82">
              <a:extLst>
                <a:ext uri="{FF2B5EF4-FFF2-40B4-BE49-F238E27FC236}">
                  <a16:creationId xmlns:a16="http://schemas.microsoft.com/office/drawing/2014/main" id="{779C991F-E2C7-8742-A6AB-9C79DEED2630}"/>
                </a:ext>
              </a:extLst>
            </p:cNvPr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5" name="Google Shape;12765;p82">
              <a:extLst>
                <a:ext uri="{FF2B5EF4-FFF2-40B4-BE49-F238E27FC236}">
                  <a16:creationId xmlns:a16="http://schemas.microsoft.com/office/drawing/2014/main" id="{AABC0FA5-EC12-F577-A45B-3AD7F5E9EAD1}"/>
                </a:ext>
              </a:extLst>
            </p:cNvPr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6" name="Google Shape;12766;p82">
              <a:extLst>
                <a:ext uri="{FF2B5EF4-FFF2-40B4-BE49-F238E27FC236}">
                  <a16:creationId xmlns:a16="http://schemas.microsoft.com/office/drawing/2014/main" id="{B85874F4-2EAC-BFCC-E642-B9E4F7B702A3}"/>
                </a:ext>
              </a:extLst>
            </p:cNvPr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7" name="Google Shape;12767;p82">
              <a:extLst>
                <a:ext uri="{FF2B5EF4-FFF2-40B4-BE49-F238E27FC236}">
                  <a16:creationId xmlns:a16="http://schemas.microsoft.com/office/drawing/2014/main" id="{18F4CBE6-B59F-C631-EC2E-5DB6BF01C9FC}"/>
                </a:ext>
              </a:extLst>
            </p:cNvPr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8" name="Google Shape;12768;p82">
              <a:extLst>
                <a:ext uri="{FF2B5EF4-FFF2-40B4-BE49-F238E27FC236}">
                  <a16:creationId xmlns:a16="http://schemas.microsoft.com/office/drawing/2014/main" id="{5BC743EA-6785-DE8A-F440-2FACFFE28D62}"/>
                </a:ext>
              </a:extLst>
            </p:cNvPr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9" name="Google Shape;12769;p82">
              <a:extLst>
                <a:ext uri="{FF2B5EF4-FFF2-40B4-BE49-F238E27FC236}">
                  <a16:creationId xmlns:a16="http://schemas.microsoft.com/office/drawing/2014/main" id="{19C08C82-7DC8-9515-6FF2-3CDD657DE5B0}"/>
                </a:ext>
              </a:extLst>
            </p:cNvPr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0" name="Google Shape;12770;p82">
              <a:extLst>
                <a:ext uri="{FF2B5EF4-FFF2-40B4-BE49-F238E27FC236}">
                  <a16:creationId xmlns:a16="http://schemas.microsoft.com/office/drawing/2014/main" id="{5AACA903-4A26-39A4-03B3-67F3DB3CE887}"/>
                </a:ext>
              </a:extLst>
            </p:cNvPr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1" name="Google Shape;12771;p82">
              <a:extLst>
                <a:ext uri="{FF2B5EF4-FFF2-40B4-BE49-F238E27FC236}">
                  <a16:creationId xmlns:a16="http://schemas.microsoft.com/office/drawing/2014/main" id="{2B938010-E1F8-36E9-A391-7CA7287F1659}"/>
                </a:ext>
              </a:extLst>
            </p:cNvPr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2" name="Google Shape;12772;p82">
            <a:extLst>
              <a:ext uri="{FF2B5EF4-FFF2-40B4-BE49-F238E27FC236}">
                <a16:creationId xmlns:a16="http://schemas.microsoft.com/office/drawing/2014/main" id="{C6D747E2-3642-56D6-1242-0F9E0612018B}"/>
              </a:ext>
            </a:extLst>
          </p:cNvPr>
          <p:cNvGrpSpPr/>
          <p:nvPr/>
        </p:nvGrpSpPr>
        <p:grpSpPr>
          <a:xfrm>
            <a:off x="8717572" y="1652924"/>
            <a:ext cx="282746" cy="340358"/>
            <a:chOff x="8034034" y="1518109"/>
            <a:chExt cx="282746" cy="340358"/>
          </a:xfrm>
          <a:solidFill>
            <a:schemeClr val="accent1"/>
          </a:solidFill>
        </p:grpSpPr>
        <p:sp>
          <p:nvSpPr>
            <p:cNvPr id="623" name="Google Shape;12773;p82">
              <a:extLst>
                <a:ext uri="{FF2B5EF4-FFF2-40B4-BE49-F238E27FC236}">
                  <a16:creationId xmlns:a16="http://schemas.microsoft.com/office/drawing/2014/main" id="{28038A40-6FD8-0B7E-A361-38E1139F1FAE}"/>
                </a:ext>
              </a:extLst>
            </p:cNvPr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4" name="Google Shape;12774;p82">
              <a:extLst>
                <a:ext uri="{FF2B5EF4-FFF2-40B4-BE49-F238E27FC236}">
                  <a16:creationId xmlns:a16="http://schemas.microsoft.com/office/drawing/2014/main" id="{9E2A13FC-5FDE-D2BE-7897-50788CE9E34B}"/>
                </a:ext>
              </a:extLst>
            </p:cNvPr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5" name="Google Shape;12775;p82">
              <a:extLst>
                <a:ext uri="{FF2B5EF4-FFF2-40B4-BE49-F238E27FC236}">
                  <a16:creationId xmlns:a16="http://schemas.microsoft.com/office/drawing/2014/main" id="{A61E3835-1224-6E6B-F03E-208DDB51F6D8}"/>
                </a:ext>
              </a:extLst>
            </p:cNvPr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6" name="Google Shape;12776;p82">
              <a:extLst>
                <a:ext uri="{FF2B5EF4-FFF2-40B4-BE49-F238E27FC236}">
                  <a16:creationId xmlns:a16="http://schemas.microsoft.com/office/drawing/2014/main" id="{6BDDBEE1-9BD7-1216-CAFF-13BBDFEB26AD}"/>
                </a:ext>
              </a:extLst>
            </p:cNvPr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7" name="Google Shape;12777;p82">
            <a:extLst>
              <a:ext uri="{FF2B5EF4-FFF2-40B4-BE49-F238E27FC236}">
                <a16:creationId xmlns:a16="http://schemas.microsoft.com/office/drawing/2014/main" id="{EA579919-9D54-6097-7111-10251EBAA670}"/>
              </a:ext>
            </a:extLst>
          </p:cNvPr>
          <p:cNvGrpSpPr/>
          <p:nvPr/>
        </p:nvGrpSpPr>
        <p:grpSpPr>
          <a:xfrm>
            <a:off x="8265840" y="1634749"/>
            <a:ext cx="369133" cy="360411"/>
            <a:chOff x="7582302" y="1499934"/>
            <a:chExt cx="369133" cy="360411"/>
          </a:xfrm>
          <a:solidFill>
            <a:schemeClr val="accent1"/>
          </a:solidFill>
        </p:grpSpPr>
        <p:sp>
          <p:nvSpPr>
            <p:cNvPr id="628" name="Google Shape;12778;p82">
              <a:extLst>
                <a:ext uri="{FF2B5EF4-FFF2-40B4-BE49-F238E27FC236}">
                  <a16:creationId xmlns:a16="http://schemas.microsoft.com/office/drawing/2014/main" id="{25A3E98B-CDFD-3AAE-1915-3AF210266E6D}"/>
                </a:ext>
              </a:extLst>
            </p:cNvPr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9" name="Google Shape;12779;p82">
              <a:extLst>
                <a:ext uri="{FF2B5EF4-FFF2-40B4-BE49-F238E27FC236}">
                  <a16:creationId xmlns:a16="http://schemas.microsoft.com/office/drawing/2014/main" id="{DA60156E-5BFE-345E-F45D-266248A46B50}"/>
                </a:ext>
              </a:extLst>
            </p:cNvPr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0" name="Google Shape;12780;p82">
              <a:extLst>
                <a:ext uri="{FF2B5EF4-FFF2-40B4-BE49-F238E27FC236}">
                  <a16:creationId xmlns:a16="http://schemas.microsoft.com/office/drawing/2014/main" id="{435E2F61-7372-64A7-CCD4-6DEFD0D48C72}"/>
                </a:ext>
              </a:extLst>
            </p:cNvPr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1" name="Google Shape;12781;p82">
              <a:extLst>
                <a:ext uri="{FF2B5EF4-FFF2-40B4-BE49-F238E27FC236}">
                  <a16:creationId xmlns:a16="http://schemas.microsoft.com/office/drawing/2014/main" id="{B0A06196-5B52-4EA3-39E5-3DD79DC92755}"/>
                </a:ext>
              </a:extLst>
            </p:cNvPr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2" name="Google Shape;12782;p82">
              <a:extLst>
                <a:ext uri="{FF2B5EF4-FFF2-40B4-BE49-F238E27FC236}">
                  <a16:creationId xmlns:a16="http://schemas.microsoft.com/office/drawing/2014/main" id="{4680635A-B6A2-DAF5-F266-D9D3D3F90C0A}"/>
                </a:ext>
              </a:extLst>
            </p:cNvPr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3" name="Google Shape;12783;p82">
            <a:extLst>
              <a:ext uri="{FF2B5EF4-FFF2-40B4-BE49-F238E27FC236}">
                <a16:creationId xmlns:a16="http://schemas.microsoft.com/office/drawing/2014/main" id="{D5B5C323-7D07-213F-DF94-8C0743D60F35}"/>
              </a:ext>
            </a:extLst>
          </p:cNvPr>
          <p:cNvGrpSpPr/>
          <p:nvPr/>
        </p:nvGrpSpPr>
        <p:grpSpPr>
          <a:xfrm>
            <a:off x="6879627" y="3951967"/>
            <a:ext cx="346056" cy="345674"/>
            <a:chOff x="2238181" y="4120624"/>
            <a:chExt cx="346056" cy="345674"/>
          </a:xfrm>
          <a:solidFill>
            <a:schemeClr val="accent1"/>
          </a:solidFill>
        </p:grpSpPr>
        <p:grpSp>
          <p:nvGrpSpPr>
            <p:cNvPr id="634" name="Google Shape;12784;p82">
              <a:extLst>
                <a:ext uri="{FF2B5EF4-FFF2-40B4-BE49-F238E27FC236}">
                  <a16:creationId xmlns:a16="http://schemas.microsoft.com/office/drawing/2014/main" id="{CCEDFA8E-F03B-E91C-DB1B-45484C7E20F6}"/>
                </a:ext>
              </a:extLst>
            </p:cNvPr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636" name="Google Shape;12785;p82">
                <a:extLst>
                  <a:ext uri="{FF2B5EF4-FFF2-40B4-BE49-F238E27FC236}">
                    <a16:creationId xmlns:a16="http://schemas.microsoft.com/office/drawing/2014/main" id="{303B123B-B2F3-75D3-1FC3-DFD150459962}"/>
                  </a:ext>
                </a:extLst>
              </p:cNvPr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37" name="Google Shape;12786;p82">
                <a:extLst>
                  <a:ext uri="{FF2B5EF4-FFF2-40B4-BE49-F238E27FC236}">
                    <a16:creationId xmlns:a16="http://schemas.microsoft.com/office/drawing/2014/main" id="{F6975E62-CB53-4A12-E1A6-9BD8E2EEFB8F}"/>
                  </a:ext>
                </a:extLst>
              </p:cNvPr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35" name="Google Shape;12787;p82">
              <a:extLst>
                <a:ext uri="{FF2B5EF4-FFF2-40B4-BE49-F238E27FC236}">
                  <a16:creationId xmlns:a16="http://schemas.microsoft.com/office/drawing/2014/main" id="{AD744232-B528-6814-2E5B-6E5370F48E38}"/>
                </a:ext>
              </a:extLst>
            </p:cNvPr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38" name="Google Shape;12788;p82">
            <a:extLst>
              <a:ext uri="{FF2B5EF4-FFF2-40B4-BE49-F238E27FC236}">
                <a16:creationId xmlns:a16="http://schemas.microsoft.com/office/drawing/2014/main" id="{232CA19E-34FB-1D8B-EE53-196D744E66E3}"/>
              </a:ext>
            </a:extLst>
          </p:cNvPr>
          <p:cNvSpPr txBox="1">
            <a:spLocks/>
          </p:cNvSpPr>
          <p:nvPr/>
        </p:nvSpPr>
        <p:spPr>
          <a:xfrm>
            <a:off x="1346553" y="686812"/>
            <a:ext cx="7710600" cy="48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</a:p>
        </p:txBody>
      </p:sp>
    </p:spTree>
    <p:extLst>
      <p:ext uri="{BB962C8B-B14F-4D97-AF65-F5344CB8AC3E}">
        <p14:creationId xmlns:p14="http://schemas.microsoft.com/office/powerpoint/2010/main" val="13565301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19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عنوان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9" name="Google Shape;129;p19"/>
          <p:cNvSpPr txBox="1">
            <a:spLocks noGrp="1"/>
          </p:cNvSpPr>
          <p:nvPr>
            <p:ph type="body" idx="1"/>
          </p:nvPr>
        </p:nvSpPr>
        <p:spPr>
          <a:xfrm>
            <a:off x="1556331" y="1349141"/>
            <a:ext cx="70857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93700" algn="r" rtl="1">
              <a:spcBef>
                <a:spcPts val="600"/>
              </a:spcBef>
              <a:spcAft>
                <a:spcPts val="0"/>
              </a:spcAft>
              <a:buSzPts val="2600"/>
              <a:buChar char="▪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93700" algn="r" rtl="1">
              <a:spcBef>
                <a:spcPts val="600"/>
              </a:spcBef>
              <a:spcAft>
                <a:spcPts val="0"/>
              </a:spcAft>
              <a:buSzPts val="2600"/>
              <a:buChar char="▪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93700" algn="r" rtl="1">
              <a:spcBef>
                <a:spcPts val="600"/>
              </a:spcBef>
              <a:spcAft>
                <a:spcPts val="0"/>
              </a:spcAft>
              <a:buSzPts val="2600"/>
              <a:buChar char="▪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93700" algn="r" rtl="1">
              <a:spcBef>
                <a:spcPts val="600"/>
              </a:spcBef>
              <a:spcAft>
                <a:spcPts val="0"/>
              </a:spcAft>
              <a:buSzPts val="2600"/>
              <a:buChar char="▪"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0" name="Google Shape;130;p19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31" name="Google Shape;131;p19"/>
          <p:cNvGrpSpPr/>
          <p:nvPr/>
        </p:nvGrpSpPr>
        <p:grpSpPr>
          <a:xfrm>
            <a:off x="8180944" y="637329"/>
            <a:ext cx="336534" cy="318981"/>
            <a:chOff x="5300400" y="3670175"/>
            <a:chExt cx="421300" cy="399325"/>
          </a:xfrm>
        </p:grpSpPr>
        <p:sp>
          <p:nvSpPr>
            <p:cNvPr id="132" name="Google Shape;132;p19"/>
            <p:cNvSpPr/>
            <p:nvPr/>
          </p:nvSpPr>
          <p:spPr>
            <a:xfrm>
              <a:off x="5300400" y="3708025"/>
              <a:ext cx="421300" cy="267450"/>
            </a:xfrm>
            <a:custGeom>
              <a:avLst/>
              <a:gdLst/>
              <a:ahLst/>
              <a:cxnLst/>
              <a:rect l="l" t="t" r="r" b="b"/>
              <a:pathLst>
                <a:path w="16852" h="10698" extrusionOk="0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19"/>
            <p:cNvSpPr/>
            <p:nvPr/>
          </p:nvSpPr>
          <p:spPr>
            <a:xfrm>
              <a:off x="5498825" y="3670175"/>
              <a:ext cx="24450" cy="25650"/>
            </a:xfrm>
            <a:custGeom>
              <a:avLst/>
              <a:gdLst/>
              <a:ahLst/>
              <a:cxnLst/>
              <a:rect l="l" t="t" r="r" b="b"/>
              <a:pathLst>
                <a:path w="978" h="102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19"/>
            <p:cNvSpPr/>
            <p:nvPr/>
          </p:nvSpPr>
          <p:spPr>
            <a:xfrm>
              <a:off x="5366325" y="3987675"/>
              <a:ext cx="61100" cy="81825"/>
            </a:xfrm>
            <a:custGeom>
              <a:avLst/>
              <a:gdLst/>
              <a:ahLst/>
              <a:cxnLst/>
              <a:rect l="l" t="t" r="r" b="b"/>
              <a:pathLst>
                <a:path w="2444" h="3273" extrusionOk="0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19"/>
            <p:cNvSpPr/>
            <p:nvPr/>
          </p:nvSpPr>
          <p:spPr>
            <a:xfrm>
              <a:off x="5594700" y="3987675"/>
              <a:ext cx="61075" cy="81825"/>
            </a:xfrm>
            <a:custGeom>
              <a:avLst/>
              <a:gdLst/>
              <a:ahLst/>
              <a:cxnLst/>
              <a:rect l="l" t="t" r="r" b="b"/>
              <a:pathLst>
                <a:path w="2443" h="3273" extrusionOk="0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6;p19"/>
            <p:cNvSpPr/>
            <p:nvPr/>
          </p:nvSpPr>
          <p:spPr>
            <a:xfrm>
              <a:off x="5324825" y="3732450"/>
              <a:ext cx="372475" cy="218600"/>
            </a:xfrm>
            <a:custGeom>
              <a:avLst/>
              <a:gdLst/>
              <a:ahLst/>
              <a:cxnLst/>
              <a:rect l="l" t="t" r="r" b="b"/>
              <a:pathLst>
                <a:path w="14899" h="8744" extrusionOk="0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0"/>
          <p:cNvSpPr txBox="1">
            <a:spLocks noGrp="1"/>
          </p:cNvSpPr>
          <p:nvPr>
            <p:ph type="ctrTitle" idx="4294967295"/>
          </p:nvPr>
        </p:nvSpPr>
        <p:spPr>
          <a:xfrm>
            <a:off x="3075291" y="1547239"/>
            <a:ext cx="54555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solidFill>
                  <a:schemeClr val="accent1"/>
                </a:solidFill>
                <a:cs typeface="B Nazanin" panose="00000700000000000000" pitchFamily="2" charset="-78"/>
              </a:rPr>
              <a:t>مفهوم بزرگ</a:t>
            </a:r>
            <a:endParaRPr sz="72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2" name="Google Shape;142;p20"/>
          <p:cNvSpPr txBox="1">
            <a:spLocks noGrp="1"/>
          </p:cNvSpPr>
          <p:nvPr>
            <p:ph type="subTitle" idx="4294967295"/>
          </p:nvPr>
        </p:nvSpPr>
        <p:spPr>
          <a:xfrm>
            <a:off x="2740227" y="3116990"/>
            <a:ext cx="54555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200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143" name="Google Shape;143;p20"/>
          <p:cNvSpPr/>
          <p:nvPr/>
        </p:nvSpPr>
        <p:spPr>
          <a:xfrm>
            <a:off x="3400328" y="2223686"/>
            <a:ext cx="261878" cy="250050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4" name="Google Shape;144;p20"/>
          <p:cNvGrpSpPr/>
          <p:nvPr/>
        </p:nvGrpSpPr>
        <p:grpSpPr>
          <a:xfrm>
            <a:off x="3075291" y="819615"/>
            <a:ext cx="1121957" cy="1122271"/>
            <a:chOff x="6654650" y="3665275"/>
            <a:chExt cx="409100" cy="409125"/>
          </a:xfrm>
        </p:grpSpPr>
        <p:sp>
          <p:nvSpPr>
            <p:cNvPr id="145" name="Google Shape;145;p20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0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147;p20"/>
          <p:cNvGrpSpPr/>
          <p:nvPr/>
        </p:nvGrpSpPr>
        <p:grpSpPr>
          <a:xfrm rot="1057075">
            <a:off x="1993985" y="1702008"/>
            <a:ext cx="741255" cy="741354"/>
            <a:chOff x="570875" y="4322250"/>
            <a:chExt cx="443300" cy="443325"/>
          </a:xfrm>
        </p:grpSpPr>
        <p:sp>
          <p:nvSpPr>
            <p:cNvPr id="148" name="Google Shape;148;p20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49;p20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0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0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" name="Google Shape;152;p20"/>
          <p:cNvSpPr/>
          <p:nvPr/>
        </p:nvSpPr>
        <p:spPr>
          <a:xfrm rot="2466613">
            <a:off x="2077201" y="1036968"/>
            <a:ext cx="363854" cy="347420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3" name="Google Shape;153;p20"/>
          <p:cNvSpPr/>
          <p:nvPr/>
        </p:nvSpPr>
        <p:spPr>
          <a:xfrm rot="-1609020">
            <a:off x="2609312" y="1255592"/>
            <a:ext cx="261831" cy="250005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4" name="Google Shape;154;p20"/>
          <p:cNvSpPr/>
          <p:nvPr/>
        </p:nvSpPr>
        <p:spPr>
          <a:xfrm rot="2926409">
            <a:off x="4196988" y="1453633"/>
            <a:ext cx="196068" cy="18721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5" name="Google Shape;155;p20"/>
          <p:cNvSpPr/>
          <p:nvPr/>
        </p:nvSpPr>
        <p:spPr>
          <a:xfrm rot="-1609718">
            <a:off x="3380965" y="199293"/>
            <a:ext cx="176665" cy="168686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FFB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6" name="Google Shape;156;p20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1"/>
          <p:cNvSpPr txBox="1">
            <a:spLocks noGrp="1"/>
          </p:cNvSpPr>
          <p:nvPr>
            <p:ph type="body" idx="1"/>
          </p:nvPr>
        </p:nvSpPr>
        <p:spPr>
          <a:xfrm>
            <a:off x="1576275" y="1367175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162" name="Google Shape;162;p21"/>
          <p:cNvSpPr txBox="1">
            <a:spLocks noGrp="1"/>
          </p:cNvSpPr>
          <p:nvPr>
            <p:ph type="title"/>
          </p:nvPr>
        </p:nvSpPr>
        <p:spPr>
          <a:xfrm>
            <a:off x="1182200" y="393475"/>
            <a:ext cx="67395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شما 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3" name="Google Shape;163;p21"/>
          <p:cNvSpPr txBox="1">
            <a:spLocks noGrp="1"/>
          </p:cNvSpPr>
          <p:nvPr>
            <p:ph type="body" idx="2"/>
          </p:nvPr>
        </p:nvSpPr>
        <p:spPr>
          <a:xfrm>
            <a:off x="5268071" y="1367175"/>
            <a:ext cx="3482400" cy="33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</a:p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800" dirty="0">
              <a:cs typeface="B Nazanin" panose="00000700000000000000" pitchFamily="2" charset="-78"/>
            </a:endParaRPr>
          </a:p>
        </p:txBody>
      </p:sp>
      <p:sp>
        <p:nvSpPr>
          <p:cNvPr id="164" name="Google Shape;164;p21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65" name="Google Shape;165;p21"/>
          <p:cNvGrpSpPr/>
          <p:nvPr/>
        </p:nvGrpSpPr>
        <p:grpSpPr>
          <a:xfrm>
            <a:off x="8247163" y="629034"/>
            <a:ext cx="205851" cy="335576"/>
            <a:chOff x="6730350" y="2315900"/>
            <a:chExt cx="257700" cy="420100"/>
          </a:xfrm>
        </p:grpSpPr>
        <p:sp>
          <p:nvSpPr>
            <p:cNvPr id="166" name="Google Shape;166;p21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1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1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1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50000" b="-50000"/>
          </a:stretch>
        </a:blipFill>
        <a:effectLst/>
      </p:bgPr>
    </p:bg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23"/>
          <p:cNvSpPr txBox="1">
            <a:spLocks noGrp="1"/>
          </p:cNvSpPr>
          <p:nvPr>
            <p:ph type="title"/>
          </p:nvPr>
        </p:nvSpPr>
        <p:spPr>
          <a:xfrm>
            <a:off x="4483099" y="393475"/>
            <a:ext cx="3460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6" name="Google Shape;186;p23"/>
          <p:cNvSpPr txBox="1">
            <a:spLocks noGrp="1"/>
          </p:cNvSpPr>
          <p:nvPr>
            <p:ph type="body" idx="1"/>
          </p:nvPr>
        </p:nvSpPr>
        <p:spPr>
          <a:xfrm>
            <a:off x="4865550" y="1614525"/>
            <a:ext cx="3776400" cy="29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87" name="Google Shape;187;p23"/>
          <p:cNvSpPr txBox="1">
            <a:spLocks noGrp="1"/>
          </p:cNvSpPr>
          <p:nvPr>
            <p:ph type="sldNum" idx="12"/>
          </p:nvPr>
        </p:nvSpPr>
        <p:spPr>
          <a:xfrm>
            <a:off x="8750400" y="4356225"/>
            <a:ext cx="3936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188" name="Google Shape;188;p23"/>
          <p:cNvGrpSpPr/>
          <p:nvPr/>
        </p:nvGrpSpPr>
        <p:grpSpPr>
          <a:xfrm>
            <a:off x="8176601" y="649018"/>
            <a:ext cx="355087" cy="295596"/>
            <a:chOff x="1244325" y="314425"/>
            <a:chExt cx="444525" cy="370050"/>
          </a:xfrm>
        </p:grpSpPr>
        <p:sp>
          <p:nvSpPr>
            <p:cNvPr id="189" name="Google Shape;189;p23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3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Basset template">
  <a:themeElements>
    <a:clrScheme name="Custom 347">
      <a:dk1>
        <a:srgbClr val="434343"/>
      </a:dk1>
      <a:lt1>
        <a:srgbClr val="FFFFFF"/>
      </a:lt1>
      <a:dk2>
        <a:srgbClr val="D9D9D9"/>
      </a:dk2>
      <a:lt2>
        <a:srgbClr val="F1F1F1"/>
      </a:lt2>
      <a:accent1>
        <a:srgbClr val="FFB000"/>
      </a:accent1>
      <a:accent2>
        <a:srgbClr val="FFE19E"/>
      </a:accent2>
      <a:accent3>
        <a:srgbClr val="6D9EEB"/>
      </a:accent3>
      <a:accent4>
        <a:srgbClr val="C9DAF8"/>
      </a:accent4>
      <a:accent5>
        <a:srgbClr val="93C47D"/>
      </a:accent5>
      <a:accent6>
        <a:srgbClr val="D9EAD3"/>
      </a:accent6>
      <a:hlink>
        <a:srgbClr val="FF99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2064</Words>
  <Application>Microsoft Office PowerPoint</Application>
  <PresentationFormat>On-screen Show (16:9)</PresentationFormat>
  <Paragraphs>475</Paragraphs>
  <Slides>50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7" baseType="lpstr">
      <vt:lpstr>Barlow</vt:lpstr>
      <vt:lpstr>B Nazanin B Nazanin</vt:lpstr>
      <vt:lpstr>Amatic SC</vt:lpstr>
      <vt:lpstr>Arial</vt:lpstr>
      <vt:lpstr>Calibri</vt:lpstr>
      <vt:lpstr>Roboto Medium</vt:lpstr>
      <vt:lpstr>Basset template</vt:lpstr>
      <vt:lpstr>پاورپوینت معماری معاصر :  تم : شیراز</vt:lpstr>
      <vt:lpstr>دستورالعمل برای استفاده</vt:lpstr>
      <vt:lpstr>سلام!</vt:lpstr>
      <vt:lpstr>1. عنوان انتقال</vt:lpstr>
      <vt:lpstr>PowerPoint Presentation</vt:lpstr>
      <vt:lpstr>این یک عنوان اسلاید است</vt:lpstr>
      <vt:lpstr>مفهوم بزرگ</vt:lpstr>
      <vt:lpstr>شما همچنین می توانید محتوای خود را تقسیم کنید</vt:lpstr>
      <vt:lpstr>یک تصویر ارزش هزار کلمه است</vt:lpstr>
      <vt:lpstr>PowerPoint Presentation</vt:lpstr>
      <vt:lpstr>از نمودارها برای توضیح ایده های خود استفاده کنید</vt:lpstr>
      <vt:lpstr>جداول برای مقایسه داده ها</vt:lpstr>
      <vt:lpstr>نقشه ها</vt:lpstr>
      <vt:lpstr>89,526,124</vt:lpstr>
      <vt:lpstr>89,526,124$</vt:lpstr>
      <vt:lpstr>فرآیند ما آسان است</vt:lpstr>
      <vt:lpstr>بیایید برخی از مفاهیم را مرور کنیم</vt:lpstr>
      <vt:lpstr>PowerPoint Presentation</vt:lpstr>
      <vt:lpstr>پروژه موبایل</vt:lpstr>
      <vt:lpstr>پروژه تبلت</vt:lpstr>
      <vt:lpstr>پروژه دسکتاپ</vt:lpstr>
      <vt:lpstr>با تشکر!</vt:lpstr>
      <vt:lpstr>منابع رایگان</vt:lpstr>
      <vt:lpstr>طراحی ارائه</vt:lpstr>
      <vt:lpstr>2. منابع اضافی</vt:lpstr>
      <vt:lpstr>جدول زمانی</vt:lpstr>
      <vt:lpstr>نقشه راه</vt:lpstr>
      <vt:lpstr>نمودار گانت</vt:lpstr>
      <vt:lpstr>تجزیه و تحلیل SWOT</vt:lpstr>
      <vt:lpstr>نمودار مدل کسب و کار</vt:lpstr>
      <vt:lpstr>نمودار قیفی</vt:lpstr>
      <vt:lpstr>ارائه تیمارائه تیم</vt:lpstr>
      <vt:lpstr>ماتریس رقیب</vt:lpstr>
      <vt:lpstr>برنامه ریز هفتگی</vt:lpstr>
      <vt:lpstr>PowerPoint Presentation</vt:lpstr>
      <vt:lpstr>نمودارها و اینفوگرافیک ها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2023-07-19T17:41:15Z</dcterms:modified>
</cp:coreProperties>
</file>