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8" r:id="rId2"/>
    <p:sldId id="269" r:id="rId3"/>
    <p:sldId id="266" r:id="rId4"/>
    <p:sldId id="270" r:id="rId5"/>
    <p:sldId id="271" r:id="rId6"/>
    <p:sldId id="275" r:id="rId7"/>
    <p:sldId id="278" r:id="rId8"/>
    <p:sldId id="282" r:id="rId9"/>
    <p:sldId id="439"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C"/>
    <a:srgbClr val="DEACAA"/>
    <a:srgbClr val="EDA79B"/>
    <a:srgbClr val="C48A95"/>
    <a:srgbClr val="EB9587"/>
    <a:srgbClr val="E9A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5256" autoAdjust="0"/>
  </p:normalViewPr>
  <p:slideViewPr>
    <p:cSldViewPr snapToGrid="0" showGuides="1">
      <p:cViewPr varScale="1">
        <p:scale>
          <a:sx n="70" d="100"/>
          <a:sy n="70" d="100"/>
        </p:scale>
        <p:origin x="654" y="60"/>
      </p:cViewPr>
      <p:guideLst>
        <p:guide orient="horz" pos="2160"/>
        <p:guide pos="3840"/>
      </p:guideLst>
    </p:cSldViewPr>
  </p:slideViewPr>
  <p:notesTextViewPr>
    <p:cViewPr>
      <p:scale>
        <a:sx n="1" d="1"/>
        <a:sy n="1" d="1"/>
      </p:scale>
      <p:origin x="0" y="0"/>
    </p:cViewPr>
  </p:notesTextViewPr>
  <p:sorterViewPr>
    <p:cViewPr>
      <p:scale>
        <a:sx n="65" d="100"/>
        <a:sy n="6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F8C84-81BB-4C53-8520-F8555A3F7F3C}" type="datetimeFigureOut">
              <a:rPr lang="zh-CN" altLang="en-US" smtClean="0"/>
              <a:t>2024/4/21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F3A3C-FD86-4D1D-A8EF-FE656FF5D803}" type="slidenum">
              <a:rPr lang="zh-CN" altLang="en-US" smtClean="0"/>
              <a:t>‹#›</a:t>
            </a:fld>
            <a:endParaRPr lang="zh-CN" altLang="en-US"/>
          </a:p>
        </p:txBody>
      </p:sp>
    </p:spTree>
    <p:extLst>
      <p:ext uri="{BB962C8B-B14F-4D97-AF65-F5344CB8AC3E}">
        <p14:creationId xmlns:p14="http://schemas.microsoft.com/office/powerpoint/2010/main" val="272151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dirty="0">
              <a:solidFill>
                <a:srgbClr val="FFFFFF"/>
              </a:solidFill>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482F3A3C-FD86-4D1D-A8EF-FE656FF5D803}" type="slidenum">
              <a:rPr lang="zh-CN" altLang="en-US" smtClean="0"/>
              <a:t>1</a:t>
            </a:fld>
            <a:endParaRPr lang="zh-CN" altLang="en-US"/>
          </a:p>
        </p:txBody>
      </p:sp>
    </p:spTree>
    <p:extLst>
      <p:ext uri="{BB962C8B-B14F-4D97-AF65-F5344CB8AC3E}">
        <p14:creationId xmlns:p14="http://schemas.microsoft.com/office/powerpoint/2010/main" val="2055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482F3A3C-FD86-4D1D-A8EF-FE656FF5D803}" type="slidenum">
              <a:rPr lang="zh-CN" altLang="en-US" smtClean="0"/>
              <a:t>3</a:t>
            </a:fld>
            <a:endParaRPr lang="zh-CN" altLang="en-US"/>
          </a:p>
        </p:txBody>
      </p:sp>
    </p:spTree>
    <p:extLst>
      <p:ext uri="{BB962C8B-B14F-4D97-AF65-F5344CB8AC3E}">
        <p14:creationId xmlns:p14="http://schemas.microsoft.com/office/powerpoint/2010/main" val="307534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dirty="0"/>
          </a:p>
        </p:txBody>
      </p:sp>
      <p:sp>
        <p:nvSpPr>
          <p:cNvPr id="4" name="Marcador de número de diapositiva 3"/>
          <p:cNvSpPr>
            <a:spLocks noGrp="1"/>
          </p:cNvSpPr>
          <p:nvPr>
            <p:ph type="sldNum" sz="quarter" idx="5"/>
          </p:nvPr>
        </p:nvSpPr>
        <p:spPr/>
        <p:txBody>
          <a:bodyPr/>
          <a:lstStyle/>
          <a:p>
            <a:fld id="{482F3A3C-FD86-4D1D-A8EF-FE656FF5D803}" type="slidenum">
              <a:rPr lang="zh-CN" altLang="en-US" smtClean="0"/>
              <a:t>7</a:t>
            </a:fld>
            <a:endParaRPr lang="zh-CN" altLang="en-US"/>
          </a:p>
        </p:txBody>
      </p:sp>
    </p:spTree>
    <p:extLst>
      <p:ext uri="{BB962C8B-B14F-4D97-AF65-F5344CB8AC3E}">
        <p14:creationId xmlns:p14="http://schemas.microsoft.com/office/powerpoint/2010/main" val="394988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A2AA95-741E-4EE6-951A-C45218C38F7F}"/>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8FADBFE-925F-4636-8181-9838BE241FBF}"/>
              </a:ext>
            </a:extLst>
          </p:cNvPr>
          <p:cNvSpPr txBox="1">
            <a:spLocks noGrp="1"/>
          </p:cNvSpPr>
          <p:nvPr>
            <p:ph type="body" sz="quarter" idx="1"/>
          </p:nvPr>
        </p:nvSpPr>
        <p:spPr/>
        <p:txBody>
          <a:bodyPr/>
          <a:lstStyle/>
          <a:p>
            <a:pPr lvl="0"/>
            <a:endParaRPr lang="es-ES" dirty="0"/>
          </a:p>
        </p:txBody>
      </p:sp>
    </p:spTree>
    <p:extLst>
      <p:ext uri="{BB962C8B-B14F-4D97-AF65-F5344CB8AC3E}">
        <p14:creationId xmlns:p14="http://schemas.microsoft.com/office/powerpoint/2010/main" val="82189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54ED65-E9DB-4769-B564-C6F16BE975FB}" type="datetimeFigureOut">
              <a:rPr lang="zh-CN" altLang="en-US" smtClean="0"/>
              <a:t>2024/4/21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805C2E-A888-43DD-98FE-0ADAC2C7D94C}" type="slidenum">
              <a:rPr lang="zh-CN" altLang="en-US" smtClean="0"/>
              <a:t>‹#›</a:t>
            </a:fld>
            <a:endParaRPr lang="zh-CN" altLang="en-US"/>
          </a:p>
        </p:txBody>
      </p:sp>
    </p:spTree>
    <p:extLst>
      <p:ext uri="{BB962C8B-B14F-4D97-AF65-F5344CB8AC3E}">
        <p14:creationId xmlns:p14="http://schemas.microsoft.com/office/powerpoint/2010/main" val="1025917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4F643E4-5C1D-4405-A72F-F34B8CEEFE1A}"/>
              </a:ext>
            </a:extLst>
          </p:cNvPr>
          <p:cNvSpPr txBox="1">
            <a:spLocks noGrp="1"/>
          </p:cNvSpPr>
          <p:nvPr>
            <p:ph type="body" sz="quarter" idx="4294967295"/>
          </p:nvPr>
        </p:nvSpPr>
        <p:spPr>
          <a:xfrm>
            <a:off x="309406" y="339507"/>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ct val="0"/>
              </a:spcAft>
              <a:buNone/>
              <a:defRPr lang="en-US" sz="5376" b="0" i="0" u="none" strike="noStrike" cap="none" spc="0" baseline="0">
                <a:solidFill>
                  <a:srgbClr val="FFFFFF"/>
                </a:solidFill>
                <a:uFillTx/>
                <a:latin typeface="Arial"/>
                <a:ea typeface="Arial Unicode MS"/>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31006210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4603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4ED65-E9DB-4769-B564-C6F16BE975FB}" type="datetimeFigureOut">
              <a:rPr lang="zh-CN" altLang="en-US" smtClean="0"/>
              <a:t>2024/4/21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05C2E-A888-43DD-98FE-0ADAC2C7D94C}" type="slidenum">
              <a:rPr lang="zh-CN" altLang="en-US" smtClean="0"/>
              <a:t>‹#›</a:t>
            </a:fld>
            <a:endParaRPr lang="zh-CN" altLang="en-US"/>
          </a:p>
        </p:txBody>
      </p:sp>
    </p:spTree>
    <p:extLst>
      <p:ext uri="{BB962C8B-B14F-4D97-AF65-F5344CB8AC3E}">
        <p14:creationId xmlns:p14="http://schemas.microsoft.com/office/powerpoint/2010/main" val="1332354934"/>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6"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任意多边形 1"/>
          <p:cNvSpPr/>
          <p:nvPr/>
        </p:nvSpPr>
        <p:spPr>
          <a:xfrm>
            <a:off x="0" y="0"/>
            <a:ext cx="12192000" cy="6867434"/>
          </a:xfrm>
          <a:custGeom>
            <a:avLst/>
            <a:gdLst>
              <a:gd name="connsiteX0" fmla="*/ 894080 w 12192000"/>
              <a:gd name="connsiteY0" fmla="*/ 863600 h 6858000"/>
              <a:gd name="connsiteX1" fmla="*/ 894080 w 12192000"/>
              <a:gd name="connsiteY1" fmla="*/ 6004560 h 6858000"/>
              <a:gd name="connsiteX2" fmla="*/ 11308080 w 12192000"/>
              <a:gd name="connsiteY2" fmla="*/ 6004560 h 6858000"/>
              <a:gd name="connsiteX3" fmla="*/ 11308080 w 12192000"/>
              <a:gd name="connsiteY3" fmla="*/ 863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4080" y="863600"/>
                </a:moveTo>
                <a:lnTo>
                  <a:pt x="894080" y="6004560"/>
                </a:lnTo>
                <a:lnTo>
                  <a:pt x="11308080" y="6004560"/>
                </a:lnTo>
                <a:lnTo>
                  <a:pt x="11308080" y="863600"/>
                </a:lnTo>
                <a:close/>
                <a:moveTo>
                  <a:pt x="0" y="0"/>
                </a:moveTo>
                <a:lnTo>
                  <a:pt x="12192000" y="0"/>
                </a:lnTo>
                <a:lnTo>
                  <a:pt x="12192000" y="6858000"/>
                </a:lnTo>
                <a:lnTo>
                  <a:pt x="0" y="68580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700000000000000" pitchFamily="2" charset="-78"/>
              <a:sym typeface="+mn-lt"/>
            </a:endParaRPr>
          </a:p>
        </p:txBody>
      </p:sp>
      <p:sp>
        <p:nvSpPr>
          <p:cNvPr id="7" name="文本框 6"/>
          <p:cNvSpPr txBox="1"/>
          <p:nvPr/>
        </p:nvSpPr>
        <p:spPr>
          <a:xfrm>
            <a:off x="1030314" y="3745627"/>
            <a:ext cx="52651" cy="369332"/>
          </a:xfrm>
          <a:prstGeom prst="rect">
            <a:avLst/>
          </a:prstGeom>
          <a:noFill/>
        </p:spPr>
        <p:txBody>
          <a:bodyPr wrap="square" rtlCol="0">
            <a:spAutoFit/>
          </a:bodyPr>
          <a:lstStyle/>
          <a:p>
            <a:endParaRPr lang="zh-CN" altLang="en-US">
              <a:cs typeface="B Nazanin" panose="00000700000000000000" pitchFamily="2" charset="-78"/>
              <a:sym typeface="+mn-lt"/>
            </a:endParaRPr>
          </a:p>
        </p:txBody>
      </p:sp>
      <p:sp>
        <p:nvSpPr>
          <p:cNvPr id="4" name="矩形 3"/>
          <p:cNvSpPr/>
          <p:nvPr/>
        </p:nvSpPr>
        <p:spPr>
          <a:xfrm>
            <a:off x="1056640" y="1036320"/>
            <a:ext cx="10078720" cy="4785360"/>
          </a:xfrm>
          <a:prstGeom prst="rect">
            <a:avLst/>
          </a:prstGeom>
          <a:solidFill>
            <a:schemeClr val="accent3">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700000000000000" pitchFamily="2" charset="-78"/>
              <a:sym typeface="+mn-lt"/>
            </a:endParaRPr>
          </a:p>
        </p:txBody>
      </p:sp>
      <p:sp>
        <p:nvSpPr>
          <p:cNvPr id="6" name="文本框 5"/>
          <p:cNvSpPr txBox="1"/>
          <p:nvPr/>
        </p:nvSpPr>
        <p:spPr>
          <a:xfrm>
            <a:off x="1129116" y="3576350"/>
            <a:ext cx="3864447" cy="769441"/>
          </a:xfrm>
          <a:prstGeom prst="rect">
            <a:avLst/>
          </a:prstGeom>
          <a:noFill/>
        </p:spPr>
        <p:txBody>
          <a:bodyPr wrap="square" rtlCol="0">
            <a:spAutoFit/>
          </a:bodyPr>
          <a:lstStyle/>
          <a:p>
            <a:pPr algn="ctr"/>
            <a:r>
              <a:rPr lang="fa-IR" altLang="zh-CN" sz="4400" dirty="0">
                <a:solidFill>
                  <a:schemeClr val="bg1"/>
                </a:solidFill>
                <a:latin typeface="Arial Black" panose="020B0A04020102020204" pitchFamily="34" charset="0"/>
                <a:cs typeface="B Nazanin" panose="00000700000000000000" pitchFamily="2" charset="-78"/>
                <a:sym typeface="+mn-lt"/>
              </a:rPr>
              <a:t>تم : مشاوره پوست</a:t>
            </a:r>
            <a:endParaRPr lang="zh-CN" altLang="en-US" sz="4400" dirty="0">
              <a:solidFill>
                <a:schemeClr val="bg1"/>
              </a:solidFill>
              <a:latin typeface="Arial Black" pitchFamily="34" charset="0"/>
              <a:cs typeface="B Nazanin" panose="00000700000000000000" pitchFamily="2" charset="-78"/>
              <a:sym typeface="+mn-lt"/>
            </a:endParaRPr>
          </a:p>
        </p:txBody>
      </p:sp>
      <p:sp>
        <p:nvSpPr>
          <p:cNvPr id="8" name="文本框 7"/>
          <p:cNvSpPr txBox="1"/>
          <p:nvPr/>
        </p:nvSpPr>
        <p:spPr>
          <a:xfrm>
            <a:off x="1606816" y="4581400"/>
            <a:ext cx="2886315" cy="461665"/>
          </a:xfrm>
          <a:prstGeom prst="rect">
            <a:avLst/>
          </a:prstGeom>
          <a:noFill/>
        </p:spPr>
        <p:txBody>
          <a:bodyPr wrap="square" rtlCol="0">
            <a:spAutoFit/>
          </a:bodyPr>
          <a:lstStyle/>
          <a:p>
            <a:pPr algn="ctr"/>
            <a:r>
              <a:rPr lang="fa-IR" altLang="zh-CN" sz="2400" dirty="0">
                <a:solidFill>
                  <a:schemeClr val="bg1"/>
                </a:solidFill>
                <a:latin typeface="Arial Rounded MT Bold" panose="020F0704030504030204" pitchFamily="34" charset="0"/>
                <a:cs typeface="B Nazanin" panose="00000700000000000000" pitchFamily="2" charset="-78"/>
                <a:sym typeface="+mn-lt"/>
              </a:rPr>
              <a:t>قالب پاورپوینت</a:t>
            </a:r>
            <a:endParaRPr lang="zh-CN" altLang="en-US" sz="2400" dirty="0">
              <a:solidFill>
                <a:schemeClr val="bg1"/>
              </a:solidFill>
              <a:latin typeface="Arial Rounded MT Bold" panose="020F0704030504030204" pitchFamily="34" charset="0"/>
              <a:cs typeface="B Nazanin" panose="00000700000000000000" pitchFamily="2" charset="-78"/>
              <a:sym typeface="+mn-lt"/>
            </a:endParaRPr>
          </a:p>
        </p:txBody>
      </p:sp>
      <p:sp>
        <p:nvSpPr>
          <p:cNvPr id="12" name="TextBox 20">
            <a:extLst>
              <a:ext uri="{FF2B5EF4-FFF2-40B4-BE49-F238E27FC236}">
                <a16:creationId xmlns:a16="http://schemas.microsoft.com/office/drawing/2014/main" id="{CA7F26B8-D499-439E-8BDC-4B870518D168}"/>
              </a:ext>
            </a:extLst>
          </p:cNvPr>
          <p:cNvSpPr txBox="1"/>
          <p:nvPr/>
        </p:nvSpPr>
        <p:spPr>
          <a:xfrm>
            <a:off x="1715543" y="5073843"/>
            <a:ext cx="2691592" cy="461665"/>
          </a:xfrm>
          <a:prstGeom prst="rect">
            <a:avLst/>
          </a:prstGeom>
          <a:noFill/>
        </p:spPr>
        <p:txBody>
          <a:bodyPr wrap="square" rtlCol="0">
            <a:spAutoFit/>
          </a:bodyPr>
          <a:lstStyle/>
          <a:p>
            <a:pPr algn="ctr"/>
            <a:r>
              <a:rPr lang="fa-IR" altLang="ko-KR" sz="800" dirty="0">
                <a:solidFill>
                  <a:schemeClr val="bg1"/>
                </a:solidFill>
                <a:cs typeface="B Nazanin" panose="00000700000000000000" pitchFamily="2" charset="-78"/>
              </a:rPr>
              <a:t>متن مثال: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endParaRPr lang="ko-KR" altLang="en-US" sz="800" dirty="0">
              <a:solidFill>
                <a:schemeClr val="bg1"/>
              </a:solidFill>
              <a:cs typeface="B Nazanin" panose="00000700000000000000" pitchFamily="2" charset="-78"/>
            </a:endParaRPr>
          </a:p>
        </p:txBody>
      </p:sp>
      <p:grpSp>
        <p:nvGrpSpPr>
          <p:cNvPr id="24" name="Grupo 23">
            <a:extLst>
              <a:ext uri="{FF2B5EF4-FFF2-40B4-BE49-F238E27FC236}">
                <a16:creationId xmlns:a16="http://schemas.microsoft.com/office/drawing/2014/main" id="{6791AB35-8FB3-4B76-92D0-AC7A3C89B223}"/>
              </a:ext>
            </a:extLst>
          </p:cNvPr>
          <p:cNvGrpSpPr/>
          <p:nvPr/>
        </p:nvGrpSpPr>
        <p:grpSpPr>
          <a:xfrm>
            <a:off x="2083267" y="1609085"/>
            <a:ext cx="1934303" cy="1937828"/>
            <a:chOff x="5127113" y="1653812"/>
            <a:chExt cx="1934303" cy="1937828"/>
          </a:xfrm>
        </p:grpSpPr>
        <p:sp>
          <p:nvSpPr>
            <p:cNvPr id="16" name="Forma libre: forma 15">
              <a:extLst>
                <a:ext uri="{FF2B5EF4-FFF2-40B4-BE49-F238E27FC236}">
                  <a16:creationId xmlns:a16="http://schemas.microsoft.com/office/drawing/2014/main" id="{632848E2-2F87-44D6-8EBE-A0B786DBB924}"/>
                </a:ext>
              </a:extLst>
            </p:cNvPr>
            <p:cNvSpPr/>
            <p:nvPr/>
          </p:nvSpPr>
          <p:spPr>
            <a:xfrm>
              <a:off x="5127113" y="1653812"/>
              <a:ext cx="1934303" cy="1937828"/>
            </a:xfrm>
            <a:custGeom>
              <a:avLst/>
              <a:gdLst>
                <a:gd name="connsiteX0" fmla="*/ 966377 w 1934303"/>
                <a:gd name="connsiteY0" fmla="*/ 1937823 h 1937828"/>
                <a:gd name="connsiteX1" fmla="*/ 88 w 1934303"/>
                <a:gd name="connsiteY1" fmla="*/ 957971 h 1937828"/>
                <a:gd name="connsiteX2" fmla="*/ 966605 w 1934303"/>
                <a:gd name="connsiteY2" fmla="*/ 2 h 1937828"/>
                <a:gd name="connsiteX3" fmla="*/ 1934262 w 1934303"/>
                <a:gd name="connsiteY3" fmla="*/ 978031 h 1937828"/>
                <a:gd name="connsiteX4" fmla="*/ 966263 w 1934303"/>
                <a:gd name="connsiteY4" fmla="*/ 1937823 h 1937828"/>
                <a:gd name="connsiteX5" fmla="*/ 1828036 w 1934303"/>
                <a:gd name="connsiteY5" fmla="*/ 970736 h 1937828"/>
                <a:gd name="connsiteX6" fmla="*/ 974697 w 1934303"/>
                <a:gd name="connsiteY6" fmla="*/ 110103 h 1937828"/>
                <a:gd name="connsiteX7" fmla="*/ 108821 w 1934303"/>
                <a:gd name="connsiteY7" fmla="*/ 969597 h 1937828"/>
                <a:gd name="connsiteX8" fmla="*/ 966947 w 1934303"/>
                <a:gd name="connsiteY8" fmla="*/ 1831256 h 1937828"/>
                <a:gd name="connsiteX9" fmla="*/ 1828036 w 1934303"/>
                <a:gd name="connsiteY9" fmla="*/ 970622 h 19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303" h="1937828">
                  <a:moveTo>
                    <a:pt x="966377" y="1937823"/>
                  </a:moveTo>
                  <a:cubicBezTo>
                    <a:pt x="440377" y="1939533"/>
                    <a:pt x="-7207" y="1496964"/>
                    <a:pt x="88" y="957971"/>
                  </a:cubicBezTo>
                  <a:cubicBezTo>
                    <a:pt x="7382" y="435163"/>
                    <a:pt x="440605" y="-1138"/>
                    <a:pt x="966605" y="2"/>
                  </a:cubicBezTo>
                  <a:cubicBezTo>
                    <a:pt x="1495226" y="1142"/>
                    <a:pt x="1939277" y="432199"/>
                    <a:pt x="1934262" y="978031"/>
                  </a:cubicBezTo>
                  <a:cubicBezTo>
                    <a:pt x="1929475" y="1508475"/>
                    <a:pt x="1498645" y="1938621"/>
                    <a:pt x="966263" y="1937823"/>
                  </a:cubicBezTo>
                  <a:close/>
                  <a:moveTo>
                    <a:pt x="1828036" y="970736"/>
                  </a:moveTo>
                  <a:cubicBezTo>
                    <a:pt x="1836698" y="504802"/>
                    <a:pt x="1437782" y="106912"/>
                    <a:pt x="974697" y="110103"/>
                  </a:cubicBezTo>
                  <a:cubicBezTo>
                    <a:pt x="488475" y="113522"/>
                    <a:pt x="113494" y="485540"/>
                    <a:pt x="108821" y="969597"/>
                  </a:cubicBezTo>
                  <a:cubicBezTo>
                    <a:pt x="104262" y="1442027"/>
                    <a:pt x="498847" y="1829318"/>
                    <a:pt x="966947" y="1831256"/>
                  </a:cubicBezTo>
                  <a:cubicBezTo>
                    <a:pt x="1431285" y="1833193"/>
                    <a:pt x="1833279" y="1443623"/>
                    <a:pt x="1828036" y="970622"/>
                  </a:cubicBezTo>
                  <a:close/>
                </a:path>
              </a:pathLst>
            </a:custGeom>
            <a:solidFill>
              <a:schemeClr val="bg1"/>
            </a:solidFill>
            <a:ln w="11374" cap="flat">
              <a:noFill/>
              <a:prstDash val="solid"/>
              <a:miter/>
            </a:ln>
          </p:spPr>
          <p:txBody>
            <a:bodyPr rtlCol="0" anchor="ctr"/>
            <a:lstStyle/>
            <a:p>
              <a:endParaRPr lang="LID4096">
                <a:cs typeface="B Nazanin" panose="00000700000000000000" pitchFamily="2" charset="-78"/>
              </a:endParaRPr>
            </a:p>
          </p:txBody>
        </p:sp>
        <p:sp>
          <p:nvSpPr>
            <p:cNvPr id="17" name="Forma libre: forma 16">
              <a:extLst>
                <a:ext uri="{FF2B5EF4-FFF2-40B4-BE49-F238E27FC236}">
                  <a16:creationId xmlns:a16="http://schemas.microsoft.com/office/drawing/2014/main" id="{9068E9DB-1D69-4D59-8786-389EB2B68C4F}"/>
                </a:ext>
              </a:extLst>
            </p:cNvPr>
            <p:cNvSpPr/>
            <p:nvPr/>
          </p:nvSpPr>
          <p:spPr>
            <a:xfrm>
              <a:off x="5502138" y="2226986"/>
              <a:ext cx="1183365" cy="587639"/>
            </a:xfrm>
            <a:custGeom>
              <a:avLst/>
              <a:gdLst>
                <a:gd name="connsiteX0" fmla="*/ 1013063 w 1183365"/>
                <a:gd name="connsiteY0" fmla="*/ 450106 h 587639"/>
                <a:gd name="connsiteX1" fmla="*/ 860449 w 1183365"/>
                <a:gd name="connsiteY1" fmla="*/ 547099 h 587639"/>
                <a:gd name="connsiteX2" fmla="*/ 826028 w 1183365"/>
                <a:gd name="connsiteY2" fmla="*/ 587561 h 587639"/>
                <a:gd name="connsiteX3" fmla="*/ 792633 w 1183365"/>
                <a:gd name="connsiteY3" fmla="*/ 539349 h 587639"/>
                <a:gd name="connsiteX4" fmla="*/ 700768 w 1183365"/>
                <a:gd name="connsiteY4" fmla="*/ 306496 h 587639"/>
                <a:gd name="connsiteX5" fmla="*/ 656090 w 1183365"/>
                <a:gd name="connsiteY5" fmla="*/ 261133 h 587639"/>
                <a:gd name="connsiteX6" fmla="*/ 615856 w 1183365"/>
                <a:gd name="connsiteY6" fmla="*/ 303988 h 587639"/>
                <a:gd name="connsiteX7" fmla="*/ 492648 w 1183365"/>
                <a:gd name="connsiteY7" fmla="*/ 540945 h 587639"/>
                <a:gd name="connsiteX8" fmla="*/ 461988 w 1183365"/>
                <a:gd name="connsiteY8" fmla="*/ 577987 h 587639"/>
                <a:gd name="connsiteX9" fmla="*/ 426542 w 1183365"/>
                <a:gd name="connsiteY9" fmla="*/ 537981 h 587639"/>
                <a:gd name="connsiteX10" fmla="*/ 344821 w 1183365"/>
                <a:gd name="connsiteY10" fmla="*/ 343994 h 587639"/>
                <a:gd name="connsiteX11" fmla="*/ 336501 w 1183365"/>
                <a:gd name="connsiteY11" fmla="*/ 322908 h 587639"/>
                <a:gd name="connsiteX12" fmla="*/ 283388 w 1183365"/>
                <a:gd name="connsiteY12" fmla="*/ 262159 h 587639"/>
                <a:gd name="connsiteX13" fmla="*/ 233694 w 1183365"/>
                <a:gd name="connsiteY13" fmla="*/ 323136 h 587639"/>
                <a:gd name="connsiteX14" fmla="*/ 182747 w 1183365"/>
                <a:gd name="connsiteY14" fmla="*/ 430160 h 587639"/>
                <a:gd name="connsiteX15" fmla="*/ 39821 w 1183365"/>
                <a:gd name="connsiteY15" fmla="*/ 432325 h 587639"/>
                <a:gd name="connsiteX16" fmla="*/ 111626 w 1183365"/>
                <a:gd name="connsiteY16" fmla="*/ 58826 h 587639"/>
                <a:gd name="connsiteX17" fmla="*/ 496979 w 1183365"/>
                <a:gd name="connsiteY17" fmla="*/ 86066 h 587639"/>
                <a:gd name="connsiteX18" fmla="*/ 682760 w 1183365"/>
                <a:gd name="connsiteY18" fmla="*/ 93247 h 587639"/>
                <a:gd name="connsiteX19" fmla="*/ 1012949 w 1183365"/>
                <a:gd name="connsiteY19" fmla="*/ 23379 h 587639"/>
                <a:gd name="connsiteX20" fmla="*/ 1183343 w 1183365"/>
                <a:gd name="connsiteY20" fmla="*/ 293958 h 587639"/>
                <a:gd name="connsiteX21" fmla="*/ 1013063 w 1183365"/>
                <a:gd name="connsiteY21" fmla="*/ 450447 h 58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3365" h="587639">
                  <a:moveTo>
                    <a:pt x="1013063" y="450106"/>
                  </a:moveTo>
                  <a:cubicBezTo>
                    <a:pt x="937269" y="424005"/>
                    <a:pt x="894072" y="475978"/>
                    <a:pt x="860449" y="547099"/>
                  </a:cubicBezTo>
                  <a:cubicBezTo>
                    <a:pt x="853040" y="562828"/>
                    <a:pt x="848253" y="589270"/>
                    <a:pt x="826028" y="587561"/>
                  </a:cubicBezTo>
                  <a:cubicBezTo>
                    <a:pt x="801637" y="585623"/>
                    <a:pt x="800041" y="557699"/>
                    <a:pt x="792633" y="539349"/>
                  </a:cubicBezTo>
                  <a:cubicBezTo>
                    <a:pt x="761404" y="461959"/>
                    <a:pt x="732112" y="383772"/>
                    <a:pt x="700768" y="306496"/>
                  </a:cubicBezTo>
                  <a:cubicBezTo>
                    <a:pt x="692562" y="286094"/>
                    <a:pt x="684698" y="260905"/>
                    <a:pt x="656090" y="261133"/>
                  </a:cubicBezTo>
                  <a:cubicBezTo>
                    <a:pt x="629647" y="261361"/>
                    <a:pt x="625202" y="286322"/>
                    <a:pt x="615856" y="303988"/>
                  </a:cubicBezTo>
                  <a:cubicBezTo>
                    <a:pt x="574483" y="382746"/>
                    <a:pt x="534135" y="462187"/>
                    <a:pt x="492648" y="540945"/>
                  </a:cubicBezTo>
                  <a:cubicBezTo>
                    <a:pt x="485126" y="555306"/>
                    <a:pt x="481934" y="578215"/>
                    <a:pt x="461988" y="577987"/>
                  </a:cubicBezTo>
                  <a:cubicBezTo>
                    <a:pt x="439991" y="577645"/>
                    <a:pt x="433836" y="554508"/>
                    <a:pt x="426542" y="537981"/>
                  </a:cubicBezTo>
                  <a:cubicBezTo>
                    <a:pt x="398390" y="473699"/>
                    <a:pt x="371833" y="408732"/>
                    <a:pt x="344821" y="343994"/>
                  </a:cubicBezTo>
                  <a:cubicBezTo>
                    <a:pt x="341858" y="337041"/>
                    <a:pt x="339920" y="329633"/>
                    <a:pt x="336501" y="322908"/>
                  </a:cubicBezTo>
                  <a:cubicBezTo>
                    <a:pt x="323849" y="297948"/>
                    <a:pt x="316327" y="263869"/>
                    <a:pt x="283388" y="262159"/>
                  </a:cubicBezTo>
                  <a:cubicBezTo>
                    <a:pt x="246118" y="260222"/>
                    <a:pt x="244636" y="299315"/>
                    <a:pt x="233694" y="323136"/>
                  </a:cubicBezTo>
                  <a:cubicBezTo>
                    <a:pt x="217168" y="359039"/>
                    <a:pt x="203719" y="395853"/>
                    <a:pt x="182747" y="430160"/>
                  </a:cubicBezTo>
                  <a:cubicBezTo>
                    <a:pt x="144451" y="492733"/>
                    <a:pt x="78345" y="494898"/>
                    <a:pt x="39821" y="432325"/>
                  </a:cubicBezTo>
                  <a:cubicBezTo>
                    <a:pt x="-34035" y="312422"/>
                    <a:pt x="-2350" y="147043"/>
                    <a:pt x="111626" y="58826"/>
                  </a:cubicBezTo>
                  <a:cubicBezTo>
                    <a:pt x="223665" y="-27910"/>
                    <a:pt x="402493" y="-15259"/>
                    <a:pt x="496979" y="86066"/>
                  </a:cubicBezTo>
                  <a:cubicBezTo>
                    <a:pt x="558375" y="151868"/>
                    <a:pt x="620301" y="154261"/>
                    <a:pt x="682760" y="93247"/>
                  </a:cubicBezTo>
                  <a:cubicBezTo>
                    <a:pt x="775765" y="2294"/>
                    <a:pt x="902392" y="-24491"/>
                    <a:pt x="1012949" y="23379"/>
                  </a:cubicBezTo>
                  <a:cubicBezTo>
                    <a:pt x="1124417" y="71705"/>
                    <a:pt x="1184711" y="167331"/>
                    <a:pt x="1183343" y="293958"/>
                  </a:cubicBezTo>
                  <a:cubicBezTo>
                    <a:pt x="1181975" y="419788"/>
                    <a:pt x="1151088" y="450561"/>
                    <a:pt x="1013063" y="450447"/>
                  </a:cubicBezTo>
                  <a:close/>
                </a:path>
              </a:pathLst>
            </a:custGeom>
            <a:solidFill>
              <a:schemeClr val="bg1"/>
            </a:solidFill>
            <a:ln w="11374" cap="flat">
              <a:noFill/>
              <a:prstDash val="solid"/>
              <a:miter/>
            </a:ln>
          </p:spPr>
          <p:txBody>
            <a:bodyPr rtlCol="0" anchor="ctr"/>
            <a:lstStyle/>
            <a:p>
              <a:endParaRPr lang="LID4096">
                <a:cs typeface="B Nazanin" panose="00000700000000000000" pitchFamily="2" charset="-78"/>
              </a:endParaRPr>
            </a:p>
          </p:txBody>
        </p:sp>
        <p:sp>
          <p:nvSpPr>
            <p:cNvPr id="18" name="Forma libre: forma 17">
              <a:extLst>
                <a:ext uri="{FF2B5EF4-FFF2-40B4-BE49-F238E27FC236}">
                  <a16:creationId xmlns:a16="http://schemas.microsoft.com/office/drawing/2014/main" id="{553B3330-9F60-4792-8F70-E72A4028E40F}"/>
                </a:ext>
              </a:extLst>
            </p:cNvPr>
            <p:cNvSpPr/>
            <p:nvPr/>
          </p:nvSpPr>
          <p:spPr>
            <a:xfrm>
              <a:off x="5641023" y="2606426"/>
              <a:ext cx="928327" cy="606571"/>
            </a:xfrm>
            <a:custGeom>
              <a:avLst/>
              <a:gdLst>
                <a:gd name="connsiteX0" fmla="*/ 142680 w 928327"/>
                <a:gd name="connsiteY0" fmla="*/ 228 h 606571"/>
                <a:gd name="connsiteX1" fmla="*/ 167071 w 928327"/>
                <a:gd name="connsiteY1" fmla="*/ 29064 h 606571"/>
                <a:gd name="connsiteX2" fmla="*/ 274892 w 928327"/>
                <a:gd name="connsiteY2" fmla="*/ 273543 h 606571"/>
                <a:gd name="connsiteX3" fmla="*/ 314442 w 928327"/>
                <a:gd name="connsiteY3" fmla="*/ 316967 h 606571"/>
                <a:gd name="connsiteX4" fmla="*/ 356043 w 928327"/>
                <a:gd name="connsiteY4" fmla="*/ 277988 h 606571"/>
                <a:gd name="connsiteX5" fmla="*/ 483013 w 928327"/>
                <a:gd name="connsiteY5" fmla="*/ 36814 h 606571"/>
                <a:gd name="connsiteX6" fmla="*/ 514014 w 928327"/>
                <a:gd name="connsiteY6" fmla="*/ 684 h 606571"/>
                <a:gd name="connsiteX7" fmla="*/ 542280 w 928327"/>
                <a:gd name="connsiteY7" fmla="*/ 39664 h 606571"/>
                <a:gd name="connsiteX8" fmla="*/ 648164 w 928327"/>
                <a:gd name="connsiteY8" fmla="*/ 284598 h 606571"/>
                <a:gd name="connsiteX9" fmla="*/ 717005 w 928327"/>
                <a:gd name="connsiteY9" fmla="*/ 288473 h 606571"/>
                <a:gd name="connsiteX10" fmla="*/ 776615 w 928327"/>
                <a:gd name="connsiteY10" fmla="*/ 184983 h 606571"/>
                <a:gd name="connsiteX11" fmla="*/ 893212 w 928327"/>
                <a:gd name="connsiteY11" fmla="*/ 125488 h 606571"/>
                <a:gd name="connsiteX12" fmla="*/ 927519 w 928327"/>
                <a:gd name="connsiteY12" fmla="*/ 138367 h 606571"/>
                <a:gd name="connsiteX13" fmla="*/ 911791 w 928327"/>
                <a:gd name="connsiteY13" fmla="*/ 166291 h 606571"/>
                <a:gd name="connsiteX14" fmla="*/ 733076 w 928327"/>
                <a:gd name="connsiteY14" fmla="*/ 364723 h 606571"/>
                <a:gd name="connsiteX15" fmla="*/ 507631 w 928327"/>
                <a:gd name="connsiteY15" fmla="*/ 581278 h 606571"/>
                <a:gd name="connsiteX16" fmla="*/ 397075 w 928327"/>
                <a:gd name="connsiteY16" fmla="*/ 582760 h 606571"/>
                <a:gd name="connsiteX17" fmla="*/ 16623 w 928327"/>
                <a:gd name="connsiteY17" fmla="*/ 191936 h 606571"/>
                <a:gd name="connsiteX18" fmla="*/ 13089 w 928327"/>
                <a:gd name="connsiteY18" fmla="*/ 153754 h 606571"/>
                <a:gd name="connsiteX19" fmla="*/ 110881 w 928327"/>
                <a:gd name="connsiteY19" fmla="*/ 45021 h 606571"/>
                <a:gd name="connsiteX20" fmla="*/ 142680 w 928327"/>
                <a:gd name="connsiteY20" fmla="*/ 0 h 60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27" h="606571">
                  <a:moveTo>
                    <a:pt x="142680" y="228"/>
                  </a:moveTo>
                  <a:cubicBezTo>
                    <a:pt x="158751" y="3647"/>
                    <a:pt x="161942" y="17552"/>
                    <a:pt x="167071" y="29064"/>
                  </a:cubicBezTo>
                  <a:cubicBezTo>
                    <a:pt x="203201" y="110443"/>
                    <a:pt x="238648" y="192164"/>
                    <a:pt x="274892" y="273543"/>
                  </a:cubicBezTo>
                  <a:cubicBezTo>
                    <a:pt x="283099" y="291893"/>
                    <a:pt x="288000" y="314574"/>
                    <a:pt x="314442" y="316967"/>
                  </a:cubicBezTo>
                  <a:cubicBezTo>
                    <a:pt x="342822" y="319475"/>
                    <a:pt x="346583" y="295882"/>
                    <a:pt x="356043" y="277988"/>
                  </a:cubicBezTo>
                  <a:cubicBezTo>
                    <a:pt x="398214" y="197521"/>
                    <a:pt x="440272" y="116939"/>
                    <a:pt x="483013" y="36814"/>
                  </a:cubicBezTo>
                  <a:cubicBezTo>
                    <a:pt x="490649" y="22567"/>
                    <a:pt x="494068" y="-342"/>
                    <a:pt x="514014" y="684"/>
                  </a:cubicBezTo>
                  <a:cubicBezTo>
                    <a:pt x="533618" y="1824"/>
                    <a:pt x="535784" y="24847"/>
                    <a:pt x="542280" y="39664"/>
                  </a:cubicBezTo>
                  <a:cubicBezTo>
                    <a:pt x="577955" y="121157"/>
                    <a:pt x="610894" y="203789"/>
                    <a:pt x="648164" y="284598"/>
                  </a:cubicBezTo>
                  <a:cubicBezTo>
                    <a:pt x="667654" y="326769"/>
                    <a:pt x="691247" y="327453"/>
                    <a:pt x="717005" y="288473"/>
                  </a:cubicBezTo>
                  <a:cubicBezTo>
                    <a:pt x="738889" y="255306"/>
                    <a:pt x="758037" y="220316"/>
                    <a:pt x="776615" y="184983"/>
                  </a:cubicBezTo>
                  <a:cubicBezTo>
                    <a:pt x="801804" y="136999"/>
                    <a:pt x="840100" y="117395"/>
                    <a:pt x="893212" y="125488"/>
                  </a:cubicBezTo>
                  <a:cubicBezTo>
                    <a:pt x="905750" y="127425"/>
                    <a:pt x="922048" y="121954"/>
                    <a:pt x="927519" y="138367"/>
                  </a:cubicBezTo>
                  <a:cubicBezTo>
                    <a:pt x="931736" y="151018"/>
                    <a:pt x="918401" y="157515"/>
                    <a:pt x="911791" y="166291"/>
                  </a:cubicBezTo>
                  <a:cubicBezTo>
                    <a:pt x="857994" y="237640"/>
                    <a:pt x="795421" y="301239"/>
                    <a:pt x="733076" y="364723"/>
                  </a:cubicBezTo>
                  <a:cubicBezTo>
                    <a:pt x="660131" y="439036"/>
                    <a:pt x="588782" y="515058"/>
                    <a:pt x="507631" y="581278"/>
                  </a:cubicBezTo>
                  <a:cubicBezTo>
                    <a:pt x="467968" y="613647"/>
                    <a:pt x="434687" y="615813"/>
                    <a:pt x="397075" y="582760"/>
                  </a:cubicBezTo>
                  <a:cubicBezTo>
                    <a:pt x="259961" y="462515"/>
                    <a:pt x="138919" y="326541"/>
                    <a:pt x="16623" y="191936"/>
                  </a:cubicBezTo>
                  <a:cubicBezTo>
                    <a:pt x="6251" y="180538"/>
                    <a:pt x="-13011" y="154780"/>
                    <a:pt x="13089" y="153754"/>
                  </a:cubicBezTo>
                  <a:cubicBezTo>
                    <a:pt x="88086" y="150790"/>
                    <a:pt x="86034" y="87648"/>
                    <a:pt x="110881" y="45021"/>
                  </a:cubicBezTo>
                  <a:cubicBezTo>
                    <a:pt x="120113" y="29064"/>
                    <a:pt x="123418" y="8890"/>
                    <a:pt x="142680" y="0"/>
                  </a:cubicBezTo>
                  <a:close/>
                </a:path>
              </a:pathLst>
            </a:custGeom>
            <a:solidFill>
              <a:schemeClr val="bg1"/>
            </a:solidFill>
            <a:ln w="11374" cap="flat">
              <a:noFill/>
              <a:prstDash val="solid"/>
              <a:miter/>
            </a:ln>
          </p:spPr>
          <p:txBody>
            <a:bodyPr rtlCol="0" anchor="ctr"/>
            <a:lstStyle/>
            <a:p>
              <a:endParaRPr lang="LID4096">
                <a:cs typeface="B Nazanin" panose="00000700000000000000" pitchFamily="2" charset="-78"/>
              </a:endParaRPr>
            </a:p>
          </p:txBody>
        </p:sp>
      </p:grpSp>
      <p:sp>
        <p:nvSpPr>
          <p:cNvPr id="27" name="Forma libre: forma 26">
            <a:extLst>
              <a:ext uri="{FF2B5EF4-FFF2-40B4-BE49-F238E27FC236}">
                <a16:creationId xmlns:a16="http://schemas.microsoft.com/office/drawing/2014/main" id="{4D6AC6ED-CE28-4B54-BFA2-264BAA3FD98A}"/>
              </a:ext>
            </a:extLst>
          </p:cNvPr>
          <p:cNvSpPr/>
          <p:nvPr/>
        </p:nvSpPr>
        <p:spPr>
          <a:xfrm>
            <a:off x="5170084" y="2064741"/>
            <a:ext cx="7021916" cy="4789073"/>
          </a:xfrm>
          <a:custGeom>
            <a:avLst/>
            <a:gdLst>
              <a:gd name="connsiteX0" fmla="*/ 0 w 7021916"/>
              <a:gd name="connsiteY0" fmla="*/ 0 h 4789073"/>
              <a:gd name="connsiteX1" fmla="*/ 7021916 w 7021916"/>
              <a:gd name="connsiteY1" fmla="*/ 0 h 4789073"/>
              <a:gd name="connsiteX2" fmla="*/ 7021916 w 7021916"/>
              <a:gd name="connsiteY2" fmla="*/ 803727 h 4789073"/>
              <a:gd name="connsiteX3" fmla="*/ 864278 w 7021916"/>
              <a:gd name="connsiteY3" fmla="*/ 803727 h 4789073"/>
              <a:gd name="connsiteX4" fmla="*/ 864278 w 7021916"/>
              <a:gd name="connsiteY4" fmla="*/ 4789073 h 4789073"/>
              <a:gd name="connsiteX5" fmla="*/ 0 w 7021916"/>
              <a:gd name="connsiteY5" fmla="*/ 4789073 h 47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916" h="4789073">
                <a:moveTo>
                  <a:pt x="0" y="0"/>
                </a:moveTo>
                <a:lnTo>
                  <a:pt x="7021916" y="0"/>
                </a:lnTo>
                <a:lnTo>
                  <a:pt x="7021916" y="803727"/>
                </a:lnTo>
                <a:lnTo>
                  <a:pt x="864278" y="803727"/>
                </a:lnTo>
                <a:lnTo>
                  <a:pt x="864278" y="4789073"/>
                </a:lnTo>
                <a:lnTo>
                  <a:pt x="0" y="4789073"/>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700000000000000" pitchFamily="2" charset="-78"/>
            </a:endParaRPr>
          </a:p>
        </p:txBody>
      </p:sp>
      <p:pic>
        <p:nvPicPr>
          <p:cNvPr id="25" name="Imagen 24">
            <a:extLst>
              <a:ext uri="{FF2B5EF4-FFF2-40B4-BE49-F238E27FC236}">
                <a16:creationId xmlns:a16="http://schemas.microsoft.com/office/drawing/2014/main" id="{F9E107A7-7D4F-4524-A9C2-94F4D96B80A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90994" y="848927"/>
            <a:ext cx="7090102" cy="5160145"/>
          </a:xfrm>
          <a:prstGeom prst="rect">
            <a:avLst/>
          </a:prstGeom>
        </p:spPr>
      </p:pic>
    </p:spTree>
    <p:extLst>
      <p:ext uri="{BB962C8B-B14F-4D97-AF65-F5344CB8AC3E}">
        <p14:creationId xmlns:p14="http://schemas.microsoft.com/office/powerpoint/2010/main" val="2644939970"/>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51775" y="237099"/>
            <a:ext cx="3914774" cy="794595"/>
            <a:chOff x="242250" y="65649"/>
            <a:chExt cx="3914774" cy="794595"/>
          </a:xfrm>
        </p:grpSpPr>
        <p:grpSp>
          <p:nvGrpSpPr>
            <p:cNvPr id="2" name="组合 1"/>
            <p:cNvGrpSpPr/>
            <p:nvPr/>
          </p:nvGrpSpPr>
          <p:grpSpPr>
            <a:xfrm>
              <a:off x="651825" y="6564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sp>
          <p:nvSpPr>
            <p:cNvPr id="5" name="圆角矩形 4"/>
            <p:cNvSpPr/>
            <p:nvPr/>
          </p:nvSpPr>
          <p:spPr>
            <a:xfrm>
              <a:off x="242250" y="258160"/>
              <a:ext cx="433069" cy="409575"/>
            </a:xfrm>
            <a:custGeom>
              <a:avLst/>
              <a:gdLst>
                <a:gd name="connsiteX0" fmla="*/ 115504 w 433069"/>
                <a:gd name="connsiteY0" fmla="*/ 58639 h 409575"/>
                <a:gd name="connsiteX1" fmla="*/ 68264 w 433069"/>
                <a:gd name="connsiteY1" fmla="*/ 0 h 409575"/>
                <a:gd name="connsiteX2" fmla="*/ 312435 w 433069"/>
                <a:gd name="connsiteY2" fmla="*/ 48126 h 409575"/>
                <a:gd name="connsiteX3" fmla="*/ 409575 w 433069"/>
                <a:gd name="connsiteY3" fmla="*/ 68264 h 409575"/>
                <a:gd name="connsiteX4" fmla="*/ 409575 w 433069"/>
                <a:gd name="connsiteY4" fmla="*/ 341311 h 409575"/>
                <a:gd name="connsiteX5" fmla="*/ 418313 w 433069"/>
                <a:gd name="connsiteY5" fmla="*/ 409575 h 409575"/>
                <a:gd name="connsiteX6" fmla="*/ 77890 w 433069"/>
                <a:gd name="connsiteY6" fmla="*/ 351823 h 409575"/>
                <a:gd name="connsiteX7" fmla="*/ 0 w 433069"/>
                <a:gd name="connsiteY7" fmla="*/ 341311 h 409575"/>
                <a:gd name="connsiteX8" fmla="*/ 115504 w 433069"/>
                <a:gd name="connsiteY8" fmla="*/ 5863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069" h="409575">
                  <a:moveTo>
                    <a:pt x="115504" y="58639"/>
                  </a:moveTo>
                  <a:cubicBezTo>
                    <a:pt x="115504" y="20938"/>
                    <a:pt x="30563" y="0"/>
                    <a:pt x="68264" y="0"/>
                  </a:cubicBezTo>
                  <a:lnTo>
                    <a:pt x="312435" y="48126"/>
                  </a:lnTo>
                  <a:cubicBezTo>
                    <a:pt x="350136" y="48126"/>
                    <a:pt x="409575" y="30563"/>
                    <a:pt x="409575" y="68264"/>
                  </a:cubicBezTo>
                  <a:lnTo>
                    <a:pt x="409575" y="341311"/>
                  </a:lnTo>
                  <a:cubicBezTo>
                    <a:pt x="409575" y="379012"/>
                    <a:pt x="456014" y="409575"/>
                    <a:pt x="418313" y="409575"/>
                  </a:cubicBezTo>
                  <a:lnTo>
                    <a:pt x="77890" y="351823"/>
                  </a:lnTo>
                  <a:cubicBezTo>
                    <a:pt x="40189" y="351823"/>
                    <a:pt x="0" y="379012"/>
                    <a:pt x="0" y="341311"/>
                  </a:cubicBezTo>
                  <a:cubicBezTo>
                    <a:pt x="0" y="250295"/>
                    <a:pt x="115504" y="149655"/>
                    <a:pt x="115504" y="5863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sz="2000" b="1">
                <a:cs typeface="B Nazanin" panose="00000400000000000000" pitchFamily="2" charset="-78"/>
                <a:sym typeface="+mn-lt"/>
              </a:endParaRPr>
            </a:p>
          </p:txBody>
        </p:sp>
      </p:grpSp>
      <p:sp>
        <p:nvSpPr>
          <p:cNvPr id="32" name="îṥḷïḋê"/>
          <p:cNvSpPr/>
          <p:nvPr/>
        </p:nvSpPr>
        <p:spPr>
          <a:xfrm>
            <a:off x="7204688" y="2272863"/>
            <a:ext cx="399214" cy="399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rtl="1"/>
            <a:endParaRPr>
              <a:cs typeface="B Nazanin" panose="00000400000000000000" pitchFamily="2" charset="-78"/>
              <a:sym typeface="+mn-lt"/>
            </a:endParaRPr>
          </a:p>
        </p:txBody>
      </p:sp>
      <p:sp>
        <p:nvSpPr>
          <p:cNvPr id="33" name="iṣ1ïḋé"/>
          <p:cNvSpPr/>
          <p:nvPr/>
        </p:nvSpPr>
        <p:spPr>
          <a:xfrm>
            <a:off x="7326666" y="2391044"/>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rtl="1"/>
            <a:endParaRPr>
              <a:cs typeface="B Nazanin" panose="00000400000000000000" pitchFamily="2" charset="-78"/>
              <a:sym typeface="+mn-lt"/>
            </a:endParaRPr>
          </a:p>
        </p:txBody>
      </p:sp>
      <p:grpSp>
        <p:nvGrpSpPr>
          <p:cNvPr id="11" name="ïṡļíḓè"/>
          <p:cNvGrpSpPr/>
          <p:nvPr/>
        </p:nvGrpSpPr>
        <p:grpSpPr>
          <a:xfrm>
            <a:off x="7603901" y="2242223"/>
            <a:ext cx="4029279" cy="728880"/>
            <a:chOff x="6729846" y="3935367"/>
            <a:chExt cx="3561227" cy="728880"/>
          </a:xfrm>
        </p:grpSpPr>
        <p:sp>
          <p:nvSpPr>
            <p:cNvPr id="30" name="îšliḑé"/>
            <p:cNvSpPr/>
            <p:nvPr/>
          </p:nvSpPr>
          <p:spPr>
            <a:xfrm>
              <a:off x="6729846" y="3935367"/>
              <a:ext cx="3561227" cy="215444"/>
            </a:xfrm>
            <a:prstGeom prst="rect">
              <a:avLst/>
            </a:prstGeom>
          </p:spPr>
          <p:txBody>
            <a:bodyPr wrap="none" lIns="144000" tIns="0" rIns="144000" bIns="0" anchor="ctr">
              <a:normAutofit fontScale="92500" lnSpcReduction="10000"/>
            </a:bodyPr>
            <a:lstStyle/>
            <a:p>
              <a:pPr algn="r" rtl="1"/>
              <a:r>
                <a:rPr lang="fa-IR" altLang="zh-CN" sz="1600" b="1" dirty="0">
                  <a:solidFill>
                    <a:schemeClr val="accent1"/>
                  </a:solidFill>
                  <a:cs typeface="B Nazanin" panose="00000400000000000000" pitchFamily="2" charset="-78"/>
                  <a:sym typeface="+mn-lt"/>
                </a:rPr>
                <a:t>از پیش تنظیم متن عنوان</a:t>
              </a:r>
              <a:endParaRPr lang="zh-CN" altLang="en-US" sz="1600" b="1" dirty="0">
                <a:solidFill>
                  <a:schemeClr val="accent1"/>
                </a:solidFill>
                <a:cs typeface="B Nazanin" panose="00000400000000000000" pitchFamily="2" charset="-78"/>
                <a:sym typeface="+mn-lt"/>
              </a:endParaRPr>
            </a:p>
          </p:txBody>
        </p:sp>
        <p:sp>
          <p:nvSpPr>
            <p:cNvPr id="31" name="iṥḻîḋe"/>
            <p:cNvSpPr/>
            <p:nvPr/>
          </p:nvSpPr>
          <p:spPr>
            <a:xfrm>
              <a:off x="7290723" y="4179177"/>
              <a:ext cx="2806126" cy="485070"/>
            </a:xfrm>
            <a:prstGeom prst="rect">
              <a:avLst/>
            </a:prstGeom>
          </p:spPr>
          <p:txBody>
            <a:bodyPr wrap="square" lIns="144000" tIns="0" rIns="144000" bIns="0" anchor="t">
              <a:noAutofit/>
            </a:bodyPr>
            <a:lstStyle/>
            <a:p>
              <a:pPr algn="r" rtl="1">
                <a:lnSpc>
                  <a:spcPct val="120000"/>
                </a:lnSpc>
              </a:pPr>
              <a:r>
                <a:rPr lang="fa-IR" altLang="zh-CN" sz="1400" dirty="0">
                  <a:solidFill>
                    <a:srgbClr val="000000"/>
                  </a:solidFill>
                  <a:cs typeface="B Nazanin" panose="00000400000000000000" pitchFamily="2" charset="-78"/>
                  <a:sym typeface="+mn-lt"/>
                </a:rPr>
                <a:t>این قسمت از محتوا به عنوان یک مکان‌نمای طرح‌بندی متن نمایش داده می‌شود</a:t>
              </a:r>
              <a:endParaRPr lang="zh-CN" altLang="en-US" sz="1400" dirty="0">
                <a:solidFill>
                  <a:srgbClr val="000000"/>
                </a:solidFill>
                <a:cs typeface="B Nazanin" panose="00000400000000000000" pitchFamily="2" charset="-78"/>
                <a:sym typeface="+mn-lt"/>
              </a:endParaRPr>
            </a:p>
          </p:txBody>
        </p:sp>
      </p:grpSp>
      <p:sp>
        <p:nvSpPr>
          <p:cNvPr id="28" name="ïṣḻîḍê"/>
          <p:cNvSpPr/>
          <p:nvPr/>
        </p:nvSpPr>
        <p:spPr>
          <a:xfrm>
            <a:off x="7204688" y="3209027"/>
            <a:ext cx="399214" cy="399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rtl="1"/>
            <a:endParaRPr>
              <a:cs typeface="B Nazanin" panose="00000400000000000000" pitchFamily="2" charset="-78"/>
              <a:sym typeface="+mn-lt"/>
            </a:endParaRPr>
          </a:p>
        </p:txBody>
      </p:sp>
      <p:sp>
        <p:nvSpPr>
          <p:cNvPr id="29" name="îšḻiḓé"/>
          <p:cNvSpPr/>
          <p:nvPr/>
        </p:nvSpPr>
        <p:spPr>
          <a:xfrm>
            <a:off x="7326666" y="3327208"/>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rtl="1"/>
            <a:endParaRPr>
              <a:cs typeface="B Nazanin" panose="00000400000000000000" pitchFamily="2" charset="-78"/>
              <a:sym typeface="+mn-lt"/>
            </a:endParaRPr>
          </a:p>
        </p:txBody>
      </p:sp>
      <p:grpSp>
        <p:nvGrpSpPr>
          <p:cNvPr id="13" name="îṩļíḍè"/>
          <p:cNvGrpSpPr/>
          <p:nvPr/>
        </p:nvGrpSpPr>
        <p:grpSpPr>
          <a:xfrm>
            <a:off x="7614929" y="3130541"/>
            <a:ext cx="4029279" cy="767649"/>
            <a:chOff x="6729846" y="3935367"/>
            <a:chExt cx="3561227" cy="767649"/>
          </a:xfrm>
        </p:grpSpPr>
        <p:sp>
          <p:nvSpPr>
            <p:cNvPr id="26" name="îšľíḓè"/>
            <p:cNvSpPr/>
            <p:nvPr/>
          </p:nvSpPr>
          <p:spPr>
            <a:xfrm>
              <a:off x="6729846" y="3935367"/>
              <a:ext cx="3561227" cy="215444"/>
            </a:xfrm>
            <a:prstGeom prst="rect">
              <a:avLst/>
            </a:prstGeom>
          </p:spPr>
          <p:txBody>
            <a:bodyPr wrap="none" lIns="144000" tIns="0" rIns="144000" bIns="0" anchor="ctr">
              <a:normAutofit fontScale="92500" lnSpcReduction="10000"/>
            </a:bodyPr>
            <a:lstStyle/>
            <a:p>
              <a:pPr algn="r" rtl="1"/>
              <a:r>
                <a:rPr lang="fa-IR" altLang="zh-CN" sz="1600" b="1" dirty="0">
                  <a:solidFill>
                    <a:schemeClr val="accent2"/>
                  </a:solidFill>
                  <a:cs typeface="B Nazanin" panose="00000400000000000000" pitchFamily="2" charset="-78"/>
                  <a:sym typeface="+mn-lt"/>
                </a:rPr>
                <a:t>از پیش تنظیم متن عنوان</a:t>
              </a:r>
              <a:endParaRPr lang="zh-CN" altLang="en-US" sz="1600" b="1" dirty="0">
                <a:solidFill>
                  <a:schemeClr val="accent2"/>
                </a:solidFill>
                <a:cs typeface="B Nazanin" panose="00000400000000000000" pitchFamily="2" charset="-78"/>
                <a:sym typeface="+mn-lt"/>
              </a:endParaRPr>
            </a:p>
          </p:txBody>
        </p:sp>
        <p:sp>
          <p:nvSpPr>
            <p:cNvPr id="27" name="íślíḍê"/>
            <p:cNvSpPr/>
            <p:nvPr/>
          </p:nvSpPr>
          <p:spPr>
            <a:xfrm>
              <a:off x="7280976" y="4217946"/>
              <a:ext cx="2806126" cy="485070"/>
            </a:xfrm>
            <a:prstGeom prst="rect">
              <a:avLst/>
            </a:prstGeom>
          </p:spPr>
          <p:txBody>
            <a:bodyPr wrap="square" lIns="144000" tIns="0" rIns="144000" bIns="0" anchor="t">
              <a:noAutofit/>
            </a:bodyPr>
            <a:lstStyle/>
            <a:p>
              <a:pPr algn="r" rtl="1">
                <a:lnSpc>
                  <a:spcPct val="120000"/>
                </a:lnSpc>
              </a:pPr>
              <a:r>
                <a:rPr lang="fa-IR" altLang="zh-CN" sz="1400" dirty="0">
                  <a:solidFill>
                    <a:srgbClr val="000000"/>
                  </a:solidFill>
                  <a:cs typeface="B Nazanin" panose="00000400000000000000" pitchFamily="2" charset="-78"/>
                  <a:sym typeface="+mn-lt"/>
                </a:rPr>
                <a:t>این قسمت از محتوا به عنوان یک مکان‌نمای طرح‌بندی متن نمایش داده می‌شود</a:t>
              </a:r>
              <a:endParaRPr lang="zh-CN" altLang="en-US" sz="1400" dirty="0">
                <a:solidFill>
                  <a:srgbClr val="000000"/>
                </a:solidFill>
                <a:cs typeface="B Nazanin" panose="00000400000000000000" pitchFamily="2" charset="-78"/>
                <a:sym typeface="+mn-lt"/>
              </a:endParaRPr>
            </a:p>
          </p:txBody>
        </p:sp>
      </p:grpSp>
      <p:sp>
        <p:nvSpPr>
          <p:cNvPr id="24" name="iŝľíḋé"/>
          <p:cNvSpPr/>
          <p:nvPr/>
        </p:nvSpPr>
        <p:spPr>
          <a:xfrm>
            <a:off x="7204688" y="4018859"/>
            <a:ext cx="399214" cy="399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rtl="1"/>
            <a:endParaRPr>
              <a:cs typeface="B Nazanin" panose="00000400000000000000" pitchFamily="2" charset="-78"/>
              <a:sym typeface="+mn-lt"/>
            </a:endParaRPr>
          </a:p>
        </p:txBody>
      </p:sp>
      <p:sp>
        <p:nvSpPr>
          <p:cNvPr id="25" name="işlîďé"/>
          <p:cNvSpPr/>
          <p:nvPr/>
        </p:nvSpPr>
        <p:spPr>
          <a:xfrm>
            <a:off x="7326666" y="4137040"/>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rtl="1"/>
            <a:endParaRPr>
              <a:cs typeface="B Nazanin" panose="00000400000000000000" pitchFamily="2" charset="-78"/>
              <a:sym typeface="+mn-lt"/>
            </a:endParaRPr>
          </a:p>
        </p:txBody>
      </p:sp>
      <p:grpSp>
        <p:nvGrpSpPr>
          <p:cNvPr id="15" name="ïS1íḋe"/>
          <p:cNvGrpSpPr/>
          <p:nvPr/>
        </p:nvGrpSpPr>
        <p:grpSpPr>
          <a:xfrm>
            <a:off x="7603901" y="4018859"/>
            <a:ext cx="4029279" cy="771291"/>
            <a:chOff x="6729846" y="3935367"/>
            <a:chExt cx="3561227" cy="771291"/>
          </a:xfrm>
        </p:grpSpPr>
        <p:sp>
          <p:nvSpPr>
            <p:cNvPr id="22" name="iṣlidè"/>
            <p:cNvSpPr/>
            <p:nvPr/>
          </p:nvSpPr>
          <p:spPr>
            <a:xfrm>
              <a:off x="6729846" y="3935367"/>
              <a:ext cx="3561227" cy="215444"/>
            </a:xfrm>
            <a:prstGeom prst="rect">
              <a:avLst/>
            </a:prstGeom>
          </p:spPr>
          <p:txBody>
            <a:bodyPr wrap="none" lIns="144000" tIns="0" rIns="144000" bIns="0" anchor="ctr">
              <a:normAutofit fontScale="92500" lnSpcReduction="10000"/>
            </a:bodyPr>
            <a:lstStyle/>
            <a:p>
              <a:pPr algn="r" rtl="1"/>
              <a:r>
                <a:rPr lang="fa-IR" altLang="zh-CN" sz="1600" b="1" dirty="0">
                  <a:solidFill>
                    <a:schemeClr val="accent3"/>
                  </a:solidFill>
                  <a:cs typeface="B Nazanin" panose="00000400000000000000" pitchFamily="2" charset="-78"/>
                  <a:sym typeface="+mn-lt"/>
                </a:rPr>
                <a:t>از پیش تنظیم متن عنوان</a:t>
              </a:r>
              <a:endParaRPr lang="zh-CN" altLang="en-US" sz="1600" b="1" dirty="0">
                <a:solidFill>
                  <a:schemeClr val="accent3"/>
                </a:solidFill>
                <a:cs typeface="B Nazanin" panose="00000400000000000000" pitchFamily="2" charset="-78"/>
                <a:sym typeface="+mn-lt"/>
              </a:endParaRPr>
            </a:p>
          </p:txBody>
        </p:sp>
        <p:sp>
          <p:nvSpPr>
            <p:cNvPr id="23" name="îṥlîḍê"/>
            <p:cNvSpPr/>
            <p:nvPr/>
          </p:nvSpPr>
          <p:spPr>
            <a:xfrm>
              <a:off x="7166453" y="4221588"/>
              <a:ext cx="2806126" cy="485070"/>
            </a:xfrm>
            <a:prstGeom prst="rect">
              <a:avLst/>
            </a:prstGeom>
          </p:spPr>
          <p:txBody>
            <a:bodyPr wrap="square" lIns="144000" tIns="0" rIns="144000" bIns="0" anchor="t">
              <a:noAutofit/>
            </a:bodyPr>
            <a:lstStyle/>
            <a:p>
              <a:pPr algn="r" rtl="1">
                <a:lnSpc>
                  <a:spcPct val="120000"/>
                </a:lnSpc>
              </a:pPr>
              <a:r>
                <a:rPr lang="fa-IR" altLang="zh-CN" sz="1400" dirty="0">
                  <a:solidFill>
                    <a:srgbClr val="000000"/>
                  </a:solidFill>
                  <a:cs typeface="B Nazanin" panose="00000400000000000000" pitchFamily="2" charset="-78"/>
                  <a:sym typeface="+mn-lt"/>
                </a:rPr>
                <a:t>این قسمت از محتوا به عنوان یک مکان‌نمای طرح‌بندی متن نمایش داده می‌شود</a:t>
              </a:r>
              <a:endParaRPr lang="zh-CN" altLang="en-US" sz="1400" dirty="0">
                <a:solidFill>
                  <a:srgbClr val="000000"/>
                </a:solidFill>
                <a:cs typeface="B Nazanin" panose="00000400000000000000" pitchFamily="2" charset="-78"/>
                <a:sym typeface="+mn-lt"/>
              </a:endParaRPr>
            </a:p>
          </p:txBody>
        </p:sp>
      </p:grpSp>
      <p:sp>
        <p:nvSpPr>
          <p:cNvPr id="20" name="íŝḷîḍê"/>
          <p:cNvSpPr/>
          <p:nvPr/>
        </p:nvSpPr>
        <p:spPr>
          <a:xfrm>
            <a:off x="7204688" y="4907176"/>
            <a:ext cx="399214" cy="399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rtl="1"/>
            <a:endParaRPr>
              <a:cs typeface="B Nazanin" panose="00000400000000000000" pitchFamily="2" charset="-78"/>
              <a:sym typeface="+mn-lt"/>
            </a:endParaRPr>
          </a:p>
        </p:txBody>
      </p:sp>
      <p:sp>
        <p:nvSpPr>
          <p:cNvPr id="21" name="ïṣliḑé"/>
          <p:cNvSpPr/>
          <p:nvPr/>
        </p:nvSpPr>
        <p:spPr>
          <a:xfrm>
            <a:off x="7326666" y="5025357"/>
            <a:ext cx="155257" cy="16285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rtl="1"/>
            <a:endParaRPr>
              <a:cs typeface="B Nazanin" panose="00000400000000000000" pitchFamily="2" charset="-78"/>
              <a:sym typeface="+mn-lt"/>
            </a:endParaRPr>
          </a:p>
        </p:txBody>
      </p:sp>
      <p:grpSp>
        <p:nvGrpSpPr>
          <p:cNvPr id="17" name="işlîḍe"/>
          <p:cNvGrpSpPr/>
          <p:nvPr/>
        </p:nvGrpSpPr>
        <p:grpSpPr>
          <a:xfrm>
            <a:off x="7603901" y="4907176"/>
            <a:ext cx="4029279" cy="766102"/>
            <a:chOff x="6729846" y="3935367"/>
            <a:chExt cx="3561227" cy="766102"/>
          </a:xfrm>
        </p:grpSpPr>
        <p:sp>
          <p:nvSpPr>
            <p:cNvPr id="18" name="íśḷidé"/>
            <p:cNvSpPr/>
            <p:nvPr/>
          </p:nvSpPr>
          <p:spPr>
            <a:xfrm>
              <a:off x="6729846" y="3935367"/>
              <a:ext cx="3561227" cy="215444"/>
            </a:xfrm>
            <a:prstGeom prst="rect">
              <a:avLst/>
            </a:prstGeom>
          </p:spPr>
          <p:txBody>
            <a:bodyPr wrap="none" lIns="144000" tIns="0" rIns="144000" bIns="0" anchor="ctr">
              <a:normAutofit fontScale="92500" lnSpcReduction="10000"/>
            </a:bodyPr>
            <a:lstStyle/>
            <a:p>
              <a:pPr algn="r" rtl="1"/>
              <a:r>
                <a:rPr lang="fa-IR" altLang="zh-CN" sz="1600" b="1" dirty="0">
                  <a:solidFill>
                    <a:schemeClr val="accent4"/>
                  </a:solidFill>
                  <a:cs typeface="B Nazanin" panose="00000400000000000000" pitchFamily="2" charset="-78"/>
                  <a:sym typeface="+mn-lt"/>
                </a:rPr>
                <a:t>از پیش تنظیم متن عنوان</a:t>
              </a:r>
              <a:endParaRPr lang="zh-CN" altLang="en-US" sz="1600" b="1" dirty="0">
                <a:solidFill>
                  <a:schemeClr val="accent4"/>
                </a:solidFill>
                <a:cs typeface="B Nazanin" panose="00000400000000000000" pitchFamily="2" charset="-78"/>
                <a:sym typeface="+mn-lt"/>
              </a:endParaRPr>
            </a:p>
          </p:txBody>
        </p:sp>
        <p:sp>
          <p:nvSpPr>
            <p:cNvPr id="19" name="íSḻïḋe"/>
            <p:cNvSpPr/>
            <p:nvPr/>
          </p:nvSpPr>
          <p:spPr>
            <a:xfrm>
              <a:off x="7219408" y="4216399"/>
              <a:ext cx="2806126" cy="485070"/>
            </a:xfrm>
            <a:prstGeom prst="rect">
              <a:avLst/>
            </a:prstGeom>
          </p:spPr>
          <p:txBody>
            <a:bodyPr wrap="square" lIns="144000" tIns="0" rIns="144000" bIns="0" anchor="t">
              <a:noAutofit/>
            </a:bodyPr>
            <a:lstStyle/>
            <a:p>
              <a:pPr algn="r" rtl="1">
                <a:lnSpc>
                  <a:spcPct val="120000"/>
                </a:lnSpc>
              </a:pPr>
              <a:r>
                <a:rPr lang="fa-IR" altLang="zh-CN" sz="1400" dirty="0">
                  <a:solidFill>
                    <a:srgbClr val="000000"/>
                  </a:solidFill>
                  <a:cs typeface="B Nazanin" panose="00000400000000000000" pitchFamily="2" charset="-78"/>
                  <a:sym typeface="+mn-lt"/>
                </a:rPr>
                <a:t>این قسمت از محتوا به عنوان یک مکان‌نمای طرح‌بندی متن نمایش داده می‌شود</a:t>
              </a:r>
              <a:endParaRPr lang="zh-CN" altLang="en-US" sz="1400" dirty="0">
                <a:solidFill>
                  <a:srgbClr val="000000"/>
                </a:solidFill>
                <a:cs typeface="B Nazanin" panose="00000400000000000000" pitchFamily="2" charset="-78"/>
                <a:sym typeface="+mn-lt"/>
              </a:endParaRPr>
            </a:p>
          </p:txBody>
        </p:sp>
      </p:grpSp>
      <p:grpSp>
        <p:nvGrpSpPr>
          <p:cNvPr id="37" name="Grupo 36">
            <a:extLst>
              <a:ext uri="{FF2B5EF4-FFF2-40B4-BE49-F238E27FC236}">
                <a16:creationId xmlns:a16="http://schemas.microsoft.com/office/drawing/2014/main" id="{1B462D28-16C7-4DA9-A0F0-A736B1996196}"/>
              </a:ext>
            </a:extLst>
          </p:cNvPr>
          <p:cNvGrpSpPr/>
          <p:nvPr/>
        </p:nvGrpSpPr>
        <p:grpSpPr>
          <a:xfrm>
            <a:off x="562036" y="959526"/>
            <a:ext cx="6074673" cy="5900057"/>
            <a:chOff x="468309" y="957943"/>
            <a:chExt cx="6074673" cy="5900057"/>
          </a:xfrm>
        </p:grpSpPr>
        <p:pic>
          <p:nvPicPr>
            <p:cNvPr id="35" name="Imagen 34">
              <a:extLst>
                <a:ext uri="{FF2B5EF4-FFF2-40B4-BE49-F238E27FC236}">
                  <a16:creationId xmlns:a16="http://schemas.microsoft.com/office/drawing/2014/main" id="{C7EF1222-0611-486A-A3BE-DCAF0571E4F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84844" y="957943"/>
              <a:ext cx="5858138" cy="5900057"/>
            </a:xfrm>
            <a:prstGeom prst="rect">
              <a:avLst/>
            </a:prstGeom>
          </p:spPr>
        </p:pic>
        <p:pic>
          <p:nvPicPr>
            <p:cNvPr id="36" name="Imagen 35">
              <a:extLst>
                <a:ext uri="{FF2B5EF4-FFF2-40B4-BE49-F238E27FC236}">
                  <a16:creationId xmlns:a16="http://schemas.microsoft.com/office/drawing/2014/main" id="{E819A440-1BA1-49D3-A42A-6866718C8C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8309" y="1176552"/>
              <a:ext cx="5858138" cy="5679865"/>
            </a:xfrm>
            <a:prstGeom prst="rect">
              <a:avLst/>
            </a:prstGeom>
          </p:spPr>
        </p:pic>
      </p:grpSp>
    </p:spTree>
    <p:extLst>
      <p:ext uri="{BB962C8B-B14F-4D97-AF65-F5344CB8AC3E}">
        <p14:creationId xmlns:p14="http://schemas.microsoft.com/office/powerpoint/2010/main" val="1913131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30AB8DFF-1F32-460B-9168-B1EC92B66E8C}"/>
              </a:ext>
            </a:extLst>
          </p:cNvPr>
          <p:cNvPicPr>
            <a:picLocks noChangeAspect="1"/>
          </p:cNvPicPr>
          <p:nvPr/>
        </p:nvPicPr>
        <p:blipFill>
          <a:blip r:embed="rId3">
            <a:extLst>
              <a:ext uri="{28A0092B-C50C-407E-A947-70E740481C1C}">
                <a14:useLocalDpi xmlns:a14="http://schemas.microsoft.com/office/drawing/2010/main"/>
              </a:ext>
            </a:extLst>
          </a:blip>
          <a:srcRect l="-178"/>
          <a:stretch>
            <a:fillRect/>
          </a:stretch>
        </p:blipFill>
        <p:spPr>
          <a:xfrm>
            <a:off x="-43543" y="3962845"/>
            <a:ext cx="12235543" cy="2895156"/>
          </a:xfrm>
          <a:prstGeom prst="rect">
            <a:avLst/>
          </a:prstGeom>
        </p:spPr>
      </p:pic>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sp>
        <p:nvSpPr>
          <p:cNvPr id="8" name="ïsḻiḑé"/>
          <p:cNvSpPr/>
          <p:nvPr/>
        </p:nvSpPr>
        <p:spPr>
          <a:xfrm>
            <a:off x="0" y="3914775"/>
            <a:ext cx="12192000" cy="2943225"/>
          </a:xfrm>
          <a:prstGeom prst="rect">
            <a:avLst/>
          </a:prstGeom>
          <a:solidFill>
            <a:schemeClr val="accent2">
              <a:alpha val="70000"/>
            </a:schemeClr>
          </a:solidFill>
          <a:ln w="12700">
            <a:miter lim="400000"/>
          </a:ln>
        </p:spPr>
        <p:txBody>
          <a:bodyPr wrap="square" lIns="91440" tIns="45720" rIns="91440" bIns="45720" anchor="ctr">
            <a:normAutofit/>
          </a:bodyPr>
          <a:lstStyle/>
          <a:p>
            <a:pPr algn="ctr" rtl="1"/>
            <a:endParaRPr>
              <a:cs typeface="B Nazanin" panose="00000400000000000000" pitchFamily="2" charset="-78"/>
              <a:sym typeface="+mn-lt"/>
            </a:endParaRPr>
          </a:p>
        </p:txBody>
      </p:sp>
      <p:sp>
        <p:nvSpPr>
          <p:cNvPr id="9" name="îŝ1iḓè"/>
          <p:cNvSpPr/>
          <p:nvPr/>
        </p:nvSpPr>
        <p:spPr>
          <a:xfrm flipH="1" flipV="1">
            <a:off x="6284151" y="1220426"/>
            <a:ext cx="0" cy="1370372"/>
          </a:xfrm>
          <a:prstGeom prst="line">
            <a:avLst/>
          </a:prstGeom>
          <a:ln w="19050" cap="rnd">
            <a:solidFill>
              <a:schemeClr val="accent1"/>
            </a:solidFill>
            <a:custDash/>
            <a:miter lim="400000"/>
          </a:ln>
        </p:spPr>
        <p:txBody>
          <a:bodyPr wrap="square" lIns="91440" tIns="45720" rIns="91440" bIns="45720" anchor="ctr">
            <a:normAutofit fontScale="25000" lnSpcReduction="20000"/>
          </a:bodyPr>
          <a:lstStyle/>
          <a:p>
            <a:pPr algn="ctr" rtl="1"/>
            <a:endParaRPr>
              <a:cs typeface="B Nazanin" panose="00000400000000000000" pitchFamily="2" charset="-78"/>
              <a:sym typeface="+mn-lt"/>
            </a:endParaRPr>
          </a:p>
        </p:txBody>
      </p:sp>
      <p:sp>
        <p:nvSpPr>
          <p:cNvPr id="10" name="iṩľïdê"/>
          <p:cNvSpPr/>
          <p:nvPr/>
        </p:nvSpPr>
        <p:spPr>
          <a:xfrm>
            <a:off x="4304738" y="1576182"/>
            <a:ext cx="1979413" cy="558800"/>
          </a:xfrm>
          <a:prstGeom prst="rect">
            <a:avLst/>
          </a:prstGeom>
          <a:ln w="12700">
            <a:miter lim="400000"/>
          </a:ln>
          <a:extLst>
            <a:ext uri="{C572A759-6A51-4108-AA02-DFA0A04FC94B}">
              <ma14:wrappingTextBoxFlag xmlns:a16="http://schemas.microsoft.com/office/drawing/2014/main" xmlns:dgm="http://schemas.openxmlformats.org/drawingml/2006/diagram" xmlns:p14="http://schemas.microsoft.com/office/powerpoint/2010/main" xmlns:ma14="http://schemas.microsoft.com/office/mac/drawingml/2011/main" xmlns:a14="http://schemas.microsoft.com/office/drawing/2010/main" xmlns:lc="http://schemas.openxmlformats.org/drawingml/2006/lockedCanvas" xmlns="" xmlns:p159="http://schemas.microsoft.com/office/powerpoint/2015/09/main" xmlns:p15="http://schemas.microsoft.com/office/powerpoint/2012/main" val="1"/>
            </a:ext>
          </a:extLst>
        </p:spPr>
        <p:txBody>
          <a:bodyPr wrap="square" lIns="91440" tIns="45720" rIns="91440" bIns="45720" anchor="ctr">
            <a:normAutofit fontScale="92500"/>
          </a:bodyPr>
          <a:lstStyle/>
          <a:p>
            <a:pPr lvl="0" algn="ctr" rtl="1">
              <a:defRPr sz="1800" b="0" spc="0">
                <a:solidFill>
                  <a:srgbClr val="000000"/>
                </a:solidFill>
              </a:defRPr>
            </a:pPr>
            <a:r>
              <a:rPr lang="fa-IR" altLang="zh-CN" sz="2400" dirty="0">
                <a:cs typeface="B Nazanin" panose="00000400000000000000" pitchFamily="2" charset="-78"/>
                <a:sym typeface="+mn-lt"/>
              </a:rPr>
              <a:t>عنوان را وارد کنید</a:t>
            </a:r>
            <a:endParaRPr lang="zh-CN" altLang="en-US" sz="2400" dirty="0">
              <a:cs typeface="B Nazanin" panose="00000400000000000000" pitchFamily="2" charset="-78"/>
              <a:sym typeface="+mn-lt"/>
            </a:endParaRPr>
          </a:p>
        </p:txBody>
      </p:sp>
      <p:sp>
        <p:nvSpPr>
          <p:cNvPr id="11" name="íṩḻíďè">
            <a:extLst>
              <a:ext uri="{FF2B5EF4-FFF2-40B4-BE49-F238E27FC236}">
                <a16:creationId xmlns:a16="http://schemas.microsoft.com/office/drawing/2014/main" id="{25180289-2EB1-41B7-84D1-43DC73FE81DD}"/>
              </a:ext>
            </a:extLst>
          </p:cNvPr>
          <p:cNvSpPr/>
          <p:nvPr/>
        </p:nvSpPr>
        <p:spPr>
          <a:xfrm>
            <a:off x="3600619" y="1576182"/>
            <a:ext cx="718584" cy="628682"/>
          </a:xfrm>
          <a:custGeom>
            <a:avLst/>
            <a:gdLst>
              <a:gd name="connsiteX0" fmla="*/ 359447 w 718584"/>
              <a:gd name="connsiteY0" fmla="*/ 110691 h 628682"/>
              <a:gd name="connsiteX1" fmla="*/ 370624 w 718584"/>
              <a:gd name="connsiteY1" fmla="*/ 121879 h 628682"/>
              <a:gd name="connsiteX2" fmla="*/ 359447 w 718584"/>
              <a:gd name="connsiteY2" fmla="*/ 133169 h 628682"/>
              <a:gd name="connsiteX3" fmla="*/ 134893 w 718584"/>
              <a:gd name="connsiteY3" fmla="*/ 267914 h 628682"/>
              <a:gd name="connsiteX4" fmla="*/ 123609 w 718584"/>
              <a:gd name="connsiteY4" fmla="*/ 279102 h 628682"/>
              <a:gd name="connsiteX5" fmla="*/ 112420 w 718584"/>
              <a:gd name="connsiteY5" fmla="*/ 267914 h 628682"/>
              <a:gd name="connsiteX6" fmla="*/ 359447 w 718584"/>
              <a:gd name="connsiteY6" fmla="*/ 110691 h 628682"/>
              <a:gd name="connsiteX7" fmla="*/ 359292 w 718584"/>
              <a:gd name="connsiteY7" fmla="*/ 44939 h 628682"/>
              <a:gd name="connsiteX8" fmla="*/ 44945 w 718584"/>
              <a:gd name="connsiteY8" fmla="*/ 269489 h 628682"/>
              <a:gd name="connsiteX9" fmla="*/ 177850 w 718584"/>
              <a:gd name="connsiteY9" fmla="*/ 452273 h 628682"/>
              <a:gd name="connsiteX10" fmla="*/ 202301 w 718584"/>
              <a:gd name="connsiteY10" fmla="*/ 492293 h 628682"/>
              <a:gd name="connsiteX11" fmla="*/ 202069 w 718584"/>
              <a:gd name="connsiteY11" fmla="*/ 496455 h 628682"/>
              <a:gd name="connsiteX12" fmla="*/ 185967 w 718584"/>
              <a:gd name="connsiteY12" fmla="*/ 562234 h 628682"/>
              <a:gd name="connsiteX13" fmla="*/ 255231 w 718584"/>
              <a:gd name="connsiteY13" fmla="*/ 505216 h 628682"/>
              <a:gd name="connsiteX14" fmla="*/ 289995 w 718584"/>
              <a:gd name="connsiteY14" fmla="*/ 488888 h 628682"/>
              <a:gd name="connsiteX15" fmla="*/ 296483 w 718584"/>
              <a:gd name="connsiteY15" fmla="*/ 489324 h 628682"/>
              <a:gd name="connsiteX16" fmla="*/ 359292 w 718584"/>
              <a:gd name="connsiteY16" fmla="*/ 494039 h 628682"/>
              <a:gd name="connsiteX17" fmla="*/ 673639 w 718584"/>
              <a:gd name="connsiteY17" fmla="*/ 269489 h 628682"/>
              <a:gd name="connsiteX18" fmla="*/ 359292 w 718584"/>
              <a:gd name="connsiteY18" fmla="*/ 44939 h 628682"/>
              <a:gd name="connsiteX19" fmla="*/ 359292 w 718584"/>
              <a:gd name="connsiteY19" fmla="*/ 0 h 628682"/>
              <a:gd name="connsiteX20" fmla="*/ 718584 w 718584"/>
              <a:gd name="connsiteY20" fmla="*/ 269489 h 628682"/>
              <a:gd name="connsiteX21" fmla="*/ 359292 w 718584"/>
              <a:gd name="connsiteY21" fmla="*/ 538891 h 628682"/>
              <a:gd name="connsiteX22" fmla="*/ 289995 w 718584"/>
              <a:gd name="connsiteY22" fmla="*/ 533739 h 628682"/>
              <a:gd name="connsiteX23" fmla="*/ 138361 w 718584"/>
              <a:gd name="connsiteY23" fmla="*/ 628449 h 628682"/>
              <a:gd name="connsiteX24" fmla="*/ 132672 w 718584"/>
              <a:gd name="connsiteY24" fmla="*/ 628682 h 628682"/>
              <a:gd name="connsiteX25" fmla="*/ 112279 w 718584"/>
              <a:gd name="connsiteY25" fmla="*/ 608395 h 628682"/>
              <a:gd name="connsiteX26" fmla="*/ 113909 w 718584"/>
              <a:gd name="connsiteY26" fmla="*/ 600391 h 628682"/>
              <a:gd name="connsiteX27" fmla="*/ 157224 w 718584"/>
              <a:gd name="connsiteY27" fmla="*/ 494039 h 628682"/>
              <a:gd name="connsiteX28" fmla="*/ 157357 w 718584"/>
              <a:gd name="connsiteY28" fmla="*/ 492293 h 628682"/>
              <a:gd name="connsiteX29" fmla="*/ 0 w 718584"/>
              <a:gd name="connsiteY29" fmla="*/ 269489 h 628682"/>
              <a:gd name="connsiteX30" fmla="*/ 359292 w 718584"/>
              <a:gd name="connsiteY30" fmla="*/ 0 h 6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8584" h="628682">
                <a:moveTo>
                  <a:pt x="359447" y="110691"/>
                </a:moveTo>
                <a:cubicBezTo>
                  <a:pt x="365580" y="110691"/>
                  <a:pt x="370624" y="115736"/>
                  <a:pt x="370624" y="121879"/>
                </a:cubicBezTo>
                <a:cubicBezTo>
                  <a:pt x="370624" y="128125"/>
                  <a:pt x="365580" y="133169"/>
                  <a:pt x="359447" y="133169"/>
                </a:cubicBezTo>
                <a:cubicBezTo>
                  <a:pt x="239825" y="133169"/>
                  <a:pt x="134893" y="196105"/>
                  <a:pt x="134893" y="267914"/>
                </a:cubicBezTo>
                <a:cubicBezTo>
                  <a:pt x="134893" y="274058"/>
                  <a:pt x="129849" y="279102"/>
                  <a:pt x="123609" y="279102"/>
                </a:cubicBezTo>
                <a:cubicBezTo>
                  <a:pt x="117453" y="279102"/>
                  <a:pt x="112420" y="274058"/>
                  <a:pt x="112420" y="267914"/>
                </a:cubicBezTo>
                <a:cubicBezTo>
                  <a:pt x="112420" y="182726"/>
                  <a:pt x="225564" y="110691"/>
                  <a:pt x="359447" y="110691"/>
                </a:cubicBezTo>
                <a:close/>
                <a:moveTo>
                  <a:pt x="359292" y="44939"/>
                </a:moveTo>
                <a:cubicBezTo>
                  <a:pt x="185967" y="44939"/>
                  <a:pt x="44945" y="145587"/>
                  <a:pt x="44945" y="269489"/>
                </a:cubicBezTo>
                <a:cubicBezTo>
                  <a:pt x="44945" y="341438"/>
                  <a:pt x="94614" y="409837"/>
                  <a:pt x="177850" y="452273"/>
                </a:cubicBezTo>
                <a:cubicBezTo>
                  <a:pt x="192853" y="460044"/>
                  <a:pt x="202301" y="475412"/>
                  <a:pt x="202301" y="492293"/>
                </a:cubicBezTo>
                <a:cubicBezTo>
                  <a:pt x="202301" y="493603"/>
                  <a:pt x="202168" y="495029"/>
                  <a:pt x="202069" y="496455"/>
                </a:cubicBezTo>
                <a:cubicBezTo>
                  <a:pt x="201636" y="519711"/>
                  <a:pt x="194716" y="542180"/>
                  <a:pt x="185967" y="562234"/>
                </a:cubicBezTo>
                <a:cubicBezTo>
                  <a:pt x="218303" y="543053"/>
                  <a:pt x="245716" y="516945"/>
                  <a:pt x="255231" y="505216"/>
                </a:cubicBezTo>
                <a:cubicBezTo>
                  <a:pt x="263913" y="494825"/>
                  <a:pt x="276622" y="488888"/>
                  <a:pt x="289995" y="488888"/>
                </a:cubicBezTo>
                <a:cubicBezTo>
                  <a:pt x="292091" y="488888"/>
                  <a:pt x="294287" y="489004"/>
                  <a:pt x="296483" y="489324"/>
                </a:cubicBezTo>
                <a:cubicBezTo>
                  <a:pt x="317508" y="492409"/>
                  <a:pt x="338666" y="494039"/>
                  <a:pt x="359292" y="494039"/>
                </a:cubicBezTo>
                <a:cubicBezTo>
                  <a:pt x="532617" y="494039"/>
                  <a:pt x="673639" y="393276"/>
                  <a:pt x="673639" y="269489"/>
                </a:cubicBezTo>
                <a:cubicBezTo>
                  <a:pt x="673639" y="145587"/>
                  <a:pt x="532517" y="44939"/>
                  <a:pt x="359292" y="44939"/>
                </a:cubicBezTo>
                <a:close/>
                <a:moveTo>
                  <a:pt x="359292" y="0"/>
                </a:moveTo>
                <a:cubicBezTo>
                  <a:pt x="557635" y="0"/>
                  <a:pt x="718584" y="120614"/>
                  <a:pt x="718584" y="269489"/>
                </a:cubicBezTo>
                <a:cubicBezTo>
                  <a:pt x="718584" y="418277"/>
                  <a:pt x="557635" y="538891"/>
                  <a:pt x="359292" y="538891"/>
                </a:cubicBezTo>
                <a:cubicBezTo>
                  <a:pt x="335506" y="538891"/>
                  <a:pt x="312385" y="537028"/>
                  <a:pt x="289995" y="533739"/>
                </a:cubicBezTo>
                <a:cubicBezTo>
                  <a:pt x="274659" y="552484"/>
                  <a:pt x="208523" y="616953"/>
                  <a:pt x="138361" y="628449"/>
                </a:cubicBezTo>
                <a:cubicBezTo>
                  <a:pt x="138494" y="628129"/>
                  <a:pt x="134735" y="628682"/>
                  <a:pt x="132672" y="628682"/>
                </a:cubicBezTo>
                <a:cubicBezTo>
                  <a:pt x="121361" y="628682"/>
                  <a:pt x="112279" y="619572"/>
                  <a:pt x="112279" y="608395"/>
                </a:cubicBezTo>
                <a:cubicBezTo>
                  <a:pt x="112279" y="605543"/>
                  <a:pt x="112944" y="602807"/>
                  <a:pt x="113909" y="600391"/>
                </a:cubicBezTo>
                <a:cubicBezTo>
                  <a:pt x="127083" y="577602"/>
                  <a:pt x="157224" y="534292"/>
                  <a:pt x="157224" y="494039"/>
                </a:cubicBezTo>
                <a:cubicBezTo>
                  <a:pt x="157224" y="493370"/>
                  <a:pt x="157357" y="492933"/>
                  <a:pt x="157357" y="492293"/>
                </a:cubicBezTo>
                <a:cubicBezTo>
                  <a:pt x="62377" y="443832"/>
                  <a:pt x="0" y="362133"/>
                  <a:pt x="0" y="269489"/>
                </a:cubicBezTo>
                <a:cubicBezTo>
                  <a:pt x="0" y="120614"/>
                  <a:pt x="160850" y="0"/>
                  <a:pt x="359292" y="0"/>
                </a:cubicBezTo>
                <a:close/>
              </a:path>
            </a:pathLst>
          </a:custGeom>
          <a:solidFill>
            <a:schemeClr val="accent1"/>
          </a:solidFill>
          <a:ln w="12700" cap="flat">
            <a:noFill/>
            <a:miter lim="400000"/>
          </a:ln>
          <a:effectLst/>
        </p:spPr>
        <p:txBody>
          <a:bodyPr wrap="square" lIns="91440" tIns="45720" rIns="91440" bIns="45720" anchor="ctr">
            <a:noAutofit/>
          </a:bodyPr>
          <a:lstStyle/>
          <a:p>
            <a:pPr algn="ctr" rtl="1"/>
            <a:endParaRPr>
              <a:cs typeface="B Nazanin" panose="00000400000000000000" pitchFamily="2" charset="-78"/>
              <a:sym typeface="+mn-lt"/>
            </a:endParaRPr>
          </a:p>
        </p:txBody>
      </p:sp>
      <p:sp>
        <p:nvSpPr>
          <p:cNvPr id="12" name="îṡḻîḋê"/>
          <p:cNvSpPr/>
          <p:nvPr/>
        </p:nvSpPr>
        <p:spPr>
          <a:xfrm>
            <a:off x="6384033" y="1399819"/>
            <a:ext cx="5088830" cy="1002566"/>
          </a:xfrm>
          <a:prstGeom prst="rect">
            <a:avLst/>
          </a:prstGeom>
          <a:ln w="12700">
            <a:miter lim="400000"/>
          </a:ln>
          <a:extLst>
            <a:ext uri="{C572A759-6A51-4108-AA02-DFA0A04FC94B}">
              <ma14:wrappingTextBoxFlag xmlns:a16="http://schemas.microsoft.com/office/drawing/2014/main" xmlns:dgm="http://schemas.openxmlformats.org/drawingml/2006/diagram" xmlns:p14="http://schemas.microsoft.com/office/powerpoint/2010/main" xmlns:ma14="http://schemas.microsoft.com/office/mac/drawingml/2011/main" xmlns:a14="http://schemas.microsoft.com/office/drawing/2010/main" xmlns:lc="http://schemas.openxmlformats.org/drawingml/2006/lockedCanvas" xmlns="" xmlns:p159="http://schemas.microsoft.com/office/powerpoint/2015/09/main" xmlns:p15="http://schemas.microsoft.com/office/powerpoint/2012/main" val="1"/>
            </a:ext>
          </a:extLst>
        </p:spPr>
        <p:txBody>
          <a:bodyPr wrap="square" lIns="91440" tIns="45720" rIns="91440" bIns="45720" anchor="t" anchorCtr="0">
            <a:normAutofit/>
          </a:bodyPr>
          <a:lstStyle/>
          <a:p>
            <a:pPr marL="171450" indent="-171450" algn="r" rtl="1">
              <a:lnSpc>
                <a:spcPct val="160000"/>
              </a:lnSpc>
              <a:buFont typeface="Arial" panose="020B0604020202020204" pitchFamily="34" charset="0"/>
              <a:buChar char="•"/>
            </a:pPr>
            <a:r>
              <a:rPr lang="fa-IR" altLang="zh-CN" sz="1100" dirty="0">
                <a:cs typeface="B Nazanin" panose="00000400000000000000" pitchFamily="2" charset="-78"/>
                <a:sym typeface="+mn-lt"/>
              </a:rPr>
              <a:t>حمایت از عنوان را وارد کنید.</a:t>
            </a:r>
          </a:p>
          <a:p>
            <a:pPr marL="171450" indent="-171450" algn="r" rtl="1">
              <a:lnSpc>
                <a:spcPct val="160000"/>
              </a:lnSpc>
              <a:buFont typeface="Arial" panose="020B0604020202020204" pitchFamily="34" charset="0"/>
              <a:buChar char="•"/>
            </a:pPr>
            <a:r>
              <a:rPr lang="fa-IR" altLang="zh-CN" sz="1100" dirty="0">
                <a:cs typeface="B Nazanin" panose="00000400000000000000" pitchFamily="2" charset="-78"/>
                <a:sym typeface="+mn-lt"/>
              </a:rPr>
              <a:t>می‌توانید از کتابخانه نماد در </a:t>
            </a:r>
            <a:r>
              <a:rPr lang="en-US" altLang="zh-CN" sz="1100" dirty="0" err="1">
                <a:cs typeface="B Nazanin" panose="00000400000000000000" pitchFamily="2" charset="-78"/>
                <a:sym typeface="+mn-lt"/>
              </a:rPr>
              <a:t>homeppt</a:t>
            </a:r>
            <a:r>
              <a:rPr lang="en-US" altLang="zh-CN" sz="1100" dirty="0">
                <a:cs typeface="B Nazanin" panose="00000400000000000000" pitchFamily="2" charset="-78"/>
                <a:sym typeface="+mn-lt"/>
              </a:rPr>
              <a:t> (www.homeppt.cc) </a:t>
            </a:r>
            <a:r>
              <a:rPr lang="fa-IR" altLang="zh-CN" sz="1100" dirty="0">
                <a:cs typeface="B Nazanin" panose="00000400000000000000" pitchFamily="2" charset="-78"/>
                <a:sym typeface="+mn-lt"/>
              </a:rPr>
              <a:t>برای فیلتر کردن و جایگزینی عناصر آیکون موجود با یک کلیک استفاده کنید.</a:t>
            </a:r>
            <a:endParaRPr lang="en-US" altLang="zh-CN" sz="1100" dirty="0">
              <a:cs typeface="B Nazanin" panose="00000400000000000000" pitchFamily="2" charset="-78"/>
              <a:sym typeface="+mn-lt"/>
            </a:endParaRPr>
          </a:p>
        </p:txBody>
      </p:sp>
      <p:sp>
        <p:nvSpPr>
          <p:cNvPr id="13" name="ïṡ1ïḍe"/>
          <p:cNvSpPr/>
          <p:nvPr/>
        </p:nvSpPr>
        <p:spPr>
          <a:xfrm>
            <a:off x="4251745" y="5117147"/>
            <a:ext cx="4229100" cy="740416"/>
          </a:xfrm>
          <a:prstGeom prst="rect">
            <a:avLst/>
          </a:prstGeom>
          <a:ln w="12700">
            <a:miter lim="400000"/>
          </a:ln>
          <a:extLst>
            <a:ext uri="{C572A759-6A51-4108-AA02-DFA0A04FC94B}">
              <ma14:wrappingTextBoxFlag xmlns:a16="http://schemas.microsoft.com/office/drawing/2014/main" xmlns:dgm="http://schemas.openxmlformats.org/drawingml/2006/diagram" xmlns:p14="http://schemas.microsoft.com/office/powerpoint/2010/main" xmlns:ma14="http://schemas.microsoft.com/office/mac/drawingml/2011/main" xmlns:a14="http://schemas.microsoft.com/office/drawing/2010/main" xmlns:lc="http://schemas.openxmlformats.org/drawingml/2006/lockedCanvas" xmlns="" xmlns:p159="http://schemas.microsoft.com/office/powerpoint/2015/09/main" xmlns:p15="http://schemas.microsoft.com/office/powerpoint/2012/main" val="1"/>
            </a:ext>
          </a:extLst>
        </p:spPr>
        <p:txBody>
          <a:bodyPr wrap="square" lIns="91440" tIns="45720" rIns="91440" bIns="45720" anchor="ctr" anchorCtr="0">
            <a:normAutofit/>
          </a:bodyPr>
          <a:lstStyle/>
          <a:p>
            <a:pPr algn="r" rtl="1">
              <a:lnSpc>
                <a:spcPct val="120000"/>
              </a:lnSpc>
            </a:pPr>
            <a:r>
              <a:rPr lang="fa-IR" altLang="zh-CN" sz="1100" dirty="0">
                <a:solidFill>
                  <a:schemeClr val="bg1"/>
                </a:solidFill>
                <a:cs typeface="B Nazanin" panose="00000400000000000000" pitchFamily="2" charset="-78"/>
                <a:sym typeface="+mn-lt"/>
              </a:rPr>
              <a:t>فونت های کپی پیست تنها گزینه برای حفظ متن را انتخاب کنید……</a:t>
            </a:r>
            <a:endParaRPr lang="en-US" altLang="zh-CN" sz="1100" dirty="0">
              <a:solidFill>
                <a:schemeClr val="bg1"/>
              </a:solidFill>
              <a:cs typeface="B Nazanin" panose="00000400000000000000" pitchFamily="2" charset="-78"/>
              <a:sym typeface="+mn-lt"/>
            </a:endParaRPr>
          </a:p>
        </p:txBody>
      </p:sp>
      <p:sp>
        <p:nvSpPr>
          <p:cNvPr id="14" name="ïṩḷíḍè"/>
          <p:cNvSpPr/>
          <p:nvPr/>
        </p:nvSpPr>
        <p:spPr>
          <a:xfrm>
            <a:off x="3522053" y="5182296"/>
            <a:ext cx="1074320" cy="782437"/>
          </a:xfrm>
          <a:prstGeom prst="rect">
            <a:avLst/>
          </a:prstGeom>
          <a:ln w="12700">
            <a:miter lim="400000"/>
          </a:ln>
          <a:extLst>
            <a:ext uri="{C572A759-6A51-4108-AA02-DFA0A04FC94B}">
              <ma14:wrappingTextBoxFlag xmlns:a16="http://schemas.microsoft.com/office/drawing/2014/main" xmlns:dgm="http://schemas.openxmlformats.org/drawingml/2006/diagram" xmlns:p14="http://schemas.microsoft.com/office/powerpoint/2010/main" xmlns:ma14="http://schemas.microsoft.com/office/mac/drawingml/2011/main" xmlns:a14="http://schemas.microsoft.com/office/drawing/2010/main" xmlns:lc="http://schemas.openxmlformats.org/drawingml/2006/lockedCanvas" xmlns="" xmlns:p159="http://schemas.microsoft.com/office/powerpoint/2015/09/main" xmlns:p15="http://schemas.microsoft.com/office/powerpoint/2012/main" val="1"/>
            </a:ext>
          </a:extLst>
        </p:spPr>
        <p:txBody>
          <a:bodyPr wrap="square" lIns="91440" tIns="45720" rIns="91440" bIns="45720" anchor="b">
            <a:normAutofit fontScale="85000" lnSpcReduction="20000"/>
          </a:bodyPr>
          <a:lstStyle/>
          <a:p>
            <a:pPr lvl="0" algn="ctr" rtl="1">
              <a:defRPr sz="1800" b="0" spc="0">
                <a:solidFill>
                  <a:srgbClr val="000000"/>
                </a:solidFill>
              </a:defRPr>
            </a:pPr>
            <a:r>
              <a:rPr lang="en-US" sz="6000">
                <a:solidFill>
                  <a:schemeClr val="bg1"/>
                </a:solidFill>
                <a:cs typeface="B Nazanin" panose="00000400000000000000" pitchFamily="2" charset="-78"/>
                <a:sym typeface="+mn-lt"/>
              </a:rPr>
              <a:t>“</a:t>
            </a:r>
          </a:p>
        </p:txBody>
      </p:sp>
      <p:sp>
        <p:nvSpPr>
          <p:cNvPr id="15" name="işḻîḋè"/>
          <p:cNvSpPr/>
          <p:nvPr/>
        </p:nvSpPr>
        <p:spPr>
          <a:xfrm rot="10800000">
            <a:off x="7595628" y="5117146"/>
            <a:ext cx="1074320" cy="782437"/>
          </a:xfrm>
          <a:prstGeom prst="rect">
            <a:avLst/>
          </a:prstGeom>
          <a:ln w="12700">
            <a:miter lim="400000"/>
          </a:ln>
          <a:extLst>
            <a:ext uri="{C572A759-6A51-4108-AA02-DFA0A04FC94B}">
              <ma14:wrappingTextBoxFlag xmlns:a16="http://schemas.microsoft.com/office/drawing/2014/main" xmlns:dgm="http://schemas.openxmlformats.org/drawingml/2006/diagram" xmlns:p14="http://schemas.microsoft.com/office/powerpoint/2010/main" xmlns:ma14="http://schemas.microsoft.com/office/mac/drawingml/2011/main" xmlns:a14="http://schemas.microsoft.com/office/drawing/2010/main" xmlns:lc="http://schemas.openxmlformats.org/drawingml/2006/lockedCanvas" xmlns="" xmlns:p159="http://schemas.microsoft.com/office/powerpoint/2015/09/main" xmlns:p15="http://schemas.microsoft.com/office/powerpoint/2012/main" val="1"/>
            </a:ext>
          </a:extLst>
        </p:spPr>
        <p:txBody>
          <a:bodyPr wrap="square" lIns="91440" tIns="45720" rIns="91440" bIns="45720" anchor="b">
            <a:normAutofit fontScale="85000" lnSpcReduction="20000"/>
          </a:bodyPr>
          <a:lstStyle/>
          <a:p>
            <a:pPr lvl="0" algn="ctr" rtl="1">
              <a:defRPr sz="1800" b="0" spc="0">
                <a:solidFill>
                  <a:srgbClr val="000000"/>
                </a:solidFill>
              </a:defRPr>
            </a:pPr>
            <a:r>
              <a:rPr lang="en-US" sz="6000">
                <a:solidFill>
                  <a:schemeClr val="bg1"/>
                </a:solidFill>
                <a:cs typeface="B Nazanin" panose="00000400000000000000" pitchFamily="2" charset="-78"/>
                <a:sym typeface="+mn-lt"/>
              </a:rPr>
              <a:t>“</a:t>
            </a:r>
          </a:p>
        </p:txBody>
      </p:sp>
      <p:grpSp>
        <p:nvGrpSpPr>
          <p:cNvPr id="19" name="Grupo 18">
            <a:extLst>
              <a:ext uri="{FF2B5EF4-FFF2-40B4-BE49-F238E27FC236}">
                <a16:creationId xmlns:a16="http://schemas.microsoft.com/office/drawing/2014/main" id="{974DC03F-E519-43CB-8D5F-82A1736AFE29}"/>
              </a:ext>
            </a:extLst>
          </p:cNvPr>
          <p:cNvGrpSpPr/>
          <p:nvPr/>
        </p:nvGrpSpPr>
        <p:grpSpPr>
          <a:xfrm>
            <a:off x="283912" y="247455"/>
            <a:ext cx="11707590" cy="832309"/>
            <a:chOff x="283912" y="247455"/>
            <a:chExt cx="11707590" cy="832309"/>
          </a:xfrm>
        </p:grpSpPr>
        <p:sp>
          <p:nvSpPr>
            <p:cNvPr id="20" name="Forma libre: forma 19">
              <a:extLst>
                <a:ext uri="{FF2B5EF4-FFF2-40B4-BE49-F238E27FC236}">
                  <a16:creationId xmlns:a16="http://schemas.microsoft.com/office/drawing/2014/main" id="{29E548FB-8DBF-4947-9140-985DD8F74DFA}"/>
                </a:ext>
              </a:extLst>
            </p:cNvPr>
            <p:cNvSpPr/>
            <p:nvPr/>
          </p:nvSpPr>
          <p:spPr>
            <a:xfrm rot="10800000">
              <a:off x="11738738" y="564094"/>
              <a:ext cx="187001" cy="187078"/>
            </a:xfrm>
            <a:custGeom>
              <a:avLst/>
              <a:gdLst>
                <a:gd name="connsiteX0" fmla="*/ 0 w 187001"/>
                <a:gd name="connsiteY0" fmla="*/ 93656 h 187078"/>
                <a:gd name="connsiteX1" fmla="*/ 92804 w 187001"/>
                <a:gd name="connsiteY1" fmla="*/ 0 h 187078"/>
                <a:gd name="connsiteX2" fmla="*/ 187001 w 187001"/>
                <a:gd name="connsiteY2" fmla="*/ 92959 h 187078"/>
                <a:gd name="connsiteX3" fmla="*/ 93655 w 187001"/>
                <a:gd name="connsiteY3" fmla="*/ 187079 h 187078"/>
                <a:gd name="connsiteX4" fmla="*/ 0 w 187001"/>
                <a:gd name="connsiteY4" fmla="*/ 93733 h 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1" h="187078">
                  <a:moveTo>
                    <a:pt x="0" y="93656"/>
                  </a:moveTo>
                  <a:cubicBezTo>
                    <a:pt x="0" y="40404"/>
                    <a:pt x="39862" y="78"/>
                    <a:pt x="92804" y="0"/>
                  </a:cubicBezTo>
                  <a:cubicBezTo>
                    <a:pt x="145049" y="-154"/>
                    <a:pt x="186846" y="41100"/>
                    <a:pt x="187001" y="92959"/>
                  </a:cubicBezTo>
                  <a:cubicBezTo>
                    <a:pt x="187233" y="144586"/>
                    <a:pt x="145127" y="187001"/>
                    <a:pt x="93655" y="187079"/>
                  </a:cubicBezTo>
                  <a:cubicBezTo>
                    <a:pt x="41487" y="187156"/>
                    <a:pt x="77" y="145824"/>
                    <a:pt x="0" y="93733"/>
                  </a:cubicBezTo>
                  <a:close/>
                </a:path>
              </a:pathLst>
            </a:custGeom>
            <a:solidFill>
              <a:schemeClr val="accent2"/>
            </a:solidFill>
            <a:ln w="7739" cap="flat">
              <a:noFill/>
              <a:prstDash val="solid"/>
              <a:miter/>
            </a:ln>
          </p:spPr>
          <p:txBody>
            <a:bodyPr rtlCol="0" anchor="ctr"/>
            <a:lstStyle/>
            <a:p>
              <a:pPr algn="r" rtl="1"/>
              <a:endParaRPr lang="LID4096">
                <a:cs typeface="B Nazanin" panose="00000400000000000000" pitchFamily="2" charset="-78"/>
              </a:endParaRPr>
            </a:p>
          </p:txBody>
        </p:sp>
        <p:sp>
          <p:nvSpPr>
            <p:cNvPr id="21" name="Forma libre: forma 20">
              <a:extLst>
                <a:ext uri="{FF2B5EF4-FFF2-40B4-BE49-F238E27FC236}">
                  <a16:creationId xmlns:a16="http://schemas.microsoft.com/office/drawing/2014/main" id="{AE9D891F-EBC2-4D28-971C-4E48F7620B1C}"/>
                </a:ext>
              </a:extLst>
            </p:cNvPr>
            <p:cNvSpPr/>
            <p:nvPr/>
          </p:nvSpPr>
          <p:spPr>
            <a:xfrm rot="10800000">
              <a:off x="5556011" y="247455"/>
              <a:ext cx="1166326" cy="832309"/>
            </a:xfrm>
            <a:custGeom>
              <a:avLst/>
              <a:gdLst>
                <a:gd name="connsiteX0" fmla="*/ 547415 w 1166326"/>
                <a:gd name="connsiteY0" fmla="*/ 16 h 832309"/>
                <a:gd name="connsiteX1" fmla="*/ 564908 w 1166326"/>
                <a:gd name="connsiteY1" fmla="*/ 16967 h 832309"/>
                <a:gd name="connsiteX2" fmla="*/ 572106 w 1166326"/>
                <a:gd name="connsiteY2" fmla="*/ 67045 h 832309"/>
                <a:gd name="connsiteX3" fmla="*/ 616302 w 1166326"/>
                <a:gd name="connsiteY3" fmla="*/ 398399 h 832309"/>
                <a:gd name="connsiteX4" fmla="*/ 656163 w 1166326"/>
                <a:gd name="connsiteY4" fmla="*/ 685557 h 832309"/>
                <a:gd name="connsiteX5" fmla="*/ 669089 w 1166326"/>
                <a:gd name="connsiteY5" fmla="*/ 611407 h 832309"/>
                <a:gd name="connsiteX6" fmla="*/ 727372 w 1166326"/>
                <a:gd name="connsiteY6" fmla="*/ 269372 h 832309"/>
                <a:gd name="connsiteX7" fmla="*/ 736273 w 1166326"/>
                <a:gd name="connsiteY7" fmla="*/ 216739 h 832309"/>
                <a:gd name="connsiteX8" fmla="*/ 751521 w 1166326"/>
                <a:gd name="connsiteY8" fmla="*/ 195996 h 832309"/>
                <a:gd name="connsiteX9" fmla="*/ 774819 w 1166326"/>
                <a:gd name="connsiteY9" fmla="*/ 212018 h 832309"/>
                <a:gd name="connsiteX10" fmla="*/ 850208 w 1166326"/>
                <a:gd name="connsiteY10" fmla="*/ 366046 h 832309"/>
                <a:gd name="connsiteX11" fmla="*/ 901912 w 1166326"/>
                <a:gd name="connsiteY11" fmla="*/ 398477 h 832309"/>
                <a:gd name="connsiteX12" fmla="*/ 1166326 w 1166326"/>
                <a:gd name="connsiteY12" fmla="*/ 398673 h 832309"/>
                <a:gd name="connsiteX13" fmla="*/ 1166326 w 1166326"/>
                <a:gd name="connsiteY13" fmla="*/ 434090 h 832309"/>
                <a:gd name="connsiteX14" fmla="*/ 868397 w 1166326"/>
                <a:gd name="connsiteY14" fmla="*/ 434623 h 832309"/>
                <a:gd name="connsiteX15" fmla="*/ 831477 w 1166326"/>
                <a:gd name="connsiteY15" fmla="*/ 412099 h 832309"/>
                <a:gd name="connsiteX16" fmla="*/ 771878 w 1166326"/>
                <a:gd name="connsiteY16" fmla="*/ 289496 h 832309"/>
                <a:gd name="connsiteX17" fmla="*/ 763596 w 1166326"/>
                <a:gd name="connsiteY17" fmla="*/ 274403 h 832309"/>
                <a:gd name="connsiteX18" fmla="*/ 763596 w 1166326"/>
                <a:gd name="connsiteY18" fmla="*/ 274248 h 832309"/>
                <a:gd name="connsiteX19" fmla="*/ 746800 w 1166326"/>
                <a:gd name="connsiteY19" fmla="*/ 371464 h 832309"/>
                <a:gd name="connsiteX20" fmla="*/ 677836 w 1166326"/>
                <a:gd name="connsiteY20" fmla="*/ 777277 h 832309"/>
                <a:gd name="connsiteX21" fmla="*/ 671334 w 1166326"/>
                <a:gd name="connsiteY21" fmla="*/ 814662 h 832309"/>
                <a:gd name="connsiteX22" fmla="*/ 652913 w 1166326"/>
                <a:gd name="connsiteY22" fmla="*/ 832309 h 832309"/>
                <a:gd name="connsiteX23" fmla="*/ 634878 w 1166326"/>
                <a:gd name="connsiteY23" fmla="*/ 814507 h 832309"/>
                <a:gd name="connsiteX24" fmla="*/ 618933 w 1166326"/>
                <a:gd name="connsiteY24" fmla="*/ 697632 h 832309"/>
                <a:gd name="connsiteX25" fmla="*/ 586502 w 1166326"/>
                <a:gd name="connsiteY25" fmla="*/ 453973 h 832309"/>
                <a:gd name="connsiteX26" fmla="*/ 548344 w 1166326"/>
                <a:gd name="connsiteY26" fmla="*/ 165732 h 832309"/>
                <a:gd name="connsiteX27" fmla="*/ 540913 w 1166326"/>
                <a:gd name="connsiteY27" fmla="*/ 124167 h 832309"/>
                <a:gd name="connsiteX28" fmla="*/ 510804 w 1166326"/>
                <a:gd name="connsiteY28" fmla="*/ 250950 h 832309"/>
                <a:gd name="connsiteX29" fmla="*/ 473652 w 1166326"/>
                <a:gd name="connsiteY29" fmla="*/ 409622 h 832309"/>
                <a:gd name="connsiteX30" fmla="*/ 452134 w 1166326"/>
                <a:gd name="connsiteY30" fmla="*/ 427657 h 832309"/>
                <a:gd name="connsiteX31" fmla="*/ 436654 w 1166326"/>
                <a:gd name="connsiteY31" fmla="*/ 427812 h 832309"/>
                <a:gd name="connsiteX32" fmla="*/ 0 w 1166326"/>
                <a:gd name="connsiteY32" fmla="*/ 427561 h 832309"/>
                <a:gd name="connsiteX33" fmla="*/ 0 w 1166326"/>
                <a:gd name="connsiteY33" fmla="*/ 390811 h 832309"/>
                <a:gd name="connsiteX34" fmla="*/ 421096 w 1166326"/>
                <a:gd name="connsiteY34" fmla="*/ 391124 h 832309"/>
                <a:gd name="connsiteX35" fmla="*/ 445091 w 1166326"/>
                <a:gd name="connsiteY35" fmla="*/ 371696 h 832309"/>
                <a:gd name="connsiteX36" fmla="*/ 525123 w 1166326"/>
                <a:gd name="connsiteY36" fmla="*/ 31054 h 832309"/>
                <a:gd name="connsiteX37" fmla="*/ 528916 w 1166326"/>
                <a:gd name="connsiteY37" fmla="*/ 16038 h 832309"/>
                <a:gd name="connsiteX38" fmla="*/ 547415 w 1166326"/>
                <a:gd name="connsiteY38" fmla="*/ 16 h 8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6326" h="832309">
                  <a:moveTo>
                    <a:pt x="547415" y="16"/>
                  </a:moveTo>
                  <a:cubicBezTo>
                    <a:pt x="557941" y="403"/>
                    <a:pt x="563360" y="7137"/>
                    <a:pt x="564908" y="16967"/>
                  </a:cubicBezTo>
                  <a:cubicBezTo>
                    <a:pt x="567462" y="33608"/>
                    <a:pt x="569861" y="50327"/>
                    <a:pt x="572106" y="67045"/>
                  </a:cubicBezTo>
                  <a:cubicBezTo>
                    <a:pt x="586889" y="177497"/>
                    <a:pt x="601596" y="287948"/>
                    <a:pt x="616302" y="398399"/>
                  </a:cubicBezTo>
                  <a:cubicBezTo>
                    <a:pt x="628996" y="493990"/>
                    <a:pt x="641612" y="589580"/>
                    <a:pt x="656163" y="685557"/>
                  </a:cubicBezTo>
                  <a:cubicBezTo>
                    <a:pt x="660498" y="660866"/>
                    <a:pt x="664910" y="636098"/>
                    <a:pt x="669089" y="611407"/>
                  </a:cubicBezTo>
                  <a:cubicBezTo>
                    <a:pt x="688517" y="497395"/>
                    <a:pt x="707945" y="383383"/>
                    <a:pt x="727372" y="269372"/>
                  </a:cubicBezTo>
                  <a:cubicBezTo>
                    <a:pt x="730391" y="251802"/>
                    <a:pt x="733487" y="234309"/>
                    <a:pt x="736273" y="216739"/>
                  </a:cubicBezTo>
                  <a:cubicBezTo>
                    <a:pt x="737821" y="207064"/>
                    <a:pt x="739834" y="197853"/>
                    <a:pt x="751521" y="195996"/>
                  </a:cubicBezTo>
                  <a:cubicBezTo>
                    <a:pt x="764138" y="194061"/>
                    <a:pt x="769943" y="202033"/>
                    <a:pt x="774819" y="212018"/>
                  </a:cubicBezTo>
                  <a:cubicBezTo>
                    <a:pt x="799742" y="263412"/>
                    <a:pt x="824278" y="315116"/>
                    <a:pt x="850208" y="366046"/>
                  </a:cubicBezTo>
                  <a:cubicBezTo>
                    <a:pt x="870487" y="405830"/>
                    <a:pt x="857870" y="398322"/>
                    <a:pt x="901912" y="398477"/>
                  </a:cubicBezTo>
                  <a:lnTo>
                    <a:pt x="1166326" y="398673"/>
                  </a:lnTo>
                  <a:lnTo>
                    <a:pt x="1166326" y="434090"/>
                  </a:lnTo>
                  <a:lnTo>
                    <a:pt x="868397" y="434623"/>
                  </a:lnTo>
                  <a:cubicBezTo>
                    <a:pt x="849976" y="434778"/>
                    <a:pt x="839294" y="429360"/>
                    <a:pt x="831477" y="412099"/>
                  </a:cubicBezTo>
                  <a:cubicBezTo>
                    <a:pt x="812668" y="370767"/>
                    <a:pt x="791925" y="330286"/>
                    <a:pt x="771878" y="289496"/>
                  </a:cubicBezTo>
                  <a:cubicBezTo>
                    <a:pt x="769865" y="285471"/>
                    <a:pt x="767543" y="281524"/>
                    <a:pt x="763596" y="274403"/>
                  </a:cubicBezTo>
                  <a:lnTo>
                    <a:pt x="763596" y="274248"/>
                  </a:lnTo>
                  <a:cubicBezTo>
                    <a:pt x="757559" y="309001"/>
                    <a:pt x="752141" y="340194"/>
                    <a:pt x="746800" y="371464"/>
                  </a:cubicBezTo>
                  <a:cubicBezTo>
                    <a:pt x="723812" y="506761"/>
                    <a:pt x="700824" y="641980"/>
                    <a:pt x="677836" y="777277"/>
                  </a:cubicBezTo>
                  <a:cubicBezTo>
                    <a:pt x="675746" y="789739"/>
                    <a:pt x="673424" y="802200"/>
                    <a:pt x="671334" y="814662"/>
                  </a:cubicBezTo>
                  <a:cubicBezTo>
                    <a:pt x="669554" y="825188"/>
                    <a:pt x="663981" y="832309"/>
                    <a:pt x="652913" y="832309"/>
                  </a:cubicBezTo>
                  <a:cubicBezTo>
                    <a:pt x="641767" y="832309"/>
                    <a:pt x="636271" y="825266"/>
                    <a:pt x="634878" y="814507"/>
                  </a:cubicBezTo>
                  <a:cubicBezTo>
                    <a:pt x="629615" y="775574"/>
                    <a:pt x="624119" y="736564"/>
                    <a:pt x="618933" y="697632"/>
                  </a:cubicBezTo>
                  <a:cubicBezTo>
                    <a:pt x="608097" y="616438"/>
                    <a:pt x="597261" y="535244"/>
                    <a:pt x="586502" y="453973"/>
                  </a:cubicBezTo>
                  <a:cubicBezTo>
                    <a:pt x="573731" y="357919"/>
                    <a:pt x="561038" y="261786"/>
                    <a:pt x="548344" y="165732"/>
                  </a:cubicBezTo>
                  <a:cubicBezTo>
                    <a:pt x="546486" y="151954"/>
                    <a:pt x="544474" y="138177"/>
                    <a:pt x="540913" y="124167"/>
                  </a:cubicBezTo>
                  <a:cubicBezTo>
                    <a:pt x="530851" y="166428"/>
                    <a:pt x="520712" y="208689"/>
                    <a:pt x="510804" y="250950"/>
                  </a:cubicBezTo>
                  <a:cubicBezTo>
                    <a:pt x="498343" y="303815"/>
                    <a:pt x="485881" y="356680"/>
                    <a:pt x="473652" y="409622"/>
                  </a:cubicBezTo>
                  <a:cubicBezTo>
                    <a:pt x="470943" y="421465"/>
                    <a:pt x="464054" y="427347"/>
                    <a:pt x="452134" y="427657"/>
                  </a:cubicBezTo>
                  <a:cubicBezTo>
                    <a:pt x="446948" y="427812"/>
                    <a:pt x="441840" y="427812"/>
                    <a:pt x="436654" y="427812"/>
                  </a:cubicBezTo>
                  <a:lnTo>
                    <a:pt x="0" y="427561"/>
                  </a:lnTo>
                  <a:lnTo>
                    <a:pt x="0" y="390811"/>
                  </a:lnTo>
                  <a:lnTo>
                    <a:pt x="421096" y="391124"/>
                  </a:lnTo>
                  <a:cubicBezTo>
                    <a:pt x="436499" y="391124"/>
                    <a:pt x="441763" y="386325"/>
                    <a:pt x="445091" y="371696"/>
                  </a:cubicBezTo>
                  <a:cubicBezTo>
                    <a:pt x="471252" y="257994"/>
                    <a:pt x="498343" y="144601"/>
                    <a:pt x="525123" y="31054"/>
                  </a:cubicBezTo>
                  <a:cubicBezTo>
                    <a:pt x="526284" y="26023"/>
                    <a:pt x="527523" y="20992"/>
                    <a:pt x="528916" y="16038"/>
                  </a:cubicBezTo>
                  <a:cubicBezTo>
                    <a:pt x="531548" y="6673"/>
                    <a:pt x="536656" y="-371"/>
                    <a:pt x="547415"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22" name="Forma libre: forma 21">
              <a:extLst>
                <a:ext uri="{FF2B5EF4-FFF2-40B4-BE49-F238E27FC236}">
                  <a16:creationId xmlns:a16="http://schemas.microsoft.com/office/drawing/2014/main" id="{19A6A459-1ADF-433E-A652-83EE8AB97179}"/>
                </a:ext>
              </a:extLst>
            </p:cNvPr>
            <p:cNvSpPr/>
            <p:nvPr/>
          </p:nvSpPr>
          <p:spPr>
            <a:xfrm rot="10800000">
              <a:off x="283912" y="416683"/>
              <a:ext cx="623349" cy="493854"/>
            </a:xfrm>
            <a:custGeom>
              <a:avLst/>
              <a:gdLst>
                <a:gd name="connsiteX0" fmla="*/ 476265 w 623349"/>
                <a:gd name="connsiteY0" fmla="*/ 1642 h 493854"/>
                <a:gd name="connsiteX1" fmla="*/ 539550 w 623349"/>
                <a:gd name="connsiteY1" fmla="*/ 1864 h 493854"/>
                <a:gd name="connsiteX2" fmla="*/ 572445 w 623349"/>
                <a:gd name="connsiteY2" fmla="*/ 8908 h 493854"/>
                <a:gd name="connsiteX3" fmla="*/ 620821 w 623349"/>
                <a:gd name="connsiteY3" fmla="*/ 74467 h 493854"/>
                <a:gd name="connsiteX4" fmla="*/ 618499 w 623349"/>
                <a:gd name="connsiteY4" fmla="*/ 119282 h 493854"/>
                <a:gd name="connsiteX5" fmla="*/ 621131 w 623349"/>
                <a:gd name="connsiteY5" fmla="*/ 152022 h 493854"/>
                <a:gd name="connsiteX6" fmla="*/ 607818 w 623349"/>
                <a:gd name="connsiteY6" fmla="*/ 186930 h 493854"/>
                <a:gd name="connsiteX7" fmla="*/ 570820 w 623349"/>
                <a:gd name="connsiteY7" fmla="*/ 180274 h 493854"/>
                <a:gd name="connsiteX8" fmla="*/ 569272 w 623349"/>
                <a:gd name="connsiteY8" fmla="*/ 142734 h 493854"/>
                <a:gd name="connsiteX9" fmla="*/ 581888 w 623349"/>
                <a:gd name="connsiteY9" fmla="*/ 59838 h 493854"/>
                <a:gd name="connsiteX10" fmla="*/ 558126 w 623349"/>
                <a:gd name="connsiteY10" fmla="*/ 42500 h 493854"/>
                <a:gd name="connsiteX11" fmla="*/ 481499 w 623349"/>
                <a:gd name="connsiteY11" fmla="*/ 38320 h 493854"/>
                <a:gd name="connsiteX12" fmla="*/ 253940 w 623349"/>
                <a:gd name="connsiteY12" fmla="*/ 88476 h 493854"/>
                <a:gd name="connsiteX13" fmla="*/ 168567 w 623349"/>
                <a:gd name="connsiteY13" fmla="*/ 122765 h 493854"/>
                <a:gd name="connsiteX14" fmla="*/ 167793 w 623349"/>
                <a:gd name="connsiteY14" fmla="*/ 370835 h 493854"/>
                <a:gd name="connsiteX15" fmla="*/ 229791 w 623349"/>
                <a:gd name="connsiteY15" fmla="*/ 399783 h 493854"/>
                <a:gd name="connsiteX16" fmla="*/ 426467 w 623349"/>
                <a:gd name="connsiteY16" fmla="*/ 447307 h 493854"/>
                <a:gd name="connsiteX17" fmla="*/ 544968 w 623349"/>
                <a:gd name="connsiteY17" fmla="*/ 454738 h 493854"/>
                <a:gd name="connsiteX18" fmla="*/ 558591 w 623349"/>
                <a:gd name="connsiteY18" fmla="*/ 451410 h 493854"/>
                <a:gd name="connsiteX19" fmla="*/ 584443 w 623349"/>
                <a:gd name="connsiteY19" fmla="*/ 414334 h 493854"/>
                <a:gd name="connsiteX20" fmla="*/ 582585 w 623349"/>
                <a:gd name="connsiteY20" fmla="*/ 380665 h 493854"/>
                <a:gd name="connsiteX21" fmla="*/ 570356 w 623349"/>
                <a:gd name="connsiteY21" fmla="*/ 350401 h 493854"/>
                <a:gd name="connsiteX22" fmla="*/ 570201 w 623349"/>
                <a:gd name="connsiteY22" fmla="*/ 313017 h 493854"/>
                <a:gd name="connsiteX23" fmla="*/ 608514 w 623349"/>
                <a:gd name="connsiteY23" fmla="*/ 306902 h 493854"/>
                <a:gd name="connsiteX24" fmla="*/ 621208 w 623349"/>
                <a:gd name="connsiteY24" fmla="*/ 340571 h 493854"/>
                <a:gd name="connsiteX25" fmla="*/ 618654 w 623349"/>
                <a:gd name="connsiteY25" fmla="*/ 376021 h 493854"/>
                <a:gd name="connsiteX26" fmla="*/ 620898 w 623349"/>
                <a:gd name="connsiteY26" fmla="*/ 423700 h 493854"/>
                <a:gd name="connsiteX27" fmla="*/ 580805 w 623349"/>
                <a:gd name="connsiteY27" fmla="*/ 482138 h 493854"/>
                <a:gd name="connsiteX28" fmla="*/ 503636 w 623349"/>
                <a:gd name="connsiteY28" fmla="*/ 493671 h 493854"/>
                <a:gd name="connsiteX29" fmla="*/ 291712 w 623349"/>
                <a:gd name="connsiteY29" fmla="*/ 452416 h 493854"/>
                <a:gd name="connsiteX30" fmla="*/ 184898 w 623349"/>
                <a:gd name="connsiteY30" fmla="*/ 422694 h 493854"/>
                <a:gd name="connsiteX31" fmla="*/ 67636 w 623349"/>
                <a:gd name="connsiteY31" fmla="*/ 279966 h 493854"/>
                <a:gd name="connsiteX32" fmla="*/ 47899 w 623349"/>
                <a:gd name="connsiteY32" fmla="*/ 264796 h 493854"/>
                <a:gd name="connsiteX33" fmla="*/ 0 w 623349"/>
                <a:gd name="connsiteY33" fmla="*/ 264882 h 493854"/>
                <a:gd name="connsiteX34" fmla="*/ 0 w 623349"/>
                <a:gd name="connsiteY34" fmla="*/ 229465 h 493854"/>
                <a:gd name="connsiteX35" fmla="*/ 49137 w 623349"/>
                <a:gd name="connsiteY35" fmla="*/ 229501 h 493854"/>
                <a:gd name="connsiteX36" fmla="*/ 66939 w 623349"/>
                <a:gd name="connsiteY36" fmla="*/ 217426 h 493854"/>
                <a:gd name="connsiteX37" fmla="*/ 216246 w 623349"/>
                <a:gd name="connsiteY37" fmla="*/ 60457 h 493854"/>
                <a:gd name="connsiteX38" fmla="*/ 414083 w 623349"/>
                <a:gd name="connsiteY38" fmla="*/ 12159 h 493854"/>
                <a:gd name="connsiteX39" fmla="*/ 476265 w 623349"/>
                <a:gd name="connsiteY39" fmla="*/ 1642 h 49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3349" h="493854">
                  <a:moveTo>
                    <a:pt x="476265" y="1642"/>
                  </a:moveTo>
                  <a:cubicBezTo>
                    <a:pt x="497173" y="-438"/>
                    <a:pt x="518265" y="-728"/>
                    <a:pt x="539550" y="1864"/>
                  </a:cubicBezTo>
                  <a:cubicBezTo>
                    <a:pt x="550773" y="3258"/>
                    <a:pt x="561764" y="5348"/>
                    <a:pt x="572445" y="8908"/>
                  </a:cubicBezTo>
                  <a:cubicBezTo>
                    <a:pt x="606657" y="20131"/>
                    <a:pt x="620124" y="38475"/>
                    <a:pt x="620821" y="74467"/>
                  </a:cubicBezTo>
                  <a:cubicBezTo>
                    <a:pt x="621131" y="89482"/>
                    <a:pt x="620898" y="104421"/>
                    <a:pt x="618499" y="119282"/>
                  </a:cubicBezTo>
                  <a:cubicBezTo>
                    <a:pt x="616641" y="130273"/>
                    <a:pt x="615945" y="140877"/>
                    <a:pt x="621131" y="152022"/>
                  </a:cubicBezTo>
                  <a:cubicBezTo>
                    <a:pt x="627013" y="164561"/>
                    <a:pt x="619892" y="180196"/>
                    <a:pt x="607818" y="186930"/>
                  </a:cubicBezTo>
                  <a:cubicBezTo>
                    <a:pt x="595433" y="193896"/>
                    <a:pt x="580340" y="191187"/>
                    <a:pt x="570820" y="180274"/>
                  </a:cubicBezTo>
                  <a:cubicBezTo>
                    <a:pt x="561454" y="169515"/>
                    <a:pt x="560061" y="153570"/>
                    <a:pt x="569272" y="142734"/>
                  </a:cubicBezTo>
                  <a:cubicBezTo>
                    <a:pt x="590712" y="117579"/>
                    <a:pt x="584520" y="88167"/>
                    <a:pt x="581888" y="59838"/>
                  </a:cubicBezTo>
                  <a:cubicBezTo>
                    <a:pt x="580882" y="49156"/>
                    <a:pt x="568111" y="45519"/>
                    <a:pt x="558126" y="42500"/>
                  </a:cubicBezTo>
                  <a:cubicBezTo>
                    <a:pt x="532971" y="34682"/>
                    <a:pt x="507119" y="35689"/>
                    <a:pt x="481499" y="38320"/>
                  </a:cubicBezTo>
                  <a:cubicBezTo>
                    <a:pt x="403711" y="46370"/>
                    <a:pt x="329638" y="71293"/>
                    <a:pt x="253940" y="88476"/>
                  </a:cubicBezTo>
                  <a:cubicBezTo>
                    <a:pt x="223522" y="95365"/>
                    <a:pt x="194419" y="104421"/>
                    <a:pt x="168567" y="122765"/>
                  </a:cubicBezTo>
                  <a:cubicBezTo>
                    <a:pt x="78472" y="186776"/>
                    <a:pt x="78085" y="306360"/>
                    <a:pt x="167793" y="370835"/>
                  </a:cubicBezTo>
                  <a:cubicBezTo>
                    <a:pt x="186756" y="384458"/>
                    <a:pt x="207422" y="394907"/>
                    <a:pt x="229791" y="399783"/>
                  </a:cubicBezTo>
                  <a:cubicBezTo>
                    <a:pt x="295659" y="414334"/>
                    <a:pt x="359979" y="435310"/>
                    <a:pt x="426467" y="447307"/>
                  </a:cubicBezTo>
                  <a:cubicBezTo>
                    <a:pt x="465632" y="454428"/>
                    <a:pt x="504874" y="461859"/>
                    <a:pt x="544968" y="454738"/>
                  </a:cubicBezTo>
                  <a:cubicBezTo>
                    <a:pt x="549535" y="453886"/>
                    <a:pt x="554179" y="452958"/>
                    <a:pt x="558591" y="451410"/>
                  </a:cubicBezTo>
                  <a:cubicBezTo>
                    <a:pt x="580805" y="443515"/>
                    <a:pt x="584752" y="438019"/>
                    <a:pt x="584443" y="414334"/>
                  </a:cubicBezTo>
                  <a:cubicBezTo>
                    <a:pt x="584288" y="403111"/>
                    <a:pt x="583591" y="391811"/>
                    <a:pt x="582585" y="380665"/>
                  </a:cubicBezTo>
                  <a:cubicBezTo>
                    <a:pt x="581501" y="369519"/>
                    <a:pt x="579334" y="359225"/>
                    <a:pt x="570356" y="350401"/>
                  </a:cubicBezTo>
                  <a:cubicBezTo>
                    <a:pt x="560293" y="340571"/>
                    <a:pt x="561377" y="324008"/>
                    <a:pt x="570201" y="313017"/>
                  </a:cubicBezTo>
                  <a:cubicBezTo>
                    <a:pt x="579024" y="302026"/>
                    <a:pt x="595279" y="299471"/>
                    <a:pt x="608514" y="306902"/>
                  </a:cubicBezTo>
                  <a:cubicBezTo>
                    <a:pt x="620202" y="313481"/>
                    <a:pt x="627090" y="327955"/>
                    <a:pt x="621208" y="340571"/>
                  </a:cubicBezTo>
                  <a:cubicBezTo>
                    <a:pt x="615558" y="352646"/>
                    <a:pt x="616641" y="364101"/>
                    <a:pt x="618654" y="376021"/>
                  </a:cubicBezTo>
                  <a:cubicBezTo>
                    <a:pt x="621285" y="391888"/>
                    <a:pt x="620976" y="407755"/>
                    <a:pt x="620898" y="423700"/>
                  </a:cubicBezTo>
                  <a:cubicBezTo>
                    <a:pt x="620666" y="452184"/>
                    <a:pt x="607198" y="471456"/>
                    <a:pt x="580805" y="482138"/>
                  </a:cubicBezTo>
                  <a:cubicBezTo>
                    <a:pt x="555959" y="492200"/>
                    <a:pt x="529952" y="494599"/>
                    <a:pt x="503636" y="493671"/>
                  </a:cubicBezTo>
                  <a:cubicBezTo>
                    <a:pt x="430879" y="491116"/>
                    <a:pt x="361450" y="470837"/>
                    <a:pt x="291712" y="452416"/>
                  </a:cubicBezTo>
                  <a:cubicBezTo>
                    <a:pt x="256030" y="442973"/>
                    <a:pt x="218955" y="438174"/>
                    <a:pt x="184898" y="422694"/>
                  </a:cubicBezTo>
                  <a:cubicBezTo>
                    <a:pt x="122513" y="394210"/>
                    <a:pt x="81181" y="348157"/>
                    <a:pt x="67636" y="279966"/>
                  </a:cubicBezTo>
                  <a:cubicBezTo>
                    <a:pt x="65082" y="267195"/>
                    <a:pt x="59509" y="264718"/>
                    <a:pt x="47899" y="264796"/>
                  </a:cubicBezTo>
                  <a:lnTo>
                    <a:pt x="0" y="264882"/>
                  </a:lnTo>
                  <a:lnTo>
                    <a:pt x="0" y="229465"/>
                  </a:lnTo>
                  <a:lnTo>
                    <a:pt x="49137" y="229501"/>
                  </a:lnTo>
                  <a:cubicBezTo>
                    <a:pt x="58193" y="229501"/>
                    <a:pt x="64617" y="229191"/>
                    <a:pt x="66939" y="217426"/>
                  </a:cubicBezTo>
                  <a:cubicBezTo>
                    <a:pt x="83271" y="133601"/>
                    <a:pt x="137065" y="83290"/>
                    <a:pt x="216246" y="60457"/>
                  </a:cubicBezTo>
                  <a:cubicBezTo>
                    <a:pt x="281417" y="41649"/>
                    <a:pt x="347828" y="26788"/>
                    <a:pt x="414083" y="12159"/>
                  </a:cubicBezTo>
                  <a:cubicBezTo>
                    <a:pt x="434633" y="7592"/>
                    <a:pt x="455357" y="3722"/>
                    <a:pt x="476265" y="164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23" name="Forma libre: forma 22">
              <a:extLst>
                <a:ext uri="{FF2B5EF4-FFF2-40B4-BE49-F238E27FC236}">
                  <a16:creationId xmlns:a16="http://schemas.microsoft.com/office/drawing/2014/main" id="{B4378C07-432B-4EA1-97B2-7F013D24C57C}"/>
                </a:ext>
              </a:extLst>
            </p:cNvPr>
            <p:cNvSpPr/>
            <p:nvPr/>
          </p:nvSpPr>
          <p:spPr>
            <a:xfrm rot="10800000">
              <a:off x="11551539" y="499448"/>
              <a:ext cx="439963" cy="317576"/>
            </a:xfrm>
            <a:custGeom>
              <a:avLst/>
              <a:gdLst>
                <a:gd name="connsiteX0" fmla="*/ 181873 w 439963"/>
                <a:gd name="connsiteY0" fmla="*/ 1656 h 317576"/>
                <a:gd name="connsiteX1" fmla="*/ 310506 w 439963"/>
                <a:gd name="connsiteY1" fmla="*/ 111828 h 317576"/>
                <a:gd name="connsiteX2" fmla="*/ 340847 w 439963"/>
                <a:gd name="connsiteY2" fmla="*/ 133656 h 317576"/>
                <a:gd name="connsiteX3" fmla="*/ 439963 w 439963"/>
                <a:gd name="connsiteY3" fmla="*/ 133730 h 317576"/>
                <a:gd name="connsiteX4" fmla="*/ 439963 w 439963"/>
                <a:gd name="connsiteY4" fmla="*/ 170480 h 317576"/>
                <a:gd name="connsiteX5" fmla="*/ 338138 w 439963"/>
                <a:gd name="connsiteY5" fmla="*/ 170421 h 317576"/>
                <a:gd name="connsiteX6" fmla="*/ 314454 w 439963"/>
                <a:gd name="connsiteY6" fmla="*/ 189771 h 317576"/>
                <a:gd name="connsiteX7" fmla="*/ 155549 w 439963"/>
                <a:gd name="connsiteY7" fmla="*/ 317560 h 317576"/>
                <a:gd name="connsiteX8" fmla="*/ 2295 w 439963"/>
                <a:gd name="connsiteY8" fmla="*/ 185901 h 317576"/>
                <a:gd name="connsiteX9" fmla="*/ 121880 w 439963"/>
                <a:gd name="connsiteY9" fmla="*/ 4551 h 317576"/>
                <a:gd name="connsiteX10" fmla="*/ 181873 w 439963"/>
                <a:gd name="connsiteY10" fmla="*/ 1656 h 317576"/>
                <a:gd name="connsiteX11" fmla="*/ 159032 w 439963"/>
                <a:gd name="connsiteY11" fmla="*/ 41239 h 317576"/>
                <a:gd name="connsiteX12" fmla="*/ 41305 w 439963"/>
                <a:gd name="connsiteY12" fmla="*/ 159972 h 317576"/>
                <a:gd name="connsiteX13" fmla="*/ 159187 w 439963"/>
                <a:gd name="connsiteY13" fmla="*/ 277234 h 317576"/>
                <a:gd name="connsiteX14" fmla="*/ 277224 w 439963"/>
                <a:gd name="connsiteY14" fmla="*/ 158424 h 317576"/>
                <a:gd name="connsiteX15" fmla="*/ 159032 w 439963"/>
                <a:gd name="connsiteY15" fmla="*/ 41239 h 31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963" h="317576">
                  <a:moveTo>
                    <a:pt x="181873" y="1656"/>
                  </a:moveTo>
                  <a:cubicBezTo>
                    <a:pt x="240381" y="10254"/>
                    <a:pt x="291640" y="51746"/>
                    <a:pt x="310506" y="111828"/>
                  </a:cubicBezTo>
                  <a:cubicBezTo>
                    <a:pt x="315098" y="126380"/>
                    <a:pt x="325212" y="133656"/>
                    <a:pt x="340847" y="133656"/>
                  </a:cubicBezTo>
                  <a:lnTo>
                    <a:pt x="439963" y="133730"/>
                  </a:lnTo>
                  <a:lnTo>
                    <a:pt x="439963" y="170480"/>
                  </a:lnTo>
                  <a:lnTo>
                    <a:pt x="338138" y="170421"/>
                  </a:lnTo>
                  <a:cubicBezTo>
                    <a:pt x="322968" y="170421"/>
                    <a:pt x="317240" y="174523"/>
                    <a:pt x="314454" y="189771"/>
                  </a:cubicBezTo>
                  <a:cubicBezTo>
                    <a:pt x="300599" y="265702"/>
                    <a:pt x="233957" y="318644"/>
                    <a:pt x="155549" y="317560"/>
                  </a:cubicBezTo>
                  <a:cubicBezTo>
                    <a:pt x="79774" y="316554"/>
                    <a:pt x="15144" y="260980"/>
                    <a:pt x="2295" y="185901"/>
                  </a:cubicBezTo>
                  <a:cubicBezTo>
                    <a:pt x="-11792" y="103624"/>
                    <a:pt x="40299" y="24598"/>
                    <a:pt x="121880" y="4551"/>
                  </a:cubicBezTo>
                  <a:cubicBezTo>
                    <a:pt x="142062" y="-422"/>
                    <a:pt x="162370" y="-1211"/>
                    <a:pt x="181873" y="1656"/>
                  </a:cubicBezTo>
                  <a:close/>
                  <a:moveTo>
                    <a:pt x="159032" y="41239"/>
                  </a:moveTo>
                  <a:cubicBezTo>
                    <a:pt x="91771" y="41471"/>
                    <a:pt x="40996" y="92633"/>
                    <a:pt x="41305" y="159972"/>
                  </a:cubicBezTo>
                  <a:cubicBezTo>
                    <a:pt x="41538" y="226072"/>
                    <a:pt x="92932" y="277234"/>
                    <a:pt x="159187" y="277234"/>
                  </a:cubicBezTo>
                  <a:cubicBezTo>
                    <a:pt x="225752" y="277234"/>
                    <a:pt x="277456" y="225221"/>
                    <a:pt x="277224" y="158424"/>
                  </a:cubicBezTo>
                  <a:cubicBezTo>
                    <a:pt x="276991" y="92633"/>
                    <a:pt x="224978" y="41007"/>
                    <a:pt x="159032" y="4123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cxnSp>
          <p:nvCxnSpPr>
            <p:cNvPr id="24" name="Conector recto 23">
              <a:extLst>
                <a:ext uri="{FF2B5EF4-FFF2-40B4-BE49-F238E27FC236}">
                  <a16:creationId xmlns:a16="http://schemas.microsoft.com/office/drawing/2014/main" id="{081327AA-04CD-4549-B04E-36053CB26F36}"/>
                </a:ext>
              </a:extLst>
            </p:cNvPr>
            <p:cNvCxnSpPr/>
            <p:nvPr/>
          </p:nvCxnSpPr>
          <p:spPr>
            <a:xfrm>
              <a:off x="907261" y="668632"/>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0664735-F12C-42A1-A8E7-8B0D59F8DF81}"/>
                </a:ext>
              </a:extLst>
            </p:cNvPr>
            <p:cNvCxnSpPr/>
            <p:nvPr/>
          </p:nvCxnSpPr>
          <p:spPr>
            <a:xfrm>
              <a:off x="6680356" y="671628"/>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grpSp>
      <p:pic>
        <p:nvPicPr>
          <p:cNvPr id="28" name="Imagen 27">
            <a:extLst>
              <a:ext uri="{FF2B5EF4-FFF2-40B4-BE49-F238E27FC236}">
                <a16:creationId xmlns:a16="http://schemas.microsoft.com/office/drawing/2014/main" id="{491E7732-7A87-4D54-BB50-3514BB5F81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279132" y="2532983"/>
            <a:ext cx="3612378" cy="1686247"/>
          </a:xfrm>
          <a:prstGeom prst="rect">
            <a:avLst/>
          </a:prstGeom>
        </p:spPr>
      </p:pic>
      <p:sp>
        <p:nvSpPr>
          <p:cNvPr id="29" name="Elipse 28">
            <a:extLst>
              <a:ext uri="{FF2B5EF4-FFF2-40B4-BE49-F238E27FC236}">
                <a16:creationId xmlns:a16="http://schemas.microsoft.com/office/drawing/2014/main" id="{C7ADC7FB-087A-4A25-918C-B52D8FF0EC69}"/>
              </a:ext>
            </a:extLst>
          </p:cNvPr>
          <p:cNvSpPr/>
          <p:nvPr/>
        </p:nvSpPr>
        <p:spPr>
          <a:xfrm>
            <a:off x="3533429" y="2771480"/>
            <a:ext cx="2071396" cy="2071396"/>
          </a:xfrm>
          <a:prstGeom prst="ellipse">
            <a:avLst/>
          </a:prstGeom>
          <a:ln w="57150">
            <a:solidFill>
              <a:srgbClr val="FFF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30" name="Elipse 29">
            <a:extLst>
              <a:ext uri="{FF2B5EF4-FFF2-40B4-BE49-F238E27FC236}">
                <a16:creationId xmlns:a16="http://schemas.microsoft.com/office/drawing/2014/main" id="{DEA9B25F-8655-49FE-B62A-CBD230245750}"/>
              </a:ext>
            </a:extLst>
          </p:cNvPr>
          <p:cNvSpPr/>
          <p:nvPr/>
        </p:nvSpPr>
        <p:spPr>
          <a:xfrm>
            <a:off x="6559930" y="2770077"/>
            <a:ext cx="2071396" cy="2071396"/>
          </a:xfrm>
          <a:prstGeom prst="ellipse">
            <a:avLst/>
          </a:prstGeom>
          <a:ln w="57150">
            <a:solidFill>
              <a:srgbClr val="FFF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sp>
        <p:nvSpPr>
          <p:cNvPr id="31" name="Elipse 30">
            <a:extLst>
              <a:ext uri="{FF2B5EF4-FFF2-40B4-BE49-F238E27FC236}">
                <a16:creationId xmlns:a16="http://schemas.microsoft.com/office/drawing/2014/main" id="{B2793E97-C211-467C-82D5-1391DD89CCC7}"/>
              </a:ext>
            </a:extLst>
          </p:cNvPr>
          <p:cNvSpPr/>
          <p:nvPr/>
        </p:nvSpPr>
        <p:spPr>
          <a:xfrm>
            <a:off x="9700124" y="2770077"/>
            <a:ext cx="2071396" cy="2071396"/>
          </a:xfrm>
          <a:prstGeom prst="ellipse">
            <a:avLst/>
          </a:prstGeom>
          <a:ln w="57150">
            <a:solidFill>
              <a:srgbClr val="FFF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pic>
        <p:nvPicPr>
          <p:cNvPr id="33" name="Gráfico 32">
            <a:extLst>
              <a:ext uri="{FF2B5EF4-FFF2-40B4-BE49-F238E27FC236}">
                <a16:creationId xmlns:a16="http://schemas.microsoft.com/office/drawing/2014/main" id="{A5DEEEEF-F9E1-42F2-A0F6-C48A9FF2C6F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34353" y="3310096"/>
            <a:ext cx="1124039" cy="1021854"/>
          </a:xfrm>
          <a:prstGeom prst="rect">
            <a:avLst/>
          </a:prstGeom>
        </p:spPr>
      </p:pic>
      <p:grpSp>
        <p:nvGrpSpPr>
          <p:cNvPr id="43" name="Grupo 42">
            <a:extLst>
              <a:ext uri="{FF2B5EF4-FFF2-40B4-BE49-F238E27FC236}">
                <a16:creationId xmlns:a16="http://schemas.microsoft.com/office/drawing/2014/main" id="{81B56B87-3096-426A-A072-FD37144FB618}"/>
              </a:ext>
            </a:extLst>
          </p:cNvPr>
          <p:cNvGrpSpPr/>
          <p:nvPr/>
        </p:nvGrpSpPr>
        <p:grpSpPr>
          <a:xfrm>
            <a:off x="7088280" y="3262376"/>
            <a:ext cx="1128388" cy="1000663"/>
            <a:chOff x="6865818" y="2931219"/>
            <a:chExt cx="1678707" cy="1488690"/>
          </a:xfrm>
          <a:solidFill>
            <a:schemeClr val="bg1"/>
          </a:solidFill>
        </p:grpSpPr>
        <p:sp>
          <p:nvSpPr>
            <p:cNvPr id="38" name="Forma libre: forma 37">
              <a:extLst>
                <a:ext uri="{FF2B5EF4-FFF2-40B4-BE49-F238E27FC236}">
                  <a16:creationId xmlns:a16="http://schemas.microsoft.com/office/drawing/2014/main" id="{1EF6C240-6159-4828-AC6D-8AAA3BC12567}"/>
                </a:ext>
              </a:extLst>
            </p:cNvPr>
            <p:cNvSpPr/>
            <p:nvPr/>
          </p:nvSpPr>
          <p:spPr>
            <a:xfrm>
              <a:off x="6865818" y="2931219"/>
              <a:ext cx="1678707" cy="1488690"/>
            </a:xfrm>
            <a:custGeom>
              <a:avLst/>
              <a:gdLst>
                <a:gd name="connsiteX0" fmla="*/ 1206540 w 1678707"/>
                <a:gd name="connsiteY0" fmla="*/ 892783 h 1488690"/>
                <a:gd name="connsiteX1" fmla="*/ 1261975 w 1678707"/>
                <a:gd name="connsiteY1" fmla="*/ 1004797 h 1488690"/>
                <a:gd name="connsiteX2" fmla="*/ 1281406 w 1678707"/>
                <a:gd name="connsiteY2" fmla="*/ 1032419 h 1488690"/>
                <a:gd name="connsiteX3" fmla="*/ 1295122 w 1678707"/>
                <a:gd name="connsiteY3" fmla="*/ 1201202 h 1488690"/>
                <a:gd name="connsiteX4" fmla="*/ 1279692 w 1678707"/>
                <a:gd name="connsiteY4" fmla="*/ 1239398 h 1488690"/>
                <a:gd name="connsiteX5" fmla="*/ 1204063 w 1678707"/>
                <a:gd name="connsiteY5" fmla="*/ 1349602 h 1488690"/>
                <a:gd name="connsiteX6" fmla="*/ 1186823 w 1678707"/>
                <a:gd name="connsiteY6" fmla="*/ 1376272 h 1488690"/>
                <a:gd name="connsiteX7" fmla="*/ 1080048 w 1678707"/>
                <a:gd name="connsiteY7" fmla="*/ 1488476 h 1488690"/>
                <a:gd name="connsiteX8" fmla="*/ 446350 w 1678707"/>
                <a:gd name="connsiteY8" fmla="*/ 1488476 h 1488690"/>
                <a:gd name="connsiteX9" fmla="*/ 293092 w 1678707"/>
                <a:gd name="connsiteY9" fmla="*/ 1445804 h 1488690"/>
                <a:gd name="connsiteX10" fmla="*/ 231656 w 1678707"/>
                <a:gd name="connsiteY10" fmla="*/ 1428374 h 1488690"/>
                <a:gd name="connsiteX11" fmla="*/ 43442 w 1678707"/>
                <a:gd name="connsiteY11" fmla="*/ 1428374 h 1488690"/>
                <a:gd name="connsiteX12" fmla="*/ 8 w 1678707"/>
                <a:gd name="connsiteY12" fmla="*/ 1385892 h 1488690"/>
                <a:gd name="connsiteX13" fmla="*/ 961 w 1678707"/>
                <a:gd name="connsiteY13" fmla="*/ 997939 h 1488690"/>
                <a:gd name="connsiteX14" fmla="*/ 52586 w 1678707"/>
                <a:gd name="connsiteY14" fmla="*/ 947361 h 1488690"/>
                <a:gd name="connsiteX15" fmla="*/ 144693 w 1678707"/>
                <a:gd name="connsiteY15" fmla="*/ 947742 h 1488690"/>
                <a:gd name="connsiteX16" fmla="*/ 475306 w 1678707"/>
                <a:gd name="connsiteY16" fmla="*/ 848491 h 1488690"/>
                <a:gd name="connsiteX17" fmla="*/ 641231 w 1678707"/>
                <a:gd name="connsiteY17" fmla="*/ 731334 h 1488690"/>
                <a:gd name="connsiteX18" fmla="*/ 641898 w 1678707"/>
                <a:gd name="connsiteY18" fmla="*/ 693234 h 1488690"/>
                <a:gd name="connsiteX19" fmla="*/ 562555 w 1678707"/>
                <a:gd name="connsiteY19" fmla="*/ 620844 h 1488690"/>
                <a:gd name="connsiteX20" fmla="*/ 556078 w 1678707"/>
                <a:gd name="connsiteY20" fmla="*/ 577505 h 1488690"/>
                <a:gd name="connsiteX21" fmla="*/ 599035 w 1678707"/>
                <a:gd name="connsiteY21" fmla="*/ 584363 h 1488690"/>
                <a:gd name="connsiteX22" fmla="*/ 1007944 w 1678707"/>
                <a:gd name="connsiteY22" fmla="*/ 874876 h 1488690"/>
                <a:gd name="connsiteX23" fmla="*/ 1126054 w 1678707"/>
                <a:gd name="connsiteY23" fmla="*/ 877066 h 1488690"/>
                <a:gd name="connsiteX24" fmla="*/ 1522294 w 1678707"/>
                <a:gd name="connsiteY24" fmla="*/ 601508 h 1488690"/>
                <a:gd name="connsiteX25" fmla="*/ 1606685 w 1678707"/>
                <a:gd name="connsiteY25" fmla="*/ 270133 h 1488690"/>
                <a:gd name="connsiteX26" fmla="*/ 1328841 w 1678707"/>
                <a:gd name="connsiteY26" fmla="*/ 54678 h 1488690"/>
                <a:gd name="connsiteX27" fmla="*/ 1109861 w 1678707"/>
                <a:gd name="connsiteY27" fmla="*/ 119924 h 1488690"/>
                <a:gd name="connsiteX28" fmla="*/ 1030327 w 1678707"/>
                <a:gd name="connsiteY28" fmla="*/ 121067 h 1488690"/>
                <a:gd name="connsiteX29" fmla="*/ 754579 w 1678707"/>
                <a:gd name="connsiteY29" fmla="*/ 63727 h 1488690"/>
                <a:gd name="connsiteX30" fmla="*/ 710383 w 1678707"/>
                <a:gd name="connsiteY30" fmla="*/ 48582 h 1488690"/>
                <a:gd name="connsiteX31" fmla="*/ 741910 w 1678707"/>
                <a:gd name="connsiteY31" fmla="*/ 13435 h 1488690"/>
                <a:gd name="connsiteX32" fmla="*/ 1029565 w 1678707"/>
                <a:gd name="connsiteY32" fmla="*/ 57726 h 1488690"/>
                <a:gd name="connsiteX33" fmla="*/ 1111099 w 1678707"/>
                <a:gd name="connsiteY33" fmla="*/ 56488 h 1488690"/>
                <a:gd name="connsiteX34" fmla="*/ 1490480 w 1678707"/>
                <a:gd name="connsiteY34" fmla="*/ 53059 h 1488690"/>
                <a:gd name="connsiteX35" fmla="*/ 1678694 w 1678707"/>
                <a:gd name="connsiteY35" fmla="*/ 383386 h 1488690"/>
                <a:gd name="connsiteX36" fmla="*/ 1587349 w 1678707"/>
                <a:gd name="connsiteY36" fmla="*/ 608938 h 1488690"/>
                <a:gd name="connsiteX37" fmla="*/ 1265881 w 1678707"/>
                <a:gd name="connsiteY37" fmla="*/ 856492 h 1488690"/>
                <a:gd name="connsiteX38" fmla="*/ 1206635 w 1678707"/>
                <a:gd name="connsiteY38" fmla="*/ 892878 h 1488690"/>
                <a:gd name="connsiteX39" fmla="*/ 739339 w 1678707"/>
                <a:gd name="connsiteY39" fmla="*/ 1437803 h 1488690"/>
                <a:gd name="connsiteX40" fmla="*/ 1074619 w 1678707"/>
                <a:gd name="connsiteY40" fmla="*/ 1437803 h 1488690"/>
                <a:gd name="connsiteX41" fmla="*/ 1135960 w 1678707"/>
                <a:gd name="connsiteY41" fmla="*/ 1394845 h 1488690"/>
                <a:gd name="connsiteX42" fmla="*/ 1075762 w 1678707"/>
                <a:gd name="connsiteY42" fmla="*/ 1351221 h 1488690"/>
                <a:gd name="connsiteX43" fmla="*/ 837732 w 1678707"/>
                <a:gd name="connsiteY43" fmla="*/ 1351031 h 1488690"/>
                <a:gd name="connsiteX44" fmla="*/ 691904 w 1678707"/>
                <a:gd name="connsiteY44" fmla="*/ 1350935 h 1488690"/>
                <a:gd name="connsiteX45" fmla="*/ 653233 w 1678707"/>
                <a:gd name="connsiteY45" fmla="*/ 1325218 h 1488690"/>
                <a:gd name="connsiteX46" fmla="*/ 693238 w 1678707"/>
                <a:gd name="connsiteY46" fmla="*/ 1300643 h 1488690"/>
                <a:gd name="connsiteX47" fmla="*/ 716288 w 1678707"/>
                <a:gd name="connsiteY47" fmla="*/ 1300548 h 1488690"/>
                <a:gd name="connsiteX48" fmla="*/ 1050235 w 1678707"/>
                <a:gd name="connsiteY48" fmla="*/ 1300548 h 1488690"/>
                <a:gd name="connsiteX49" fmla="*/ 1169202 w 1678707"/>
                <a:gd name="connsiteY49" fmla="*/ 1300358 h 1488690"/>
                <a:gd name="connsiteX50" fmla="*/ 1229019 w 1678707"/>
                <a:gd name="connsiteY50" fmla="*/ 1256638 h 1488690"/>
                <a:gd name="connsiteX51" fmla="*/ 1168630 w 1678707"/>
                <a:gd name="connsiteY51" fmla="*/ 1213490 h 1488690"/>
                <a:gd name="connsiteX52" fmla="*/ 1141770 w 1678707"/>
                <a:gd name="connsiteY52" fmla="*/ 1213394 h 1488690"/>
                <a:gd name="connsiteX53" fmla="*/ 803918 w 1678707"/>
                <a:gd name="connsiteY53" fmla="*/ 1212918 h 1488690"/>
                <a:gd name="connsiteX54" fmla="*/ 747054 w 1678707"/>
                <a:gd name="connsiteY54" fmla="*/ 1187677 h 1488690"/>
                <a:gd name="connsiteX55" fmla="*/ 804871 w 1678707"/>
                <a:gd name="connsiteY55" fmla="*/ 1163197 h 1488690"/>
                <a:gd name="connsiteX56" fmla="*/ 1238639 w 1678707"/>
                <a:gd name="connsiteY56" fmla="*/ 1162531 h 1488690"/>
                <a:gd name="connsiteX57" fmla="*/ 1288931 w 1678707"/>
                <a:gd name="connsiteY57" fmla="*/ 1121573 h 1488690"/>
                <a:gd name="connsiteX58" fmla="*/ 1239877 w 1678707"/>
                <a:gd name="connsiteY58" fmla="*/ 1079949 h 1488690"/>
                <a:gd name="connsiteX59" fmla="*/ 1193776 w 1678707"/>
                <a:gd name="connsiteY59" fmla="*/ 1079854 h 1488690"/>
                <a:gd name="connsiteX60" fmla="*/ 783058 w 1678707"/>
                <a:gd name="connsiteY60" fmla="*/ 1079473 h 1488690"/>
                <a:gd name="connsiteX61" fmla="*/ 728385 w 1678707"/>
                <a:gd name="connsiteY61" fmla="*/ 1049183 h 1488690"/>
                <a:gd name="connsiteX62" fmla="*/ 784011 w 1678707"/>
                <a:gd name="connsiteY62" fmla="*/ 1025466 h 1488690"/>
                <a:gd name="connsiteX63" fmla="*/ 1018135 w 1678707"/>
                <a:gd name="connsiteY63" fmla="*/ 1024990 h 1488690"/>
                <a:gd name="connsiteX64" fmla="*/ 1167868 w 1678707"/>
                <a:gd name="connsiteY64" fmla="*/ 1024228 h 1488690"/>
                <a:gd name="connsiteX65" fmla="*/ 1210636 w 1678707"/>
                <a:gd name="connsiteY65" fmla="*/ 980794 h 1488690"/>
                <a:gd name="connsiteX66" fmla="*/ 1166630 w 1678707"/>
                <a:gd name="connsiteY66" fmla="*/ 942598 h 1488690"/>
                <a:gd name="connsiteX67" fmla="*/ 1155105 w 1678707"/>
                <a:gd name="connsiteY67" fmla="*/ 942408 h 1488690"/>
                <a:gd name="connsiteX68" fmla="*/ 444921 w 1678707"/>
                <a:gd name="connsiteY68" fmla="*/ 942408 h 1488690"/>
                <a:gd name="connsiteX69" fmla="*/ 345004 w 1678707"/>
                <a:gd name="connsiteY69" fmla="*/ 964792 h 1488690"/>
                <a:gd name="connsiteX70" fmla="*/ 187555 w 1678707"/>
                <a:gd name="connsiteY70" fmla="*/ 998415 h 1488690"/>
                <a:gd name="connsiteX71" fmla="*/ 87733 w 1678707"/>
                <a:gd name="connsiteY71" fmla="*/ 997843 h 1488690"/>
                <a:gd name="connsiteX72" fmla="*/ 51062 w 1678707"/>
                <a:gd name="connsiteY72" fmla="*/ 1032800 h 1488690"/>
                <a:gd name="connsiteX73" fmla="*/ 51253 w 1678707"/>
                <a:gd name="connsiteY73" fmla="*/ 1343696 h 1488690"/>
                <a:gd name="connsiteX74" fmla="*/ 84781 w 1678707"/>
                <a:gd name="connsiteY74" fmla="*/ 1377986 h 1488690"/>
                <a:gd name="connsiteX75" fmla="*/ 215273 w 1678707"/>
                <a:gd name="connsiteY75" fmla="*/ 1377415 h 1488690"/>
                <a:gd name="connsiteX76" fmla="*/ 327763 w 1678707"/>
                <a:gd name="connsiteY76" fmla="*/ 1405228 h 1488690"/>
                <a:gd name="connsiteX77" fmla="*/ 410917 w 1678707"/>
                <a:gd name="connsiteY77" fmla="*/ 1432469 h 1488690"/>
                <a:gd name="connsiteX78" fmla="*/ 739339 w 1678707"/>
                <a:gd name="connsiteY78" fmla="*/ 1437994 h 1488690"/>
                <a:gd name="connsiteX79" fmla="*/ 526264 w 1678707"/>
                <a:gd name="connsiteY79" fmla="*/ 887258 h 1488690"/>
                <a:gd name="connsiteX80" fmla="*/ 667996 w 1678707"/>
                <a:gd name="connsiteY80" fmla="*/ 887830 h 1488690"/>
                <a:gd name="connsiteX81" fmla="*/ 781534 w 1678707"/>
                <a:gd name="connsiteY81" fmla="*/ 853254 h 1488690"/>
                <a:gd name="connsiteX82" fmla="*/ 779534 w 1678707"/>
                <a:gd name="connsiteY82" fmla="*/ 794294 h 1488690"/>
                <a:gd name="connsiteX83" fmla="*/ 639136 w 1678707"/>
                <a:gd name="connsiteY83" fmla="*/ 796104 h 1488690"/>
                <a:gd name="connsiteX84" fmla="*/ 526264 w 1678707"/>
                <a:gd name="connsiteY84" fmla="*/ 887258 h 148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78707" h="1488690">
                  <a:moveTo>
                    <a:pt x="1206540" y="892783"/>
                  </a:moveTo>
                  <a:cubicBezTo>
                    <a:pt x="1249402" y="923453"/>
                    <a:pt x="1271691" y="957172"/>
                    <a:pt x="1261975" y="1004797"/>
                  </a:cubicBezTo>
                  <a:cubicBezTo>
                    <a:pt x="1258451" y="1021942"/>
                    <a:pt x="1269310" y="1026038"/>
                    <a:pt x="1281406" y="1032419"/>
                  </a:cubicBezTo>
                  <a:cubicBezTo>
                    <a:pt x="1356940" y="1072424"/>
                    <a:pt x="1363702" y="1151101"/>
                    <a:pt x="1295122" y="1201202"/>
                  </a:cubicBezTo>
                  <a:cubicBezTo>
                    <a:pt x="1279882" y="1212347"/>
                    <a:pt x="1278073" y="1222348"/>
                    <a:pt x="1279692" y="1239398"/>
                  </a:cubicBezTo>
                  <a:cubicBezTo>
                    <a:pt x="1285693" y="1300453"/>
                    <a:pt x="1264357" y="1332076"/>
                    <a:pt x="1204063" y="1349602"/>
                  </a:cubicBezTo>
                  <a:cubicBezTo>
                    <a:pt x="1187204" y="1354460"/>
                    <a:pt x="1186061" y="1361127"/>
                    <a:pt x="1186823" y="1376272"/>
                  </a:cubicBezTo>
                  <a:cubicBezTo>
                    <a:pt x="1190824" y="1450662"/>
                    <a:pt x="1154819" y="1488381"/>
                    <a:pt x="1080048" y="1488476"/>
                  </a:cubicBezTo>
                  <a:cubicBezTo>
                    <a:pt x="868783" y="1488762"/>
                    <a:pt x="657519" y="1488762"/>
                    <a:pt x="446350" y="1488476"/>
                  </a:cubicBezTo>
                  <a:cubicBezTo>
                    <a:pt x="391581" y="1488381"/>
                    <a:pt x="339670" y="1475713"/>
                    <a:pt x="293092" y="1445804"/>
                  </a:cubicBezTo>
                  <a:cubicBezTo>
                    <a:pt x="274138" y="1433612"/>
                    <a:pt x="254611" y="1428088"/>
                    <a:pt x="231656" y="1428374"/>
                  </a:cubicBezTo>
                  <a:cubicBezTo>
                    <a:pt x="168982" y="1429326"/>
                    <a:pt x="106212" y="1427326"/>
                    <a:pt x="43442" y="1428374"/>
                  </a:cubicBezTo>
                  <a:cubicBezTo>
                    <a:pt x="12772" y="1428850"/>
                    <a:pt x="-373" y="1418277"/>
                    <a:pt x="8" y="1385892"/>
                  </a:cubicBezTo>
                  <a:cubicBezTo>
                    <a:pt x="1342" y="1256638"/>
                    <a:pt x="484" y="1127288"/>
                    <a:pt x="961" y="997939"/>
                  </a:cubicBezTo>
                  <a:cubicBezTo>
                    <a:pt x="1151" y="952886"/>
                    <a:pt x="6676" y="947837"/>
                    <a:pt x="52586" y="947361"/>
                  </a:cubicBezTo>
                  <a:cubicBezTo>
                    <a:pt x="83352" y="947075"/>
                    <a:pt x="114308" y="944694"/>
                    <a:pt x="144693" y="947742"/>
                  </a:cubicBezTo>
                  <a:cubicBezTo>
                    <a:pt x="268708" y="960029"/>
                    <a:pt x="372912" y="904308"/>
                    <a:pt x="475306" y="848491"/>
                  </a:cubicBezTo>
                  <a:cubicBezTo>
                    <a:pt x="534361" y="816297"/>
                    <a:pt x="585510" y="769910"/>
                    <a:pt x="641231" y="731334"/>
                  </a:cubicBezTo>
                  <a:cubicBezTo>
                    <a:pt x="661805" y="717046"/>
                    <a:pt x="657805" y="707045"/>
                    <a:pt x="641898" y="693234"/>
                  </a:cubicBezTo>
                  <a:cubicBezTo>
                    <a:pt x="614847" y="669707"/>
                    <a:pt x="588463" y="645514"/>
                    <a:pt x="562555" y="620844"/>
                  </a:cubicBezTo>
                  <a:cubicBezTo>
                    <a:pt x="549696" y="608652"/>
                    <a:pt x="540361" y="593126"/>
                    <a:pt x="556078" y="577505"/>
                  </a:cubicBezTo>
                  <a:cubicBezTo>
                    <a:pt x="571794" y="561884"/>
                    <a:pt x="586177" y="571600"/>
                    <a:pt x="599035" y="584363"/>
                  </a:cubicBezTo>
                  <a:cubicBezTo>
                    <a:pt x="719431" y="703521"/>
                    <a:pt x="862592" y="790865"/>
                    <a:pt x="1007944" y="874876"/>
                  </a:cubicBezTo>
                  <a:cubicBezTo>
                    <a:pt x="1045472" y="896593"/>
                    <a:pt x="1089954" y="897164"/>
                    <a:pt x="1126054" y="877066"/>
                  </a:cubicBezTo>
                  <a:cubicBezTo>
                    <a:pt x="1267119" y="798580"/>
                    <a:pt x="1402183" y="710951"/>
                    <a:pt x="1522294" y="601508"/>
                  </a:cubicBezTo>
                  <a:cubicBezTo>
                    <a:pt x="1624306" y="508544"/>
                    <a:pt x="1649833" y="396054"/>
                    <a:pt x="1606685" y="270133"/>
                  </a:cubicBezTo>
                  <a:cubicBezTo>
                    <a:pt x="1562299" y="140308"/>
                    <a:pt x="1463905" y="69537"/>
                    <a:pt x="1328841" y="54678"/>
                  </a:cubicBezTo>
                  <a:cubicBezTo>
                    <a:pt x="1248355" y="45820"/>
                    <a:pt x="1172821" y="68775"/>
                    <a:pt x="1109861" y="119924"/>
                  </a:cubicBezTo>
                  <a:cubicBezTo>
                    <a:pt x="1079953" y="144213"/>
                    <a:pt x="1060236" y="143165"/>
                    <a:pt x="1030327" y="121067"/>
                  </a:cubicBezTo>
                  <a:cubicBezTo>
                    <a:pt x="948031" y="60012"/>
                    <a:pt x="855925" y="37819"/>
                    <a:pt x="754579" y="63727"/>
                  </a:cubicBezTo>
                  <a:cubicBezTo>
                    <a:pt x="736672" y="68299"/>
                    <a:pt x="716479" y="72680"/>
                    <a:pt x="710383" y="48582"/>
                  </a:cubicBezTo>
                  <a:cubicBezTo>
                    <a:pt x="704382" y="24865"/>
                    <a:pt x="724194" y="17816"/>
                    <a:pt x="741910" y="13435"/>
                  </a:cubicBezTo>
                  <a:cubicBezTo>
                    <a:pt x="843828" y="-11902"/>
                    <a:pt x="941459" y="1433"/>
                    <a:pt x="1029565" y="57726"/>
                  </a:cubicBezTo>
                  <a:cubicBezTo>
                    <a:pt x="1061569" y="78205"/>
                    <a:pt x="1081762" y="73918"/>
                    <a:pt x="1111099" y="56488"/>
                  </a:cubicBezTo>
                  <a:cubicBezTo>
                    <a:pt x="1236258" y="-17426"/>
                    <a:pt x="1364845" y="-19046"/>
                    <a:pt x="1490480" y="53059"/>
                  </a:cubicBezTo>
                  <a:cubicBezTo>
                    <a:pt x="1616496" y="125353"/>
                    <a:pt x="1677361" y="239463"/>
                    <a:pt x="1678694" y="383386"/>
                  </a:cubicBezTo>
                  <a:cubicBezTo>
                    <a:pt x="1679456" y="469873"/>
                    <a:pt x="1647643" y="545311"/>
                    <a:pt x="1587349" y="608938"/>
                  </a:cubicBezTo>
                  <a:cubicBezTo>
                    <a:pt x="1493052" y="708379"/>
                    <a:pt x="1380562" y="783721"/>
                    <a:pt x="1265881" y="856492"/>
                  </a:cubicBezTo>
                  <a:cubicBezTo>
                    <a:pt x="1247688" y="868018"/>
                    <a:pt x="1229209" y="879067"/>
                    <a:pt x="1206635" y="892878"/>
                  </a:cubicBezTo>
                  <a:close/>
                  <a:moveTo>
                    <a:pt x="739339" y="1437803"/>
                  </a:moveTo>
                  <a:cubicBezTo>
                    <a:pt x="869926" y="1437803"/>
                    <a:pt x="972320" y="1437899"/>
                    <a:pt x="1074619" y="1437803"/>
                  </a:cubicBezTo>
                  <a:cubicBezTo>
                    <a:pt x="1105003" y="1437803"/>
                    <a:pt x="1135293" y="1430469"/>
                    <a:pt x="1135960" y="1394845"/>
                  </a:cubicBezTo>
                  <a:cubicBezTo>
                    <a:pt x="1136626" y="1358365"/>
                    <a:pt x="1106051" y="1351316"/>
                    <a:pt x="1075762" y="1351221"/>
                  </a:cubicBezTo>
                  <a:cubicBezTo>
                    <a:pt x="996418" y="1350840"/>
                    <a:pt x="917075" y="1351031"/>
                    <a:pt x="837732" y="1351031"/>
                  </a:cubicBezTo>
                  <a:cubicBezTo>
                    <a:pt x="789154" y="1351031"/>
                    <a:pt x="740482" y="1351221"/>
                    <a:pt x="691904" y="1350935"/>
                  </a:cubicBezTo>
                  <a:cubicBezTo>
                    <a:pt x="673616" y="1350840"/>
                    <a:pt x="652566" y="1350649"/>
                    <a:pt x="653233" y="1325218"/>
                  </a:cubicBezTo>
                  <a:cubicBezTo>
                    <a:pt x="653899" y="1300167"/>
                    <a:pt x="675045" y="1301120"/>
                    <a:pt x="693238" y="1300643"/>
                  </a:cubicBezTo>
                  <a:cubicBezTo>
                    <a:pt x="700953" y="1300453"/>
                    <a:pt x="708573" y="1300548"/>
                    <a:pt x="716288" y="1300548"/>
                  </a:cubicBezTo>
                  <a:cubicBezTo>
                    <a:pt x="827635" y="1300548"/>
                    <a:pt x="938983" y="1300548"/>
                    <a:pt x="1050235" y="1300548"/>
                  </a:cubicBezTo>
                  <a:cubicBezTo>
                    <a:pt x="1089859" y="1300548"/>
                    <a:pt x="1129578" y="1300739"/>
                    <a:pt x="1169202" y="1300358"/>
                  </a:cubicBezTo>
                  <a:cubicBezTo>
                    <a:pt x="1199396" y="1300072"/>
                    <a:pt x="1229114" y="1294262"/>
                    <a:pt x="1229019" y="1256638"/>
                  </a:cubicBezTo>
                  <a:cubicBezTo>
                    <a:pt x="1228924" y="1218728"/>
                    <a:pt x="1198348" y="1214633"/>
                    <a:pt x="1168630" y="1213490"/>
                  </a:cubicBezTo>
                  <a:cubicBezTo>
                    <a:pt x="1159677" y="1213109"/>
                    <a:pt x="1150723" y="1213394"/>
                    <a:pt x="1141770" y="1213394"/>
                  </a:cubicBezTo>
                  <a:cubicBezTo>
                    <a:pt x="1029184" y="1213394"/>
                    <a:pt x="916599" y="1214061"/>
                    <a:pt x="803918" y="1212918"/>
                  </a:cubicBezTo>
                  <a:cubicBezTo>
                    <a:pt x="782296" y="1212728"/>
                    <a:pt x="746482" y="1224634"/>
                    <a:pt x="747054" y="1187677"/>
                  </a:cubicBezTo>
                  <a:cubicBezTo>
                    <a:pt x="747625" y="1151482"/>
                    <a:pt x="783154" y="1163388"/>
                    <a:pt x="804871" y="1163197"/>
                  </a:cubicBezTo>
                  <a:cubicBezTo>
                    <a:pt x="949460" y="1162150"/>
                    <a:pt x="1094050" y="1162531"/>
                    <a:pt x="1238639" y="1162531"/>
                  </a:cubicBezTo>
                  <a:cubicBezTo>
                    <a:pt x="1266643" y="1162531"/>
                    <a:pt x="1288455" y="1150910"/>
                    <a:pt x="1288931" y="1121573"/>
                  </a:cubicBezTo>
                  <a:cubicBezTo>
                    <a:pt x="1289407" y="1092141"/>
                    <a:pt x="1268357" y="1079759"/>
                    <a:pt x="1239877" y="1079949"/>
                  </a:cubicBezTo>
                  <a:cubicBezTo>
                    <a:pt x="1224542" y="1080044"/>
                    <a:pt x="1209207" y="1079854"/>
                    <a:pt x="1193776" y="1079854"/>
                  </a:cubicBezTo>
                  <a:cubicBezTo>
                    <a:pt x="1056902" y="1079854"/>
                    <a:pt x="919933" y="1080140"/>
                    <a:pt x="783058" y="1079473"/>
                  </a:cubicBezTo>
                  <a:cubicBezTo>
                    <a:pt x="760103" y="1079378"/>
                    <a:pt x="726480" y="1084997"/>
                    <a:pt x="728385" y="1049183"/>
                  </a:cubicBezTo>
                  <a:cubicBezTo>
                    <a:pt x="730099" y="1016132"/>
                    <a:pt x="762770" y="1025752"/>
                    <a:pt x="784011" y="1025466"/>
                  </a:cubicBezTo>
                  <a:cubicBezTo>
                    <a:pt x="862021" y="1024513"/>
                    <a:pt x="940126" y="1025085"/>
                    <a:pt x="1018135" y="1024990"/>
                  </a:cubicBezTo>
                  <a:cubicBezTo>
                    <a:pt x="1068046" y="1024990"/>
                    <a:pt x="1117957" y="1025371"/>
                    <a:pt x="1167868" y="1024228"/>
                  </a:cubicBezTo>
                  <a:cubicBezTo>
                    <a:pt x="1194919" y="1023656"/>
                    <a:pt x="1211874" y="1008702"/>
                    <a:pt x="1210636" y="980794"/>
                  </a:cubicBezTo>
                  <a:cubicBezTo>
                    <a:pt x="1209493" y="954695"/>
                    <a:pt x="1191967" y="943075"/>
                    <a:pt x="1166630" y="942598"/>
                  </a:cubicBezTo>
                  <a:cubicBezTo>
                    <a:pt x="1162820" y="942598"/>
                    <a:pt x="1158915" y="942408"/>
                    <a:pt x="1155105" y="942408"/>
                  </a:cubicBezTo>
                  <a:cubicBezTo>
                    <a:pt x="918409" y="942408"/>
                    <a:pt x="681617" y="942313"/>
                    <a:pt x="444921" y="942408"/>
                  </a:cubicBezTo>
                  <a:cubicBezTo>
                    <a:pt x="409964" y="942408"/>
                    <a:pt x="373483" y="945742"/>
                    <a:pt x="345004" y="964792"/>
                  </a:cubicBezTo>
                  <a:cubicBezTo>
                    <a:pt x="295855" y="997653"/>
                    <a:pt x="243181" y="1000891"/>
                    <a:pt x="187555" y="998415"/>
                  </a:cubicBezTo>
                  <a:cubicBezTo>
                    <a:pt x="154313" y="996891"/>
                    <a:pt x="120976" y="999272"/>
                    <a:pt x="87733" y="997843"/>
                  </a:cubicBezTo>
                  <a:cubicBezTo>
                    <a:pt x="61921" y="996796"/>
                    <a:pt x="50776" y="1005463"/>
                    <a:pt x="51062" y="1032800"/>
                  </a:cubicBezTo>
                  <a:cubicBezTo>
                    <a:pt x="52110" y="1136432"/>
                    <a:pt x="51919" y="1240064"/>
                    <a:pt x="51253" y="1343696"/>
                  </a:cubicBezTo>
                  <a:cubicBezTo>
                    <a:pt x="51062" y="1368080"/>
                    <a:pt x="59730" y="1378653"/>
                    <a:pt x="84781" y="1377986"/>
                  </a:cubicBezTo>
                  <a:cubicBezTo>
                    <a:pt x="128215" y="1376939"/>
                    <a:pt x="171839" y="1378939"/>
                    <a:pt x="215273" y="1377415"/>
                  </a:cubicBezTo>
                  <a:cubicBezTo>
                    <a:pt x="255754" y="1376081"/>
                    <a:pt x="292902" y="1380272"/>
                    <a:pt x="327763" y="1405228"/>
                  </a:cubicBezTo>
                  <a:cubicBezTo>
                    <a:pt x="351385" y="1422182"/>
                    <a:pt x="381199" y="1429231"/>
                    <a:pt x="410917" y="1432469"/>
                  </a:cubicBezTo>
                  <a:cubicBezTo>
                    <a:pt x="529598" y="1445423"/>
                    <a:pt x="648756" y="1433898"/>
                    <a:pt x="739339" y="1437994"/>
                  </a:cubicBezTo>
                  <a:close/>
                  <a:moveTo>
                    <a:pt x="526264" y="887258"/>
                  </a:moveTo>
                  <a:cubicBezTo>
                    <a:pt x="581509" y="887258"/>
                    <a:pt x="624848" y="885258"/>
                    <a:pt x="667996" y="887830"/>
                  </a:cubicBezTo>
                  <a:cubicBezTo>
                    <a:pt x="710954" y="890401"/>
                    <a:pt x="747244" y="880495"/>
                    <a:pt x="781534" y="853254"/>
                  </a:cubicBezTo>
                  <a:cubicBezTo>
                    <a:pt x="821063" y="821821"/>
                    <a:pt x="818587" y="828489"/>
                    <a:pt x="779534" y="794294"/>
                  </a:cubicBezTo>
                  <a:cubicBezTo>
                    <a:pt x="728671" y="749622"/>
                    <a:pt x="687523" y="750098"/>
                    <a:pt x="639136" y="796104"/>
                  </a:cubicBezTo>
                  <a:cubicBezTo>
                    <a:pt x="607322" y="826393"/>
                    <a:pt x="563507" y="842872"/>
                    <a:pt x="526264" y="887258"/>
                  </a:cubicBezTo>
                  <a:close/>
                </a:path>
              </a:pathLst>
            </a:custGeom>
            <a:grpFill/>
            <a:ln w="9525" cap="flat">
              <a:noFill/>
              <a:prstDash val="solid"/>
              <a:miter/>
            </a:ln>
          </p:spPr>
          <p:txBody>
            <a:bodyPr rtlCol="0" anchor="ctr"/>
            <a:lstStyle/>
            <a:p>
              <a:pPr algn="r" rtl="1"/>
              <a:endParaRPr lang="LID4096">
                <a:solidFill>
                  <a:schemeClr val="bg1"/>
                </a:solidFill>
                <a:cs typeface="B Nazanin" panose="00000400000000000000" pitchFamily="2" charset="-78"/>
              </a:endParaRPr>
            </a:p>
          </p:txBody>
        </p:sp>
        <p:sp>
          <p:nvSpPr>
            <p:cNvPr id="39" name="Forma libre: forma 38">
              <a:extLst>
                <a:ext uri="{FF2B5EF4-FFF2-40B4-BE49-F238E27FC236}">
                  <a16:creationId xmlns:a16="http://schemas.microsoft.com/office/drawing/2014/main" id="{1647948C-BD52-41D6-A249-F1EC8080DC57}"/>
                </a:ext>
              </a:extLst>
            </p:cNvPr>
            <p:cNvSpPr/>
            <p:nvPr/>
          </p:nvSpPr>
          <p:spPr>
            <a:xfrm>
              <a:off x="7171094" y="3112833"/>
              <a:ext cx="912858" cy="462566"/>
            </a:xfrm>
            <a:custGeom>
              <a:avLst/>
              <a:gdLst>
                <a:gd name="connsiteX0" fmla="*/ 421394 w 912858"/>
                <a:gd name="connsiteY0" fmla="*/ 368269 h 462566"/>
                <a:gd name="connsiteX1" fmla="*/ 468924 w 912858"/>
                <a:gd name="connsiteY1" fmla="*/ 282258 h 462566"/>
                <a:gd name="connsiteX2" fmla="*/ 501500 w 912858"/>
                <a:gd name="connsiteY2" fmla="*/ 253779 h 462566"/>
                <a:gd name="connsiteX3" fmla="*/ 531313 w 912858"/>
                <a:gd name="connsiteY3" fmla="*/ 285021 h 462566"/>
                <a:gd name="connsiteX4" fmla="*/ 562460 w 912858"/>
                <a:gd name="connsiteY4" fmla="*/ 335598 h 462566"/>
                <a:gd name="connsiteX5" fmla="*/ 625134 w 912858"/>
                <a:gd name="connsiteY5" fmla="*/ 135764 h 462566"/>
                <a:gd name="connsiteX6" fmla="*/ 659805 w 912858"/>
                <a:gd name="connsiteY6" fmla="*/ 25941 h 462566"/>
                <a:gd name="connsiteX7" fmla="*/ 688761 w 912858"/>
                <a:gd name="connsiteY7" fmla="*/ 33 h 462566"/>
                <a:gd name="connsiteX8" fmla="*/ 715145 w 912858"/>
                <a:gd name="connsiteY8" fmla="*/ 28512 h 462566"/>
                <a:gd name="connsiteX9" fmla="*/ 790488 w 912858"/>
                <a:gd name="connsiteY9" fmla="*/ 314262 h 462566"/>
                <a:gd name="connsiteX10" fmla="*/ 848019 w 912858"/>
                <a:gd name="connsiteY10" fmla="*/ 358268 h 462566"/>
                <a:gd name="connsiteX11" fmla="*/ 890120 w 912858"/>
                <a:gd name="connsiteY11" fmla="*/ 358935 h 462566"/>
                <a:gd name="connsiteX12" fmla="*/ 912789 w 912858"/>
                <a:gd name="connsiteY12" fmla="*/ 380556 h 462566"/>
                <a:gd name="connsiteX13" fmla="*/ 893930 w 912858"/>
                <a:gd name="connsiteY13" fmla="*/ 405607 h 462566"/>
                <a:gd name="connsiteX14" fmla="*/ 779153 w 912858"/>
                <a:gd name="connsiteY14" fmla="*/ 406179 h 462566"/>
                <a:gd name="connsiteX15" fmla="*/ 751626 w 912858"/>
                <a:gd name="connsiteY15" fmla="*/ 368555 h 462566"/>
                <a:gd name="connsiteX16" fmla="*/ 696000 w 912858"/>
                <a:gd name="connsiteY16" fmla="*/ 160910 h 462566"/>
                <a:gd name="connsiteX17" fmla="*/ 684284 w 912858"/>
                <a:gd name="connsiteY17" fmla="*/ 121667 h 462566"/>
                <a:gd name="connsiteX18" fmla="*/ 598845 w 912858"/>
                <a:gd name="connsiteY18" fmla="*/ 395987 h 462566"/>
                <a:gd name="connsiteX19" fmla="*/ 588368 w 912858"/>
                <a:gd name="connsiteY19" fmla="*/ 428848 h 462566"/>
                <a:gd name="connsiteX20" fmla="*/ 564460 w 912858"/>
                <a:gd name="connsiteY20" fmla="*/ 451137 h 462566"/>
                <a:gd name="connsiteX21" fmla="*/ 535409 w 912858"/>
                <a:gd name="connsiteY21" fmla="*/ 430467 h 462566"/>
                <a:gd name="connsiteX22" fmla="*/ 509215 w 912858"/>
                <a:gd name="connsiteY22" fmla="*/ 366555 h 462566"/>
                <a:gd name="connsiteX23" fmla="*/ 483974 w 912858"/>
                <a:gd name="connsiteY23" fmla="*/ 365602 h 462566"/>
                <a:gd name="connsiteX24" fmla="*/ 451493 w 912858"/>
                <a:gd name="connsiteY24" fmla="*/ 426562 h 462566"/>
                <a:gd name="connsiteX25" fmla="*/ 415965 w 912858"/>
                <a:gd name="connsiteY25" fmla="*/ 462567 h 462566"/>
                <a:gd name="connsiteX26" fmla="*/ 381961 w 912858"/>
                <a:gd name="connsiteY26" fmla="*/ 425895 h 462566"/>
                <a:gd name="connsiteX27" fmla="*/ 300332 w 912858"/>
                <a:gd name="connsiteY27" fmla="*/ 252159 h 462566"/>
                <a:gd name="connsiteX28" fmla="*/ 269185 w 912858"/>
                <a:gd name="connsiteY28" fmla="*/ 250921 h 462566"/>
                <a:gd name="connsiteX29" fmla="*/ 208796 w 912858"/>
                <a:gd name="connsiteY29" fmla="*/ 357887 h 462566"/>
                <a:gd name="connsiteX30" fmla="*/ 153456 w 912858"/>
                <a:gd name="connsiteY30" fmla="*/ 390939 h 462566"/>
                <a:gd name="connsiteX31" fmla="*/ 38299 w 912858"/>
                <a:gd name="connsiteY31" fmla="*/ 390653 h 462566"/>
                <a:gd name="connsiteX32" fmla="*/ 8 w 912858"/>
                <a:gd name="connsiteY32" fmla="*/ 362649 h 462566"/>
                <a:gd name="connsiteX33" fmla="*/ 39537 w 912858"/>
                <a:gd name="connsiteY33" fmla="*/ 336551 h 462566"/>
                <a:gd name="connsiteX34" fmla="*/ 43347 w 912858"/>
                <a:gd name="connsiteY34" fmla="*/ 336551 h 462566"/>
                <a:gd name="connsiteX35" fmla="*/ 222322 w 912858"/>
                <a:gd name="connsiteY35" fmla="*/ 228252 h 462566"/>
                <a:gd name="connsiteX36" fmla="*/ 254993 w 912858"/>
                <a:gd name="connsiteY36" fmla="*/ 171959 h 462566"/>
                <a:gd name="connsiteX37" fmla="*/ 289664 w 912858"/>
                <a:gd name="connsiteY37" fmla="*/ 141384 h 462566"/>
                <a:gd name="connsiteX38" fmla="*/ 321572 w 912858"/>
                <a:gd name="connsiteY38" fmla="*/ 176340 h 462566"/>
                <a:gd name="connsiteX39" fmla="*/ 397296 w 912858"/>
                <a:gd name="connsiteY39" fmla="*/ 335789 h 462566"/>
                <a:gd name="connsiteX40" fmla="*/ 421394 w 912858"/>
                <a:gd name="connsiteY40" fmla="*/ 368364 h 4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858" h="462566">
                  <a:moveTo>
                    <a:pt x="421394" y="368269"/>
                  </a:moveTo>
                  <a:cubicBezTo>
                    <a:pt x="437206" y="339504"/>
                    <a:pt x="452732" y="310643"/>
                    <a:pt x="468924" y="282258"/>
                  </a:cubicBezTo>
                  <a:cubicBezTo>
                    <a:pt x="476354" y="269209"/>
                    <a:pt x="482735" y="252731"/>
                    <a:pt x="501500" y="253779"/>
                  </a:cubicBezTo>
                  <a:cubicBezTo>
                    <a:pt x="519978" y="254731"/>
                    <a:pt x="525217" y="270733"/>
                    <a:pt x="531313" y="285021"/>
                  </a:cubicBezTo>
                  <a:cubicBezTo>
                    <a:pt x="538647" y="302166"/>
                    <a:pt x="546267" y="319120"/>
                    <a:pt x="562460" y="335598"/>
                  </a:cubicBezTo>
                  <a:cubicBezTo>
                    <a:pt x="583319" y="269019"/>
                    <a:pt x="604274" y="202344"/>
                    <a:pt x="625134" y="135764"/>
                  </a:cubicBezTo>
                  <a:cubicBezTo>
                    <a:pt x="636659" y="99188"/>
                    <a:pt x="647994" y="62517"/>
                    <a:pt x="659805" y="25941"/>
                  </a:cubicBezTo>
                  <a:cubicBezTo>
                    <a:pt x="664282" y="11939"/>
                    <a:pt x="671426" y="-729"/>
                    <a:pt x="688761" y="33"/>
                  </a:cubicBezTo>
                  <a:cubicBezTo>
                    <a:pt x="706097" y="795"/>
                    <a:pt x="711335" y="14130"/>
                    <a:pt x="715145" y="28512"/>
                  </a:cubicBezTo>
                  <a:cubicBezTo>
                    <a:pt x="740387" y="123762"/>
                    <a:pt x="766961" y="218631"/>
                    <a:pt x="790488" y="314262"/>
                  </a:cubicBezTo>
                  <a:cubicBezTo>
                    <a:pt x="798584" y="347219"/>
                    <a:pt x="812872" y="363411"/>
                    <a:pt x="848019" y="358268"/>
                  </a:cubicBezTo>
                  <a:cubicBezTo>
                    <a:pt x="861735" y="356268"/>
                    <a:pt x="876118" y="357887"/>
                    <a:pt x="890120" y="358935"/>
                  </a:cubicBezTo>
                  <a:cubicBezTo>
                    <a:pt x="902978" y="359887"/>
                    <a:pt x="911837" y="367031"/>
                    <a:pt x="912789" y="380556"/>
                  </a:cubicBezTo>
                  <a:cubicBezTo>
                    <a:pt x="913646" y="393891"/>
                    <a:pt x="906503" y="403893"/>
                    <a:pt x="893930" y="405607"/>
                  </a:cubicBezTo>
                  <a:cubicBezTo>
                    <a:pt x="855830" y="410751"/>
                    <a:pt x="817349" y="410655"/>
                    <a:pt x="779153" y="406179"/>
                  </a:cubicBezTo>
                  <a:cubicBezTo>
                    <a:pt x="758865" y="403797"/>
                    <a:pt x="756008" y="384462"/>
                    <a:pt x="751626" y="368555"/>
                  </a:cubicBezTo>
                  <a:cubicBezTo>
                    <a:pt x="732957" y="299403"/>
                    <a:pt x="714574" y="230157"/>
                    <a:pt x="696000" y="160910"/>
                  </a:cubicBezTo>
                  <a:cubicBezTo>
                    <a:pt x="693143" y="150337"/>
                    <a:pt x="689714" y="139860"/>
                    <a:pt x="684284" y="121667"/>
                  </a:cubicBezTo>
                  <a:cubicBezTo>
                    <a:pt x="654185" y="218250"/>
                    <a:pt x="626563" y="307119"/>
                    <a:pt x="598845" y="395987"/>
                  </a:cubicBezTo>
                  <a:cubicBezTo>
                    <a:pt x="595416" y="406941"/>
                    <a:pt x="592463" y="418180"/>
                    <a:pt x="588368" y="428848"/>
                  </a:cubicBezTo>
                  <a:cubicBezTo>
                    <a:pt x="584081" y="439897"/>
                    <a:pt x="577700" y="449803"/>
                    <a:pt x="564460" y="451137"/>
                  </a:cubicBezTo>
                  <a:cubicBezTo>
                    <a:pt x="549125" y="452661"/>
                    <a:pt x="540743" y="442564"/>
                    <a:pt x="535409" y="430467"/>
                  </a:cubicBezTo>
                  <a:cubicBezTo>
                    <a:pt x="526074" y="409417"/>
                    <a:pt x="518073" y="387795"/>
                    <a:pt x="509215" y="366555"/>
                  </a:cubicBezTo>
                  <a:cubicBezTo>
                    <a:pt x="501690" y="348457"/>
                    <a:pt x="493022" y="348552"/>
                    <a:pt x="483974" y="365602"/>
                  </a:cubicBezTo>
                  <a:cubicBezTo>
                    <a:pt x="473210" y="385986"/>
                    <a:pt x="463304" y="406845"/>
                    <a:pt x="451493" y="426562"/>
                  </a:cubicBezTo>
                  <a:cubicBezTo>
                    <a:pt x="442730" y="441231"/>
                    <a:pt x="438635" y="462471"/>
                    <a:pt x="415965" y="462567"/>
                  </a:cubicBezTo>
                  <a:cubicBezTo>
                    <a:pt x="392629" y="462567"/>
                    <a:pt x="389390" y="441326"/>
                    <a:pt x="381961" y="425895"/>
                  </a:cubicBezTo>
                  <a:cubicBezTo>
                    <a:pt x="354338" y="368174"/>
                    <a:pt x="326906" y="310452"/>
                    <a:pt x="300332" y="252159"/>
                  </a:cubicBezTo>
                  <a:cubicBezTo>
                    <a:pt x="289664" y="228633"/>
                    <a:pt x="281282" y="228823"/>
                    <a:pt x="269185" y="250921"/>
                  </a:cubicBezTo>
                  <a:cubicBezTo>
                    <a:pt x="249468" y="286830"/>
                    <a:pt x="227846" y="321597"/>
                    <a:pt x="208796" y="357887"/>
                  </a:cubicBezTo>
                  <a:cubicBezTo>
                    <a:pt x="196604" y="381128"/>
                    <a:pt x="179364" y="391415"/>
                    <a:pt x="153456" y="390939"/>
                  </a:cubicBezTo>
                  <a:cubicBezTo>
                    <a:pt x="115070" y="390177"/>
                    <a:pt x="76685" y="391224"/>
                    <a:pt x="38299" y="390653"/>
                  </a:cubicBezTo>
                  <a:cubicBezTo>
                    <a:pt x="19535" y="390367"/>
                    <a:pt x="-468" y="386081"/>
                    <a:pt x="8" y="362649"/>
                  </a:cubicBezTo>
                  <a:cubicBezTo>
                    <a:pt x="485" y="338742"/>
                    <a:pt x="20868" y="337122"/>
                    <a:pt x="39537" y="336551"/>
                  </a:cubicBezTo>
                  <a:cubicBezTo>
                    <a:pt x="40775" y="336551"/>
                    <a:pt x="42109" y="336265"/>
                    <a:pt x="43347" y="336551"/>
                  </a:cubicBezTo>
                  <a:cubicBezTo>
                    <a:pt x="136883" y="356363"/>
                    <a:pt x="192223" y="314548"/>
                    <a:pt x="222322" y="228252"/>
                  </a:cubicBezTo>
                  <a:cubicBezTo>
                    <a:pt x="229370" y="208154"/>
                    <a:pt x="243658" y="190437"/>
                    <a:pt x="254993" y="171959"/>
                  </a:cubicBezTo>
                  <a:cubicBezTo>
                    <a:pt x="263375" y="158243"/>
                    <a:pt x="268137" y="139098"/>
                    <a:pt x="289664" y="141384"/>
                  </a:cubicBezTo>
                  <a:cubicBezTo>
                    <a:pt x="309666" y="143479"/>
                    <a:pt x="314524" y="161672"/>
                    <a:pt x="321572" y="176340"/>
                  </a:cubicBezTo>
                  <a:cubicBezTo>
                    <a:pt x="347004" y="229395"/>
                    <a:pt x="371769" y="282830"/>
                    <a:pt x="397296" y="335789"/>
                  </a:cubicBezTo>
                  <a:cubicBezTo>
                    <a:pt x="402630" y="346838"/>
                    <a:pt x="404821" y="360459"/>
                    <a:pt x="421394" y="368364"/>
                  </a:cubicBezTo>
                  <a:close/>
                </a:path>
              </a:pathLst>
            </a:custGeom>
            <a:grpFill/>
            <a:ln w="9525" cap="flat">
              <a:noFill/>
              <a:prstDash val="solid"/>
              <a:miter/>
            </a:ln>
          </p:spPr>
          <p:txBody>
            <a:bodyPr rtlCol="0" anchor="ctr"/>
            <a:lstStyle/>
            <a:p>
              <a:pPr algn="r" rtl="1"/>
              <a:endParaRPr lang="LID4096">
                <a:solidFill>
                  <a:schemeClr val="bg1"/>
                </a:solidFill>
                <a:cs typeface="B Nazanin" panose="00000400000000000000" pitchFamily="2" charset="-78"/>
              </a:endParaRPr>
            </a:p>
          </p:txBody>
        </p:sp>
        <p:sp>
          <p:nvSpPr>
            <p:cNvPr id="40" name="Forma libre: forma 39">
              <a:extLst>
                <a:ext uri="{FF2B5EF4-FFF2-40B4-BE49-F238E27FC236}">
                  <a16:creationId xmlns:a16="http://schemas.microsoft.com/office/drawing/2014/main" id="{BEA20DF3-9D6D-429C-A7B6-35095AF8440D}"/>
                </a:ext>
              </a:extLst>
            </p:cNvPr>
            <p:cNvSpPr/>
            <p:nvPr/>
          </p:nvSpPr>
          <p:spPr>
            <a:xfrm>
              <a:off x="7327503" y="3006509"/>
              <a:ext cx="183628" cy="335813"/>
            </a:xfrm>
            <a:custGeom>
              <a:avLst/>
              <a:gdLst>
                <a:gd name="connsiteX0" fmla="*/ 0 w 183628"/>
                <a:gd name="connsiteY0" fmla="*/ 267424 h 335813"/>
                <a:gd name="connsiteX1" fmla="*/ 132874 w 183628"/>
                <a:gd name="connsiteY1" fmla="*/ 14440 h 335813"/>
                <a:gd name="connsiteX2" fmla="*/ 176117 w 183628"/>
                <a:gd name="connsiteY2" fmla="*/ 8535 h 335813"/>
                <a:gd name="connsiteX3" fmla="*/ 165163 w 183628"/>
                <a:gd name="connsiteY3" fmla="*/ 53969 h 335813"/>
                <a:gd name="connsiteX4" fmla="*/ 50482 w 183628"/>
                <a:gd name="connsiteY4" fmla="*/ 296285 h 335813"/>
                <a:gd name="connsiteX5" fmla="*/ 25146 w 183628"/>
                <a:gd name="connsiteY5" fmla="*/ 335814 h 335813"/>
                <a:gd name="connsiteX6" fmla="*/ 95 w 183628"/>
                <a:gd name="connsiteY6" fmla="*/ 296285 h 335813"/>
                <a:gd name="connsiteX7" fmla="*/ 95 w 183628"/>
                <a:gd name="connsiteY7" fmla="*/ 267424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628" h="335813">
                  <a:moveTo>
                    <a:pt x="0" y="267424"/>
                  </a:moveTo>
                  <a:cubicBezTo>
                    <a:pt x="8001" y="171126"/>
                    <a:pt x="51435" y="83211"/>
                    <a:pt x="132874" y="14440"/>
                  </a:cubicBezTo>
                  <a:cubicBezTo>
                    <a:pt x="146304" y="3105"/>
                    <a:pt x="161068" y="-8325"/>
                    <a:pt x="176117" y="8535"/>
                  </a:cubicBezTo>
                  <a:cubicBezTo>
                    <a:pt x="192310" y="26632"/>
                    <a:pt x="179356" y="41205"/>
                    <a:pt x="165163" y="53969"/>
                  </a:cubicBezTo>
                  <a:cubicBezTo>
                    <a:pt x="93154" y="118739"/>
                    <a:pt x="53245" y="198654"/>
                    <a:pt x="50482" y="296285"/>
                  </a:cubicBezTo>
                  <a:cubicBezTo>
                    <a:pt x="50006" y="314478"/>
                    <a:pt x="49911" y="335718"/>
                    <a:pt x="25146" y="335814"/>
                  </a:cubicBezTo>
                  <a:cubicBezTo>
                    <a:pt x="191" y="335814"/>
                    <a:pt x="667" y="314573"/>
                    <a:pt x="95" y="296285"/>
                  </a:cubicBezTo>
                  <a:cubicBezTo>
                    <a:pt x="-95" y="289903"/>
                    <a:pt x="95" y="283521"/>
                    <a:pt x="95" y="267424"/>
                  </a:cubicBezTo>
                  <a:close/>
                </a:path>
              </a:pathLst>
            </a:custGeom>
            <a:grpFill/>
            <a:ln w="9525" cap="flat">
              <a:noFill/>
              <a:prstDash val="solid"/>
              <a:miter/>
            </a:ln>
          </p:spPr>
          <p:txBody>
            <a:bodyPr rtlCol="0" anchor="ctr"/>
            <a:lstStyle/>
            <a:p>
              <a:pPr algn="r" rtl="1"/>
              <a:endParaRPr lang="LID4096">
                <a:solidFill>
                  <a:schemeClr val="bg1"/>
                </a:solidFill>
                <a:cs typeface="B Nazanin" panose="00000400000000000000" pitchFamily="2" charset="-78"/>
              </a:endParaRPr>
            </a:p>
          </p:txBody>
        </p:sp>
      </p:grpSp>
      <p:grpSp>
        <p:nvGrpSpPr>
          <p:cNvPr id="44" name="Grupo 43">
            <a:extLst>
              <a:ext uri="{FF2B5EF4-FFF2-40B4-BE49-F238E27FC236}">
                <a16:creationId xmlns:a16="http://schemas.microsoft.com/office/drawing/2014/main" id="{167B2B47-819D-4358-8D2F-8078311B2DE2}"/>
              </a:ext>
            </a:extLst>
          </p:cNvPr>
          <p:cNvGrpSpPr/>
          <p:nvPr/>
        </p:nvGrpSpPr>
        <p:grpSpPr>
          <a:xfrm>
            <a:off x="10069274" y="3232745"/>
            <a:ext cx="1333095" cy="987234"/>
            <a:chOff x="9034164" y="3054784"/>
            <a:chExt cx="1678839" cy="1243277"/>
          </a:xfrm>
          <a:solidFill>
            <a:schemeClr val="bg1"/>
          </a:solidFill>
        </p:grpSpPr>
        <p:sp>
          <p:nvSpPr>
            <p:cNvPr id="37" name="Forma libre: forma 36">
              <a:extLst>
                <a:ext uri="{FF2B5EF4-FFF2-40B4-BE49-F238E27FC236}">
                  <a16:creationId xmlns:a16="http://schemas.microsoft.com/office/drawing/2014/main" id="{ADB00EF9-5D2A-4639-A086-448CE80B484C}"/>
                </a:ext>
              </a:extLst>
            </p:cNvPr>
            <p:cNvSpPr/>
            <p:nvPr/>
          </p:nvSpPr>
          <p:spPr>
            <a:xfrm>
              <a:off x="9034164" y="3054784"/>
              <a:ext cx="1678839" cy="1243277"/>
            </a:xfrm>
            <a:custGeom>
              <a:avLst/>
              <a:gdLst>
                <a:gd name="connsiteX0" fmla="*/ 838800 w 1678839"/>
                <a:gd name="connsiteY0" fmla="*/ 1243277 h 1243277"/>
                <a:gd name="connsiteX1" fmla="*/ 59179 w 1678839"/>
                <a:gd name="connsiteY1" fmla="*/ 1243277 h 1243277"/>
                <a:gd name="connsiteX2" fmla="*/ 124 w 1678839"/>
                <a:gd name="connsiteY2" fmla="*/ 1184508 h 1243277"/>
                <a:gd name="connsiteX3" fmla="*/ 28 w 1678839"/>
                <a:gd name="connsiteY3" fmla="*/ 1073161 h 1243277"/>
                <a:gd name="connsiteX4" fmla="*/ 39748 w 1678839"/>
                <a:gd name="connsiteY4" fmla="*/ 1028774 h 1243277"/>
                <a:gd name="connsiteX5" fmla="*/ 112614 w 1678839"/>
                <a:gd name="connsiteY5" fmla="*/ 1026298 h 1243277"/>
                <a:gd name="connsiteX6" fmla="*/ 161191 w 1678839"/>
                <a:gd name="connsiteY6" fmla="*/ 976482 h 1243277"/>
                <a:gd name="connsiteX7" fmla="*/ 161191 w 1678839"/>
                <a:gd name="connsiteY7" fmla="*/ 653870 h 1243277"/>
                <a:gd name="connsiteX8" fmla="*/ 161477 w 1678839"/>
                <a:gd name="connsiteY8" fmla="*/ 446511 h 1243277"/>
                <a:gd name="connsiteX9" fmla="*/ 237296 w 1678839"/>
                <a:gd name="connsiteY9" fmla="*/ 285157 h 1243277"/>
                <a:gd name="connsiteX10" fmla="*/ 284350 w 1678839"/>
                <a:gd name="connsiteY10" fmla="*/ 279538 h 1243277"/>
                <a:gd name="connsiteX11" fmla="*/ 271586 w 1678839"/>
                <a:gd name="connsiteY11" fmla="*/ 324210 h 1243277"/>
                <a:gd name="connsiteX12" fmla="*/ 265776 w 1678839"/>
                <a:gd name="connsiteY12" fmla="*/ 329258 h 1243277"/>
                <a:gd name="connsiteX13" fmla="*/ 226819 w 1678839"/>
                <a:gd name="connsiteY13" fmla="*/ 398981 h 1243277"/>
                <a:gd name="connsiteX14" fmla="*/ 293875 w 1678839"/>
                <a:gd name="connsiteY14" fmla="*/ 408125 h 1243277"/>
                <a:gd name="connsiteX15" fmla="*/ 389886 w 1678839"/>
                <a:gd name="connsiteY15" fmla="*/ 408601 h 1243277"/>
                <a:gd name="connsiteX16" fmla="*/ 421510 w 1678839"/>
                <a:gd name="connsiteY16" fmla="*/ 385646 h 1243277"/>
                <a:gd name="connsiteX17" fmla="*/ 402460 w 1678839"/>
                <a:gd name="connsiteY17" fmla="*/ 334878 h 1243277"/>
                <a:gd name="connsiteX18" fmla="*/ 312734 w 1678839"/>
                <a:gd name="connsiteY18" fmla="*/ 288491 h 1243277"/>
                <a:gd name="connsiteX19" fmla="*/ 313401 w 1678839"/>
                <a:gd name="connsiteY19" fmla="*/ 247057 h 1243277"/>
                <a:gd name="connsiteX20" fmla="*/ 348643 w 1678839"/>
                <a:gd name="connsiteY20" fmla="*/ 209053 h 1243277"/>
                <a:gd name="connsiteX21" fmla="*/ 428463 w 1678839"/>
                <a:gd name="connsiteY21" fmla="*/ 172477 h 1243277"/>
                <a:gd name="connsiteX22" fmla="*/ 470278 w 1678839"/>
                <a:gd name="connsiteY22" fmla="*/ 129709 h 1243277"/>
                <a:gd name="connsiteX23" fmla="*/ 470563 w 1678839"/>
                <a:gd name="connsiteY23" fmla="*/ 33697 h 1243277"/>
                <a:gd name="connsiteX24" fmla="*/ 499519 w 1678839"/>
                <a:gd name="connsiteY24" fmla="*/ 646 h 1243277"/>
                <a:gd name="connsiteX25" fmla="*/ 523903 w 1678839"/>
                <a:gd name="connsiteY25" fmla="*/ 33793 h 1243277"/>
                <a:gd name="connsiteX26" fmla="*/ 524475 w 1678839"/>
                <a:gd name="connsiteY26" fmla="*/ 187431 h 1243277"/>
                <a:gd name="connsiteX27" fmla="*/ 558098 w 1678839"/>
                <a:gd name="connsiteY27" fmla="*/ 226674 h 1243277"/>
                <a:gd name="connsiteX28" fmla="*/ 591340 w 1678839"/>
                <a:gd name="connsiteY28" fmla="*/ 187717 h 1243277"/>
                <a:gd name="connsiteX29" fmla="*/ 591340 w 1678839"/>
                <a:gd name="connsiteY29" fmla="*/ 37984 h 1243277"/>
                <a:gd name="connsiteX30" fmla="*/ 615724 w 1678839"/>
                <a:gd name="connsiteY30" fmla="*/ 1408 h 1243277"/>
                <a:gd name="connsiteX31" fmla="*/ 641156 w 1678839"/>
                <a:gd name="connsiteY31" fmla="*/ 36650 h 1243277"/>
                <a:gd name="connsiteX32" fmla="*/ 641251 w 1678839"/>
                <a:gd name="connsiteY32" fmla="*/ 140377 h 1243277"/>
                <a:gd name="connsiteX33" fmla="*/ 673446 w 1678839"/>
                <a:gd name="connsiteY33" fmla="*/ 172191 h 1243277"/>
                <a:gd name="connsiteX34" fmla="*/ 1011393 w 1678839"/>
                <a:gd name="connsiteY34" fmla="*/ 172286 h 1243277"/>
                <a:gd name="connsiteX35" fmla="*/ 1044730 w 1678839"/>
                <a:gd name="connsiteY35" fmla="*/ 137329 h 1243277"/>
                <a:gd name="connsiteX36" fmla="*/ 1045111 w 1678839"/>
                <a:gd name="connsiteY36" fmla="*/ 33697 h 1243277"/>
                <a:gd name="connsiteX37" fmla="*/ 1073305 w 1678839"/>
                <a:gd name="connsiteY37" fmla="*/ 74 h 1243277"/>
                <a:gd name="connsiteX38" fmla="*/ 1095022 w 1678839"/>
                <a:gd name="connsiteY38" fmla="*/ 34936 h 1243277"/>
                <a:gd name="connsiteX39" fmla="*/ 1095308 w 1678839"/>
                <a:gd name="connsiteY39" fmla="*/ 177049 h 1243277"/>
                <a:gd name="connsiteX40" fmla="*/ 1129027 w 1678839"/>
                <a:gd name="connsiteY40" fmla="*/ 226674 h 1243277"/>
                <a:gd name="connsiteX41" fmla="*/ 1161793 w 1678839"/>
                <a:gd name="connsiteY41" fmla="*/ 174953 h 1243277"/>
                <a:gd name="connsiteX42" fmla="*/ 1162174 w 1678839"/>
                <a:gd name="connsiteY42" fmla="*/ 59701 h 1243277"/>
                <a:gd name="connsiteX43" fmla="*/ 1164936 w 1678839"/>
                <a:gd name="connsiteY43" fmla="*/ 25315 h 1243277"/>
                <a:gd name="connsiteX44" fmla="*/ 1193320 w 1678839"/>
                <a:gd name="connsiteY44" fmla="*/ 550 h 1243277"/>
                <a:gd name="connsiteX45" fmla="*/ 1215418 w 1678839"/>
                <a:gd name="connsiteY45" fmla="*/ 27697 h 1243277"/>
                <a:gd name="connsiteX46" fmla="*/ 1216180 w 1678839"/>
                <a:gd name="connsiteY46" fmla="*/ 131329 h 1243277"/>
                <a:gd name="connsiteX47" fmla="*/ 1255519 w 1678839"/>
                <a:gd name="connsiteY47" fmla="*/ 172096 h 1243277"/>
                <a:gd name="connsiteX48" fmla="*/ 1362866 w 1678839"/>
                <a:gd name="connsiteY48" fmla="*/ 238485 h 1243277"/>
                <a:gd name="connsiteX49" fmla="*/ 1388202 w 1678839"/>
                <a:gd name="connsiteY49" fmla="*/ 260392 h 1243277"/>
                <a:gd name="connsiteX50" fmla="*/ 1500216 w 1678839"/>
                <a:gd name="connsiteY50" fmla="*/ 456988 h 1243277"/>
                <a:gd name="connsiteX51" fmla="*/ 1500407 w 1678839"/>
                <a:gd name="connsiteY51" fmla="*/ 967719 h 1243277"/>
                <a:gd name="connsiteX52" fmla="*/ 1560795 w 1678839"/>
                <a:gd name="connsiteY52" fmla="*/ 1026107 h 1243277"/>
                <a:gd name="connsiteX53" fmla="*/ 1637566 w 1678839"/>
                <a:gd name="connsiteY53" fmla="*/ 1026393 h 1243277"/>
                <a:gd name="connsiteX54" fmla="*/ 1678810 w 1678839"/>
                <a:gd name="connsiteY54" fmla="*/ 1069160 h 1243277"/>
                <a:gd name="connsiteX55" fmla="*/ 1678619 w 1678839"/>
                <a:gd name="connsiteY55" fmla="*/ 1188223 h 1243277"/>
                <a:gd name="connsiteX56" fmla="*/ 1622136 w 1678839"/>
                <a:gd name="connsiteY56" fmla="*/ 1243182 h 1243277"/>
                <a:gd name="connsiteX57" fmla="*/ 1395536 w 1678839"/>
                <a:gd name="connsiteY57" fmla="*/ 1243182 h 1243277"/>
                <a:gd name="connsiteX58" fmla="*/ 838705 w 1678839"/>
                <a:gd name="connsiteY58" fmla="*/ 1243182 h 1243277"/>
                <a:gd name="connsiteX59" fmla="*/ 832609 w 1678839"/>
                <a:gd name="connsiteY59" fmla="*/ 1026202 h 1243277"/>
                <a:gd name="connsiteX60" fmla="*/ 1408681 w 1678839"/>
                <a:gd name="connsiteY60" fmla="*/ 1026488 h 1243277"/>
                <a:gd name="connsiteX61" fmla="*/ 1445924 w 1678839"/>
                <a:gd name="connsiteY61" fmla="*/ 997913 h 1243277"/>
                <a:gd name="connsiteX62" fmla="*/ 1445352 w 1678839"/>
                <a:gd name="connsiteY62" fmla="*/ 490993 h 1243277"/>
                <a:gd name="connsiteX63" fmla="*/ 1413253 w 1678839"/>
                <a:gd name="connsiteY63" fmla="*/ 458989 h 1243277"/>
                <a:gd name="connsiteX64" fmla="*/ 1317241 w 1678839"/>
                <a:gd name="connsiteY64" fmla="*/ 458703 h 1243277"/>
                <a:gd name="connsiteX65" fmla="*/ 1276474 w 1678839"/>
                <a:gd name="connsiteY65" fmla="*/ 498232 h 1243277"/>
                <a:gd name="connsiteX66" fmla="*/ 1277236 w 1678839"/>
                <a:gd name="connsiteY66" fmla="*/ 667205 h 1243277"/>
                <a:gd name="connsiteX67" fmla="*/ 1248375 w 1678839"/>
                <a:gd name="connsiteY67" fmla="*/ 725974 h 1243277"/>
                <a:gd name="connsiteX68" fmla="*/ 1019489 w 1678839"/>
                <a:gd name="connsiteY68" fmla="*/ 906949 h 1243277"/>
                <a:gd name="connsiteX69" fmla="*/ 938622 w 1678839"/>
                <a:gd name="connsiteY69" fmla="*/ 935048 h 1243277"/>
                <a:gd name="connsiteX70" fmla="*/ 481612 w 1678839"/>
                <a:gd name="connsiteY70" fmla="*/ 934477 h 1243277"/>
                <a:gd name="connsiteX71" fmla="*/ 421986 w 1678839"/>
                <a:gd name="connsiteY71" fmla="*/ 876279 h 1243277"/>
                <a:gd name="connsiteX72" fmla="*/ 422557 w 1678839"/>
                <a:gd name="connsiteY72" fmla="*/ 499946 h 1243277"/>
                <a:gd name="connsiteX73" fmla="*/ 380361 w 1678839"/>
                <a:gd name="connsiteY73" fmla="*/ 458608 h 1243277"/>
                <a:gd name="connsiteX74" fmla="*/ 261394 w 1678839"/>
                <a:gd name="connsiteY74" fmla="*/ 458417 h 1243277"/>
                <a:gd name="connsiteX75" fmla="*/ 210817 w 1678839"/>
                <a:gd name="connsiteY75" fmla="*/ 507280 h 1243277"/>
                <a:gd name="connsiteX76" fmla="*/ 211769 w 1678839"/>
                <a:gd name="connsiteY76" fmla="*/ 975815 h 1243277"/>
                <a:gd name="connsiteX77" fmla="*/ 264157 w 1678839"/>
                <a:gd name="connsiteY77" fmla="*/ 1026107 h 1243277"/>
                <a:gd name="connsiteX78" fmla="*/ 832513 w 1678839"/>
                <a:gd name="connsiteY78" fmla="*/ 1026107 h 1243277"/>
                <a:gd name="connsiteX79" fmla="*/ 849087 w 1678839"/>
                <a:gd name="connsiteY79" fmla="*/ 335449 h 1243277"/>
                <a:gd name="connsiteX80" fmla="*/ 511235 w 1678839"/>
                <a:gd name="connsiteY80" fmla="*/ 335259 h 1243277"/>
                <a:gd name="connsiteX81" fmla="*/ 472278 w 1678839"/>
                <a:gd name="connsiteY81" fmla="*/ 367930 h 1243277"/>
                <a:gd name="connsiteX82" fmla="*/ 472278 w 1678839"/>
                <a:gd name="connsiteY82" fmla="*/ 847894 h 1243277"/>
                <a:gd name="connsiteX83" fmla="*/ 504663 w 1678839"/>
                <a:gd name="connsiteY83" fmla="*/ 879803 h 1243277"/>
                <a:gd name="connsiteX84" fmla="*/ 911666 w 1678839"/>
                <a:gd name="connsiteY84" fmla="*/ 879803 h 1243277"/>
                <a:gd name="connsiteX85" fmla="*/ 946242 w 1678839"/>
                <a:gd name="connsiteY85" fmla="*/ 845227 h 1243277"/>
                <a:gd name="connsiteX86" fmla="*/ 946337 w 1678839"/>
                <a:gd name="connsiteY86" fmla="*/ 718545 h 1243277"/>
                <a:gd name="connsiteX87" fmla="*/ 1000058 w 1678839"/>
                <a:gd name="connsiteY87" fmla="*/ 664062 h 1243277"/>
                <a:gd name="connsiteX88" fmla="*/ 1184367 w 1678839"/>
                <a:gd name="connsiteY88" fmla="*/ 664157 h 1243277"/>
                <a:gd name="connsiteX89" fmla="*/ 1222372 w 1678839"/>
                <a:gd name="connsiteY89" fmla="*/ 625486 h 1243277"/>
                <a:gd name="connsiteX90" fmla="*/ 1222753 w 1678839"/>
                <a:gd name="connsiteY90" fmla="*/ 379741 h 1243277"/>
                <a:gd name="connsiteX91" fmla="*/ 1175413 w 1678839"/>
                <a:gd name="connsiteY91" fmla="*/ 334783 h 1243277"/>
                <a:gd name="connsiteX92" fmla="*/ 849087 w 1678839"/>
                <a:gd name="connsiteY92" fmla="*/ 335354 h 1243277"/>
                <a:gd name="connsiteX93" fmla="*/ 842705 w 1678839"/>
                <a:gd name="connsiteY93" fmla="*/ 1080686 h 1243277"/>
                <a:gd name="connsiteX94" fmla="*/ 101470 w 1678839"/>
                <a:gd name="connsiteY94" fmla="*/ 1080686 h 1243277"/>
                <a:gd name="connsiteX95" fmla="*/ 54702 w 1678839"/>
                <a:gd name="connsiteY95" fmla="*/ 1136978 h 1243277"/>
                <a:gd name="connsiteX96" fmla="*/ 101946 w 1678839"/>
                <a:gd name="connsiteY96" fmla="*/ 1192699 h 1243277"/>
                <a:gd name="connsiteX97" fmla="*/ 539810 w 1678839"/>
                <a:gd name="connsiteY97" fmla="*/ 1192699 h 1243277"/>
                <a:gd name="connsiteX98" fmla="*/ 1576797 w 1678839"/>
                <a:gd name="connsiteY98" fmla="*/ 1192509 h 1243277"/>
                <a:gd name="connsiteX99" fmla="*/ 1620421 w 1678839"/>
                <a:gd name="connsiteY99" fmla="*/ 1185937 h 1243277"/>
                <a:gd name="connsiteX100" fmla="*/ 1625660 w 1678839"/>
                <a:gd name="connsiteY100" fmla="*/ 1096306 h 1243277"/>
                <a:gd name="connsiteX101" fmla="*/ 1580131 w 1678839"/>
                <a:gd name="connsiteY101" fmla="*/ 1080971 h 1243277"/>
                <a:gd name="connsiteX102" fmla="*/ 842705 w 1678839"/>
                <a:gd name="connsiteY102" fmla="*/ 1080590 h 1243277"/>
                <a:gd name="connsiteX103" fmla="*/ 845944 w 1678839"/>
                <a:gd name="connsiteY103" fmla="*/ 280776 h 1243277"/>
                <a:gd name="connsiteX104" fmla="*/ 1014822 w 1678839"/>
                <a:gd name="connsiteY104" fmla="*/ 280300 h 1243277"/>
                <a:gd name="connsiteX105" fmla="*/ 1047493 w 1678839"/>
                <a:gd name="connsiteY105" fmla="*/ 268584 h 1243277"/>
                <a:gd name="connsiteX106" fmla="*/ 1015679 w 1678839"/>
                <a:gd name="connsiteY106" fmla="*/ 226674 h 1243277"/>
                <a:gd name="connsiteX107" fmla="*/ 670303 w 1678839"/>
                <a:gd name="connsiteY107" fmla="*/ 226769 h 1243277"/>
                <a:gd name="connsiteX108" fmla="*/ 640394 w 1678839"/>
                <a:gd name="connsiteY108" fmla="*/ 261440 h 1243277"/>
                <a:gd name="connsiteX109" fmla="*/ 669541 w 1678839"/>
                <a:gd name="connsiteY109" fmla="*/ 280585 h 1243277"/>
                <a:gd name="connsiteX110" fmla="*/ 846039 w 1678839"/>
                <a:gd name="connsiteY110" fmla="*/ 280776 h 1243277"/>
                <a:gd name="connsiteX111" fmla="*/ 1358770 w 1678839"/>
                <a:gd name="connsiteY111" fmla="*/ 408697 h 1243277"/>
                <a:gd name="connsiteX112" fmla="*/ 1358770 w 1678839"/>
                <a:gd name="connsiteY112" fmla="*/ 408506 h 1243277"/>
                <a:gd name="connsiteX113" fmla="*/ 1420016 w 1678839"/>
                <a:gd name="connsiteY113" fmla="*/ 408506 h 1243277"/>
                <a:gd name="connsiteX114" fmla="*/ 1434970 w 1678839"/>
                <a:gd name="connsiteY114" fmla="*/ 386408 h 1243277"/>
                <a:gd name="connsiteX115" fmla="*/ 1365342 w 1678839"/>
                <a:gd name="connsiteY115" fmla="*/ 307827 h 1243277"/>
                <a:gd name="connsiteX116" fmla="*/ 1316098 w 1678839"/>
                <a:gd name="connsiteY116" fmla="*/ 327067 h 1243277"/>
                <a:gd name="connsiteX117" fmla="*/ 1305430 w 1678839"/>
                <a:gd name="connsiteY117" fmla="*/ 331163 h 1243277"/>
                <a:gd name="connsiteX118" fmla="*/ 1277617 w 1678839"/>
                <a:gd name="connsiteY118" fmla="*/ 384598 h 1243277"/>
                <a:gd name="connsiteX119" fmla="*/ 1320575 w 1678839"/>
                <a:gd name="connsiteY119" fmla="*/ 408506 h 1243277"/>
                <a:gd name="connsiteX120" fmla="*/ 1358865 w 1678839"/>
                <a:gd name="connsiteY120" fmla="*/ 408601 h 1243277"/>
                <a:gd name="connsiteX121" fmla="*/ 1158840 w 1678839"/>
                <a:gd name="connsiteY121" fmla="*/ 728737 h 1243277"/>
                <a:gd name="connsiteX122" fmla="*/ 1157030 w 1678839"/>
                <a:gd name="connsiteY122" fmla="*/ 718735 h 1243277"/>
                <a:gd name="connsiteX123" fmla="*/ 1093213 w 1678839"/>
                <a:gd name="connsiteY123" fmla="*/ 718735 h 1243277"/>
                <a:gd name="connsiteX124" fmla="*/ 1001392 w 1678839"/>
                <a:gd name="connsiteY124" fmla="*/ 817795 h 1243277"/>
                <a:gd name="connsiteX125" fmla="*/ 1001677 w 1678839"/>
                <a:gd name="connsiteY125" fmla="*/ 825415 h 1243277"/>
                <a:gd name="connsiteX126" fmla="*/ 1023775 w 1678839"/>
                <a:gd name="connsiteY126" fmla="*/ 835036 h 1243277"/>
                <a:gd name="connsiteX127" fmla="*/ 1158840 w 1678839"/>
                <a:gd name="connsiteY127" fmla="*/ 728641 h 124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78839" h="1243277">
                  <a:moveTo>
                    <a:pt x="838800" y="1243277"/>
                  </a:moveTo>
                  <a:cubicBezTo>
                    <a:pt x="578958" y="1243277"/>
                    <a:pt x="319021" y="1243277"/>
                    <a:pt x="59179" y="1243277"/>
                  </a:cubicBezTo>
                  <a:cubicBezTo>
                    <a:pt x="3838" y="1243277"/>
                    <a:pt x="314" y="1239658"/>
                    <a:pt x="124" y="1184508"/>
                  </a:cubicBezTo>
                  <a:cubicBezTo>
                    <a:pt x="-67" y="1147361"/>
                    <a:pt x="886" y="1110213"/>
                    <a:pt x="28" y="1073161"/>
                  </a:cubicBezTo>
                  <a:cubicBezTo>
                    <a:pt x="-638" y="1045062"/>
                    <a:pt x="10411" y="1029441"/>
                    <a:pt x="39748" y="1028774"/>
                  </a:cubicBezTo>
                  <a:cubicBezTo>
                    <a:pt x="64036" y="1028298"/>
                    <a:pt x="88325" y="1026202"/>
                    <a:pt x="112614" y="1026298"/>
                  </a:cubicBezTo>
                  <a:cubicBezTo>
                    <a:pt x="161191" y="1026488"/>
                    <a:pt x="161191" y="1026869"/>
                    <a:pt x="161191" y="976482"/>
                  </a:cubicBezTo>
                  <a:cubicBezTo>
                    <a:pt x="161191" y="868945"/>
                    <a:pt x="161191" y="761407"/>
                    <a:pt x="161191" y="653870"/>
                  </a:cubicBezTo>
                  <a:cubicBezTo>
                    <a:pt x="161191" y="584719"/>
                    <a:pt x="160810" y="515567"/>
                    <a:pt x="161477" y="446511"/>
                  </a:cubicBezTo>
                  <a:cubicBezTo>
                    <a:pt x="162049" y="381360"/>
                    <a:pt x="187195" y="327258"/>
                    <a:pt x="237296" y="285157"/>
                  </a:cubicBezTo>
                  <a:cubicBezTo>
                    <a:pt x="251679" y="273061"/>
                    <a:pt x="268443" y="261821"/>
                    <a:pt x="284350" y="279538"/>
                  </a:cubicBezTo>
                  <a:cubicBezTo>
                    <a:pt x="301209" y="298302"/>
                    <a:pt x="285302" y="311923"/>
                    <a:pt x="271586" y="324210"/>
                  </a:cubicBezTo>
                  <a:cubicBezTo>
                    <a:pt x="269681" y="325924"/>
                    <a:pt x="267586" y="327353"/>
                    <a:pt x="265776" y="329258"/>
                  </a:cubicBezTo>
                  <a:cubicBezTo>
                    <a:pt x="246154" y="349451"/>
                    <a:pt x="217008" y="372502"/>
                    <a:pt x="226819" y="398981"/>
                  </a:cubicBezTo>
                  <a:cubicBezTo>
                    <a:pt x="235105" y="421365"/>
                    <a:pt x="270634" y="406601"/>
                    <a:pt x="293875" y="408125"/>
                  </a:cubicBezTo>
                  <a:cubicBezTo>
                    <a:pt x="325783" y="410125"/>
                    <a:pt x="357883" y="408601"/>
                    <a:pt x="389886" y="408601"/>
                  </a:cubicBezTo>
                  <a:cubicBezTo>
                    <a:pt x="406079" y="408601"/>
                    <a:pt x="422748" y="407839"/>
                    <a:pt x="421510" y="385646"/>
                  </a:cubicBezTo>
                  <a:cubicBezTo>
                    <a:pt x="420462" y="367072"/>
                    <a:pt x="432559" y="340974"/>
                    <a:pt x="402460" y="334878"/>
                  </a:cubicBezTo>
                  <a:cubicBezTo>
                    <a:pt x="368074" y="328020"/>
                    <a:pt x="349882" y="293730"/>
                    <a:pt x="312734" y="288491"/>
                  </a:cubicBezTo>
                  <a:cubicBezTo>
                    <a:pt x="293113" y="285729"/>
                    <a:pt x="293779" y="257821"/>
                    <a:pt x="313401" y="247057"/>
                  </a:cubicBezTo>
                  <a:cubicBezTo>
                    <a:pt x="330641" y="237723"/>
                    <a:pt x="339023" y="224102"/>
                    <a:pt x="348643" y="209053"/>
                  </a:cubicBezTo>
                  <a:cubicBezTo>
                    <a:pt x="367027" y="180382"/>
                    <a:pt x="396173" y="170476"/>
                    <a:pt x="428463" y="172477"/>
                  </a:cubicBezTo>
                  <a:cubicBezTo>
                    <a:pt x="460657" y="174477"/>
                    <a:pt x="471992" y="160951"/>
                    <a:pt x="470278" y="129709"/>
                  </a:cubicBezTo>
                  <a:cubicBezTo>
                    <a:pt x="468563" y="97801"/>
                    <a:pt x="469516" y="65701"/>
                    <a:pt x="470563" y="33697"/>
                  </a:cubicBezTo>
                  <a:cubicBezTo>
                    <a:pt x="471135" y="15695"/>
                    <a:pt x="477802" y="-212"/>
                    <a:pt x="499519" y="646"/>
                  </a:cubicBezTo>
                  <a:cubicBezTo>
                    <a:pt x="519712" y="1503"/>
                    <a:pt x="523618" y="17981"/>
                    <a:pt x="523903" y="33793"/>
                  </a:cubicBezTo>
                  <a:cubicBezTo>
                    <a:pt x="524761" y="84942"/>
                    <a:pt x="525046" y="136186"/>
                    <a:pt x="524475" y="187431"/>
                  </a:cubicBezTo>
                  <a:cubicBezTo>
                    <a:pt x="524189" y="211339"/>
                    <a:pt x="529523" y="226483"/>
                    <a:pt x="558098" y="226674"/>
                  </a:cubicBezTo>
                  <a:cubicBezTo>
                    <a:pt x="586959" y="226864"/>
                    <a:pt x="591721" y="211624"/>
                    <a:pt x="591340" y="187717"/>
                  </a:cubicBezTo>
                  <a:cubicBezTo>
                    <a:pt x="590483" y="137806"/>
                    <a:pt x="590959" y="87895"/>
                    <a:pt x="591340" y="37984"/>
                  </a:cubicBezTo>
                  <a:cubicBezTo>
                    <a:pt x="591436" y="20839"/>
                    <a:pt x="593150" y="1979"/>
                    <a:pt x="615724" y="1408"/>
                  </a:cubicBezTo>
                  <a:cubicBezTo>
                    <a:pt x="638489" y="836"/>
                    <a:pt x="640966" y="19219"/>
                    <a:pt x="641156" y="36650"/>
                  </a:cubicBezTo>
                  <a:cubicBezTo>
                    <a:pt x="641537" y="71226"/>
                    <a:pt x="642109" y="105802"/>
                    <a:pt x="641251" y="140377"/>
                  </a:cubicBezTo>
                  <a:cubicBezTo>
                    <a:pt x="640680" y="163618"/>
                    <a:pt x="650967" y="172286"/>
                    <a:pt x="673446" y="172191"/>
                  </a:cubicBezTo>
                  <a:cubicBezTo>
                    <a:pt x="786127" y="171810"/>
                    <a:pt x="898712" y="171715"/>
                    <a:pt x="1011393" y="172286"/>
                  </a:cubicBezTo>
                  <a:cubicBezTo>
                    <a:pt x="1036444" y="172381"/>
                    <a:pt x="1045397" y="161523"/>
                    <a:pt x="1044730" y="137329"/>
                  </a:cubicBezTo>
                  <a:cubicBezTo>
                    <a:pt x="1043778" y="102754"/>
                    <a:pt x="1044349" y="68178"/>
                    <a:pt x="1045111" y="33697"/>
                  </a:cubicBezTo>
                  <a:cubicBezTo>
                    <a:pt x="1045492" y="15600"/>
                    <a:pt x="1052065" y="-1259"/>
                    <a:pt x="1073305" y="74"/>
                  </a:cubicBezTo>
                  <a:cubicBezTo>
                    <a:pt x="1093213" y="1312"/>
                    <a:pt x="1094927" y="19029"/>
                    <a:pt x="1095022" y="34936"/>
                  </a:cubicBezTo>
                  <a:cubicBezTo>
                    <a:pt x="1095308" y="82275"/>
                    <a:pt x="1095022" y="129709"/>
                    <a:pt x="1095308" y="177049"/>
                  </a:cubicBezTo>
                  <a:cubicBezTo>
                    <a:pt x="1095403" y="200861"/>
                    <a:pt x="1089308" y="227722"/>
                    <a:pt x="1129027" y="226674"/>
                  </a:cubicBezTo>
                  <a:cubicBezTo>
                    <a:pt x="1168270" y="225626"/>
                    <a:pt x="1161412" y="198289"/>
                    <a:pt x="1161793" y="174953"/>
                  </a:cubicBezTo>
                  <a:cubicBezTo>
                    <a:pt x="1162459" y="136567"/>
                    <a:pt x="1161793" y="98182"/>
                    <a:pt x="1162174" y="59701"/>
                  </a:cubicBezTo>
                  <a:cubicBezTo>
                    <a:pt x="1162269" y="48271"/>
                    <a:pt x="1162936" y="36650"/>
                    <a:pt x="1164936" y="25315"/>
                  </a:cubicBezTo>
                  <a:cubicBezTo>
                    <a:pt x="1167698" y="9980"/>
                    <a:pt x="1175890" y="-1355"/>
                    <a:pt x="1193320" y="550"/>
                  </a:cubicBezTo>
                  <a:cubicBezTo>
                    <a:pt x="1208751" y="2170"/>
                    <a:pt x="1215037" y="14076"/>
                    <a:pt x="1215418" y="27697"/>
                  </a:cubicBezTo>
                  <a:cubicBezTo>
                    <a:pt x="1216466" y="62272"/>
                    <a:pt x="1217609" y="96848"/>
                    <a:pt x="1216180" y="131329"/>
                  </a:cubicBezTo>
                  <a:cubicBezTo>
                    <a:pt x="1214942" y="160380"/>
                    <a:pt x="1224467" y="174286"/>
                    <a:pt x="1255519" y="172096"/>
                  </a:cubicBezTo>
                  <a:cubicBezTo>
                    <a:pt x="1306668" y="168476"/>
                    <a:pt x="1346197" y="185431"/>
                    <a:pt x="1362866" y="238485"/>
                  </a:cubicBezTo>
                  <a:cubicBezTo>
                    <a:pt x="1366771" y="251058"/>
                    <a:pt x="1378296" y="254677"/>
                    <a:pt x="1388202" y="260392"/>
                  </a:cubicBezTo>
                  <a:cubicBezTo>
                    <a:pt x="1463830" y="304112"/>
                    <a:pt x="1499930" y="370882"/>
                    <a:pt x="1500216" y="456988"/>
                  </a:cubicBezTo>
                  <a:cubicBezTo>
                    <a:pt x="1500787" y="627200"/>
                    <a:pt x="1500216" y="797507"/>
                    <a:pt x="1500407" y="967719"/>
                  </a:cubicBezTo>
                  <a:cubicBezTo>
                    <a:pt x="1500407" y="1026012"/>
                    <a:pt x="1500692" y="1026012"/>
                    <a:pt x="1560795" y="1026107"/>
                  </a:cubicBezTo>
                  <a:cubicBezTo>
                    <a:pt x="1586417" y="1026107"/>
                    <a:pt x="1612040" y="1026107"/>
                    <a:pt x="1637566" y="1026393"/>
                  </a:cubicBezTo>
                  <a:cubicBezTo>
                    <a:pt x="1665760" y="1026679"/>
                    <a:pt x="1679572" y="1039728"/>
                    <a:pt x="1678810" y="1069160"/>
                  </a:cubicBezTo>
                  <a:cubicBezTo>
                    <a:pt x="1677762" y="1108784"/>
                    <a:pt x="1678524" y="1148503"/>
                    <a:pt x="1678619" y="1188223"/>
                  </a:cubicBezTo>
                  <a:cubicBezTo>
                    <a:pt x="1678810" y="1241944"/>
                    <a:pt x="1677762" y="1243182"/>
                    <a:pt x="1622136" y="1243182"/>
                  </a:cubicBezTo>
                  <a:cubicBezTo>
                    <a:pt x="1546603" y="1243182"/>
                    <a:pt x="1471069" y="1243182"/>
                    <a:pt x="1395536" y="1243182"/>
                  </a:cubicBezTo>
                  <a:cubicBezTo>
                    <a:pt x="1209894" y="1243182"/>
                    <a:pt x="1024252" y="1243182"/>
                    <a:pt x="838705" y="1243182"/>
                  </a:cubicBezTo>
                  <a:close/>
                  <a:moveTo>
                    <a:pt x="832609" y="1026202"/>
                  </a:moveTo>
                  <a:cubicBezTo>
                    <a:pt x="1024633" y="1026202"/>
                    <a:pt x="1216657" y="1026012"/>
                    <a:pt x="1408681" y="1026488"/>
                  </a:cubicBezTo>
                  <a:cubicBezTo>
                    <a:pt x="1429636" y="1026488"/>
                    <a:pt x="1446114" y="1027345"/>
                    <a:pt x="1445924" y="997913"/>
                  </a:cubicBezTo>
                  <a:cubicBezTo>
                    <a:pt x="1444971" y="828940"/>
                    <a:pt x="1445161" y="659966"/>
                    <a:pt x="1445352" y="490993"/>
                  </a:cubicBezTo>
                  <a:cubicBezTo>
                    <a:pt x="1445352" y="468418"/>
                    <a:pt x="1436303" y="458322"/>
                    <a:pt x="1413253" y="458989"/>
                  </a:cubicBezTo>
                  <a:cubicBezTo>
                    <a:pt x="1381249" y="459846"/>
                    <a:pt x="1349150" y="460513"/>
                    <a:pt x="1317241" y="458703"/>
                  </a:cubicBezTo>
                  <a:cubicBezTo>
                    <a:pt x="1287618" y="457084"/>
                    <a:pt x="1275616" y="467752"/>
                    <a:pt x="1276474" y="498232"/>
                  </a:cubicBezTo>
                  <a:cubicBezTo>
                    <a:pt x="1278093" y="554524"/>
                    <a:pt x="1276283" y="610912"/>
                    <a:pt x="1277236" y="667205"/>
                  </a:cubicBezTo>
                  <a:cubicBezTo>
                    <a:pt x="1277617" y="692446"/>
                    <a:pt x="1268568" y="710258"/>
                    <a:pt x="1248375" y="725974"/>
                  </a:cubicBezTo>
                  <a:cubicBezTo>
                    <a:pt x="1171413" y="785506"/>
                    <a:pt x="1095213" y="845894"/>
                    <a:pt x="1019489" y="906949"/>
                  </a:cubicBezTo>
                  <a:cubicBezTo>
                    <a:pt x="995391" y="926380"/>
                    <a:pt x="970054" y="935334"/>
                    <a:pt x="938622" y="935048"/>
                  </a:cubicBezTo>
                  <a:cubicBezTo>
                    <a:pt x="786317" y="933905"/>
                    <a:pt x="633917" y="934572"/>
                    <a:pt x="481612" y="934477"/>
                  </a:cubicBezTo>
                  <a:cubicBezTo>
                    <a:pt x="425796" y="934477"/>
                    <a:pt x="422081" y="930762"/>
                    <a:pt x="421986" y="876279"/>
                  </a:cubicBezTo>
                  <a:cubicBezTo>
                    <a:pt x="421891" y="750835"/>
                    <a:pt x="421033" y="625390"/>
                    <a:pt x="422557" y="499946"/>
                  </a:cubicBezTo>
                  <a:cubicBezTo>
                    <a:pt x="422938" y="467752"/>
                    <a:pt x="411699" y="456988"/>
                    <a:pt x="380361" y="458608"/>
                  </a:cubicBezTo>
                  <a:cubicBezTo>
                    <a:pt x="340738" y="460703"/>
                    <a:pt x="300828" y="461370"/>
                    <a:pt x="261394" y="458417"/>
                  </a:cubicBezTo>
                  <a:cubicBezTo>
                    <a:pt x="223294" y="455560"/>
                    <a:pt x="210245" y="467275"/>
                    <a:pt x="210817" y="507280"/>
                  </a:cubicBezTo>
                  <a:cubicBezTo>
                    <a:pt x="213007" y="663395"/>
                    <a:pt x="211674" y="819605"/>
                    <a:pt x="211769" y="975815"/>
                  </a:cubicBezTo>
                  <a:cubicBezTo>
                    <a:pt x="211769" y="1025821"/>
                    <a:pt x="212150" y="1026107"/>
                    <a:pt x="264157" y="1026107"/>
                  </a:cubicBezTo>
                  <a:cubicBezTo>
                    <a:pt x="453609" y="1026202"/>
                    <a:pt x="643061" y="1026107"/>
                    <a:pt x="832513" y="1026107"/>
                  </a:cubicBezTo>
                  <a:close/>
                  <a:moveTo>
                    <a:pt x="849087" y="335449"/>
                  </a:moveTo>
                  <a:cubicBezTo>
                    <a:pt x="736501" y="335449"/>
                    <a:pt x="623821" y="335735"/>
                    <a:pt x="511235" y="335259"/>
                  </a:cubicBezTo>
                  <a:cubicBezTo>
                    <a:pt x="487899" y="335164"/>
                    <a:pt x="472087" y="338307"/>
                    <a:pt x="472278" y="367930"/>
                  </a:cubicBezTo>
                  <a:cubicBezTo>
                    <a:pt x="473135" y="527950"/>
                    <a:pt x="472849" y="687874"/>
                    <a:pt x="472278" y="847894"/>
                  </a:cubicBezTo>
                  <a:cubicBezTo>
                    <a:pt x="472278" y="871040"/>
                    <a:pt x="482374" y="879898"/>
                    <a:pt x="504663" y="879803"/>
                  </a:cubicBezTo>
                  <a:cubicBezTo>
                    <a:pt x="640299" y="879517"/>
                    <a:pt x="776030" y="879422"/>
                    <a:pt x="911666" y="879803"/>
                  </a:cubicBezTo>
                  <a:cubicBezTo>
                    <a:pt x="935955" y="879803"/>
                    <a:pt x="946623" y="869516"/>
                    <a:pt x="946242" y="845227"/>
                  </a:cubicBezTo>
                  <a:cubicBezTo>
                    <a:pt x="945670" y="803032"/>
                    <a:pt x="945766" y="760741"/>
                    <a:pt x="946337" y="718545"/>
                  </a:cubicBezTo>
                  <a:cubicBezTo>
                    <a:pt x="946909" y="672920"/>
                    <a:pt x="955100" y="664443"/>
                    <a:pt x="1000058" y="664062"/>
                  </a:cubicBezTo>
                  <a:cubicBezTo>
                    <a:pt x="1061494" y="663490"/>
                    <a:pt x="1122931" y="662919"/>
                    <a:pt x="1184367" y="664157"/>
                  </a:cubicBezTo>
                  <a:cubicBezTo>
                    <a:pt x="1212847" y="664729"/>
                    <a:pt x="1222753" y="653299"/>
                    <a:pt x="1222372" y="625486"/>
                  </a:cubicBezTo>
                  <a:cubicBezTo>
                    <a:pt x="1221324" y="543571"/>
                    <a:pt x="1220467" y="461656"/>
                    <a:pt x="1222753" y="379741"/>
                  </a:cubicBezTo>
                  <a:cubicBezTo>
                    <a:pt x="1223800" y="342879"/>
                    <a:pt x="1209037" y="334306"/>
                    <a:pt x="1175413" y="334783"/>
                  </a:cubicBezTo>
                  <a:cubicBezTo>
                    <a:pt x="1066638" y="336307"/>
                    <a:pt x="957862" y="335354"/>
                    <a:pt x="849087" y="335354"/>
                  </a:cubicBezTo>
                  <a:close/>
                  <a:moveTo>
                    <a:pt x="842705" y="1080686"/>
                  </a:moveTo>
                  <a:cubicBezTo>
                    <a:pt x="595627" y="1080686"/>
                    <a:pt x="348548" y="1080686"/>
                    <a:pt x="101470" y="1080686"/>
                  </a:cubicBezTo>
                  <a:cubicBezTo>
                    <a:pt x="55369" y="1080686"/>
                    <a:pt x="54511" y="1082209"/>
                    <a:pt x="54702" y="1136978"/>
                  </a:cubicBezTo>
                  <a:cubicBezTo>
                    <a:pt x="54797" y="1191556"/>
                    <a:pt x="55464" y="1192604"/>
                    <a:pt x="101946" y="1192699"/>
                  </a:cubicBezTo>
                  <a:cubicBezTo>
                    <a:pt x="247869" y="1192890"/>
                    <a:pt x="393887" y="1192699"/>
                    <a:pt x="539810" y="1192699"/>
                  </a:cubicBezTo>
                  <a:cubicBezTo>
                    <a:pt x="885472" y="1192699"/>
                    <a:pt x="1231135" y="1192699"/>
                    <a:pt x="1576797" y="1192509"/>
                  </a:cubicBezTo>
                  <a:cubicBezTo>
                    <a:pt x="1591751" y="1192509"/>
                    <a:pt x="1612516" y="1199272"/>
                    <a:pt x="1620421" y="1185937"/>
                  </a:cubicBezTo>
                  <a:cubicBezTo>
                    <a:pt x="1636804" y="1158505"/>
                    <a:pt x="1630327" y="1125834"/>
                    <a:pt x="1625660" y="1096306"/>
                  </a:cubicBezTo>
                  <a:cubicBezTo>
                    <a:pt x="1621850" y="1072018"/>
                    <a:pt x="1596418" y="1080971"/>
                    <a:pt x="1580131" y="1080971"/>
                  </a:cubicBezTo>
                  <a:cubicBezTo>
                    <a:pt x="1334291" y="1080400"/>
                    <a:pt x="1088545" y="1080590"/>
                    <a:pt x="842705" y="1080590"/>
                  </a:cubicBezTo>
                  <a:close/>
                  <a:moveTo>
                    <a:pt x="845944" y="280776"/>
                  </a:moveTo>
                  <a:cubicBezTo>
                    <a:pt x="902236" y="280776"/>
                    <a:pt x="958529" y="281443"/>
                    <a:pt x="1014822" y="280300"/>
                  </a:cubicBezTo>
                  <a:cubicBezTo>
                    <a:pt x="1026252" y="280109"/>
                    <a:pt x="1047397" y="289825"/>
                    <a:pt x="1047493" y="268584"/>
                  </a:cubicBezTo>
                  <a:cubicBezTo>
                    <a:pt x="1047493" y="250486"/>
                    <a:pt x="1047302" y="226483"/>
                    <a:pt x="1015679" y="226674"/>
                  </a:cubicBezTo>
                  <a:cubicBezTo>
                    <a:pt x="900522" y="227531"/>
                    <a:pt x="785460" y="227245"/>
                    <a:pt x="670303" y="226769"/>
                  </a:cubicBezTo>
                  <a:cubicBezTo>
                    <a:pt x="645347" y="226674"/>
                    <a:pt x="641251" y="241342"/>
                    <a:pt x="640394" y="261440"/>
                  </a:cubicBezTo>
                  <a:cubicBezTo>
                    <a:pt x="639346" y="285062"/>
                    <a:pt x="656682" y="280490"/>
                    <a:pt x="669541" y="280585"/>
                  </a:cubicBezTo>
                  <a:cubicBezTo>
                    <a:pt x="728405" y="281157"/>
                    <a:pt x="787270" y="280776"/>
                    <a:pt x="846039" y="280776"/>
                  </a:cubicBezTo>
                  <a:close/>
                  <a:moveTo>
                    <a:pt x="1358770" y="408697"/>
                  </a:moveTo>
                  <a:lnTo>
                    <a:pt x="1358770" y="408506"/>
                  </a:lnTo>
                  <a:cubicBezTo>
                    <a:pt x="1379153" y="408506"/>
                    <a:pt x="1399537" y="408316"/>
                    <a:pt x="1420016" y="408506"/>
                  </a:cubicBezTo>
                  <a:cubicBezTo>
                    <a:pt x="1436494" y="408697"/>
                    <a:pt x="1440590" y="400029"/>
                    <a:pt x="1434970" y="386408"/>
                  </a:cubicBezTo>
                  <a:cubicBezTo>
                    <a:pt x="1420968" y="352213"/>
                    <a:pt x="1397727" y="325829"/>
                    <a:pt x="1365342" y="307827"/>
                  </a:cubicBezTo>
                  <a:cubicBezTo>
                    <a:pt x="1341244" y="294397"/>
                    <a:pt x="1333433" y="323067"/>
                    <a:pt x="1316098" y="327067"/>
                  </a:cubicBezTo>
                  <a:cubicBezTo>
                    <a:pt x="1312383" y="327925"/>
                    <a:pt x="1309049" y="330496"/>
                    <a:pt x="1305430" y="331163"/>
                  </a:cubicBezTo>
                  <a:cubicBezTo>
                    <a:pt x="1273330" y="337164"/>
                    <a:pt x="1276188" y="361357"/>
                    <a:pt x="1277617" y="384598"/>
                  </a:cubicBezTo>
                  <a:cubicBezTo>
                    <a:pt x="1279522" y="414412"/>
                    <a:pt x="1302667" y="407458"/>
                    <a:pt x="1320575" y="408506"/>
                  </a:cubicBezTo>
                  <a:cubicBezTo>
                    <a:pt x="1333243" y="409268"/>
                    <a:pt x="1346101" y="408601"/>
                    <a:pt x="1358865" y="408601"/>
                  </a:cubicBezTo>
                  <a:close/>
                  <a:moveTo>
                    <a:pt x="1158840" y="728737"/>
                  </a:moveTo>
                  <a:cubicBezTo>
                    <a:pt x="1158268" y="725403"/>
                    <a:pt x="1157602" y="722069"/>
                    <a:pt x="1157030" y="718735"/>
                  </a:cubicBezTo>
                  <a:cubicBezTo>
                    <a:pt x="1135790" y="718735"/>
                    <a:pt x="1114453" y="718354"/>
                    <a:pt x="1093213" y="718735"/>
                  </a:cubicBezTo>
                  <a:cubicBezTo>
                    <a:pt x="988914" y="721117"/>
                    <a:pt x="1002058" y="699019"/>
                    <a:pt x="1001392" y="817795"/>
                  </a:cubicBezTo>
                  <a:cubicBezTo>
                    <a:pt x="1001392" y="820367"/>
                    <a:pt x="1001487" y="822939"/>
                    <a:pt x="1001677" y="825415"/>
                  </a:cubicBezTo>
                  <a:cubicBezTo>
                    <a:pt x="1002820" y="842941"/>
                    <a:pt x="1010917" y="845132"/>
                    <a:pt x="1023775" y="835036"/>
                  </a:cubicBezTo>
                  <a:cubicBezTo>
                    <a:pt x="1068829" y="799698"/>
                    <a:pt x="1113787" y="764170"/>
                    <a:pt x="1158840" y="728641"/>
                  </a:cubicBezTo>
                  <a:close/>
                </a:path>
              </a:pathLst>
            </a:custGeom>
            <a:grpFill/>
            <a:ln w="9525" cap="flat">
              <a:noFill/>
              <a:prstDash val="solid"/>
              <a:miter/>
            </a:ln>
          </p:spPr>
          <p:txBody>
            <a:bodyPr rtlCol="0" anchor="ctr"/>
            <a:lstStyle/>
            <a:p>
              <a:pPr algn="r" rtl="1"/>
              <a:endParaRPr lang="LID4096">
                <a:cs typeface="B Nazanin" panose="00000400000000000000" pitchFamily="2" charset="-78"/>
              </a:endParaRPr>
            </a:p>
          </p:txBody>
        </p:sp>
        <p:sp>
          <p:nvSpPr>
            <p:cNvPr id="41" name="Forma libre: forma 40">
              <a:extLst>
                <a:ext uri="{FF2B5EF4-FFF2-40B4-BE49-F238E27FC236}">
                  <a16:creationId xmlns:a16="http://schemas.microsoft.com/office/drawing/2014/main" id="{8B94EF63-49D8-4791-BF47-7873FCCD7B0B}"/>
                </a:ext>
              </a:extLst>
            </p:cNvPr>
            <p:cNvSpPr/>
            <p:nvPr/>
          </p:nvSpPr>
          <p:spPr>
            <a:xfrm>
              <a:off x="9642445" y="3426597"/>
              <a:ext cx="445145" cy="468846"/>
            </a:xfrm>
            <a:custGeom>
              <a:avLst/>
              <a:gdLst>
                <a:gd name="connsiteX0" fmla="*/ 185847 w 445145"/>
                <a:gd name="connsiteY0" fmla="*/ 107940 h 468846"/>
                <a:gd name="connsiteX1" fmla="*/ 186324 w 445145"/>
                <a:gd name="connsiteY1" fmla="*/ 35264 h 468846"/>
                <a:gd name="connsiteX2" fmla="*/ 223947 w 445145"/>
                <a:gd name="connsiteY2" fmla="*/ 22 h 468846"/>
                <a:gd name="connsiteX3" fmla="*/ 257856 w 445145"/>
                <a:gd name="connsiteY3" fmla="*/ 34693 h 468846"/>
                <a:gd name="connsiteX4" fmla="*/ 260714 w 445145"/>
                <a:gd name="connsiteY4" fmla="*/ 160994 h 468846"/>
                <a:gd name="connsiteX5" fmla="*/ 299385 w 445145"/>
                <a:gd name="connsiteY5" fmla="*/ 198618 h 468846"/>
                <a:gd name="connsiteX6" fmla="*/ 402827 w 445145"/>
                <a:gd name="connsiteY6" fmla="*/ 198618 h 468846"/>
                <a:gd name="connsiteX7" fmla="*/ 445118 w 445145"/>
                <a:gd name="connsiteY7" fmla="*/ 233289 h 468846"/>
                <a:gd name="connsiteX8" fmla="*/ 402065 w 445145"/>
                <a:gd name="connsiteY8" fmla="*/ 271103 h 468846"/>
                <a:gd name="connsiteX9" fmla="*/ 298623 w 445145"/>
                <a:gd name="connsiteY9" fmla="*/ 271103 h 468846"/>
                <a:gd name="connsiteX10" fmla="*/ 260714 w 445145"/>
                <a:gd name="connsiteY10" fmla="*/ 309584 h 468846"/>
                <a:gd name="connsiteX11" fmla="*/ 260428 w 445145"/>
                <a:gd name="connsiteY11" fmla="*/ 416836 h 468846"/>
                <a:gd name="connsiteX12" fmla="*/ 221852 w 445145"/>
                <a:gd name="connsiteY12" fmla="*/ 468842 h 468846"/>
                <a:gd name="connsiteX13" fmla="*/ 184514 w 445145"/>
                <a:gd name="connsiteY13" fmla="*/ 416931 h 468846"/>
                <a:gd name="connsiteX14" fmla="*/ 184419 w 445145"/>
                <a:gd name="connsiteY14" fmla="*/ 309679 h 468846"/>
                <a:gd name="connsiteX15" fmla="*/ 146700 w 445145"/>
                <a:gd name="connsiteY15" fmla="*/ 271103 h 468846"/>
                <a:gd name="connsiteX16" fmla="*/ 47068 w 445145"/>
                <a:gd name="connsiteY16" fmla="*/ 271198 h 468846"/>
                <a:gd name="connsiteX17" fmla="*/ 15 w 445145"/>
                <a:gd name="connsiteY17" fmla="*/ 233575 h 468846"/>
                <a:gd name="connsiteX18" fmla="*/ 45735 w 445145"/>
                <a:gd name="connsiteY18" fmla="*/ 198427 h 468846"/>
                <a:gd name="connsiteX19" fmla="*/ 141461 w 445145"/>
                <a:gd name="connsiteY19" fmla="*/ 198808 h 468846"/>
                <a:gd name="connsiteX20" fmla="*/ 184323 w 445145"/>
                <a:gd name="connsiteY20" fmla="*/ 153850 h 468846"/>
                <a:gd name="connsiteX21" fmla="*/ 184037 w 445145"/>
                <a:gd name="connsiteY21" fmla="*/ 107845 h 468846"/>
                <a:gd name="connsiteX22" fmla="*/ 185752 w 445145"/>
                <a:gd name="connsiteY22" fmla="*/ 107845 h 46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5145" h="468845">
                  <a:moveTo>
                    <a:pt x="185847" y="107940"/>
                  </a:moveTo>
                  <a:cubicBezTo>
                    <a:pt x="185847" y="83746"/>
                    <a:pt x="184228" y="59362"/>
                    <a:pt x="186324" y="35264"/>
                  </a:cubicBezTo>
                  <a:cubicBezTo>
                    <a:pt x="188229" y="14119"/>
                    <a:pt x="200421" y="-645"/>
                    <a:pt x="223947" y="22"/>
                  </a:cubicBezTo>
                  <a:cubicBezTo>
                    <a:pt x="245855" y="593"/>
                    <a:pt x="256713" y="15357"/>
                    <a:pt x="257856" y="34693"/>
                  </a:cubicBezTo>
                  <a:cubicBezTo>
                    <a:pt x="260237" y="76698"/>
                    <a:pt x="261476" y="118894"/>
                    <a:pt x="260714" y="160994"/>
                  </a:cubicBezTo>
                  <a:cubicBezTo>
                    <a:pt x="260237" y="189283"/>
                    <a:pt x="271382" y="199856"/>
                    <a:pt x="299385" y="198618"/>
                  </a:cubicBezTo>
                  <a:cubicBezTo>
                    <a:pt x="333771" y="197094"/>
                    <a:pt x="368346" y="198237"/>
                    <a:pt x="402827" y="198618"/>
                  </a:cubicBezTo>
                  <a:cubicBezTo>
                    <a:pt x="426068" y="198808"/>
                    <a:pt x="444261" y="208429"/>
                    <a:pt x="445118" y="233289"/>
                  </a:cubicBezTo>
                  <a:cubicBezTo>
                    <a:pt x="445975" y="260626"/>
                    <a:pt x="426830" y="270722"/>
                    <a:pt x="402065" y="271103"/>
                  </a:cubicBezTo>
                  <a:cubicBezTo>
                    <a:pt x="367584" y="271675"/>
                    <a:pt x="333009" y="272532"/>
                    <a:pt x="298623" y="271103"/>
                  </a:cubicBezTo>
                  <a:cubicBezTo>
                    <a:pt x="270048" y="269865"/>
                    <a:pt x="259761" y="281962"/>
                    <a:pt x="260714" y="309584"/>
                  </a:cubicBezTo>
                  <a:cubicBezTo>
                    <a:pt x="261952" y="345303"/>
                    <a:pt x="261666" y="381117"/>
                    <a:pt x="260428" y="416836"/>
                  </a:cubicBezTo>
                  <a:cubicBezTo>
                    <a:pt x="259571" y="442267"/>
                    <a:pt x="253666" y="468461"/>
                    <a:pt x="221852" y="468842"/>
                  </a:cubicBezTo>
                  <a:cubicBezTo>
                    <a:pt x="188895" y="469223"/>
                    <a:pt x="185181" y="442172"/>
                    <a:pt x="184514" y="416931"/>
                  </a:cubicBezTo>
                  <a:cubicBezTo>
                    <a:pt x="183561" y="381212"/>
                    <a:pt x="183085" y="345398"/>
                    <a:pt x="184419" y="309679"/>
                  </a:cubicBezTo>
                  <a:cubicBezTo>
                    <a:pt x="185466" y="282057"/>
                    <a:pt x="175370" y="269865"/>
                    <a:pt x="146700" y="271103"/>
                  </a:cubicBezTo>
                  <a:cubicBezTo>
                    <a:pt x="113553" y="272627"/>
                    <a:pt x="80310" y="271389"/>
                    <a:pt x="47068" y="271198"/>
                  </a:cubicBezTo>
                  <a:cubicBezTo>
                    <a:pt x="21446" y="271103"/>
                    <a:pt x="-652" y="263578"/>
                    <a:pt x="15" y="233575"/>
                  </a:cubicBezTo>
                  <a:cubicBezTo>
                    <a:pt x="681" y="206238"/>
                    <a:pt x="21351" y="198427"/>
                    <a:pt x="45735" y="198427"/>
                  </a:cubicBezTo>
                  <a:cubicBezTo>
                    <a:pt x="77643" y="198427"/>
                    <a:pt x="109743" y="196427"/>
                    <a:pt x="141461" y="198808"/>
                  </a:cubicBezTo>
                  <a:cubicBezTo>
                    <a:pt x="176227" y="201380"/>
                    <a:pt x="187467" y="186140"/>
                    <a:pt x="184323" y="153850"/>
                  </a:cubicBezTo>
                  <a:cubicBezTo>
                    <a:pt x="182895" y="138706"/>
                    <a:pt x="184037" y="123180"/>
                    <a:pt x="184037" y="107845"/>
                  </a:cubicBezTo>
                  <a:lnTo>
                    <a:pt x="185752" y="107845"/>
                  </a:lnTo>
                  <a:close/>
                </a:path>
              </a:pathLst>
            </a:custGeom>
            <a:grpFill/>
            <a:ln w="9525" cap="flat">
              <a:noFill/>
              <a:prstDash val="solid"/>
              <a:miter/>
            </a:ln>
          </p:spPr>
          <p:txBody>
            <a:bodyPr rtlCol="0" anchor="ctr"/>
            <a:lstStyle/>
            <a:p>
              <a:pPr algn="r" rtl="1"/>
              <a:endParaRPr lang="LID4096">
                <a:cs typeface="B Nazanin" panose="00000400000000000000" pitchFamily="2" charset="-78"/>
              </a:endParaRPr>
            </a:p>
          </p:txBody>
        </p:sp>
        <p:sp>
          <p:nvSpPr>
            <p:cNvPr id="42" name="Forma libre: forma 41">
              <a:extLst>
                <a:ext uri="{FF2B5EF4-FFF2-40B4-BE49-F238E27FC236}">
                  <a16:creationId xmlns:a16="http://schemas.microsoft.com/office/drawing/2014/main" id="{D52FC729-59B9-4578-AA25-541F16D65E3A}"/>
                </a:ext>
              </a:extLst>
            </p:cNvPr>
            <p:cNvSpPr/>
            <p:nvPr/>
          </p:nvSpPr>
          <p:spPr>
            <a:xfrm>
              <a:off x="9666169" y="4164116"/>
              <a:ext cx="433778" cy="54782"/>
            </a:xfrm>
            <a:custGeom>
              <a:avLst/>
              <a:gdLst>
                <a:gd name="connsiteX0" fmla="*/ 218415 w 433778"/>
                <a:gd name="connsiteY0" fmla="*/ 54602 h 54782"/>
                <a:gd name="connsiteX1" fmla="*/ 42203 w 433778"/>
                <a:gd name="connsiteY1" fmla="*/ 54412 h 54782"/>
                <a:gd name="connsiteX2" fmla="*/ 7 w 433778"/>
                <a:gd name="connsiteY2" fmla="*/ 27075 h 54782"/>
                <a:gd name="connsiteX3" fmla="*/ 42965 w 433778"/>
                <a:gd name="connsiteY3" fmla="*/ 214 h 54782"/>
                <a:gd name="connsiteX4" fmla="*/ 391580 w 433778"/>
                <a:gd name="connsiteY4" fmla="*/ 214 h 54782"/>
                <a:gd name="connsiteX5" fmla="*/ 433776 w 433778"/>
                <a:gd name="connsiteY5" fmla="*/ 27837 h 54782"/>
                <a:gd name="connsiteX6" fmla="*/ 390818 w 433778"/>
                <a:gd name="connsiteY6" fmla="*/ 54507 h 54782"/>
                <a:gd name="connsiteX7" fmla="*/ 218415 w 433778"/>
                <a:gd name="connsiteY7" fmla="*/ 54697 h 5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77" h="54782">
                  <a:moveTo>
                    <a:pt x="218415" y="54602"/>
                  </a:moveTo>
                  <a:cubicBezTo>
                    <a:pt x="159646" y="54602"/>
                    <a:pt x="100877" y="54983"/>
                    <a:pt x="42203" y="54412"/>
                  </a:cubicBezTo>
                  <a:cubicBezTo>
                    <a:pt x="22867" y="54221"/>
                    <a:pt x="-469" y="53364"/>
                    <a:pt x="7" y="27075"/>
                  </a:cubicBezTo>
                  <a:cubicBezTo>
                    <a:pt x="483" y="1357"/>
                    <a:pt x="23439" y="310"/>
                    <a:pt x="42965" y="214"/>
                  </a:cubicBezTo>
                  <a:cubicBezTo>
                    <a:pt x="159170" y="-71"/>
                    <a:pt x="275375" y="-71"/>
                    <a:pt x="391580" y="214"/>
                  </a:cubicBezTo>
                  <a:cubicBezTo>
                    <a:pt x="411297" y="214"/>
                    <a:pt x="434062" y="2119"/>
                    <a:pt x="433776" y="27837"/>
                  </a:cubicBezTo>
                  <a:cubicBezTo>
                    <a:pt x="433490" y="53840"/>
                    <a:pt x="410154" y="54316"/>
                    <a:pt x="390818" y="54507"/>
                  </a:cubicBezTo>
                  <a:cubicBezTo>
                    <a:pt x="333382" y="54983"/>
                    <a:pt x="275851" y="54697"/>
                    <a:pt x="218415" y="54697"/>
                  </a:cubicBezTo>
                  <a:close/>
                </a:path>
              </a:pathLst>
            </a:custGeom>
            <a:grpFill/>
            <a:ln w="9525" cap="flat">
              <a:noFill/>
              <a:prstDash val="solid"/>
              <a:miter/>
            </a:ln>
          </p:spPr>
          <p:txBody>
            <a:bodyPr rtlCol="0" anchor="ctr"/>
            <a:lstStyle/>
            <a:p>
              <a:pPr algn="r" rtl="1"/>
              <a:endParaRPr lang="LID4096">
                <a:cs typeface="B Nazanin" panose="00000400000000000000" pitchFamily="2" charset="-78"/>
              </a:endParaRPr>
            </a:p>
          </p:txBody>
        </p:sp>
      </p:grpSp>
    </p:spTree>
    <p:extLst>
      <p:ext uri="{BB962C8B-B14F-4D97-AF65-F5344CB8AC3E}">
        <p14:creationId xmlns:p14="http://schemas.microsoft.com/office/powerpoint/2010/main" val="2352102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Word"/>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1778CD5D-DD8A-4110-A8FE-50BBBC5FC2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8305" y="4018943"/>
            <a:ext cx="5118031" cy="2389081"/>
          </a:xfrm>
          <a:prstGeom prst="rect">
            <a:avLst/>
          </a:prstGeom>
        </p:spPr>
      </p:pic>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l"/>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grpSp>
        <p:nvGrpSpPr>
          <p:cNvPr id="7" name="组合 6"/>
          <p:cNvGrpSpPr/>
          <p:nvPr/>
        </p:nvGrpSpPr>
        <p:grpSpPr>
          <a:xfrm flipH="1">
            <a:off x="1024675" y="833120"/>
            <a:ext cx="10151325" cy="5035087"/>
            <a:chOff x="1014515" y="650240"/>
            <a:chExt cx="10151325" cy="5035087"/>
          </a:xfrm>
        </p:grpSpPr>
        <p:grpSp>
          <p:nvGrpSpPr>
            <p:cNvPr id="9" name="组合 8"/>
            <p:cNvGrpSpPr/>
            <p:nvPr/>
          </p:nvGrpSpPr>
          <p:grpSpPr>
            <a:xfrm>
              <a:off x="1014515" y="650240"/>
              <a:ext cx="3403600" cy="2072640"/>
              <a:chOff x="1014515" y="650240"/>
              <a:chExt cx="3403600" cy="2072640"/>
            </a:xfrm>
          </p:grpSpPr>
          <p:sp>
            <p:nvSpPr>
              <p:cNvPr id="16" name="矩形 15"/>
              <p:cNvSpPr/>
              <p:nvPr/>
            </p:nvSpPr>
            <p:spPr>
              <a:xfrm>
                <a:off x="1014515" y="650240"/>
                <a:ext cx="3403600" cy="2072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sym typeface="+mn-lt"/>
                </a:endParaRPr>
              </a:p>
            </p:txBody>
          </p:sp>
          <p:grpSp>
            <p:nvGrpSpPr>
              <p:cNvPr id="17" name="组合 16"/>
              <p:cNvGrpSpPr/>
              <p:nvPr/>
            </p:nvGrpSpPr>
            <p:grpSpPr>
              <a:xfrm>
                <a:off x="1332686" y="872483"/>
                <a:ext cx="2685836" cy="1572508"/>
                <a:chOff x="1332686" y="872483"/>
                <a:chExt cx="2685836" cy="1572508"/>
              </a:xfrm>
            </p:grpSpPr>
            <p:grpSp>
              <p:nvGrpSpPr>
                <p:cNvPr id="18" name="组合 17"/>
                <p:cNvGrpSpPr/>
                <p:nvPr/>
              </p:nvGrpSpPr>
              <p:grpSpPr>
                <a:xfrm>
                  <a:off x="1332686" y="872483"/>
                  <a:ext cx="2685836" cy="1530882"/>
                  <a:chOff x="1332686" y="872483"/>
                  <a:chExt cx="2685836" cy="1530882"/>
                </a:xfrm>
              </p:grpSpPr>
              <p:sp>
                <p:nvSpPr>
                  <p:cNvPr id="20" name="文本框 19"/>
                  <p:cNvSpPr txBox="1"/>
                  <p:nvPr/>
                </p:nvSpPr>
                <p:spPr>
                  <a:xfrm>
                    <a:off x="1707684" y="872483"/>
                    <a:ext cx="2234396" cy="1077218"/>
                  </a:xfrm>
                  <a:prstGeom prst="rect">
                    <a:avLst/>
                  </a:prstGeom>
                  <a:noFill/>
                </p:spPr>
                <p:txBody>
                  <a:bodyPr wrap="square" rtlCol="0">
                    <a:spAutoFit/>
                  </a:bodyPr>
                  <a:lstStyle/>
                  <a:p>
                    <a:pPr algn="r" rtl="1"/>
                    <a:r>
                      <a:rPr lang="fa-IR" altLang="zh-CN" sz="3200" b="1" spc="600" dirty="0">
                        <a:solidFill>
                          <a:schemeClr val="bg1"/>
                        </a:solidFill>
                        <a:cs typeface="B Nazanin" panose="00000400000000000000" pitchFamily="2" charset="-78"/>
                        <a:sym typeface="+mn-lt"/>
                      </a:rPr>
                      <a:t>اضافه کردن</a:t>
                    </a:r>
                    <a:endParaRPr lang="zh-CN" altLang="en-US" sz="3200" b="1" spc="600" dirty="0">
                      <a:solidFill>
                        <a:schemeClr val="bg1"/>
                      </a:solidFill>
                      <a:cs typeface="B Nazanin" panose="00000400000000000000" pitchFamily="2" charset="-78"/>
                      <a:sym typeface="+mn-lt"/>
                    </a:endParaRPr>
                  </a:p>
                </p:txBody>
              </p:sp>
              <p:sp>
                <p:nvSpPr>
                  <p:cNvPr id="21" name="文本框 20"/>
                  <p:cNvSpPr txBox="1"/>
                  <p:nvPr/>
                </p:nvSpPr>
                <p:spPr>
                  <a:xfrm>
                    <a:off x="1332686" y="1818590"/>
                    <a:ext cx="2685836" cy="584775"/>
                  </a:xfrm>
                  <a:prstGeom prst="rect">
                    <a:avLst/>
                  </a:prstGeom>
                  <a:noFill/>
                </p:spPr>
                <p:txBody>
                  <a:bodyPr wrap="square" rtlCol="0">
                    <a:spAutoFit/>
                  </a:bodyPr>
                  <a:lstStyle/>
                  <a:p>
                    <a:pPr algn="r" rtl="1"/>
                    <a:r>
                      <a:rPr lang="fa-IR" altLang="zh-CN" sz="3200" b="1" spc="1000" dirty="0">
                        <a:solidFill>
                          <a:schemeClr val="bg1"/>
                        </a:solidFill>
                        <a:cs typeface="B Nazanin" panose="00000400000000000000" pitchFamily="2" charset="-78"/>
                        <a:sym typeface="+mn-lt"/>
                      </a:rPr>
                      <a:t>عنوان</a:t>
                    </a:r>
                    <a:endParaRPr lang="zh-CN" altLang="en-US" sz="3200" b="1" spc="1000" dirty="0">
                      <a:solidFill>
                        <a:schemeClr val="bg1"/>
                      </a:solidFill>
                      <a:cs typeface="B Nazanin" panose="00000400000000000000" pitchFamily="2" charset="-78"/>
                      <a:sym typeface="+mn-lt"/>
                    </a:endParaRPr>
                  </a:p>
                </p:txBody>
              </p:sp>
            </p:grpSp>
            <p:sp>
              <p:nvSpPr>
                <p:cNvPr id="19" name="PA_十字形 9" descr="e7d195523061f1c0d318120d6aeaf1b6ccceb6ba3da59c0775C5DE19DDDEBC09ED96DBD9900D9848D623ECAD1D4904B78047D0015C22C8BE97228BE8B5BFF08FE7A3AE04126DA07312A96C0F69F9BAB7B8762A2F02ECB167EB1D3D935132D44A03185F23F8625673A228DA0C7DA620D0616217B810CE4DCA0BDC2CD812D5F48220C6184BA351E466"/>
                <p:cNvSpPr/>
                <p:nvPr>
                  <p:custDataLst>
                    <p:tags r:id="rId2"/>
                  </p:custDataLst>
                </p:nvPr>
              </p:nvSpPr>
              <p:spPr>
                <a:xfrm>
                  <a:off x="1347684" y="2084991"/>
                  <a:ext cx="360000" cy="360000"/>
                </a:xfrm>
                <a:prstGeom prst="plus">
                  <a:avLst>
                    <a:gd name="adj" fmla="val 43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1" i="0" u="none" strike="noStrike" kern="1200" cap="none" spc="0" normalizeH="0" baseline="0" noProof="0">
                    <a:ln>
                      <a:noFill/>
                    </a:ln>
                    <a:solidFill>
                      <a:schemeClr val="bg1"/>
                    </a:solidFill>
                    <a:effectLst/>
                    <a:uLnTx/>
                    <a:uFillTx/>
                    <a:cs typeface="B Nazanin" panose="00000400000000000000" pitchFamily="2" charset="-78"/>
                    <a:sym typeface="+mn-lt"/>
                  </a:endParaRPr>
                </a:p>
              </p:txBody>
            </p:sp>
          </p:grpSp>
        </p:grpSp>
        <p:grpSp>
          <p:nvGrpSpPr>
            <p:cNvPr id="10" name="组合 9"/>
            <p:cNvGrpSpPr/>
            <p:nvPr/>
          </p:nvGrpSpPr>
          <p:grpSpPr>
            <a:xfrm>
              <a:off x="6343674" y="1507203"/>
              <a:ext cx="4822166" cy="4178124"/>
              <a:chOff x="6343674" y="1480996"/>
              <a:chExt cx="4822166" cy="4178124"/>
            </a:xfrm>
          </p:grpSpPr>
          <p:grpSp>
            <p:nvGrpSpPr>
              <p:cNvPr id="11" name="组合 10"/>
              <p:cNvGrpSpPr/>
              <p:nvPr/>
            </p:nvGrpSpPr>
            <p:grpSpPr>
              <a:xfrm>
                <a:off x="6343674" y="1480996"/>
                <a:ext cx="4822166" cy="2338231"/>
                <a:chOff x="6343674" y="1480996"/>
                <a:chExt cx="4822166" cy="2338231"/>
              </a:xfrm>
            </p:grpSpPr>
            <p:sp>
              <p:nvSpPr>
                <p:cNvPr id="14" name="文本框 13"/>
                <p:cNvSpPr txBox="1"/>
                <p:nvPr/>
              </p:nvSpPr>
              <p:spPr>
                <a:xfrm>
                  <a:off x="6343674" y="1480996"/>
                  <a:ext cx="4399906" cy="1323439"/>
                </a:xfrm>
                <a:prstGeom prst="rect">
                  <a:avLst/>
                </a:prstGeom>
                <a:noFill/>
              </p:spPr>
              <p:txBody>
                <a:bodyPr wrap="square" rtlCol="0">
                  <a:spAutoFit/>
                </a:bodyPr>
                <a:lstStyle/>
                <a:p>
                  <a:pPr algn="r"/>
                  <a:r>
                    <a:rPr lang="fa-IR" altLang="zh-CN" sz="4000" spc="1500" dirty="0">
                      <a:solidFill>
                        <a:schemeClr val="accent1">
                          <a:lumMod val="75000"/>
                        </a:schemeClr>
                      </a:solidFill>
                      <a:cs typeface="B Nazanin" panose="00000400000000000000" pitchFamily="2" charset="-78"/>
                      <a:sym typeface="+mn-lt"/>
                    </a:rPr>
                    <a:t>عنوان را وارد کنید</a:t>
                  </a:r>
                  <a:endParaRPr lang="zh-CN" altLang="en-US" sz="4000" spc="1500" dirty="0">
                    <a:solidFill>
                      <a:schemeClr val="accent1">
                        <a:lumMod val="75000"/>
                      </a:schemeClr>
                    </a:solidFill>
                    <a:cs typeface="B Nazanin" panose="00000400000000000000" pitchFamily="2" charset="-78"/>
                    <a:sym typeface="+mn-lt"/>
                  </a:endParaRPr>
                </a:p>
              </p:txBody>
            </p:sp>
            <p:sp>
              <p:nvSpPr>
                <p:cNvPr id="15" name="文本框 14"/>
                <p:cNvSpPr txBox="1"/>
                <p:nvPr/>
              </p:nvSpPr>
              <p:spPr>
                <a:xfrm>
                  <a:off x="6441440" y="2865120"/>
                  <a:ext cx="4724400" cy="954107"/>
                </a:xfrm>
                <a:prstGeom prst="rect">
                  <a:avLst/>
                </a:prstGeom>
                <a:noFill/>
              </p:spPr>
              <p:txBody>
                <a:bodyPr wrap="square" rtlCol="0">
                  <a:spAutoFit/>
                </a:bodyPr>
                <a:lstStyle/>
                <a:p>
                  <a:pPr algn="r"/>
                  <a:r>
                    <a:rPr lang="fa-IR" altLang="zh-CN" sz="2800" b="1" spc="600" dirty="0">
                      <a:solidFill>
                        <a:schemeClr val="accent1">
                          <a:lumMod val="60000"/>
                          <a:lumOff val="40000"/>
                        </a:schemeClr>
                      </a:solidFill>
                      <a:cs typeface="B Nazanin" panose="00000400000000000000" pitchFamily="2" charset="-78"/>
                      <a:sym typeface="+mn-lt"/>
                    </a:rPr>
                    <a:t>عنوان خود را اضافه کنید</a:t>
                  </a:r>
                  <a:endParaRPr lang="zh-CN" altLang="en-US" sz="2800" b="1" spc="600" dirty="0">
                    <a:solidFill>
                      <a:schemeClr val="accent1">
                        <a:lumMod val="60000"/>
                        <a:lumOff val="40000"/>
                      </a:schemeClr>
                    </a:solidFill>
                    <a:cs typeface="B Nazanin" panose="00000400000000000000" pitchFamily="2" charset="-78"/>
                    <a:sym typeface="+mn-lt"/>
                  </a:endParaRPr>
                </a:p>
              </p:txBody>
            </p:sp>
          </p:grpSp>
          <p:sp>
            <p:nvSpPr>
              <p:cNvPr id="12" name="MH_Title"/>
              <p:cNvSpPr txBox="1">
                <a:spLocks noChangeArrowheads="1"/>
              </p:cNvSpPr>
              <p:nvPr>
                <p:custDataLst>
                  <p:tags r:id="rId1"/>
                </p:custDataLst>
              </p:nvPr>
            </p:nvSpPr>
            <p:spPr bwMode="auto">
              <a:xfrm>
                <a:off x="6441440" y="4191000"/>
                <a:ext cx="4645349" cy="146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r">
                  <a:lnSpc>
                    <a:spcPct val="200000"/>
                  </a:lnSpc>
                </a:pPr>
                <a:r>
                  <a:rPr lang="fa-IR" altLang="zh-CN" sz="1400" spc="600" dirty="0">
                    <a:solidFill>
                      <a:schemeClr val="tx1">
                        <a:lumMod val="75000"/>
                        <a:lumOff val="25000"/>
                      </a:schemeClr>
                    </a:solidFill>
                    <a:latin typeface="+mn-lt"/>
                    <a:ea typeface="+mn-ea"/>
                    <a:cs typeface="B Nazanin" panose="00000400000000000000" pitchFamily="2" charset="-78"/>
                    <a:sym typeface="+mn-lt"/>
                  </a:rPr>
                  <a:t>برای تغییر متن اینجا را کلیک کنید، برای تغییر متن اینجا را کلیک کنید برای تغییر متن اینجا را کلیک کنید، برای تغییر متن اینجا را کلیک کنید برای تغییر متن اینجا را کلیک کنید.</a:t>
                </a:r>
                <a:endParaRPr lang="zh-CN" altLang="en-US" sz="1400" spc="600" dirty="0">
                  <a:solidFill>
                    <a:schemeClr val="tx1">
                      <a:lumMod val="75000"/>
                      <a:lumOff val="25000"/>
                    </a:schemeClr>
                  </a:solidFill>
                  <a:latin typeface="+mn-lt"/>
                  <a:ea typeface="+mn-ea"/>
                  <a:cs typeface="B Nazanin" panose="00000400000000000000" pitchFamily="2" charset="-78"/>
                  <a:sym typeface="+mn-lt"/>
                </a:endParaRPr>
              </a:p>
            </p:txBody>
          </p:sp>
          <p:sp>
            <p:nvSpPr>
              <p:cNvPr id="13" name="圆角矩形 12"/>
              <p:cNvSpPr/>
              <p:nvPr/>
            </p:nvSpPr>
            <p:spPr>
              <a:xfrm>
                <a:off x="6553200" y="3754115"/>
                <a:ext cx="812800" cy="7110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sym typeface="+mn-lt"/>
                </a:endParaRPr>
              </a:p>
            </p:txBody>
          </p:sp>
        </p:grpSp>
      </p:grpSp>
      <p:grpSp>
        <p:nvGrpSpPr>
          <p:cNvPr id="5" name="Grupo 4">
            <a:extLst>
              <a:ext uri="{FF2B5EF4-FFF2-40B4-BE49-F238E27FC236}">
                <a16:creationId xmlns:a16="http://schemas.microsoft.com/office/drawing/2014/main" id="{106B953C-CEEA-C4DB-1979-BA1F7EB26A80}"/>
              </a:ext>
            </a:extLst>
          </p:cNvPr>
          <p:cNvGrpSpPr/>
          <p:nvPr/>
        </p:nvGrpSpPr>
        <p:grpSpPr>
          <a:xfrm>
            <a:off x="224009" y="226210"/>
            <a:ext cx="626375" cy="732708"/>
            <a:chOff x="224009" y="226210"/>
            <a:chExt cx="626375" cy="732708"/>
          </a:xfrm>
        </p:grpSpPr>
        <p:sp>
          <p:nvSpPr>
            <p:cNvPr id="22" name="Forma libre: forma 21">
              <a:extLst>
                <a:ext uri="{FF2B5EF4-FFF2-40B4-BE49-F238E27FC236}">
                  <a16:creationId xmlns:a16="http://schemas.microsoft.com/office/drawing/2014/main" id="{FB2E56E1-88B5-4334-9857-DB22164225D1}"/>
                </a:ext>
              </a:extLst>
            </p:cNvPr>
            <p:cNvSpPr/>
            <p:nvPr/>
          </p:nvSpPr>
          <p:spPr>
            <a:xfrm>
              <a:off x="255805" y="368064"/>
              <a:ext cx="568701" cy="590854"/>
            </a:xfrm>
            <a:custGeom>
              <a:avLst/>
              <a:gdLst>
                <a:gd name="connsiteX0" fmla="*/ 388237 w 568701"/>
                <a:gd name="connsiteY0" fmla="*/ 372895 h 590854"/>
                <a:gd name="connsiteX1" fmla="*/ 357302 w 568701"/>
                <a:gd name="connsiteY1" fmla="*/ 382125 h 590854"/>
                <a:gd name="connsiteX2" fmla="*/ 299507 w 568701"/>
                <a:gd name="connsiteY2" fmla="*/ 476302 h 590854"/>
                <a:gd name="connsiteX3" fmla="*/ 289362 w 568701"/>
                <a:gd name="connsiteY3" fmla="*/ 510688 h 590854"/>
                <a:gd name="connsiteX4" fmla="*/ 289279 w 568701"/>
                <a:gd name="connsiteY4" fmla="*/ 562661 h 590854"/>
                <a:gd name="connsiteX5" fmla="*/ 277470 w 568701"/>
                <a:gd name="connsiteY5" fmla="*/ 577921 h 590854"/>
                <a:gd name="connsiteX6" fmla="*/ 265787 w 568701"/>
                <a:gd name="connsiteY6" fmla="*/ 562454 h 590854"/>
                <a:gd name="connsiteX7" fmla="*/ 265662 w 568701"/>
                <a:gd name="connsiteY7" fmla="*/ 552391 h 590854"/>
                <a:gd name="connsiteX8" fmla="*/ 232025 w 568701"/>
                <a:gd name="connsiteY8" fmla="*/ 439421 h 590854"/>
                <a:gd name="connsiteX9" fmla="*/ 195352 w 568701"/>
                <a:gd name="connsiteY9" fmla="*/ 377551 h 590854"/>
                <a:gd name="connsiteX10" fmla="*/ 190903 w 568701"/>
                <a:gd name="connsiteY10" fmla="*/ 370899 h 590854"/>
                <a:gd name="connsiteX11" fmla="*/ 143711 w 568701"/>
                <a:gd name="connsiteY11" fmla="*/ 389568 h 590854"/>
                <a:gd name="connsiteX12" fmla="*/ 138347 w 568701"/>
                <a:gd name="connsiteY12" fmla="*/ 415679 h 590854"/>
                <a:gd name="connsiteX13" fmla="*/ 157681 w 568701"/>
                <a:gd name="connsiteY13" fmla="*/ 438423 h 590854"/>
                <a:gd name="connsiteX14" fmla="*/ 207285 w 568701"/>
                <a:gd name="connsiteY14" fmla="*/ 485033 h 590854"/>
                <a:gd name="connsiteX15" fmla="*/ 177556 w 568701"/>
                <a:gd name="connsiteY15" fmla="*/ 543327 h 590854"/>
                <a:gd name="connsiteX16" fmla="*/ 110406 w 568701"/>
                <a:gd name="connsiteY16" fmla="*/ 530604 h 590854"/>
                <a:gd name="connsiteX17" fmla="*/ 105707 w 568701"/>
                <a:gd name="connsiteY17" fmla="*/ 464161 h 590854"/>
                <a:gd name="connsiteX18" fmla="*/ 116435 w 568701"/>
                <a:gd name="connsiteY18" fmla="*/ 398424 h 590854"/>
                <a:gd name="connsiteX19" fmla="*/ 106622 w 568701"/>
                <a:gd name="connsiteY19" fmla="*/ 394931 h 590854"/>
                <a:gd name="connsiteX20" fmla="*/ 31322 w 568701"/>
                <a:gd name="connsiteY20" fmla="*/ 453641 h 590854"/>
                <a:gd name="connsiteX21" fmla="*/ 22050 w 568701"/>
                <a:gd name="connsiteY21" fmla="*/ 490522 h 590854"/>
                <a:gd name="connsiteX22" fmla="*/ 22050 w 568701"/>
                <a:gd name="connsiteY22" fmla="*/ 572682 h 590854"/>
                <a:gd name="connsiteX23" fmla="*/ 10450 w 568701"/>
                <a:gd name="connsiteY23" fmla="*/ 590769 h 590854"/>
                <a:gd name="connsiteX24" fmla="*/ 180 w 568701"/>
                <a:gd name="connsiteY24" fmla="*/ 573015 h 590854"/>
                <a:gd name="connsiteX25" fmla="*/ 180 w 568701"/>
                <a:gd name="connsiteY25" fmla="*/ 482497 h 590854"/>
                <a:gd name="connsiteX26" fmla="*/ 44295 w 568701"/>
                <a:gd name="connsiteY26" fmla="*/ 405160 h 590854"/>
                <a:gd name="connsiteX27" fmla="*/ 119304 w 568701"/>
                <a:gd name="connsiteY27" fmla="*/ 364953 h 590854"/>
                <a:gd name="connsiteX28" fmla="*/ 140925 w 568701"/>
                <a:gd name="connsiteY28" fmla="*/ 350151 h 590854"/>
                <a:gd name="connsiteX29" fmla="*/ 181839 w 568701"/>
                <a:gd name="connsiteY29" fmla="*/ 316056 h 590854"/>
                <a:gd name="connsiteX30" fmla="*/ 183086 w 568701"/>
                <a:gd name="connsiteY30" fmla="*/ 289861 h 590854"/>
                <a:gd name="connsiteX31" fmla="*/ 167494 w 568701"/>
                <a:gd name="connsiteY31" fmla="*/ 277179 h 590854"/>
                <a:gd name="connsiteX32" fmla="*/ 107246 w 568701"/>
                <a:gd name="connsiteY32" fmla="*/ 155810 h 590854"/>
                <a:gd name="connsiteX33" fmla="*/ 101633 w 568701"/>
                <a:gd name="connsiteY33" fmla="*/ 100884 h 590854"/>
                <a:gd name="connsiteX34" fmla="*/ 102423 w 568701"/>
                <a:gd name="connsiteY34" fmla="*/ 84211 h 590854"/>
                <a:gd name="connsiteX35" fmla="*/ 114605 w 568701"/>
                <a:gd name="connsiteY35" fmla="*/ 72984 h 590854"/>
                <a:gd name="connsiteX36" fmla="*/ 125125 w 568701"/>
                <a:gd name="connsiteY36" fmla="*/ 85957 h 590854"/>
                <a:gd name="connsiteX37" fmla="*/ 125998 w 568701"/>
                <a:gd name="connsiteY37" fmla="*/ 114439 h 590854"/>
                <a:gd name="connsiteX38" fmla="*/ 142754 w 568701"/>
                <a:gd name="connsiteY38" fmla="*/ 130738 h 590854"/>
                <a:gd name="connsiteX39" fmla="*/ 254353 w 568701"/>
                <a:gd name="connsiteY39" fmla="*/ 105957 h 590854"/>
                <a:gd name="connsiteX40" fmla="*/ 285079 w 568701"/>
                <a:gd name="connsiteY40" fmla="*/ 53193 h 590854"/>
                <a:gd name="connsiteX41" fmla="*/ 284913 w 568701"/>
                <a:gd name="connsiteY41" fmla="*/ 14649 h 590854"/>
                <a:gd name="connsiteX42" fmla="*/ 295100 w 568701"/>
                <a:gd name="connsiteY42" fmla="*/ 13 h 590854"/>
                <a:gd name="connsiteX43" fmla="*/ 306701 w 568701"/>
                <a:gd name="connsiteY43" fmla="*/ 15065 h 590854"/>
                <a:gd name="connsiteX44" fmla="*/ 306659 w 568701"/>
                <a:gd name="connsiteY44" fmla="*/ 51945 h 590854"/>
                <a:gd name="connsiteX45" fmla="*/ 321378 w 568701"/>
                <a:gd name="connsiteY45" fmla="*/ 91238 h 590854"/>
                <a:gd name="connsiteX46" fmla="*/ 415305 w 568701"/>
                <a:gd name="connsiteY46" fmla="*/ 129449 h 590854"/>
                <a:gd name="connsiteX47" fmla="*/ 429109 w 568701"/>
                <a:gd name="connsiteY47" fmla="*/ 116227 h 590854"/>
                <a:gd name="connsiteX48" fmla="*/ 430107 w 568701"/>
                <a:gd name="connsiteY48" fmla="*/ 87745 h 590854"/>
                <a:gd name="connsiteX49" fmla="*/ 440544 w 568701"/>
                <a:gd name="connsiteY49" fmla="*/ 73026 h 590854"/>
                <a:gd name="connsiteX50" fmla="*/ 453433 w 568701"/>
                <a:gd name="connsiteY50" fmla="*/ 87163 h 590854"/>
                <a:gd name="connsiteX51" fmla="*/ 446573 w 568701"/>
                <a:gd name="connsiteY51" fmla="*/ 157016 h 590854"/>
                <a:gd name="connsiteX52" fmla="*/ 370774 w 568701"/>
                <a:gd name="connsiteY52" fmla="*/ 288614 h 590854"/>
                <a:gd name="connsiteX53" fmla="*/ 373684 w 568701"/>
                <a:gd name="connsiteY53" fmla="*/ 308530 h 590854"/>
                <a:gd name="connsiteX54" fmla="*/ 421958 w 568701"/>
                <a:gd name="connsiteY54" fmla="*/ 348612 h 590854"/>
                <a:gd name="connsiteX55" fmla="*/ 445325 w 568701"/>
                <a:gd name="connsiteY55" fmla="*/ 363539 h 590854"/>
                <a:gd name="connsiteX56" fmla="*/ 552391 w 568701"/>
                <a:gd name="connsiteY56" fmla="*/ 434847 h 590854"/>
                <a:gd name="connsiteX57" fmla="*/ 568399 w 568701"/>
                <a:gd name="connsiteY57" fmla="*/ 479961 h 590854"/>
                <a:gd name="connsiteX58" fmla="*/ 568566 w 568701"/>
                <a:gd name="connsiteY58" fmla="*/ 573846 h 590854"/>
                <a:gd name="connsiteX59" fmla="*/ 557381 w 568701"/>
                <a:gd name="connsiteY59" fmla="*/ 590852 h 590854"/>
                <a:gd name="connsiteX60" fmla="*/ 546653 w 568701"/>
                <a:gd name="connsiteY60" fmla="*/ 573472 h 590854"/>
                <a:gd name="connsiteX61" fmla="*/ 546612 w 568701"/>
                <a:gd name="connsiteY61" fmla="*/ 491312 h 590854"/>
                <a:gd name="connsiteX62" fmla="*/ 512559 w 568701"/>
                <a:gd name="connsiteY62" fmla="*/ 425201 h 590854"/>
                <a:gd name="connsiteX63" fmla="*/ 503827 w 568701"/>
                <a:gd name="connsiteY63" fmla="*/ 422041 h 590854"/>
                <a:gd name="connsiteX64" fmla="*/ 502580 w 568701"/>
                <a:gd name="connsiteY64" fmla="*/ 431272 h 590854"/>
                <a:gd name="connsiteX65" fmla="*/ 502704 w 568701"/>
                <a:gd name="connsiteY65" fmla="*/ 477840 h 590854"/>
                <a:gd name="connsiteX66" fmla="*/ 506613 w 568701"/>
                <a:gd name="connsiteY66" fmla="*/ 497008 h 590854"/>
                <a:gd name="connsiteX67" fmla="*/ 491062 w 568701"/>
                <a:gd name="connsiteY67" fmla="*/ 540375 h 590854"/>
                <a:gd name="connsiteX68" fmla="*/ 450938 w 568701"/>
                <a:gd name="connsiteY68" fmla="*/ 525906 h 590854"/>
                <a:gd name="connsiteX69" fmla="*/ 467778 w 568701"/>
                <a:gd name="connsiteY69" fmla="*/ 483162 h 590854"/>
                <a:gd name="connsiteX70" fmla="*/ 480834 w 568701"/>
                <a:gd name="connsiteY70" fmla="*/ 462705 h 590854"/>
                <a:gd name="connsiteX71" fmla="*/ 464951 w 568701"/>
                <a:gd name="connsiteY71" fmla="*/ 408403 h 590854"/>
                <a:gd name="connsiteX72" fmla="*/ 400628 w 568701"/>
                <a:gd name="connsiteY72" fmla="*/ 393809 h 590854"/>
                <a:gd name="connsiteX73" fmla="*/ 363290 w 568701"/>
                <a:gd name="connsiteY73" fmla="*/ 446365 h 590854"/>
                <a:gd name="connsiteX74" fmla="*/ 382250 w 568701"/>
                <a:gd name="connsiteY74" fmla="*/ 487029 h 590854"/>
                <a:gd name="connsiteX75" fmla="*/ 392478 w 568701"/>
                <a:gd name="connsiteY75" fmla="*/ 526280 h 590854"/>
                <a:gd name="connsiteX76" fmla="*/ 352188 w 568701"/>
                <a:gd name="connsiteY76" fmla="*/ 540250 h 590854"/>
                <a:gd name="connsiteX77" fmla="*/ 335182 w 568701"/>
                <a:gd name="connsiteY77" fmla="*/ 502788 h 590854"/>
                <a:gd name="connsiteX78" fmla="*/ 339756 w 568701"/>
                <a:gd name="connsiteY78" fmla="*/ 463994 h 590854"/>
                <a:gd name="connsiteX79" fmla="*/ 388320 w 568701"/>
                <a:gd name="connsiteY79" fmla="*/ 372811 h 590854"/>
                <a:gd name="connsiteX80" fmla="*/ 132152 w 568701"/>
                <a:gd name="connsiteY80" fmla="*/ 169781 h 590854"/>
                <a:gd name="connsiteX81" fmla="*/ 161673 w 568701"/>
                <a:gd name="connsiteY81" fmla="*/ 240424 h 590854"/>
                <a:gd name="connsiteX82" fmla="*/ 212981 w 568701"/>
                <a:gd name="connsiteY82" fmla="*/ 283292 h 590854"/>
                <a:gd name="connsiteX83" fmla="*/ 338716 w 568701"/>
                <a:gd name="connsiteY83" fmla="*/ 283832 h 590854"/>
                <a:gd name="connsiteX84" fmla="*/ 420295 w 568701"/>
                <a:gd name="connsiteY84" fmla="*/ 176683 h 590854"/>
                <a:gd name="connsiteX85" fmla="*/ 400461 w 568701"/>
                <a:gd name="connsiteY85" fmla="*/ 150987 h 590854"/>
                <a:gd name="connsiteX86" fmla="*/ 322875 w 568701"/>
                <a:gd name="connsiteY86" fmla="*/ 122006 h 590854"/>
                <a:gd name="connsiteX87" fmla="*/ 297678 w 568701"/>
                <a:gd name="connsiteY87" fmla="*/ 101924 h 590854"/>
                <a:gd name="connsiteX88" fmla="*/ 272232 w 568701"/>
                <a:gd name="connsiteY88" fmla="*/ 121507 h 590854"/>
                <a:gd name="connsiteX89" fmla="*/ 149157 w 568701"/>
                <a:gd name="connsiteY89" fmla="*/ 153690 h 590854"/>
                <a:gd name="connsiteX90" fmla="*/ 132152 w 568701"/>
                <a:gd name="connsiteY90" fmla="*/ 169739 h 590854"/>
                <a:gd name="connsiteX91" fmla="*/ 338675 w 568701"/>
                <a:gd name="connsiteY91" fmla="*/ 348155 h 590854"/>
                <a:gd name="connsiteX92" fmla="*/ 338675 w 568701"/>
                <a:gd name="connsiteY92" fmla="*/ 330110 h 590854"/>
                <a:gd name="connsiteX93" fmla="*/ 321669 w 568701"/>
                <a:gd name="connsiteY93" fmla="*/ 320172 h 590854"/>
                <a:gd name="connsiteX94" fmla="*/ 248906 w 568701"/>
                <a:gd name="connsiteY94" fmla="*/ 326575 h 590854"/>
                <a:gd name="connsiteX95" fmla="*/ 225621 w 568701"/>
                <a:gd name="connsiteY95" fmla="*/ 317303 h 590854"/>
                <a:gd name="connsiteX96" fmla="*/ 217056 w 568701"/>
                <a:gd name="connsiteY96" fmla="*/ 319881 h 590854"/>
                <a:gd name="connsiteX97" fmla="*/ 220798 w 568701"/>
                <a:gd name="connsiteY97" fmla="*/ 377551 h 590854"/>
                <a:gd name="connsiteX98" fmla="*/ 270943 w 568701"/>
                <a:gd name="connsiteY98" fmla="*/ 458631 h 590854"/>
                <a:gd name="connsiteX99" fmla="*/ 284830 w 568701"/>
                <a:gd name="connsiteY99" fmla="*/ 457383 h 590854"/>
                <a:gd name="connsiteX100" fmla="*/ 324621 w 568701"/>
                <a:gd name="connsiteY100" fmla="*/ 395430 h 590854"/>
                <a:gd name="connsiteX101" fmla="*/ 338716 w 568701"/>
                <a:gd name="connsiteY101" fmla="*/ 348155 h 590854"/>
                <a:gd name="connsiteX102" fmla="*/ 184832 w 568701"/>
                <a:gd name="connsiteY102" fmla="*/ 494472 h 590854"/>
                <a:gd name="connsiteX103" fmla="*/ 151112 w 568701"/>
                <a:gd name="connsiteY103" fmla="*/ 460211 h 590854"/>
                <a:gd name="connsiteX104" fmla="*/ 119137 w 568701"/>
                <a:gd name="connsiteY104" fmla="*/ 492767 h 590854"/>
                <a:gd name="connsiteX105" fmla="*/ 151153 w 568701"/>
                <a:gd name="connsiteY105" fmla="*/ 526446 h 590854"/>
                <a:gd name="connsiteX106" fmla="*/ 184791 w 568701"/>
                <a:gd name="connsiteY106" fmla="*/ 494430 h 59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68701" h="590854">
                  <a:moveTo>
                    <a:pt x="388237" y="372895"/>
                  </a:moveTo>
                  <a:cubicBezTo>
                    <a:pt x="372146" y="366782"/>
                    <a:pt x="364163" y="367281"/>
                    <a:pt x="357302" y="382125"/>
                  </a:cubicBezTo>
                  <a:cubicBezTo>
                    <a:pt x="341835" y="415638"/>
                    <a:pt x="319798" y="445533"/>
                    <a:pt x="299507" y="476302"/>
                  </a:cubicBezTo>
                  <a:cubicBezTo>
                    <a:pt x="292314" y="487195"/>
                    <a:pt x="288946" y="497881"/>
                    <a:pt x="289362" y="510688"/>
                  </a:cubicBezTo>
                  <a:cubicBezTo>
                    <a:pt x="289903" y="527985"/>
                    <a:pt x="289612" y="545323"/>
                    <a:pt x="289279" y="562661"/>
                  </a:cubicBezTo>
                  <a:cubicBezTo>
                    <a:pt x="289113" y="570354"/>
                    <a:pt x="286951" y="578004"/>
                    <a:pt x="277470" y="577921"/>
                  </a:cubicBezTo>
                  <a:cubicBezTo>
                    <a:pt x="268032" y="577796"/>
                    <a:pt x="266327" y="570104"/>
                    <a:pt x="265787" y="562454"/>
                  </a:cubicBezTo>
                  <a:cubicBezTo>
                    <a:pt x="265537" y="559127"/>
                    <a:pt x="265163" y="555676"/>
                    <a:pt x="265662" y="552391"/>
                  </a:cubicBezTo>
                  <a:cubicBezTo>
                    <a:pt x="272439" y="509357"/>
                    <a:pt x="258386" y="473059"/>
                    <a:pt x="232025" y="439421"/>
                  </a:cubicBezTo>
                  <a:cubicBezTo>
                    <a:pt x="217264" y="420627"/>
                    <a:pt x="205164" y="399588"/>
                    <a:pt x="195352" y="377551"/>
                  </a:cubicBezTo>
                  <a:cubicBezTo>
                    <a:pt x="194229" y="375057"/>
                    <a:pt x="193938" y="372229"/>
                    <a:pt x="190903" y="370899"/>
                  </a:cubicBezTo>
                  <a:cubicBezTo>
                    <a:pt x="181963" y="367032"/>
                    <a:pt x="147619" y="380420"/>
                    <a:pt x="143711" y="389568"/>
                  </a:cubicBezTo>
                  <a:cubicBezTo>
                    <a:pt x="140176" y="397884"/>
                    <a:pt x="139262" y="406740"/>
                    <a:pt x="138347" y="415679"/>
                  </a:cubicBezTo>
                  <a:cubicBezTo>
                    <a:pt x="136808" y="430482"/>
                    <a:pt x="140135" y="437924"/>
                    <a:pt x="157681" y="438423"/>
                  </a:cubicBezTo>
                  <a:cubicBezTo>
                    <a:pt x="183627" y="439130"/>
                    <a:pt x="202462" y="458631"/>
                    <a:pt x="207285" y="485033"/>
                  </a:cubicBezTo>
                  <a:cubicBezTo>
                    <a:pt x="211609" y="508692"/>
                    <a:pt x="199634" y="532184"/>
                    <a:pt x="177556" y="543327"/>
                  </a:cubicBezTo>
                  <a:cubicBezTo>
                    <a:pt x="154105" y="555177"/>
                    <a:pt x="128409" y="550271"/>
                    <a:pt x="110406" y="530604"/>
                  </a:cubicBezTo>
                  <a:cubicBezTo>
                    <a:pt x="93940" y="512642"/>
                    <a:pt x="89866" y="483786"/>
                    <a:pt x="105707" y="464161"/>
                  </a:cubicBezTo>
                  <a:cubicBezTo>
                    <a:pt x="122547" y="443288"/>
                    <a:pt x="109824" y="419796"/>
                    <a:pt x="116435" y="398424"/>
                  </a:cubicBezTo>
                  <a:cubicBezTo>
                    <a:pt x="118181" y="392728"/>
                    <a:pt x="111029" y="392977"/>
                    <a:pt x="106622" y="394931"/>
                  </a:cubicBezTo>
                  <a:cubicBezTo>
                    <a:pt x="76768" y="408403"/>
                    <a:pt x="48536" y="423912"/>
                    <a:pt x="31322" y="453641"/>
                  </a:cubicBezTo>
                  <a:cubicBezTo>
                    <a:pt x="24670" y="465117"/>
                    <a:pt x="21967" y="477383"/>
                    <a:pt x="22050" y="490522"/>
                  </a:cubicBezTo>
                  <a:cubicBezTo>
                    <a:pt x="22175" y="517922"/>
                    <a:pt x="22133" y="545281"/>
                    <a:pt x="22050" y="572682"/>
                  </a:cubicBezTo>
                  <a:cubicBezTo>
                    <a:pt x="22009" y="581039"/>
                    <a:pt x="22840" y="591226"/>
                    <a:pt x="10450" y="590769"/>
                  </a:cubicBezTo>
                  <a:cubicBezTo>
                    <a:pt x="-569" y="590353"/>
                    <a:pt x="180" y="580790"/>
                    <a:pt x="180" y="573015"/>
                  </a:cubicBezTo>
                  <a:cubicBezTo>
                    <a:pt x="55" y="542828"/>
                    <a:pt x="-153" y="512642"/>
                    <a:pt x="180" y="482497"/>
                  </a:cubicBezTo>
                  <a:cubicBezTo>
                    <a:pt x="595" y="448735"/>
                    <a:pt x="19722" y="425076"/>
                    <a:pt x="44295" y="405160"/>
                  </a:cubicBezTo>
                  <a:cubicBezTo>
                    <a:pt x="66623" y="387073"/>
                    <a:pt x="92194" y="374350"/>
                    <a:pt x="119304" y="364953"/>
                  </a:cubicBezTo>
                  <a:cubicBezTo>
                    <a:pt x="128035" y="361918"/>
                    <a:pt x="134979" y="357427"/>
                    <a:pt x="140925" y="350151"/>
                  </a:cubicBezTo>
                  <a:cubicBezTo>
                    <a:pt x="152317" y="336222"/>
                    <a:pt x="165747" y="324663"/>
                    <a:pt x="181839" y="316056"/>
                  </a:cubicBezTo>
                  <a:cubicBezTo>
                    <a:pt x="198637" y="307075"/>
                    <a:pt x="198553" y="302210"/>
                    <a:pt x="183086" y="289861"/>
                  </a:cubicBezTo>
                  <a:cubicBezTo>
                    <a:pt x="177847" y="285662"/>
                    <a:pt x="172733" y="281337"/>
                    <a:pt x="167494" y="277179"/>
                  </a:cubicBezTo>
                  <a:cubicBezTo>
                    <a:pt x="128368" y="246161"/>
                    <a:pt x="107329" y="206537"/>
                    <a:pt x="107246" y="155810"/>
                  </a:cubicBezTo>
                  <a:cubicBezTo>
                    <a:pt x="107246" y="137515"/>
                    <a:pt x="103337" y="119220"/>
                    <a:pt x="101633" y="100884"/>
                  </a:cubicBezTo>
                  <a:cubicBezTo>
                    <a:pt x="101134" y="95396"/>
                    <a:pt x="101549" y="89658"/>
                    <a:pt x="102423" y="84211"/>
                  </a:cubicBezTo>
                  <a:cubicBezTo>
                    <a:pt x="103504" y="77641"/>
                    <a:pt x="106955" y="72402"/>
                    <a:pt x="114605" y="72984"/>
                  </a:cubicBezTo>
                  <a:cubicBezTo>
                    <a:pt x="122214" y="73608"/>
                    <a:pt x="124709" y="79388"/>
                    <a:pt x="125125" y="85957"/>
                  </a:cubicBezTo>
                  <a:cubicBezTo>
                    <a:pt x="125707" y="95437"/>
                    <a:pt x="125873" y="104917"/>
                    <a:pt x="125998" y="114439"/>
                  </a:cubicBezTo>
                  <a:cubicBezTo>
                    <a:pt x="126164" y="125540"/>
                    <a:pt x="131902" y="130946"/>
                    <a:pt x="142754" y="130738"/>
                  </a:cubicBezTo>
                  <a:cubicBezTo>
                    <a:pt x="181589" y="129989"/>
                    <a:pt x="219883" y="125956"/>
                    <a:pt x="254353" y="105957"/>
                  </a:cubicBezTo>
                  <a:cubicBezTo>
                    <a:pt x="274269" y="94398"/>
                    <a:pt x="288073" y="78972"/>
                    <a:pt x="285079" y="53193"/>
                  </a:cubicBezTo>
                  <a:cubicBezTo>
                    <a:pt x="283624" y="40511"/>
                    <a:pt x="284830" y="27539"/>
                    <a:pt x="284913" y="14649"/>
                  </a:cubicBezTo>
                  <a:cubicBezTo>
                    <a:pt x="284955" y="7456"/>
                    <a:pt x="286493" y="346"/>
                    <a:pt x="295100" y="13"/>
                  </a:cubicBezTo>
                  <a:cubicBezTo>
                    <a:pt x="304830" y="-361"/>
                    <a:pt x="306576" y="7290"/>
                    <a:pt x="306701" y="15065"/>
                  </a:cubicBezTo>
                  <a:cubicBezTo>
                    <a:pt x="306908" y="27372"/>
                    <a:pt x="307657" y="39721"/>
                    <a:pt x="306659" y="51945"/>
                  </a:cubicBezTo>
                  <a:cubicBezTo>
                    <a:pt x="305370" y="67704"/>
                    <a:pt x="310526" y="80386"/>
                    <a:pt x="321378" y="91238"/>
                  </a:cubicBezTo>
                  <a:cubicBezTo>
                    <a:pt x="347323" y="117183"/>
                    <a:pt x="379672" y="127370"/>
                    <a:pt x="415305" y="129449"/>
                  </a:cubicBezTo>
                  <a:cubicBezTo>
                    <a:pt x="424494" y="129989"/>
                    <a:pt x="428569" y="124667"/>
                    <a:pt x="429109" y="116227"/>
                  </a:cubicBezTo>
                  <a:cubicBezTo>
                    <a:pt x="429691" y="106747"/>
                    <a:pt x="429775" y="97267"/>
                    <a:pt x="430107" y="87745"/>
                  </a:cubicBezTo>
                  <a:cubicBezTo>
                    <a:pt x="430357" y="80552"/>
                    <a:pt x="432061" y="73775"/>
                    <a:pt x="440544" y="73026"/>
                  </a:cubicBezTo>
                  <a:cubicBezTo>
                    <a:pt x="450232" y="72194"/>
                    <a:pt x="452768" y="79512"/>
                    <a:pt x="453433" y="87163"/>
                  </a:cubicBezTo>
                  <a:cubicBezTo>
                    <a:pt x="455470" y="110863"/>
                    <a:pt x="447487" y="133607"/>
                    <a:pt x="446573" y="157016"/>
                  </a:cubicBezTo>
                  <a:cubicBezTo>
                    <a:pt x="444286" y="214229"/>
                    <a:pt x="415014" y="255558"/>
                    <a:pt x="370774" y="288614"/>
                  </a:cubicBezTo>
                  <a:cubicBezTo>
                    <a:pt x="357552" y="298510"/>
                    <a:pt x="358051" y="301254"/>
                    <a:pt x="373684" y="308530"/>
                  </a:cubicBezTo>
                  <a:cubicBezTo>
                    <a:pt x="393393" y="317677"/>
                    <a:pt x="410399" y="329985"/>
                    <a:pt x="421958" y="348612"/>
                  </a:cubicBezTo>
                  <a:cubicBezTo>
                    <a:pt x="427529" y="357635"/>
                    <a:pt x="436386" y="360171"/>
                    <a:pt x="445325" y="363539"/>
                  </a:cubicBezTo>
                  <a:cubicBezTo>
                    <a:pt x="486488" y="379090"/>
                    <a:pt x="525739" y="397551"/>
                    <a:pt x="552391" y="434847"/>
                  </a:cubicBezTo>
                  <a:cubicBezTo>
                    <a:pt x="562038" y="448361"/>
                    <a:pt x="568150" y="463371"/>
                    <a:pt x="568399" y="479961"/>
                  </a:cubicBezTo>
                  <a:cubicBezTo>
                    <a:pt x="568898" y="511228"/>
                    <a:pt x="568649" y="542537"/>
                    <a:pt x="568566" y="573846"/>
                  </a:cubicBezTo>
                  <a:cubicBezTo>
                    <a:pt x="568566" y="581788"/>
                    <a:pt x="568441" y="591018"/>
                    <a:pt x="557381" y="590852"/>
                  </a:cubicBezTo>
                  <a:cubicBezTo>
                    <a:pt x="546362" y="590686"/>
                    <a:pt x="546695" y="581372"/>
                    <a:pt x="546653" y="573472"/>
                  </a:cubicBezTo>
                  <a:cubicBezTo>
                    <a:pt x="546570" y="546071"/>
                    <a:pt x="546653" y="518712"/>
                    <a:pt x="546612" y="491312"/>
                  </a:cubicBezTo>
                  <a:cubicBezTo>
                    <a:pt x="546612" y="463454"/>
                    <a:pt x="533556" y="442248"/>
                    <a:pt x="512559" y="425201"/>
                  </a:cubicBezTo>
                  <a:cubicBezTo>
                    <a:pt x="510064" y="423205"/>
                    <a:pt x="507320" y="419837"/>
                    <a:pt x="503827" y="422041"/>
                  </a:cubicBezTo>
                  <a:cubicBezTo>
                    <a:pt x="500542" y="424162"/>
                    <a:pt x="501956" y="428070"/>
                    <a:pt x="502580" y="431272"/>
                  </a:cubicBezTo>
                  <a:cubicBezTo>
                    <a:pt x="505781" y="446781"/>
                    <a:pt x="505864" y="462373"/>
                    <a:pt x="502704" y="477840"/>
                  </a:cubicBezTo>
                  <a:cubicBezTo>
                    <a:pt x="501249" y="485033"/>
                    <a:pt x="503910" y="490771"/>
                    <a:pt x="506613" y="497008"/>
                  </a:cubicBezTo>
                  <a:cubicBezTo>
                    <a:pt x="514554" y="515261"/>
                    <a:pt x="507819" y="533390"/>
                    <a:pt x="491062" y="540375"/>
                  </a:cubicBezTo>
                  <a:cubicBezTo>
                    <a:pt x="475844" y="546695"/>
                    <a:pt x="458132" y="540334"/>
                    <a:pt x="450938" y="525906"/>
                  </a:cubicBezTo>
                  <a:cubicBezTo>
                    <a:pt x="442830" y="509607"/>
                    <a:pt x="449275" y="490854"/>
                    <a:pt x="467778" y="483162"/>
                  </a:cubicBezTo>
                  <a:cubicBezTo>
                    <a:pt x="478131" y="478838"/>
                    <a:pt x="480626" y="472393"/>
                    <a:pt x="480834" y="462705"/>
                  </a:cubicBezTo>
                  <a:cubicBezTo>
                    <a:pt x="481250" y="442872"/>
                    <a:pt x="480875" y="423954"/>
                    <a:pt x="464951" y="408403"/>
                  </a:cubicBezTo>
                  <a:cubicBezTo>
                    <a:pt x="446448" y="390399"/>
                    <a:pt x="424245" y="383996"/>
                    <a:pt x="400628" y="393809"/>
                  </a:cubicBezTo>
                  <a:cubicBezTo>
                    <a:pt x="377551" y="403372"/>
                    <a:pt x="363830" y="420378"/>
                    <a:pt x="363290" y="446365"/>
                  </a:cubicBezTo>
                  <a:cubicBezTo>
                    <a:pt x="362915" y="462996"/>
                    <a:pt x="360587" y="478796"/>
                    <a:pt x="382250" y="487029"/>
                  </a:cubicBezTo>
                  <a:cubicBezTo>
                    <a:pt x="397093" y="492642"/>
                    <a:pt x="400004" y="511935"/>
                    <a:pt x="392478" y="526280"/>
                  </a:cubicBezTo>
                  <a:cubicBezTo>
                    <a:pt x="384911" y="540708"/>
                    <a:pt x="367198" y="546820"/>
                    <a:pt x="352188" y="540250"/>
                  </a:cubicBezTo>
                  <a:cubicBezTo>
                    <a:pt x="338217" y="534138"/>
                    <a:pt x="329029" y="516675"/>
                    <a:pt x="335182" y="502788"/>
                  </a:cubicBezTo>
                  <a:cubicBezTo>
                    <a:pt x="340962" y="489815"/>
                    <a:pt x="341170" y="477674"/>
                    <a:pt x="339756" y="463994"/>
                  </a:cubicBezTo>
                  <a:cubicBezTo>
                    <a:pt x="335640" y="424702"/>
                    <a:pt x="351564" y="394557"/>
                    <a:pt x="388320" y="372811"/>
                  </a:cubicBezTo>
                  <a:close/>
                  <a:moveTo>
                    <a:pt x="132152" y="169781"/>
                  </a:moveTo>
                  <a:cubicBezTo>
                    <a:pt x="134189" y="201713"/>
                    <a:pt x="140925" y="217929"/>
                    <a:pt x="161673" y="240424"/>
                  </a:cubicBezTo>
                  <a:cubicBezTo>
                    <a:pt x="176891" y="256930"/>
                    <a:pt x="195102" y="269903"/>
                    <a:pt x="212981" y="283292"/>
                  </a:cubicBezTo>
                  <a:cubicBezTo>
                    <a:pt x="254935" y="314684"/>
                    <a:pt x="296805" y="316680"/>
                    <a:pt x="338716" y="283832"/>
                  </a:cubicBezTo>
                  <a:cubicBezTo>
                    <a:pt x="375140" y="255267"/>
                    <a:pt x="413808" y="228490"/>
                    <a:pt x="420295" y="176683"/>
                  </a:cubicBezTo>
                  <a:cubicBezTo>
                    <a:pt x="423080" y="154396"/>
                    <a:pt x="423538" y="153814"/>
                    <a:pt x="400461" y="150987"/>
                  </a:cubicBezTo>
                  <a:cubicBezTo>
                    <a:pt x="372312" y="147536"/>
                    <a:pt x="345993" y="138763"/>
                    <a:pt x="322875" y="122006"/>
                  </a:cubicBezTo>
                  <a:cubicBezTo>
                    <a:pt x="313935" y="115520"/>
                    <a:pt x="306118" y="102048"/>
                    <a:pt x="297678" y="101924"/>
                  </a:cubicBezTo>
                  <a:cubicBezTo>
                    <a:pt x="289321" y="101840"/>
                    <a:pt x="281379" y="115478"/>
                    <a:pt x="272232" y="121507"/>
                  </a:cubicBezTo>
                  <a:cubicBezTo>
                    <a:pt x="234977" y="146122"/>
                    <a:pt x="192441" y="151985"/>
                    <a:pt x="149157" y="153690"/>
                  </a:cubicBezTo>
                  <a:cubicBezTo>
                    <a:pt x="136476" y="154188"/>
                    <a:pt x="127578" y="155394"/>
                    <a:pt x="132152" y="169739"/>
                  </a:cubicBezTo>
                  <a:close/>
                  <a:moveTo>
                    <a:pt x="338675" y="348155"/>
                  </a:moveTo>
                  <a:cubicBezTo>
                    <a:pt x="338675" y="340172"/>
                    <a:pt x="338716" y="335141"/>
                    <a:pt x="338675" y="330110"/>
                  </a:cubicBezTo>
                  <a:cubicBezTo>
                    <a:pt x="338509" y="312106"/>
                    <a:pt x="338550" y="312231"/>
                    <a:pt x="321669" y="320172"/>
                  </a:cubicBezTo>
                  <a:cubicBezTo>
                    <a:pt x="298218" y="331149"/>
                    <a:pt x="274227" y="336554"/>
                    <a:pt x="248906" y="326575"/>
                  </a:cubicBezTo>
                  <a:cubicBezTo>
                    <a:pt x="241130" y="323499"/>
                    <a:pt x="233397" y="320339"/>
                    <a:pt x="225621" y="317303"/>
                  </a:cubicBezTo>
                  <a:cubicBezTo>
                    <a:pt x="222129" y="315931"/>
                    <a:pt x="216890" y="313270"/>
                    <a:pt x="217056" y="319881"/>
                  </a:cubicBezTo>
                  <a:cubicBezTo>
                    <a:pt x="217555" y="339174"/>
                    <a:pt x="211069" y="359839"/>
                    <a:pt x="220798" y="377551"/>
                  </a:cubicBezTo>
                  <a:cubicBezTo>
                    <a:pt x="236141" y="405326"/>
                    <a:pt x="254228" y="431604"/>
                    <a:pt x="270943" y="458631"/>
                  </a:cubicBezTo>
                  <a:cubicBezTo>
                    <a:pt x="276805" y="468152"/>
                    <a:pt x="280298" y="464618"/>
                    <a:pt x="284830" y="457383"/>
                  </a:cubicBezTo>
                  <a:cubicBezTo>
                    <a:pt x="297844" y="436552"/>
                    <a:pt x="311025" y="415846"/>
                    <a:pt x="324621" y="395430"/>
                  </a:cubicBezTo>
                  <a:cubicBezTo>
                    <a:pt x="334850" y="380088"/>
                    <a:pt x="341835" y="364163"/>
                    <a:pt x="338716" y="348155"/>
                  </a:cubicBezTo>
                  <a:close/>
                  <a:moveTo>
                    <a:pt x="184832" y="494472"/>
                  </a:moveTo>
                  <a:cubicBezTo>
                    <a:pt x="185290" y="475927"/>
                    <a:pt x="169905" y="460294"/>
                    <a:pt x="151112" y="460211"/>
                  </a:cubicBezTo>
                  <a:cubicBezTo>
                    <a:pt x="135062" y="460127"/>
                    <a:pt x="119553" y="475927"/>
                    <a:pt x="119137" y="492767"/>
                  </a:cubicBezTo>
                  <a:cubicBezTo>
                    <a:pt x="118680" y="511020"/>
                    <a:pt x="133025" y="526113"/>
                    <a:pt x="151153" y="526446"/>
                  </a:cubicBezTo>
                  <a:cubicBezTo>
                    <a:pt x="169614" y="526779"/>
                    <a:pt x="184375" y="512767"/>
                    <a:pt x="184791" y="494430"/>
                  </a:cubicBezTo>
                  <a:close/>
                </a:path>
              </a:pathLst>
            </a:custGeom>
            <a:solidFill>
              <a:schemeClr val="accent2"/>
            </a:solidFill>
            <a:ln w="4100" cap="flat">
              <a:noFill/>
              <a:prstDash val="solid"/>
              <a:miter/>
            </a:ln>
          </p:spPr>
          <p:txBody>
            <a:bodyPr rtlCol="0" anchor="ctr"/>
            <a:lstStyle/>
            <a:p>
              <a:endParaRPr lang="LID4096">
                <a:cs typeface="B Nazanin" panose="00000400000000000000" pitchFamily="2" charset="-78"/>
              </a:endParaRPr>
            </a:p>
          </p:txBody>
        </p:sp>
        <p:sp>
          <p:nvSpPr>
            <p:cNvPr id="23" name="Forma libre: forma 22">
              <a:extLst>
                <a:ext uri="{FF2B5EF4-FFF2-40B4-BE49-F238E27FC236}">
                  <a16:creationId xmlns:a16="http://schemas.microsoft.com/office/drawing/2014/main" id="{032D31A6-4F83-4E46-BED6-CC75CE376B12}"/>
                </a:ext>
              </a:extLst>
            </p:cNvPr>
            <p:cNvSpPr/>
            <p:nvPr/>
          </p:nvSpPr>
          <p:spPr>
            <a:xfrm>
              <a:off x="224009" y="226210"/>
              <a:ext cx="626375" cy="516090"/>
            </a:xfrm>
            <a:custGeom>
              <a:avLst/>
              <a:gdLst>
                <a:gd name="connsiteX0" fmla="*/ 530218 w 626375"/>
                <a:gd name="connsiteY0" fmla="*/ 294130 h 516090"/>
                <a:gd name="connsiteX1" fmla="*/ 530218 w 626375"/>
                <a:gd name="connsiteY1" fmla="*/ 406352 h 516090"/>
                <a:gd name="connsiteX2" fmla="*/ 609883 w 626375"/>
                <a:gd name="connsiteY2" fmla="*/ 492171 h 516090"/>
                <a:gd name="connsiteX3" fmla="*/ 626349 w 626375"/>
                <a:gd name="connsiteY3" fmla="*/ 504062 h 516090"/>
                <a:gd name="connsiteX4" fmla="*/ 608553 w 626375"/>
                <a:gd name="connsiteY4" fmla="*/ 514166 h 516090"/>
                <a:gd name="connsiteX5" fmla="*/ 508222 w 626375"/>
                <a:gd name="connsiteY5" fmla="*/ 415457 h 516090"/>
                <a:gd name="connsiteX6" fmla="*/ 508098 w 626375"/>
                <a:gd name="connsiteY6" fmla="*/ 220992 h 516090"/>
                <a:gd name="connsiteX7" fmla="*/ 310680 w 626375"/>
                <a:gd name="connsiteY7" fmla="*/ 23949 h 516090"/>
                <a:gd name="connsiteX8" fmla="*/ 132514 w 626375"/>
                <a:gd name="connsiteY8" fmla="*/ 124736 h 516090"/>
                <a:gd name="connsiteX9" fmla="*/ 110726 w 626375"/>
                <a:gd name="connsiteY9" fmla="*/ 209890 h 516090"/>
                <a:gd name="connsiteX10" fmla="*/ 110435 w 626375"/>
                <a:gd name="connsiteY10" fmla="*/ 399325 h 516090"/>
                <a:gd name="connsiteX11" fmla="*/ 79417 w 626375"/>
                <a:gd name="connsiteY11" fmla="*/ 489468 h 516090"/>
                <a:gd name="connsiteX12" fmla="*/ 14138 w 626375"/>
                <a:gd name="connsiteY12" fmla="*/ 514998 h 516090"/>
                <a:gd name="connsiteX13" fmla="*/ 126 w 626375"/>
                <a:gd name="connsiteY13" fmla="*/ 502025 h 516090"/>
                <a:gd name="connsiteX14" fmla="*/ 15469 w 626375"/>
                <a:gd name="connsiteY14" fmla="*/ 492670 h 516090"/>
                <a:gd name="connsiteX15" fmla="*/ 77796 w 626375"/>
                <a:gd name="connsiteY15" fmla="*/ 447473 h 516090"/>
                <a:gd name="connsiteX16" fmla="*/ 88357 w 626375"/>
                <a:gd name="connsiteY16" fmla="*/ 393545 h 516090"/>
                <a:gd name="connsiteX17" fmla="*/ 88107 w 626375"/>
                <a:gd name="connsiteY17" fmla="*/ 217541 h 516090"/>
                <a:gd name="connsiteX18" fmla="*/ 332468 w 626375"/>
                <a:gd name="connsiteY18" fmla="*/ 997 h 516090"/>
                <a:gd name="connsiteX19" fmla="*/ 527972 w 626375"/>
                <a:gd name="connsiteY19" fmla="*/ 178498 h 516090"/>
                <a:gd name="connsiteX20" fmla="*/ 530218 w 626375"/>
                <a:gd name="connsiteY20" fmla="*/ 294130 h 51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6375" h="516090">
                  <a:moveTo>
                    <a:pt x="530218" y="294130"/>
                  </a:moveTo>
                  <a:cubicBezTo>
                    <a:pt x="530218" y="337039"/>
                    <a:pt x="530093" y="371716"/>
                    <a:pt x="530218" y="406352"/>
                  </a:cubicBezTo>
                  <a:cubicBezTo>
                    <a:pt x="530467" y="456080"/>
                    <a:pt x="560238" y="488096"/>
                    <a:pt x="609883" y="492171"/>
                  </a:cubicBezTo>
                  <a:cubicBezTo>
                    <a:pt x="617950" y="492836"/>
                    <a:pt x="626931" y="493044"/>
                    <a:pt x="626349" y="504062"/>
                  </a:cubicBezTo>
                  <a:cubicBezTo>
                    <a:pt x="625766" y="515247"/>
                    <a:pt x="616245" y="514041"/>
                    <a:pt x="608553" y="514166"/>
                  </a:cubicBezTo>
                  <a:cubicBezTo>
                    <a:pt x="555290" y="515039"/>
                    <a:pt x="508638" y="469552"/>
                    <a:pt x="508222" y="415457"/>
                  </a:cubicBezTo>
                  <a:cubicBezTo>
                    <a:pt x="507723" y="350636"/>
                    <a:pt x="508098" y="285814"/>
                    <a:pt x="508098" y="220992"/>
                  </a:cubicBezTo>
                  <a:cubicBezTo>
                    <a:pt x="508098" y="104695"/>
                    <a:pt x="427351" y="24988"/>
                    <a:pt x="310680" y="23949"/>
                  </a:cubicBezTo>
                  <a:cubicBezTo>
                    <a:pt x="231181" y="23242"/>
                    <a:pt x="171806" y="55923"/>
                    <a:pt x="132514" y="124736"/>
                  </a:cubicBezTo>
                  <a:cubicBezTo>
                    <a:pt x="117545" y="150973"/>
                    <a:pt x="110893" y="179829"/>
                    <a:pt x="110726" y="209890"/>
                  </a:cubicBezTo>
                  <a:cubicBezTo>
                    <a:pt x="110394" y="273049"/>
                    <a:pt x="111059" y="336208"/>
                    <a:pt x="110435" y="399325"/>
                  </a:cubicBezTo>
                  <a:cubicBezTo>
                    <a:pt x="110103" y="432505"/>
                    <a:pt x="100955" y="463481"/>
                    <a:pt x="79417" y="489468"/>
                  </a:cubicBezTo>
                  <a:cubicBezTo>
                    <a:pt x="62578" y="509759"/>
                    <a:pt x="40998" y="519530"/>
                    <a:pt x="14138" y="514998"/>
                  </a:cubicBezTo>
                  <a:cubicBezTo>
                    <a:pt x="6571" y="513709"/>
                    <a:pt x="-1080" y="511755"/>
                    <a:pt x="126" y="502025"/>
                  </a:cubicBezTo>
                  <a:cubicBezTo>
                    <a:pt x="1166" y="493584"/>
                    <a:pt x="8317" y="491921"/>
                    <a:pt x="15469" y="492670"/>
                  </a:cubicBezTo>
                  <a:cubicBezTo>
                    <a:pt x="49855" y="496287"/>
                    <a:pt x="66445" y="474874"/>
                    <a:pt x="77796" y="447473"/>
                  </a:cubicBezTo>
                  <a:cubicBezTo>
                    <a:pt x="84864" y="430426"/>
                    <a:pt x="88398" y="412297"/>
                    <a:pt x="88357" y="393545"/>
                  </a:cubicBezTo>
                  <a:cubicBezTo>
                    <a:pt x="88274" y="334877"/>
                    <a:pt x="90228" y="276126"/>
                    <a:pt x="88107" y="217541"/>
                  </a:cubicBezTo>
                  <a:cubicBezTo>
                    <a:pt x="83742" y="99373"/>
                    <a:pt x="184862" y="-11726"/>
                    <a:pt x="332468" y="997"/>
                  </a:cubicBezTo>
                  <a:cubicBezTo>
                    <a:pt x="429846" y="9396"/>
                    <a:pt x="513046" y="81785"/>
                    <a:pt x="527972" y="178498"/>
                  </a:cubicBezTo>
                  <a:cubicBezTo>
                    <a:pt x="534292" y="219412"/>
                    <a:pt x="528846" y="261074"/>
                    <a:pt x="530218" y="294130"/>
                  </a:cubicBezTo>
                  <a:close/>
                </a:path>
              </a:pathLst>
            </a:custGeom>
            <a:solidFill>
              <a:schemeClr val="accent2"/>
            </a:solidFill>
            <a:ln w="4100" cap="flat">
              <a:noFill/>
              <a:prstDash val="solid"/>
              <a:miter/>
            </a:ln>
          </p:spPr>
          <p:txBody>
            <a:bodyPr rtlCol="0" anchor="ctr"/>
            <a:lstStyle/>
            <a:p>
              <a:endParaRPr lang="LID4096">
                <a:cs typeface="B Nazanin" panose="00000400000000000000" pitchFamily="2" charset="-78"/>
              </a:endParaRPr>
            </a:p>
          </p:txBody>
        </p:sp>
        <p:sp>
          <p:nvSpPr>
            <p:cNvPr id="24" name="Forma libre: forma 23">
              <a:extLst>
                <a:ext uri="{FF2B5EF4-FFF2-40B4-BE49-F238E27FC236}">
                  <a16:creationId xmlns:a16="http://schemas.microsoft.com/office/drawing/2014/main" id="{2B57ACEE-175D-44F6-88F2-0223FD4D12D7}"/>
                </a:ext>
              </a:extLst>
            </p:cNvPr>
            <p:cNvSpPr/>
            <p:nvPr/>
          </p:nvSpPr>
          <p:spPr>
            <a:xfrm>
              <a:off x="388451" y="839901"/>
              <a:ext cx="39255" cy="39413"/>
            </a:xfrm>
            <a:custGeom>
              <a:avLst/>
              <a:gdLst>
                <a:gd name="connsiteX0" fmla="*/ 39255 w 39255"/>
                <a:gd name="connsiteY0" fmla="*/ 19641 h 39413"/>
                <a:gd name="connsiteX1" fmla="*/ 18549 w 39255"/>
                <a:gd name="connsiteY1" fmla="*/ 39391 h 39413"/>
                <a:gd name="connsiteX2" fmla="*/ 4 w 39255"/>
                <a:gd name="connsiteY2" fmla="*/ 19641 h 39413"/>
                <a:gd name="connsiteX3" fmla="*/ 20295 w 39255"/>
                <a:gd name="connsiteY3" fmla="*/ 16 h 39413"/>
                <a:gd name="connsiteX4" fmla="*/ 39255 w 39255"/>
                <a:gd name="connsiteY4" fmla="*/ 19599 h 3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5" h="39413">
                  <a:moveTo>
                    <a:pt x="39255" y="19641"/>
                  </a:moveTo>
                  <a:cubicBezTo>
                    <a:pt x="37633" y="31990"/>
                    <a:pt x="31189" y="39890"/>
                    <a:pt x="18549" y="39391"/>
                  </a:cubicBezTo>
                  <a:cubicBezTo>
                    <a:pt x="6907" y="38934"/>
                    <a:pt x="-203" y="31034"/>
                    <a:pt x="4" y="19641"/>
                  </a:cubicBezTo>
                  <a:cubicBezTo>
                    <a:pt x="212" y="7541"/>
                    <a:pt x="7530" y="-400"/>
                    <a:pt x="20295" y="16"/>
                  </a:cubicBezTo>
                  <a:cubicBezTo>
                    <a:pt x="32270" y="431"/>
                    <a:pt x="37550" y="8664"/>
                    <a:pt x="39255" y="19599"/>
                  </a:cubicBezTo>
                  <a:close/>
                </a:path>
              </a:pathLst>
            </a:custGeom>
            <a:solidFill>
              <a:schemeClr val="accent2"/>
            </a:solidFill>
            <a:ln w="4100" cap="flat">
              <a:noFill/>
              <a:prstDash val="solid"/>
              <a:miter/>
            </a:ln>
          </p:spPr>
          <p:txBody>
            <a:bodyPr rtlCol="0" anchor="ctr"/>
            <a:lstStyle/>
            <a:p>
              <a:endParaRPr lang="LID4096">
                <a:cs typeface="B Nazanin" panose="00000400000000000000" pitchFamily="2" charset="-78"/>
              </a:endParaRPr>
            </a:p>
          </p:txBody>
        </p:sp>
      </p:grpSp>
      <p:sp>
        <p:nvSpPr>
          <p:cNvPr id="25" name="Forma libre: forma 24">
            <a:extLst>
              <a:ext uri="{FF2B5EF4-FFF2-40B4-BE49-F238E27FC236}">
                <a16:creationId xmlns:a16="http://schemas.microsoft.com/office/drawing/2014/main" id="{6B172F6F-BFE1-4E9D-BE92-C3823BB82C60}"/>
              </a:ext>
            </a:extLst>
          </p:cNvPr>
          <p:cNvSpPr/>
          <p:nvPr/>
        </p:nvSpPr>
        <p:spPr>
          <a:xfrm rot="10800000">
            <a:off x="11738738" y="564094"/>
            <a:ext cx="187001" cy="187078"/>
          </a:xfrm>
          <a:custGeom>
            <a:avLst/>
            <a:gdLst>
              <a:gd name="connsiteX0" fmla="*/ 0 w 187001"/>
              <a:gd name="connsiteY0" fmla="*/ 93656 h 187078"/>
              <a:gd name="connsiteX1" fmla="*/ 92804 w 187001"/>
              <a:gd name="connsiteY1" fmla="*/ 0 h 187078"/>
              <a:gd name="connsiteX2" fmla="*/ 187001 w 187001"/>
              <a:gd name="connsiteY2" fmla="*/ 92959 h 187078"/>
              <a:gd name="connsiteX3" fmla="*/ 93655 w 187001"/>
              <a:gd name="connsiteY3" fmla="*/ 187079 h 187078"/>
              <a:gd name="connsiteX4" fmla="*/ 0 w 187001"/>
              <a:gd name="connsiteY4" fmla="*/ 93733 h 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1" h="187078">
                <a:moveTo>
                  <a:pt x="0" y="93656"/>
                </a:moveTo>
                <a:cubicBezTo>
                  <a:pt x="0" y="40404"/>
                  <a:pt x="39862" y="78"/>
                  <a:pt x="92804" y="0"/>
                </a:cubicBezTo>
                <a:cubicBezTo>
                  <a:pt x="145049" y="-154"/>
                  <a:pt x="186846" y="41100"/>
                  <a:pt x="187001" y="92959"/>
                </a:cubicBezTo>
                <a:cubicBezTo>
                  <a:pt x="187233" y="144586"/>
                  <a:pt x="145127" y="187001"/>
                  <a:pt x="93655" y="187079"/>
                </a:cubicBezTo>
                <a:cubicBezTo>
                  <a:pt x="41487" y="187156"/>
                  <a:pt x="77" y="145824"/>
                  <a:pt x="0" y="93733"/>
                </a:cubicBezTo>
                <a:close/>
              </a:path>
            </a:pathLst>
          </a:custGeom>
          <a:solidFill>
            <a:schemeClr val="accent2"/>
          </a:solidFill>
          <a:ln w="7739" cap="flat">
            <a:noFill/>
            <a:prstDash val="solid"/>
            <a:miter/>
          </a:ln>
        </p:spPr>
        <p:txBody>
          <a:bodyPr rtlCol="0" anchor="ctr"/>
          <a:lstStyle/>
          <a:p>
            <a:endParaRPr lang="LID4096">
              <a:cs typeface="B Nazanin" panose="00000400000000000000" pitchFamily="2" charset="-78"/>
            </a:endParaRPr>
          </a:p>
        </p:txBody>
      </p:sp>
      <p:sp>
        <p:nvSpPr>
          <p:cNvPr id="26" name="Forma libre: forma 25">
            <a:extLst>
              <a:ext uri="{FF2B5EF4-FFF2-40B4-BE49-F238E27FC236}">
                <a16:creationId xmlns:a16="http://schemas.microsoft.com/office/drawing/2014/main" id="{AEBED91D-1EF9-4DB0-A75A-C6EC36DE2EA4}"/>
              </a:ext>
            </a:extLst>
          </p:cNvPr>
          <p:cNvSpPr/>
          <p:nvPr/>
        </p:nvSpPr>
        <p:spPr>
          <a:xfrm rot="10800000">
            <a:off x="5556011" y="247455"/>
            <a:ext cx="1166326" cy="832309"/>
          </a:xfrm>
          <a:custGeom>
            <a:avLst/>
            <a:gdLst>
              <a:gd name="connsiteX0" fmla="*/ 547415 w 1166326"/>
              <a:gd name="connsiteY0" fmla="*/ 16 h 832309"/>
              <a:gd name="connsiteX1" fmla="*/ 564908 w 1166326"/>
              <a:gd name="connsiteY1" fmla="*/ 16967 h 832309"/>
              <a:gd name="connsiteX2" fmla="*/ 572106 w 1166326"/>
              <a:gd name="connsiteY2" fmla="*/ 67045 h 832309"/>
              <a:gd name="connsiteX3" fmla="*/ 616302 w 1166326"/>
              <a:gd name="connsiteY3" fmla="*/ 398399 h 832309"/>
              <a:gd name="connsiteX4" fmla="*/ 656163 w 1166326"/>
              <a:gd name="connsiteY4" fmla="*/ 685557 h 832309"/>
              <a:gd name="connsiteX5" fmla="*/ 669089 w 1166326"/>
              <a:gd name="connsiteY5" fmla="*/ 611407 h 832309"/>
              <a:gd name="connsiteX6" fmla="*/ 727372 w 1166326"/>
              <a:gd name="connsiteY6" fmla="*/ 269372 h 832309"/>
              <a:gd name="connsiteX7" fmla="*/ 736273 w 1166326"/>
              <a:gd name="connsiteY7" fmla="*/ 216739 h 832309"/>
              <a:gd name="connsiteX8" fmla="*/ 751521 w 1166326"/>
              <a:gd name="connsiteY8" fmla="*/ 195996 h 832309"/>
              <a:gd name="connsiteX9" fmla="*/ 774819 w 1166326"/>
              <a:gd name="connsiteY9" fmla="*/ 212018 h 832309"/>
              <a:gd name="connsiteX10" fmla="*/ 850208 w 1166326"/>
              <a:gd name="connsiteY10" fmla="*/ 366046 h 832309"/>
              <a:gd name="connsiteX11" fmla="*/ 901912 w 1166326"/>
              <a:gd name="connsiteY11" fmla="*/ 398477 h 832309"/>
              <a:gd name="connsiteX12" fmla="*/ 1166326 w 1166326"/>
              <a:gd name="connsiteY12" fmla="*/ 398673 h 832309"/>
              <a:gd name="connsiteX13" fmla="*/ 1166326 w 1166326"/>
              <a:gd name="connsiteY13" fmla="*/ 434090 h 832309"/>
              <a:gd name="connsiteX14" fmla="*/ 868397 w 1166326"/>
              <a:gd name="connsiteY14" fmla="*/ 434623 h 832309"/>
              <a:gd name="connsiteX15" fmla="*/ 831477 w 1166326"/>
              <a:gd name="connsiteY15" fmla="*/ 412099 h 832309"/>
              <a:gd name="connsiteX16" fmla="*/ 771878 w 1166326"/>
              <a:gd name="connsiteY16" fmla="*/ 289496 h 832309"/>
              <a:gd name="connsiteX17" fmla="*/ 763596 w 1166326"/>
              <a:gd name="connsiteY17" fmla="*/ 274403 h 832309"/>
              <a:gd name="connsiteX18" fmla="*/ 763596 w 1166326"/>
              <a:gd name="connsiteY18" fmla="*/ 274248 h 832309"/>
              <a:gd name="connsiteX19" fmla="*/ 746800 w 1166326"/>
              <a:gd name="connsiteY19" fmla="*/ 371464 h 832309"/>
              <a:gd name="connsiteX20" fmla="*/ 677836 w 1166326"/>
              <a:gd name="connsiteY20" fmla="*/ 777277 h 832309"/>
              <a:gd name="connsiteX21" fmla="*/ 671334 w 1166326"/>
              <a:gd name="connsiteY21" fmla="*/ 814662 h 832309"/>
              <a:gd name="connsiteX22" fmla="*/ 652913 w 1166326"/>
              <a:gd name="connsiteY22" fmla="*/ 832309 h 832309"/>
              <a:gd name="connsiteX23" fmla="*/ 634878 w 1166326"/>
              <a:gd name="connsiteY23" fmla="*/ 814507 h 832309"/>
              <a:gd name="connsiteX24" fmla="*/ 618933 w 1166326"/>
              <a:gd name="connsiteY24" fmla="*/ 697632 h 832309"/>
              <a:gd name="connsiteX25" fmla="*/ 586502 w 1166326"/>
              <a:gd name="connsiteY25" fmla="*/ 453973 h 832309"/>
              <a:gd name="connsiteX26" fmla="*/ 548344 w 1166326"/>
              <a:gd name="connsiteY26" fmla="*/ 165732 h 832309"/>
              <a:gd name="connsiteX27" fmla="*/ 540913 w 1166326"/>
              <a:gd name="connsiteY27" fmla="*/ 124167 h 832309"/>
              <a:gd name="connsiteX28" fmla="*/ 510804 w 1166326"/>
              <a:gd name="connsiteY28" fmla="*/ 250950 h 832309"/>
              <a:gd name="connsiteX29" fmla="*/ 473652 w 1166326"/>
              <a:gd name="connsiteY29" fmla="*/ 409622 h 832309"/>
              <a:gd name="connsiteX30" fmla="*/ 452134 w 1166326"/>
              <a:gd name="connsiteY30" fmla="*/ 427657 h 832309"/>
              <a:gd name="connsiteX31" fmla="*/ 436654 w 1166326"/>
              <a:gd name="connsiteY31" fmla="*/ 427812 h 832309"/>
              <a:gd name="connsiteX32" fmla="*/ 0 w 1166326"/>
              <a:gd name="connsiteY32" fmla="*/ 427561 h 832309"/>
              <a:gd name="connsiteX33" fmla="*/ 0 w 1166326"/>
              <a:gd name="connsiteY33" fmla="*/ 390811 h 832309"/>
              <a:gd name="connsiteX34" fmla="*/ 421096 w 1166326"/>
              <a:gd name="connsiteY34" fmla="*/ 391124 h 832309"/>
              <a:gd name="connsiteX35" fmla="*/ 445091 w 1166326"/>
              <a:gd name="connsiteY35" fmla="*/ 371696 h 832309"/>
              <a:gd name="connsiteX36" fmla="*/ 525123 w 1166326"/>
              <a:gd name="connsiteY36" fmla="*/ 31054 h 832309"/>
              <a:gd name="connsiteX37" fmla="*/ 528916 w 1166326"/>
              <a:gd name="connsiteY37" fmla="*/ 16038 h 832309"/>
              <a:gd name="connsiteX38" fmla="*/ 547415 w 1166326"/>
              <a:gd name="connsiteY38" fmla="*/ 16 h 8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6326" h="832309">
                <a:moveTo>
                  <a:pt x="547415" y="16"/>
                </a:moveTo>
                <a:cubicBezTo>
                  <a:pt x="557941" y="403"/>
                  <a:pt x="563360" y="7137"/>
                  <a:pt x="564908" y="16967"/>
                </a:cubicBezTo>
                <a:cubicBezTo>
                  <a:pt x="567462" y="33608"/>
                  <a:pt x="569861" y="50327"/>
                  <a:pt x="572106" y="67045"/>
                </a:cubicBezTo>
                <a:cubicBezTo>
                  <a:pt x="586889" y="177497"/>
                  <a:pt x="601596" y="287948"/>
                  <a:pt x="616302" y="398399"/>
                </a:cubicBezTo>
                <a:cubicBezTo>
                  <a:pt x="628996" y="493990"/>
                  <a:pt x="641612" y="589580"/>
                  <a:pt x="656163" y="685557"/>
                </a:cubicBezTo>
                <a:cubicBezTo>
                  <a:pt x="660498" y="660866"/>
                  <a:pt x="664910" y="636098"/>
                  <a:pt x="669089" y="611407"/>
                </a:cubicBezTo>
                <a:cubicBezTo>
                  <a:pt x="688517" y="497395"/>
                  <a:pt x="707945" y="383383"/>
                  <a:pt x="727372" y="269372"/>
                </a:cubicBezTo>
                <a:cubicBezTo>
                  <a:pt x="730391" y="251802"/>
                  <a:pt x="733487" y="234309"/>
                  <a:pt x="736273" y="216739"/>
                </a:cubicBezTo>
                <a:cubicBezTo>
                  <a:pt x="737821" y="207064"/>
                  <a:pt x="739834" y="197853"/>
                  <a:pt x="751521" y="195996"/>
                </a:cubicBezTo>
                <a:cubicBezTo>
                  <a:pt x="764138" y="194061"/>
                  <a:pt x="769943" y="202033"/>
                  <a:pt x="774819" y="212018"/>
                </a:cubicBezTo>
                <a:cubicBezTo>
                  <a:pt x="799742" y="263412"/>
                  <a:pt x="824278" y="315116"/>
                  <a:pt x="850208" y="366046"/>
                </a:cubicBezTo>
                <a:cubicBezTo>
                  <a:pt x="870487" y="405830"/>
                  <a:pt x="857870" y="398322"/>
                  <a:pt x="901912" y="398477"/>
                </a:cubicBezTo>
                <a:lnTo>
                  <a:pt x="1166326" y="398673"/>
                </a:lnTo>
                <a:lnTo>
                  <a:pt x="1166326" y="434090"/>
                </a:lnTo>
                <a:lnTo>
                  <a:pt x="868397" y="434623"/>
                </a:lnTo>
                <a:cubicBezTo>
                  <a:pt x="849976" y="434778"/>
                  <a:pt x="839294" y="429360"/>
                  <a:pt x="831477" y="412099"/>
                </a:cubicBezTo>
                <a:cubicBezTo>
                  <a:pt x="812668" y="370767"/>
                  <a:pt x="791925" y="330286"/>
                  <a:pt x="771878" y="289496"/>
                </a:cubicBezTo>
                <a:cubicBezTo>
                  <a:pt x="769865" y="285471"/>
                  <a:pt x="767543" y="281524"/>
                  <a:pt x="763596" y="274403"/>
                </a:cubicBezTo>
                <a:lnTo>
                  <a:pt x="763596" y="274248"/>
                </a:lnTo>
                <a:cubicBezTo>
                  <a:pt x="757559" y="309001"/>
                  <a:pt x="752141" y="340194"/>
                  <a:pt x="746800" y="371464"/>
                </a:cubicBezTo>
                <a:cubicBezTo>
                  <a:pt x="723812" y="506761"/>
                  <a:pt x="700824" y="641980"/>
                  <a:pt x="677836" y="777277"/>
                </a:cubicBezTo>
                <a:cubicBezTo>
                  <a:pt x="675746" y="789739"/>
                  <a:pt x="673424" y="802200"/>
                  <a:pt x="671334" y="814662"/>
                </a:cubicBezTo>
                <a:cubicBezTo>
                  <a:pt x="669554" y="825188"/>
                  <a:pt x="663981" y="832309"/>
                  <a:pt x="652913" y="832309"/>
                </a:cubicBezTo>
                <a:cubicBezTo>
                  <a:pt x="641767" y="832309"/>
                  <a:pt x="636271" y="825266"/>
                  <a:pt x="634878" y="814507"/>
                </a:cubicBezTo>
                <a:cubicBezTo>
                  <a:pt x="629615" y="775574"/>
                  <a:pt x="624119" y="736564"/>
                  <a:pt x="618933" y="697632"/>
                </a:cubicBezTo>
                <a:cubicBezTo>
                  <a:pt x="608097" y="616438"/>
                  <a:pt x="597261" y="535244"/>
                  <a:pt x="586502" y="453973"/>
                </a:cubicBezTo>
                <a:cubicBezTo>
                  <a:pt x="573731" y="357919"/>
                  <a:pt x="561038" y="261786"/>
                  <a:pt x="548344" y="165732"/>
                </a:cubicBezTo>
                <a:cubicBezTo>
                  <a:pt x="546486" y="151954"/>
                  <a:pt x="544474" y="138177"/>
                  <a:pt x="540913" y="124167"/>
                </a:cubicBezTo>
                <a:cubicBezTo>
                  <a:pt x="530851" y="166428"/>
                  <a:pt x="520712" y="208689"/>
                  <a:pt x="510804" y="250950"/>
                </a:cubicBezTo>
                <a:cubicBezTo>
                  <a:pt x="498343" y="303815"/>
                  <a:pt x="485881" y="356680"/>
                  <a:pt x="473652" y="409622"/>
                </a:cubicBezTo>
                <a:cubicBezTo>
                  <a:pt x="470943" y="421465"/>
                  <a:pt x="464054" y="427347"/>
                  <a:pt x="452134" y="427657"/>
                </a:cubicBezTo>
                <a:cubicBezTo>
                  <a:pt x="446948" y="427812"/>
                  <a:pt x="441840" y="427812"/>
                  <a:pt x="436654" y="427812"/>
                </a:cubicBezTo>
                <a:lnTo>
                  <a:pt x="0" y="427561"/>
                </a:lnTo>
                <a:lnTo>
                  <a:pt x="0" y="390811"/>
                </a:lnTo>
                <a:lnTo>
                  <a:pt x="421096" y="391124"/>
                </a:lnTo>
                <a:cubicBezTo>
                  <a:pt x="436499" y="391124"/>
                  <a:pt x="441763" y="386325"/>
                  <a:pt x="445091" y="371696"/>
                </a:cubicBezTo>
                <a:cubicBezTo>
                  <a:pt x="471252" y="257994"/>
                  <a:pt x="498343" y="144601"/>
                  <a:pt x="525123" y="31054"/>
                </a:cubicBezTo>
                <a:cubicBezTo>
                  <a:pt x="526284" y="26023"/>
                  <a:pt x="527523" y="20992"/>
                  <a:pt x="528916" y="16038"/>
                </a:cubicBezTo>
                <a:cubicBezTo>
                  <a:pt x="531548" y="6673"/>
                  <a:pt x="536656" y="-371"/>
                  <a:pt x="547415"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400000000000000" pitchFamily="2" charset="-78"/>
            </a:endParaRPr>
          </a:p>
        </p:txBody>
      </p:sp>
      <p:sp>
        <p:nvSpPr>
          <p:cNvPr id="27" name="Forma libre: forma 26">
            <a:extLst>
              <a:ext uri="{FF2B5EF4-FFF2-40B4-BE49-F238E27FC236}">
                <a16:creationId xmlns:a16="http://schemas.microsoft.com/office/drawing/2014/main" id="{30BD4F17-A0A5-43F9-8CCA-6159CE673CD5}"/>
              </a:ext>
            </a:extLst>
          </p:cNvPr>
          <p:cNvSpPr/>
          <p:nvPr/>
        </p:nvSpPr>
        <p:spPr>
          <a:xfrm rot="10800000">
            <a:off x="11551539" y="499448"/>
            <a:ext cx="439963" cy="317576"/>
          </a:xfrm>
          <a:custGeom>
            <a:avLst/>
            <a:gdLst>
              <a:gd name="connsiteX0" fmla="*/ 181873 w 439963"/>
              <a:gd name="connsiteY0" fmla="*/ 1656 h 317576"/>
              <a:gd name="connsiteX1" fmla="*/ 310506 w 439963"/>
              <a:gd name="connsiteY1" fmla="*/ 111828 h 317576"/>
              <a:gd name="connsiteX2" fmla="*/ 340847 w 439963"/>
              <a:gd name="connsiteY2" fmla="*/ 133656 h 317576"/>
              <a:gd name="connsiteX3" fmla="*/ 439963 w 439963"/>
              <a:gd name="connsiteY3" fmla="*/ 133730 h 317576"/>
              <a:gd name="connsiteX4" fmla="*/ 439963 w 439963"/>
              <a:gd name="connsiteY4" fmla="*/ 170480 h 317576"/>
              <a:gd name="connsiteX5" fmla="*/ 338138 w 439963"/>
              <a:gd name="connsiteY5" fmla="*/ 170421 h 317576"/>
              <a:gd name="connsiteX6" fmla="*/ 314454 w 439963"/>
              <a:gd name="connsiteY6" fmla="*/ 189771 h 317576"/>
              <a:gd name="connsiteX7" fmla="*/ 155549 w 439963"/>
              <a:gd name="connsiteY7" fmla="*/ 317560 h 317576"/>
              <a:gd name="connsiteX8" fmla="*/ 2295 w 439963"/>
              <a:gd name="connsiteY8" fmla="*/ 185901 h 317576"/>
              <a:gd name="connsiteX9" fmla="*/ 121880 w 439963"/>
              <a:gd name="connsiteY9" fmla="*/ 4551 h 317576"/>
              <a:gd name="connsiteX10" fmla="*/ 181873 w 439963"/>
              <a:gd name="connsiteY10" fmla="*/ 1656 h 317576"/>
              <a:gd name="connsiteX11" fmla="*/ 159032 w 439963"/>
              <a:gd name="connsiteY11" fmla="*/ 41239 h 317576"/>
              <a:gd name="connsiteX12" fmla="*/ 41305 w 439963"/>
              <a:gd name="connsiteY12" fmla="*/ 159972 h 317576"/>
              <a:gd name="connsiteX13" fmla="*/ 159187 w 439963"/>
              <a:gd name="connsiteY13" fmla="*/ 277234 h 317576"/>
              <a:gd name="connsiteX14" fmla="*/ 277224 w 439963"/>
              <a:gd name="connsiteY14" fmla="*/ 158424 h 317576"/>
              <a:gd name="connsiteX15" fmla="*/ 159032 w 439963"/>
              <a:gd name="connsiteY15" fmla="*/ 41239 h 31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963" h="317576">
                <a:moveTo>
                  <a:pt x="181873" y="1656"/>
                </a:moveTo>
                <a:cubicBezTo>
                  <a:pt x="240381" y="10254"/>
                  <a:pt x="291640" y="51746"/>
                  <a:pt x="310506" y="111828"/>
                </a:cubicBezTo>
                <a:cubicBezTo>
                  <a:pt x="315098" y="126380"/>
                  <a:pt x="325212" y="133656"/>
                  <a:pt x="340847" y="133656"/>
                </a:cubicBezTo>
                <a:lnTo>
                  <a:pt x="439963" y="133730"/>
                </a:lnTo>
                <a:lnTo>
                  <a:pt x="439963" y="170480"/>
                </a:lnTo>
                <a:lnTo>
                  <a:pt x="338138" y="170421"/>
                </a:lnTo>
                <a:cubicBezTo>
                  <a:pt x="322968" y="170421"/>
                  <a:pt x="317240" y="174523"/>
                  <a:pt x="314454" y="189771"/>
                </a:cubicBezTo>
                <a:cubicBezTo>
                  <a:pt x="300599" y="265702"/>
                  <a:pt x="233957" y="318644"/>
                  <a:pt x="155549" y="317560"/>
                </a:cubicBezTo>
                <a:cubicBezTo>
                  <a:pt x="79774" y="316554"/>
                  <a:pt x="15144" y="260980"/>
                  <a:pt x="2295" y="185901"/>
                </a:cubicBezTo>
                <a:cubicBezTo>
                  <a:pt x="-11792" y="103624"/>
                  <a:pt x="40299" y="24598"/>
                  <a:pt x="121880" y="4551"/>
                </a:cubicBezTo>
                <a:cubicBezTo>
                  <a:pt x="142062" y="-422"/>
                  <a:pt x="162370" y="-1211"/>
                  <a:pt x="181873" y="1656"/>
                </a:cubicBezTo>
                <a:close/>
                <a:moveTo>
                  <a:pt x="159032" y="41239"/>
                </a:moveTo>
                <a:cubicBezTo>
                  <a:pt x="91771" y="41471"/>
                  <a:pt x="40996" y="92633"/>
                  <a:pt x="41305" y="159972"/>
                </a:cubicBezTo>
                <a:cubicBezTo>
                  <a:pt x="41538" y="226072"/>
                  <a:pt x="92932" y="277234"/>
                  <a:pt x="159187" y="277234"/>
                </a:cubicBezTo>
                <a:cubicBezTo>
                  <a:pt x="225752" y="277234"/>
                  <a:pt x="277456" y="225221"/>
                  <a:pt x="277224" y="158424"/>
                </a:cubicBezTo>
                <a:cubicBezTo>
                  <a:pt x="276991" y="92633"/>
                  <a:pt x="224978" y="41007"/>
                  <a:pt x="159032" y="4123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cs typeface="B Nazanin" panose="00000400000000000000" pitchFamily="2" charset="-78"/>
            </a:endParaRPr>
          </a:p>
        </p:txBody>
      </p:sp>
      <p:cxnSp>
        <p:nvCxnSpPr>
          <p:cNvPr id="28" name="Conector recto 27">
            <a:extLst>
              <a:ext uri="{FF2B5EF4-FFF2-40B4-BE49-F238E27FC236}">
                <a16:creationId xmlns:a16="http://schemas.microsoft.com/office/drawing/2014/main" id="{476D4527-C9A8-4FFA-9964-8A6C8B394C3E}"/>
              </a:ext>
            </a:extLst>
          </p:cNvPr>
          <p:cNvCxnSpPr/>
          <p:nvPr/>
        </p:nvCxnSpPr>
        <p:spPr>
          <a:xfrm>
            <a:off x="907261" y="668632"/>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81F41D3-DD7C-4169-B368-1E6370112BD3}"/>
              </a:ext>
            </a:extLst>
          </p:cNvPr>
          <p:cNvCxnSpPr/>
          <p:nvPr/>
        </p:nvCxnSpPr>
        <p:spPr>
          <a:xfrm>
            <a:off x="6680356" y="671628"/>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32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EBA7410F-0DC0-44BD-9CB0-605CF33746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9" y="1316835"/>
            <a:ext cx="12212924" cy="2231590"/>
          </a:xfrm>
          <a:prstGeom prst="rect">
            <a:avLst/>
          </a:prstGeom>
        </p:spPr>
      </p:pic>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grpSp>
        <p:nvGrpSpPr>
          <p:cNvPr id="7" name="5d4c6f97-cf68-4c8f-b3f9-173f65b1411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3095888"/>
            <a:ext cx="12207801" cy="2943072"/>
            <a:chOff x="-15801" y="2780928"/>
            <a:chExt cx="12207801" cy="2943072"/>
          </a:xfrm>
        </p:grpSpPr>
        <p:sp>
          <p:nvSpPr>
            <p:cNvPr id="9" name="îş1iḑê"/>
            <p:cNvSpPr/>
            <p:nvPr/>
          </p:nvSpPr>
          <p:spPr bwMode="auto">
            <a:xfrm>
              <a:off x="-15801" y="2780928"/>
              <a:ext cx="12207801" cy="648072"/>
            </a:xfrm>
            <a:prstGeom prst="roundRect">
              <a:avLst>
                <a:gd name="adj" fmla="val 0"/>
              </a:avLst>
            </a:prstGeom>
            <a:solidFill>
              <a:schemeClr val="tx1">
                <a:alpha val="30000"/>
              </a:schemeClr>
            </a:solidFill>
            <a:ln w="25400" cap="flat">
              <a:noFill/>
              <a:miter lim="4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wrap="none" lIns="90000" tIns="46800" rIns="90000" bIns="46800" anchor="ctr">
              <a:normAutofit/>
            </a:bodyPr>
            <a:lstStyle/>
            <a:p>
              <a:pPr algn="ctr" rtl="1"/>
              <a:r>
                <a:rPr lang="fa-IR" altLang="zh-CN" sz="2400" b="1" dirty="0">
                  <a:solidFill>
                    <a:schemeClr val="bg1"/>
                  </a:solidFill>
                  <a:cs typeface="B Nazanin" panose="00000400000000000000" pitchFamily="2" charset="-78"/>
                  <a:sym typeface="+mn-lt"/>
                </a:rPr>
                <a:t>برای ورود کلیک کنید</a:t>
              </a:r>
              <a:endParaRPr lang="en-US" altLang="zh-CN" sz="2400" b="1" dirty="0">
                <a:solidFill>
                  <a:schemeClr val="bg1"/>
                </a:solidFill>
                <a:cs typeface="B Nazanin" panose="00000400000000000000" pitchFamily="2" charset="-78"/>
                <a:sym typeface="+mn-lt"/>
              </a:endParaRPr>
            </a:p>
          </p:txBody>
        </p:sp>
        <p:cxnSp>
          <p:nvCxnSpPr>
            <p:cNvPr id="10" name="直接箭头连接符 9"/>
            <p:cNvCxnSpPr/>
            <p:nvPr/>
          </p:nvCxnSpPr>
          <p:spPr>
            <a:xfrm>
              <a:off x="2467545" y="4154139"/>
              <a:ext cx="7256910" cy="26627"/>
            </a:xfrm>
            <a:prstGeom prst="straightConnector1">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11" name="íṣľïḍè"/>
            <p:cNvSpPr/>
            <p:nvPr/>
          </p:nvSpPr>
          <p:spPr>
            <a:xfrm>
              <a:off x="3199035" y="3997770"/>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2" name="işľîḓe"/>
            <p:cNvSpPr/>
            <p:nvPr/>
          </p:nvSpPr>
          <p:spPr>
            <a:xfrm>
              <a:off x="3298867" y="4082131"/>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3" name="îṥḻiḍè"/>
            <p:cNvSpPr/>
            <p:nvPr/>
          </p:nvSpPr>
          <p:spPr>
            <a:xfrm>
              <a:off x="5926319" y="3997770"/>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4" name="íṩľiďè"/>
            <p:cNvSpPr/>
            <p:nvPr/>
          </p:nvSpPr>
          <p:spPr>
            <a:xfrm>
              <a:off x="6026151" y="4082131"/>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5" name="îṩļîḑé"/>
            <p:cNvSpPr/>
            <p:nvPr/>
          </p:nvSpPr>
          <p:spPr>
            <a:xfrm>
              <a:off x="8653603" y="3997770"/>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6" name="ïślîḓè"/>
            <p:cNvSpPr/>
            <p:nvPr/>
          </p:nvSpPr>
          <p:spPr>
            <a:xfrm>
              <a:off x="8753435" y="4082131"/>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sym typeface="+mn-lt"/>
              </a:endParaRPr>
            </a:p>
          </p:txBody>
        </p:sp>
        <p:sp>
          <p:nvSpPr>
            <p:cNvPr id="17" name="îšľîdè"/>
            <p:cNvSpPr/>
            <p:nvPr/>
          </p:nvSpPr>
          <p:spPr>
            <a:xfrm>
              <a:off x="1527646" y="3690024"/>
              <a:ext cx="954857" cy="954857"/>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rtl="1" fontAlgn="base">
                <a:spcBef>
                  <a:spcPct val="0"/>
                </a:spcBef>
                <a:spcAft>
                  <a:spcPct val="0"/>
                </a:spcAft>
              </a:pPr>
              <a:r>
                <a:rPr lang="fa-IR" altLang="zh-CN" sz="1600" b="1" kern="0" dirty="0">
                  <a:solidFill>
                    <a:schemeClr val="accent6">
                      <a:lumMod val="50000"/>
                    </a:schemeClr>
                  </a:solidFill>
                  <a:cs typeface="B Nazanin" panose="00000400000000000000" pitchFamily="2" charset="-78"/>
                  <a:sym typeface="+mn-lt"/>
                </a:rPr>
                <a:t>کلمه کلیدی</a:t>
              </a:r>
              <a:endParaRPr lang="en-US" sz="1600" b="1" kern="0" dirty="0">
                <a:solidFill>
                  <a:schemeClr val="accent6">
                    <a:lumMod val="50000"/>
                  </a:schemeClr>
                </a:solidFill>
                <a:cs typeface="B Nazanin" panose="00000400000000000000" pitchFamily="2" charset="-78"/>
                <a:sym typeface="+mn-lt"/>
              </a:endParaRPr>
            </a:p>
          </p:txBody>
        </p:sp>
        <p:sp>
          <p:nvSpPr>
            <p:cNvPr id="18" name="îŝḷíḋê">
              <a:extLst>
                <a:ext uri="{FF2B5EF4-FFF2-40B4-BE49-F238E27FC236}">
                  <a16:creationId xmlns:a16="http://schemas.microsoft.com/office/drawing/2014/main" id="{39340196-E1AA-4B49-976A-BF366BB2B662}"/>
                </a:ext>
              </a:extLst>
            </p:cNvPr>
            <p:cNvSpPr/>
            <p:nvPr/>
          </p:nvSpPr>
          <p:spPr bwMode="auto">
            <a:xfrm>
              <a:off x="951043" y="51666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solidFill>
                    <a:schemeClr val="accent6">
                      <a:lumMod val="50000"/>
                    </a:schemeClr>
                  </a:solidFill>
                  <a:cs typeface="B Nazanin" panose="00000400000000000000" pitchFamily="2" charset="-78"/>
                  <a:sym typeface="+mn-lt"/>
                </a:rPr>
                <a:t>برای وارد کردن متن خود اینجا را کلیک کنید. برای وارد کردن متن خود کلیک کنید.</a:t>
              </a:r>
              <a:endParaRPr lang="en-US" altLang="zh-CN" sz="1100" dirty="0">
                <a:solidFill>
                  <a:schemeClr val="accent6">
                    <a:lumMod val="50000"/>
                  </a:schemeClr>
                </a:solidFill>
                <a:cs typeface="B Nazanin" panose="00000400000000000000" pitchFamily="2" charset="-78"/>
                <a:sym typeface="+mn-lt"/>
              </a:endParaRPr>
            </a:p>
          </p:txBody>
        </p:sp>
        <p:sp>
          <p:nvSpPr>
            <p:cNvPr id="19" name="íṣļïḓe">
              <a:extLst>
                <a:ext uri="{FF2B5EF4-FFF2-40B4-BE49-F238E27FC236}">
                  <a16:creationId xmlns:a16="http://schemas.microsoft.com/office/drawing/2014/main" id="{4D5C24C6-4DD0-4193-AD42-019C1134797B}"/>
                </a:ext>
              </a:extLst>
            </p:cNvPr>
            <p:cNvSpPr txBox="1"/>
            <p:nvPr/>
          </p:nvSpPr>
          <p:spPr bwMode="auto">
            <a:xfrm>
              <a:off x="951043" y="4779003"/>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spcBef>
                  <a:spcPct val="0"/>
                </a:spcBef>
              </a:pPr>
              <a:r>
                <a:rPr lang="fa-IR" altLang="zh-CN" b="1" dirty="0">
                  <a:solidFill>
                    <a:schemeClr val="accent6">
                      <a:lumMod val="50000"/>
                    </a:schemeClr>
                  </a:solidFill>
                  <a:cs typeface="B Nazanin" panose="00000400000000000000" pitchFamily="2" charset="-78"/>
                  <a:sym typeface="+mn-lt"/>
                </a:rPr>
                <a:t>برای ورود کلیک کنید</a:t>
              </a:r>
              <a:endParaRPr lang="en-US" altLang="zh-CN" sz="1800" b="1" dirty="0">
                <a:solidFill>
                  <a:schemeClr val="accent6">
                    <a:lumMod val="50000"/>
                  </a:schemeClr>
                </a:solidFill>
                <a:cs typeface="B Nazanin" panose="00000400000000000000" pitchFamily="2" charset="-78"/>
                <a:sym typeface="+mn-lt"/>
              </a:endParaRPr>
            </a:p>
          </p:txBody>
        </p:sp>
        <p:sp>
          <p:nvSpPr>
            <p:cNvPr id="20" name="í$ḷiḋe"/>
            <p:cNvSpPr/>
            <p:nvPr/>
          </p:nvSpPr>
          <p:spPr>
            <a:xfrm>
              <a:off x="4254930" y="3690024"/>
              <a:ext cx="954857" cy="954857"/>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rtl="1" fontAlgn="base">
                <a:spcBef>
                  <a:spcPct val="0"/>
                </a:spcBef>
                <a:spcAft>
                  <a:spcPct val="0"/>
                </a:spcAft>
              </a:pPr>
              <a:r>
                <a:rPr lang="fa-IR" altLang="zh-CN" sz="1600" b="1" kern="0" dirty="0">
                  <a:solidFill>
                    <a:schemeClr val="accent6">
                      <a:lumMod val="50000"/>
                    </a:schemeClr>
                  </a:solidFill>
                  <a:cs typeface="B Nazanin" panose="00000400000000000000" pitchFamily="2" charset="-78"/>
                  <a:sym typeface="+mn-lt"/>
                </a:rPr>
                <a:t>کلمه کلیدی</a:t>
              </a:r>
              <a:endParaRPr lang="en-US" sz="1600" b="1" kern="0" dirty="0">
                <a:solidFill>
                  <a:schemeClr val="accent6">
                    <a:lumMod val="50000"/>
                  </a:schemeClr>
                </a:solidFill>
                <a:cs typeface="B Nazanin" panose="00000400000000000000" pitchFamily="2" charset="-78"/>
                <a:sym typeface="+mn-lt"/>
              </a:endParaRPr>
            </a:p>
          </p:txBody>
        </p:sp>
        <p:sp>
          <p:nvSpPr>
            <p:cNvPr id="21" name="ïṡľïḑè">
              <a:extLst>
                <a:ext uri="{FF2B5EF4-FFF2-40B4-BE49-F238E27FC236}">
                  <a16:creationId xmlns:a16="http://schemas.microsoft.com/office/drawing/2014/main" id="{39340196-E1AA-4B49-976A-BF366BB2B662}"/>
                </a:ext>
              </a:extLst>
            </p:cNvPr>
            <p:cNvSpPr/>
            <p:nvPr/>
          </p:nvSpPr>
          <p:spPr bwMode="auto">
            <a:xfrm>
              <a:off x="3678327" y="51666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solidFill>
                    <a:schemeClr val="accent6">
                      <a:lumMod val="50000"/>
                    </a:schemeClr>
                  </a:solidFill>
                  <a:cs typeface="B Nazanin" panose="00000400000000000000" pitchFamily="2" charset="-78"/>
                  <a:sym typeface="+mn-lt"/>
                </a:rPr>
                <a:t>برای وارد کردن متن خود اینجا را کلیک کنید. برای وارد کردن متن خود کلیک کنید.</a:t>
              </a:r>
              <a:endParaRPr lang="en-US" altLang="zh-CN" sz="1100" dirty="0">
                <a:solidFill>
                  <a:schemeClr val="accent6">
                    <a:lumMod val="50000"/>
                  </a:schemeClr>
                </a:solidFill>
                <a:cs typeface="B Nazanin" panose="00000400000000000000" pitchFamily="2" charset="-78"/>
                <a:sym typeface="+mn-lt"/>
              </a:endParaRPr>
            </a:p>
          </p:txBody>
        </p:sp>
        <p:sp>
          <p:nvSpPr>
            <p:cNvPr id="22" name="ïSḻíḍé">
              <a:extLst>
                <a:ext uri="{FF2B5EF4-FFF2-40B4-BE49-F238E27FC236}">
                  <a16:creationId xmlns:a16="http://schemas.microsoft.com/office/drawing/2014/main" id="{4D5C24C6-4DD0-4193-AD42-019C1134797B}"/>
                </a:ext>
              </a:extLst>
            </p:cNvPr>
            <p:cNvSpPr txBox="1"/>
            <p:nvPr/>
          </p:nvSpPr>
          <p:spPr bwMode="auto">
            <a:xfrm>
              <a:off x="3678327" y="4779003"/>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spcBef>
                  <a:spcPct val="0"/>
                </a:spcBef>
              </a:pPr>
              <a:r>
                <a:rPr lang="fa-IR" altLang="zh-CN" b="1" dirty="0">
                  <a:solidFill>
                    <a:schemeClr val="accent6">
                      <a:lumMod val="50000"/>
                    </a:schemeClr>
                  </a:solidFill>
                  <a:cs typeface="B Nazanin" panose="00000400000000000000" pitchFamily="2" charset="-78"/>
                  <a:sym typeface="+mn-lt"/>
                </a:rPr>
                <a:t>برای ورود کلیک کنید</a:t>
              </a:r>
              <a:endParaRPr lang="en-US" altLang="zh-CN" sz="1800" b="1" dirty="0">
                <a:solidFill>
                  <a:schemeClr val="accent6">
                    <a:lumMod val="50000"/>
                  </a:schemeClr>
                </a:solidFill>
                <a:cs typeface="B Nazanin" panose="00000400000000000000" pitchFamily="2" charset="-78"/>
                <a:sym typeface="+mn-lt"/>
              </a:endParaRPr>
            </a:p>
          </p:txBody>
        </p:sp>
        <p:sp>
          <p:nvSpPr>
            <p:cNvPr id="23" name="ïṧľïḍe"/>
            <p:cNvSpPr/>
            <p:nvPr/>
          </p:nvSpPr>
          <p:spPr>
            <a:xfrm>
              <a:off x="6982214" y="3690024"/>
              <a:ext cx="954857" cy="954857"/>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rtl="1" fontAlgn="base">
                <a:spcBef>
                  <a:spcPct val="0"/>
                </a:spcBef>
                <a:spcAft>
                  <a:spcPct val="0"/>
                </a:spcAft>
              </a:pPr>
              <a:r>
                <a:rPr lang="fa-IR" altLang="zh-CN" sz="1600" b="1" kern="0" dirty="0">
                  <a:solidFill>
                    <a:schemeClr val="accent6">
                      <a:lumMod val="50000"/>
                    </a:schemeClr>
                  </a:solidFill>
                  <a:cs typeface="B Nazanin" panose="00000400000000000000" pitchFamily="2" charset="-78"/>
                  <a:sym typeface="+mn-lt"/>
                </a:rPr>
                <a:t>کلمه کلیدی</a:t>
              </a:r>
              <a:endParaRPr lang="en-US" sz="1600" b="1" kern="0" dirty="0">
                <a:solidFill>
                  <a:schemeClr val="accent6">
                    <a:lumMod val="50000"/>
                  </a:schemeClr>
                </a:solidFill>
                <a:cs typeface="B Nazanin" panose="00000400000000000000" pitchFamily="2" charset="-78"/>
                <a:sym typeface="+mn-lt"/>
              </a:endParaRPr>
            </a:p>
          </p:txBody>
        </p:sp>
        <p:sp>
          <p:nvSpPr>
            <p:cNvPr id="24" name="í$lïḋê">
              <a:extLst>
                <a:ext uri="{FF2B5EF4-FFF2-40B4-BE49-F238E27FC236}">
                  <a16:creationId xmlns:a16="http://schemas.microsoft.com/office/drawing/2014/main" id="{39340196-E1AA-4B49-976A-BF366BB2B662}"/>
                </a:ext>
              </a:extLst>
            </p:cNvPr>
            <p:cNvSpPr/>
            <p:nvPr/>
          </p:nvSpPr>
          <p:spPr bwMode="auto">
            <a:xfrm>
              <a:off x="6405611" y="51666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solidFill>
                    <a:schemeClr val="accent6">
                      <a:lumMod val="50000"/>
                    </a:schemeClr>
                  </a:solidFill>
                  <a:cs typeface="B Nazanin" panose="00000400000000000000" pitchFamily="2" charset="-78"/>
                  <a:sym typeface="+mn-lt"/>
                </a:rPr>
                <a:t>برای وارد کردن متن خود اینجا را کلیک کنید. برای وارد کردن متن خود کلیک کنید.</a:t>
              </a:r>
              <a:endParaRPr lang="en-US" altLang="zh-CN" sz="1100" dirty="0">
                <a:solidFill>
                  <a:schemeClr val="accent6">
                    <a:lumMod val="50000"/>
                  </a:schemeClr>
                </a:solidFill>
                <a:cs typeface="B Nazanin" panose="00000400000000000000" pitchFamily="2" charset="-78"/>
                <a:sym typeface="+mn-lt"/>
              </a:endParaRPr>
            </a:p>
          </p:txBody>
        </p:sp>
        <p:sp>
          <p:nvSpPr>
            <p:cNvPr id="25" name="iSļiḋé">
              <a:extLst>
                <a:ext uri="{FF2B5EF4-FFF2-40B4-BE49-F238E27FC236}">
                  <a16:creationId xmlns:a16="http://schemas.microsoft.com/office/drawing/2014/main" id="{4D5C24C6-4DD0-4193-AD42-019C1134797B}"/>
                </a:ext>
              </a:extLst>
            </p:cNvPr>
            <p:cNvSpPr txBox="1"/>
            <p:nvPr/>
          </p:nvSpPr>
          <p:spPr bwMode="auto">
            <a:xfrm>
              <a:off x="6405611" y="4779003"/>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spcBef>
                  <a:spcPct val="0"/>
                </a:spcBef>
              </a:pPr>
              <a:r>
                <a:rPr lang="fa-IR" altLang="zh-CN" b="1" dirty="0">
                  <a:solidFill>
                    <a:schemeClr val="accent6">
                      <a:lumMod val="50000"/>
                    </a:schemeClr>
                  </a:solidFill>
                  <a:cs typeface="B Nazanin" panose="00000400000000000000" pitchFamily="2" charset="-78"/>
                  <a:sym typeface="+mn-lt"/>
                </a:rPr>
                <a:t>برای ورود کلیک کنید</a:t>
              </a:r>
              <a:endParaRPr lang="en-US" altLang="zh-CN" sz="1800" b="1" dirty="0">
                <a:solidFill>
                  <a:schemeClr val="accent6">
                    <a:lumMod val="50000"/>
                  </a:schemeClr>
                </a:solidFill>
                <a:cs typeface="B Nazanin" panose="00000400000000000000" pitchFamily="2" charset="-78"/>
                <a:sym typeface="+mn-lt"/>
              </a:endParaRPr>
            </a:p>
          </p:txBody>
        </p:sp>
        <p:sp>
          <p:nvSpPr>
            <p:cNvPr id="26" name="îṩļíḓê"/>
            <p:cNvSpPr/>
            <p:nvPr/>
          </p:nvSpPr>
          <p:spPr>
            <a:xfrm>
              <a:off x="9709498" y="3690024"/>
              <a:ext cx="954857" cy="954857"/>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225425" indent="-225425" algn="ctr" rtl="1" fontAlgn="base">
                <a:spcBef>
                  <a:spcPct val="0"/>
                </a:spcBef>
                <a:spcAft>
                  <a:spcPct val="0"/>
                </a:spcAft>
              </a:pPr>
              <a:r>
                <a:rPr lang="fa-IR" altLang="zh-CN" sz="1600" b="1" kern="0" dirty="0">
                  <a:solidFill>
                    <a:schemeClr val="accent6">
                      <a:lumMod val="50000"/>
                    </a:schemeClr>
                  </a:solidFill>
                  <a:cs typeface="B Nazanin" panose="00000400000000000000" pitchFamily="2" charset="-78"/>
                  <a:sym typeface="+mn-lt"/>
                </a:rPr>
                <a:t>کلمه کلیدی</a:t>
              </a:r>
              <a:endParaRPr lang="en-US" sz="1600" b="1" kern="0" dirty="0">
                <a:solidFill>
                  <a:schemeClr val="accent6">
                    <a:lumMod val="50000"/>
                  </a:schemeClr>
                </a:solidFill>
                <a:cs typeface="B Nazanin" panose="00000400000000000000" pitchFamily="2" charset="-78"/>
                <a:sym typeface="+mn-lt"/>
              </a:endParaRPr>
            </a:p>
          </p:txBody>
        </p:sp>
        <p:sp>
          <p:nvSpPr>
            <p:cNvPr id="27" name="ïṧlíḑe">
              <a:extLst>
                <a:ext uri="{FF2B5EF4-FFF2-40B4-BE49-F238E27FC236}">
                  <a16:creationId xmlns:a16="http://schemas.microsoft.com/office/drawing/2014/main" id="{39340196-E1AA-4B49-976A-BF366BB2B662}"/>
                </a:ext>
              </a:extLst>
            </p:cNvPr>
            <p:cNvSpPr/>
            <p:nvPr/>
          </p:nvSpPr>
          <p:spPr bwMode="auto">
            <a:xfrm>
              <a:off x="9132895" y="5166601"/>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solidFill>
                    <a:schemeClr val="accent6">
                      <a:lumMod val="50000"/>
                    </a:schemeClr>
                  </a:solidFill>
                  <a:cs typeface="B Nazanin" panose="00000400000000000000" pitchFamily="2" charset="-78"/>
                  <a:sym typeface="+mn-lt"/>
                </a:rPr>
                <a:t>برای وارد کردن متن خود اینجا را کلیک کنید. برای وارد کردن متن خود کلیک کنید.</a:t>
              </a:r>
              <a:endParaRPr lang="en-US" altLang="zh-CN" sz="1100" dirty="0">
                <a:solidFill>
                  <a:schemeClr val="accent6">
                    <a:lumMod val="50000"/>
                  </a:schemeClr>
                </a:solidFill>
                <a:cs typeface="B Nazanin" panose="00000400000000000000" pitchFamily="2" charset="-78"/>
                <a:sym typeface="+mn-lt"/>
              </a:endParaRPr>
            </a:p>
          </p:txBody>
        </p:sp>
        <p:sp>
          <p:nvSpPr>
            <p:cNvPr id="28" name="ïslïdê">
              <a:extLst>
                <a:ext uri="{FF2B5EF4-FFF2-40B4-BE49-F238E27FC236}">
                  <a16:creationId xmlns:a16="http://schemas.microsoft.com/office/drawing/2014/main" id="{4D5C24C6-4DD0-4193-AD42-019C1134797B}"/>
                </a:ext>
              </a:extLst>
            </p:cNvPr>
            <p:cNvSpPr txBox="1"/>
            <p:nvPr/>
          </p:nvSpPr>
          <p:spPr bwMode="auto">
            <a:xfrm>
              <a:off x="9132895" y="4779003"/>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spcBef>
                  <a:spcPct val="0"/>
                </a:spcBef>
              </a:pPr>
              <a:r>
                <a:rPr lang="fa-IR" altLang="zh-CN" b="1" dirty="0">
                  <a:solidFill>
                    <a:schemeClr val="accent6">
                      <a:lumMod val="50000"/>
                    </a:schemeClr>
                  </a:solidFill>
                  <a:cs typeface="B Nazanin" panose="00000400000000000000" pitchFamily="2" charset="-78"/>
                  <a:sym typeface="+mn-lt"/>
                </a:rPr>
                <a:t>برای ورود کلیک کنید</a:t>
              </a:r>
              <a:endParaRPr lang="en-US" altLang="zh-CN" sz="1800" b="1" dirty="0">
                <a:solidFill>
                  <a:schemeClr val="accent6">
                    <a:lumMod val="50000"/>
                  </a:schemeClr>
                </a:solidFill>
                <a:cs typeface="B Nazanin" panose="00000400000000000000" pitchFamily="2" charset="-78"/>
                <a:sym typeface="+mn-lt"/>
              </a:endParaRPr>
            </a:p>
          </p:txBody>
        </p:sp>
      </p:grpSp>
      <p:grpSp>
        <p:nvGrpSpPr>
          <p:cNvPr id="5" name="Grupo 4">
            <a:extLst>
              <a:ext uri="{FF2B5EF4-FFF2-40B4-BE49-F238E27FC236}">
                <a16:creationId xmlns:a16="http://schemas.microsoft.com/office/drawing/2014/main" id="{1482173B-9D56-8E9C-D915-88C9A6529C74}"/>
              </a:ext>
            </a:extLst>
          </p:cNvPr>
          <p:cNvGrpSpPr/>
          <p:nvPr/>
        </p:nvGrpSpPr>
        <p:grpSpPr>
          <a:xfrm>
            <a:off x="224009" y="226210"/>
            <a:ext cx="626375" cy="732708"/>
            <a:chOff x="224009" y="226210"/>
            <a:chExt cx="626375" cy="732708"/>
          </a:xfrm>
        </p:grpSpPr>
        <p:sp>
          <p:nvSpPr>
            <p:cNvPr id="29" name="Forma libre: forma 28">
              <a:extLst>
                <a:ext uri="{FF2B5EF4-FFF2-40B4-BE49-F238E27FC236}">
                  <a16:creationId xmlns:a16="http://schemas.microsoft.com/office/drawing/2014/main" id="{0D59386C-7221-4515-BBF9-155E99343094}"/>
                </a:ext>
              </a:extLst>
            </p:cNvPr>
            <p:cNvSpPr/>
            <p:nvPr/>
          </p:nvSpPr>
          <p:spPr>
            <a:xfrm>
              <a:off x="255805" y="368064"/>
              <a:ext cx="568701" cy="590854"/>
            </a:xfrm>
            <a:custGeom>
              <a:avLst/>
              <a:gdLst>
                <a:gd name="connsiteX0" fmla="*/ 388237 w 568701"/>
                <a:gd name="connsiteY0" fmla="*/ 372895 h 590854"/>
                <a:gd name="connsiteX1" fmla="*/ 357302 w 568701"/>
                <a:gd name="connsiteY1" fmla="*/ 382125 h 590854"/>
                <a:gd name="connsiteX2" fmla="*/ 299507 w 568701"/>
                <a:gd name="connsiteY2" fmla="*/ 476302 h 590854"/>
                <a:gd name="connsiteX3" fmla="*/ 289362 w 568701"/>
                <a:gd name="connsiteY3" fmla="*/ 510688 h 590854"/>
                <a:gd name="connsiteX4" fmla="*/ 289279 w 568701"/>
                <a:gd name="connsiteY4" fmla="*/ 562661 h 590854"/>
                <a:gd name="connsiteX5" fmla="*/ 277470 w 568701"/>
                <a:gd name="connsiteY5" fmla="*/ 577921 h 590854"/>
                <a:gd name="connsiteX6" fmla="*/ 265787 w 568701"/>
                <a:gd name="connsiteY6" fmla="*/ 562454 h 590854"/>
                <a:gd name="connsiteX7" fmla="*/ 265662 w 568701"/>
                <a:gd name="connsiteY7" fmla="*/ 552391 h 590854"/>
                <a:gd name="connsiteX8" fmla="*/ 232025 w 568701"/>
                <a:gd name="connsiteY8" fmla="*/ 439421 h 590854"/>
                <a:gd name="connsiteX9" fmla="*/ 195352 w 568701"/>
                <a:gd name="connsiteY9" fmla="*/ 377551 h 590854"/>
                <a:gd name="connsiteX10" fmla="*/ 190903 w 568701"/>
                <a:gd name="connsiteY10" fmla="*/ 370899 h 590854"/>
                <a:gd name="connsiteX11" fmla="*/ 143711 w 568701"/>
                <a:gd name="connsiteY11" fmla="*/ 389568 h 590854"/>
                <a:gd name="connsiteX12" fmla="*/ 138347 w 568701"/>
                <a:gd name="connsiteY12" fmla="*/ 415679 h 590854"/>
                <a:gd name="connsiteX13" fmla="*/ 157681 w 568701"/>
                <a:gd name="connsiteY13" fmla="*/ 438423 h 590854"/>
                <a:gd name="connsiteX14" fmla="*/ 207285 w 568701"/>
                <a:gd name="connsiteY14" fmla="*/ 485033 h 590854"/>
                <a:gd name="connsiteX15" fmla="*/ 177556 w 568701"/>
                <a:gd name="connsiteY15" fmla="*/ 543327 h 590854"/>
                <a:gd name="connsiteX16" fmla="*/ 110406 w 568701"/>
                <a:gd name="connsiteY16" fmla="*/ 530604 h 590854"/>
                <a:gd name="connsiteX17" fmla="*/ 105707 w 568701"/>
                <a:gd name="connsiteY17" fmla="*/ 464161 h 590854"/>
                <a:gd name="connsiteX18" fmla="*/ 116435 w 568701"/>
                <a:gd name="connsiteY18" fmla="*/ 398424 h 590854"/>
                <a:gd name="connsiteX19" fmla="*/ 106622 w 568701"/>
                <a:gd name="connsiteY19" fmla="*/ 394931 h 590854"/>
                <a:gd name="connsiteX20" fmla="*/ 31322 w 568701"/>
                <a:gd name="connsiteY20" fmla="*/ 453641 h 590854"/>
                <a:gd name="connsiteX21" fmla="*/ 22050 w 568701"/>
                <a:gd name="connsiteY21" fmla="*/ 490522 h 590854"/>
                <a:gd name="connsiteX22" fmla="*/ 22050 w 568701"/>
                <a:gd name="connsiteY22" fmla="*/ 572682 h 590854"/>
                <a:gd name="connsiteX23" fmla="*/ 10450 w 568701"/>
                <a:gd name="connsiteY23" fmla="*/ 590769 h 590854"/>
                <a:gd name="connsiteX24" fmla="*/ 180 w 568701"/>
                <a:gd name="connsiteY24" fmla="*/ 573015 h 590854"/>
                <a:gd name="connsiteX25" fmla="*/ 180 w 568701"/>
                <a:gd name="connsiteY25" fmla="*/ 482497 h 590854"/>
                <a:gd name="connsiteX26" fmla="*/ 44295 w 568701"/>
                <a:gd name="connsiteY26" fmla="*/ 405160 h 590854"/>
                <a:gd name="connsiteX27" fmla="*/ 119304 w 568701"/>
                <a:gd name="connsiteY27" fmla="*/ 364953 h 590854"/>
                <a:gd name="connsiteX28" fmla="*/ 140925 w 568701"/>
                <a:gd name="connsiteY28" fmla="*/ 350151 h 590854"/>
                <a:gd name="connsiteX29" fmla="*/ 181839 w 568701"/>
                <a:gd name="connsiteY29" fmla="*/ 316056 h 590854"/>
                <a:gd name="connsiteX30" fmla="*/ 183086 w 568701"/>
                <a:gd name="connsiteY30" fmla="*/ 289861 h 590854"/>
                <a:gd name="connsiteX31" fmla="*/ 167494 w 568701"/>
                <a:gd name="connsiteY31" fmla="*/ 277179 h 590854"/>
                <a:gd name="connsiteX32" fmla="*/ 107246 w 568701"/>
                <a:gd name="connsiteY32" fmla="*/ 155810 h 590854"/>
                <a:gd name="connsiteX33" fmla="*/ 101633 w 568701"/>
                <a:gd name="connsiteY33" fmla="*/ 100884 h 590854"/>
                <a:gd name="connsiteX34" fmla="*/ 102423 w 568701"/>
                <a:gd name="connsiteY34" fmla="*/ 84211 h 590854"/>
                <a:gd name="connsiteX35" fmla="*/ 114605 w 568701"/>
                <a:gd name="connsiteY35" fmla="*/ 72984 h 590854"/>
                <a:gd name="connsiteX36" fmla="*/ 125125 w 568701"/>
                <a:gd name="connsiteY36" fmla="*/ 85957 h 590854"/>
                <a:gd name="connsiteX37" fmla="*/ 125998 w 568701"/>
                <a:gd name="connsiteY37" fmla="*/ 114439 h 590854"/>
                <a:gd name="connsiteX38" fmla="*/ 142754 w 568701"/>
                <a:gd name="connsiteY38" fmla="*/ 130738 h 590854"/>
                <a:gd name="connsiteX39" fmla="*/ 254353 w 568701"/>
                <a:gd name="connsiteY39" fmla="*/ 105957 h 590854"/>
                <a:gd name="connsiteX40" fmla="*/ 285079 w 568701"/>
                <a:gd name="connsiteY40" fmla="*/ 53193 h 590854"/>
                <a:gd name="connsiteX41" fmla="*/ 284913 w 568701"/>
                <a:gd name="connsiteY41" fmla="*/ 14649 h 590854"/>
                <a:gd name="connsiteX42" fmla="*/ 295100 w 568701"/>
                <a:gd name="connsiteY42" fmla="*/ 13 h 590854"/>
                <a:gd name="connsiteX43" fmla="*/ 306701 w 568701"/>
                <a:gd name="connsiteY43" fmla="*/ 15065 h 590854"/>
                <a:gd name="connsiteX44" fmla="*/ 306659 w 568701"/>
                <a:gd name="connsiteY44" fmla="*/ 51945 h 590854"/>
                <a:gd name="connsiteX45" fmla="*/ 321378 w 568701"/>
                <a:gd name="connsiteY45" fmla="*/ 91238 h 590854"/>
                <a:gd name="connsiteX46" fmla="*/ 415305 w 568701"/>
                <a:gd name="connsiteY46" fmla="*/ 129449 h 590854"/>
                <a:gd name="connsiteX47" fmla="*/ 429109 w 568701"/>
                <a:gd name="connsiteY47" fmla="*/ 116227 h 590854"/>
                <a:gd name="connsiteX48" fmla="*/ 430107 w 568701"/>
                <a:gd name="connsiteY48" fmla="*/ 87745 h 590854"/>
                <a:gd name="connsiteX49" fmla="*/ 440544 w 568701"/>
                <a:gd name="connsiteY49" fmla="*/ 73026 h 590854"/>
                <a:gd name="connsiteX50" fmla="*/ 453433 w 568701"/>
                <a:gd name="connsiteY50" fmla="*/ 87163 h 590854"/>
                <a:gd name="connsiteX51" fmla="*/ 446573 w 568701"/>
                <a:gd name="connsiteY51" fmla="*/ 157016 h 590854"/>
                <a:gd name="connsiteX52" fmla="*/ 370774 w 568701"/>
                <a:gd name="connsiteY52" fmla="*/ 288614 h 590854"/>
                <a:gd name="connsiteX53" fmla="*/ 373684 w 568701"/>
                <a:gd name="connsiteY53" fmla="*/ 308530 h 590854"/>
                <a:gd name="connsiteX54" fmla="*/ 421958 w 568701"/>
                <a:gd name="connsiteY54" fmla="*/ 348612 h 590854"/>
                <a:gd name="connsiteX55" fmla="*/ 445325 w 568701"/>
                <a:gd name="connsiteY55" fmla="*/ 363539 h 590854"/>
                <a:gd name="connsiteX56" fmla="*/ 552391 w 568701"/>
                <a:gd name="connsiteY56" fmla="*/ 434847 h 590854"/>
                <a:gd name="connsiteX57" fmla="*/ 568399 w 568701"/>
                <a:gd name="connsiteY57" fmla="*/ 479961 h 590854"/>
                <a:gd name="connsiteX58" fmla="*/ 568566 w 568701"/>
                <a:gd name="connsiteY58" fmla="*/ 573846 h 590854"/>
                <a:gd name="connsiteX59" fmla="*/ 557381 w 568701"/>
                <a:gd name="connsiteY59" fmla="*/ 590852 h 590854"/>
                <a:gd name="connsiteX60" fmla="*/ 546653 w 568701"/>
                <a:gd name="connsiteY60" fmla="*/ 573472 h 590854"/>
                <a:gd name="connsiteX61" fmla="*/ 546612 w 568701"/>
                <a:gd name="connsiteY61" fmla="*/ 491312 h 590854"/>
                <a:gd name="connsiteX62" fmla="*/ 512559 w 568701"/>
                <a:gd name="connsiteY62" fmla="*/ 425201 h 590854"/>
                <a:gd name="connsiteX63" fmla="*/ 503827 w 568701"/>
                <a:gd name="connsiteY63" fmla="*/ 422041 h 590854"/>
                <a:gd name="connsiteX64" fmla="*/ 502580 w 568701"/>
                <a:gd name="connsiteY64" fmla="*/ 431272 h 590854"/>
                <a:gd name="connsiteX65" fmla="*/ 502704 w 568701"/>
                <a:gd name="connsiteY65" fmla="*/ 477840 h 590854"/>
                <a:gd name="connsiteX66" fmla="*/ 506613 w 568701"/>
                <a:gd name="connsiteY66" fmla="*/ 497008 h 590854"/>
                <a:gd name="connsiteX67" fmla="*/ 491062 w 568701"/>
                <a:gd name="connsiteY67" fmla="*/ 540375 h 590854"/>
                <a:gd name="connsiteX68" fmla="*/ 450938 w 568701"/>
                <a:gd name="connsiteY68" fmla="*/ 525906 h 590854"/>
                <a:gd name="connsiteX69" fmla="*/ 467778 w 568701"/>
                <a:gd name="connsiteY69" fmla="*/ 483162 h 590854"/>
                <a:gd name="connsiteX70" fmla="*/ 480834 w 568701"/>
                <a:gd name="connsiteY70" fmla="*/ 462705 h 590854"/>
                <a:gd name="connsiteX71" fmla="*/ 464951 w 568701"/>
                <a:gd name="connsiteY71" fmla="*/ 408403 h 590854"/>
                <a:gd name="connsiteX72" fmla="*/ 400628 w 568701"/>
                <a:gd name="connsiteY72" fmla="*/ 393809 h 590854"/>
                <a:gd name="connsiteX73" fmla="*/ 363290 w 568701"/>
                <a:gd name="connsiteY73" fmla="*/ 446365 h 590854"/>
                <a:gd name="connsiteX74" fmla="*/ 382250 w 568701"/>
                <a:gd name="connsiteY74" fmla="*/ 487029 h 590854"/>
                <a:gd name="connsiteX75" fmla="*/ 392478 w 568701"/>
                <a:gd name="connsiteY75" fmla="*/ 526280 h 590854"/>
                <a:gd name="connsiteX76" fmla="*/ 352188 w 568701"/>
                <a:gd name="connsiteY76" fmla="*/ 540250 h 590854"/>
                <a:gd name="connsiteX77" fmla="*/ 335182 w 568701"/>
                <a:gd name="connsiteY77" fmla="*/ 502788 h 590854"/>
                <a:gd name="connsiteX78" fmla="*/ 339756 w 568701"/>
                <a:gd name="connsiteY78" fmla="*/ 463994 h 590854"/>
                <a:gd name="connsiteX79" fmla="*/ 388320 w 568701"/>
                <a:gd name="connsiteY79" fmla="*/ 372811 h 590854"/>
                <a:gd name="connsiteX80" fmla="*/ 132152 w 568701"/>
                <a:gd name="connsiteY80" fmla="*/ 169781 h 590854"/>
                <a:gd name="connsiteX81" fmla="*/ 161673 w 568701"/>
                <a:gd name="connsiteY81" fmla="*/ 240424 h 590854"/>
                <a:gd name="connsiteX82" fmla="*/ 212981 w 568701"/>
                <a:gd name="connsiteY82" fmla="*/ 283292 h 590854"/>
                <a:gd name="connsiteX83" fmla="*/ 338716 w 568701"/>
                <a:gd name="connsiteY83" fmla="*/ 283832 h 590854"/>
                <a:gd name="connsiteX84" fmla="*/ 420295 w 568701"/>
                <a:gd name="connsiteY84" fmla="*/ 176683 h 590854"/>
                <a:gd name="connsiteX85" fmla="*/ 400461 w 568701"/>
                <a:gd name="connsiteY85" fmla="*/ 150987 h 590854"/>
                <a:gd name="connsiteX86" fmla="*/ 322875 w 568701"/>
                <a:gd name="connsiteY86" fmla="*/ 122006 h 590854"/>
                <a:gd name="connsiteX87" fmla="*/ 297678 w 568701"/>
                <a:gd name="connsiteY87" fmla="*/ 101924 h 590854"/>
                <a:gd name="connsiteX88" fmla="*/ 272232 w 568701"/>
                <a:gd name="connsiteY88" fmla="*/ 121507 h 590854"/>
                <a:gd name="connsiteX89" fmla="*/ 149157 w 568701"/>
                <a:gd name="connsiteY89" fmla="*/ 153690 h 590854"/>
                <a:gd name="connsiteX90" fmla="*/ 132152 w 568701"/>
                <a:gd name="connsiteY90" fmla="*/ 169739 h 590854"/>
                <a:gd name="connsiteX91" fmla="*/ 338675 w 568701"/>
                <a:gd name="connsiteY91" fmla="*/ 348155 h 590854"/>
                <a:gd name="connsiteX92" fmla="*/ 338675 w 568701"/>
                <a:gd name="connsiteY92" fmla="*/ 330110 h 590854"/>
                <a:gd name="connsiteX93" fmla="*/ 321669 w 568701"/>
                <a:gd name="connsiteY93" fmla="*/ 320172 h 590854"/>
                <a:gd name="connsiteX94" fmla="*/ 248906 w 568701"/>
                <a:gd name="connsiteY94" fmla="*/ 326575 h 590854"/>
                <a:gd name="connsiteX95" fmla="*/ 225621 w 568701"/>
                <a:gd name="connsiteY95" fmla="*/ 317303 h 590854"/>
                <a:gd name="connsiteX96" fmla="*/ 217056 w 568701"/>
                <a:gd name="connsiteY96" fmla="*/ 319881 h 590854"/>
                <a:gd name="connsiteX97" fmla="*/ 220798 w 568701"/>
                <a:gd name="connsiteY97" fmla="*/ 377551 h 590854"/>
                <a:gd name="connsiteX98" fmla="*/ 270943 w 568701"/>
                <a:gd name="connsiteY98" fmla="*/ 458631 h 590854"/>
                <a:gd name="connsiteX99" fmla="*/ 284830 w 568701"/>
                <a:gd name="connsiteY99" fmla="*/ 457383 h 590854"/>
                <a:gd name="connsiteX100" fmla="*/ 324621 w 568701"/>
                <a:gd name="connsiteY100" fmla="*/ 395430 h 590854"/>
                <a:gd name="connsiteX101" fmla="*/ 338716 w 568701"/>
                <a:gd name="connsiteY101" fmla="*/ 348155 h 590854"/>
                <a:gd name="connsiteX102" fmla="*/ 184832 w 568701"/>
                <a:gd name="connsiteY102" fmla="*/ 494472 h 590854"/>
                <a:gd name="connsiteX103" fmla="*/ 151112 w 568701"/>
                <a:gd name="connsiteY103" fmla="*/ 460211 h 590854"/>
                <a:gd name="connsiteX104" fmla="*/ 119137 w 568701"/>
                <a:gd name="connsiteY104" fmla="*/ 492767 h 590854"/>
                <a:gd name="connsiteX105" fmla="*/ 151153 w 568701"/>
                <a:gd name="connsiteY105" fmla="*/ 526446 h 590854"/>
                <a:gd name="connsiteX106" fmla="*/ 184791 w 568701"/>
                <a:gd name="connsiteY106" fmla="*/ 494430 h 59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68701" h="590854">
                  <a:moveTo>
                    <a:pt x="388237" y="372895"/>
                  </a:moveTo>
                  <a:cubicBezTo>
                    <a:pt x="372146" y="366782"/>
                    <a:pt x="364163" y="367281"/>
                    <a:pt x="357302" y="382125"/>
                  </a:cubicBezTo>
                  <a:cubicBezTo>
                    <a:pt x="341835" y="415638"/>
                    <a:pt x="319798" y="445533"/>
                    <a:pt x="299507" y="476302"/>
                  </a:cubicBezTo>
                  <a:cubicBezTo>
                    <a:pt x="292314" y="487195"/>
                    <a:pt x="288946" y="497881"/>
                    <a:pt x="289362" y="510688"/>
                  </a:cubicBezTo>
                  <a:cubicBezTo>
                    <a:pt x="289903" y="527985"/>
                    <a:pt x="289612" y="545323"/>
                    <a:pt x="289279" y="562661"/>
                  </a:cubicBezTo>
                  <a:cubicBezTo>
                    <a:pt x="289113" y="570354"/>
                    <a:pt x="286951" y="578004"/>
                    <a:pt x="277470" y="577921"/>
                  </a:cubicBezTo>
                  <a:cubicBezTo>
                    <a:pt x="268032" y="577796"/>
                    <a:pt x="266327" y="570104"/>
                    <a:pt x="265787" y="562454"/>
                  </a:cubicBezTo>
                  <a:cubicBezTo>
                    <a:pt x="265537" y="559127"/>
                    <a:pt x="265163" y="555676"/>
                    <a:pt x="265662" y="552391"/>
                  </a:cubicBezTo>
                  <a:cubicBezTo>
                    <a:pt x="272439" y="509357"/>
                    <a:pt x="258386" y="473059"/>
                    <a:pt x="232025" y="439421"/>
                  </a:cubicBezTo>
                  <a:cubicBezTo>
                    <a:pt x="217264" y="420627"/>
                    <a:pt x="205164" y="399588"/>
                    <a:pt x="195352" y="377551"/>
                  </a:cubicBezTo>
                  <a:cubicBezTo>
                    <a:pt x="194229" y="375057"/>
                    <a:pt x="193938" y="372229"/>
                    <a:pt x="190903" y="370899"/>
                  </a:cubicBezTo>
                  <a:cubicBezTo>
                    <a:pt x="181963" y="367032"/>
                    <a:pt x="147619" y="380420"/>
                    <a:pt x="143711" y="389568"/>
                  </a:cubicBezTo>
                  <a:cubicBezTo>
                    <a:pt x="140176" y="397884"/>
                    <a:pt x="139262" y="406740"/>
                    <a:pt x="138347" y="415679"/>
                  </a:cubicBezTo>
                  <a:cubicBezTo>
                    <a:pt x="136808" y="430482"/>
                    <a:pt x="140135" y="437924"/>
                    <a:pt x="157681" y="438423"/>
                  </a:cubicBezTo>
                  <a:cubicBezTo>
                    <a:pt x="183627" y="439130"/>
                    <a:pt x="202462" y="458631"/>
                    <a:pt x="207285" y="485033"/>
                  </a:cubicBezTo>
                  <a:cubicBezTo>
                    <a:pt x="211609" y="508692"/>
                    <a:pt x="199634" y="532184"/>
                    <a:pt x="177556" y="543327"/>
                  </a:cubicBezTo>
                  <a:cubicBezTo>
                    <a:pt x="154105" y="555177"/>
                    <a:pt x="128409" y="550271"/>
                    <a:pt x="110406" y="530604"/>
                  </a:cubicBezTo>
                  <a:cubicBezTo>
                    <a:pt x="93940" y="512642"/>
                    <a:pt x="89866" y="483786"/>
                    <a:pt x="105707" y="464161"/>
                  </a:cubicBezTo>
                  <a:cubicBezTo>
                    <a:pt x="122547" y="443288"/>
                    <a:pt x="109824" y="419796"/>
                    <a:pt x="116435" y="398424"/>
                  </a:cubicBezTo>
                  <a:cubicBezTo>
                    <a:pt x="118181" y="392728"/>
                    <a:pt x="111029" y="392977"/>
                    <a:pt x="106622" y="394931"/>
                  </a:cubicBezTo>
                  <a:cubicBezTo>
                    <a:pt x="76768" y="408403"/>
                    <a:pt x="48536" y="423912"/>
                    <a:pt x="31322" y="453641"/>
                  </a:cubicBezTo>
                  <a:cubicBezTo>
                    <a:pt x="24670" y="465117"/>
                    <a:pt x="21967" y="477383"/>
                    <a:pt x="22050" y="490522"/>
                  </a:cubicBezTo>
                  <a:cubicBezTo>
                    <a:pt x="22175" y="517922"/>
                    <a:pt x="22133" y="545281"/>
                    <a:pt x="22050" y="572682"/>
                  </a:cubicBezTo>
                  <a:cubicBezTo>
                    <a:pt x="22009" y="581039"/>
                    <a:pt x="22840" y="591226"/>
                    <a:pt x="10450" y="590769"/>
                  </a:cubicBezTo>
                  <a:cubicBezTo>
                    <a:pt x="-569" y="590353"/>
                    <a:pt x="180" y="580790"/>
                    <a:pt x="180" y="573015"/>
                  </a:cubicBezTo>
                  <a:cubicBezTo>
                    <a:pt x="55" y="542828"/>
                    <a:pt x="-153" y="512642"/>
                    <a:pt x="180" y="482497"/>
                  </a:cubicBezTo>
                  <a:cubicBezTo>
                    <a:pt x="595" y="448735"/>
                    <a:pt x="19722" y="425076"/>
                    <a:pt x="44295" y="405160"/>
                  </a:cubicBezTo>
                  <a:cubicBezTo>
                    <a:pt x="66623" y="387073"/>
                    <a:pt x="92194" y="374350"/>
                    <a:pt x="119304" y="364953"/>
                  </a:cubicBezTo>
                  <a:cubicBezTo>
                    <a:pt x="128035" y="361918"/>
                    <a:pt x="134979" y="357427"/>
                    <a:pt x="140925" y="350151"/>
                  </a:cubicBezTo>
                  <a:cubicBezTo>
                    <a:pt x="152317" y="336222"/>
                    <a:pt x="165747" y="324663"/>
                    <a:pt x="181839" y="316056"/>
                  </a:cubicBezTo>
                  <a:cubicBezTo>
                    <a:pt x="198637" y="307075"/>
                    <a:pt x="198553" y="302210"/>
                    <a:pt x="183086" y="289861"/>
                  </a:cubicBezTo>
                  <a:cubicBezTo>
                    <a:pt x="177847" y="285662"/>
                    <a:pt x="172733" y="281337"/>
                    <a:pt x="167494" y="277179"/>
                  </a:cubicBezTo>
                  <a:cubicBezTo>
                    <a:pt x="128368" y="246161"/>
                    <a:pt x="107329" y="206537"/>
                    <a:pt x="107246" y="155810"/>
                  </a:cubicBezTo>
                  <a:cubicBezTo>
                    <a:pt x="107246" y="137515"/>
                    <a:pt x="103337" y="119220"/>
                    <a:pt x="101633" y="100884"/>
                  </a:cubicBezTo>
                  <a:cubicBezTo>
                    <a:pt x="101134" y="95396"/>
                    <a:pt x="101549" y="89658"/>
                    <a:pt x="102423" y="84211"/>
                  </a:cubicBezTo>
                  <a:cubicBezTo>
                    <a:pt x="103504" y="77641"/>
                    <a:pt x="106955" y="72402"/>
                    <a:pt x="114605" y="72984"/>
                  </a:cubicBezTo>
                  <a:cubicBezTo>
                    <a:pt x="122214" y="73608"/>
                    <a:pt x="124709" y="79388"/>
                    <a:pt x="125125" y="85957"/>
                  </a:cubicBezTo>
                  <a:cubicBezTo>
                    <a:pt x="125707" y="95437"/>
                    <a:pt x="125873" y="104917"/>
                    <a:pt x="125998" y="114439"/>
                  </a:cubicBezTo>
                  <a:cubicBezTo>
                    <a:pt x="126164" y="125540"/>
                    <a:pt x="131902" y="130946"/>
                    <a:pt x="142754" y="130738"/>
                  </a:cubicBezTo>
                  <a:cubicBezTo>
                    <a:pt x="181589" y="129989"/>
                    <a:pt x="219883" y="125956"/>
                    <a:pt x="254353" y="105957"/>
                  </a:cubicBezTo>
                  <a:cubicBezTo>
                    <a:pt x="274269" y="94398"/>
                    <a:pt x="288073" y="78972"/>
                    <a:pt x="285079" y="53193"/>
                  </a:cubicBezTo>
                  <a:cubicBezTo>
                    <a:pt x="283624" y="40511"/>
                    <a:pt x="284830" y="27539"/>
                    <a:pt x="284913" y="14649"/>
                  </a:cubicBezTo>
                  <a:cubicBezTo>
                    <a:pt x="284955" y="7456"/>
                    <a:pt x="286493" y="346"/>
                    <a:pt x="295100" y="13"/>
                  </a:cubicBezTo>
                  <a:cubicBezTo>
                    <a:pt x="304830" y="-361"/>
                    <a:pt x="306576" y="7290"/>
                    <a:pt x="306701" y="15065"/>
                  </a:cubicBezTo>
                  <a:cubicBezTo>
                    <a:pt x="306908" y="27372"/>
                    <a:pt x="307657" y="39721"/>
                    <a:pt x="306659" y="51945"/>
                  </a:cubicBezTo>
                  <a:cubicBezTo>
                    <a:pt x="305370" y="67704"/>
                    <a:pt x="310526" y="80386"/>
                    <a:pt x="321378" y="91238"/>
                  </a:cubicBezTo>
                  <a:cubicBezTo>
                    <a:pt x="347323" y="117183"/>
                    <a:pt x="379672" y="127370"/>
                    <a:pt x="415305" y="129449"/>
                  </a:cubicBezTo>
                  <a:cubicBezTo>
                    <a:pt x="424494" y="129989"/>
                    <a:pt x="428569" y="124667"/>
                    <a:pt x="429109" y="116227"/>
                  </a:cubicBezTo>
                  <a:cubicBezTo>
                    <a:pt x="429691" y="106747"/>
                    <a:pt x="429775" y="97267"/>
                    <a:pt x="430107" y="87745"/>
                  </a:cubicBezTo>
                  <a:cubicBezTo>
                    <a:pt x="430357" y="80552"/>
                    <a:pt x="432061" y="73775"/>
                    <a:pt x="440544" y="73026"/>
                  </a:cubicBezTo>
                  <a:cubicBezTo>
                    <a:pt x="450232" y="72194"/>
                    <a:pt x="452768" y="79512"/>
                    <a:pt x="453433" y="87163"/>
                  </a:cubicBezTo>
                  <a:cubicBezTo>
                    <a:pt x="455470" y="110863"/>
                    <a:pt x="447487" y="133607"/>
                    <a:pt x="446573" y="157016"/>
                  </a:cubicBezTo>
                  <a:cubicBezTo>
                    <a:pt x="444286" y="214229"/>
                    <a:pt x="415014" y="255558"/>
                    <a:pt x="370774" y="288614"/>
                  </a:cubicBezTo>
                  <a:cubicBezTo>
                    <a:pt x="357552" y="298510"/>
                    <a:pt x="358051" y="301254"/>
                    <a:pt x="373684" y="308530"/>
                  </a:cubicBezTo>
                  <a:cubicBezTo>
                    <a:pt x="393393" y="317677"/>
                    <a:pt x="410399" y="329985"/>
                    <a:pt x="421958" y="348612"/>
                  </a:cubicBezTo>
                  <a:cubicBezTo>
                    <a:pt x="427529" y="357635"/>
                    <a:pt x="436386" y="360171"/>
                    <a:pt x="445325" y="363539"/>
                  </a:cubicBezTo>
                  <a:cubicBezTo>
                    <a:pt x="486488" y="379090"/>
                    <a:pt x="525739" y="397551"/>
                    <a:pt x="552391" y="434847"/>
                  </a:cubicBezTo>
                  <a:cubicBezTo>
                    <a:pt x="562038" y="448361"/>
                    <a:pt x="568150" y="463371"/>
                    <a:pt x="568399" y="479961"/>
                  </a:cubicBezTo>
                  <a:cubicBezTo>
                    <a:pt x="568898" y="511228"/>
                    <a:pt x="568649" y="542537"/>
                    <a:pt x="568566" y="573846"/>
                  </a:cubicBezTo>
                  <a:cubicBezTo>
                    <a:pt x="568566" y="581788"/>
                    <a:pt x="568441" y="591018"/>
                    <a:pt x="557381" y="590852"/>
                  </a:cubicBezTo>
                  <a:cubicBezTo>
                    <a:pt x="546362" y="590686"/>
                    <a:pt x="546695" y="581372"/>
                    <a:pt x="546653" y="573472"/>
                  </a:cubicBezTo>
                  <a:cubicBezTo>
                    <a:pt x="546570" y="546071"/>
                    <a:pt x="546653" y="518712"/>
                    <a:pt x="546612" y="491312"/>
                  </a:cubicBezTo>
                  <a:cubicBezTo>
                    <a:pt x="546612" y="463454"/>
                    <a:pt x="533556" y="442248"/>
                    <a:pt x="512559" y="425201"/>
                  </a:cubicBezTo>
                  <a:cubicBezTo>
                    <a:pt x="510064" y="423205"/>
                    <a:pt x="507320" y="419837"/>
                    <a:pt x="503827" y="422041"/>
                  </a:cubicBezTo>
                  <a:cubicBezTo>
                    <a:pt x="500542" y="424162"/>
                    <a:pt x="501956" y="428070"/>
                    <a:pt x="502580" y="431272"/>
                  </a:cubicBezTo>
                  <a:cubicBezTo>
                    <a:pt x="505781" y="446781"/>
                    <a:pt x="505864" y="462373"/>
                    <a:pt x="502704" y="477840"/>
                  </a:cubicBezTo>
                  <a:cubicBezTo>
                    <a:pt x="501249" y="485033"/>
                    <a:pt x="503910" y="490771"/>
                    <a:pt x="506613" y="497008"/>
                  </a:cubicBezTo>
                  <a:cubicBezTo>
                    <a:pt x="514554" y="515261"/>
                    <a:pt x="507819" y="533390"/>
                    <a:pt x="491062" y="540375"/>
                  </a:cubicBezTo>
                  <a:cubicBezTo>
                    <a:pt x="475844" y="546695"/>
                    <a:pt x="458132" y="540334"/>
                    <a:pt x="450938" y="525906"/>
                  </a:cubicBezTo>
                  <a:cubicBezTo>
                    <a:pt x="442830" y="509607"/>
                    <a:pt x="449275" y="490854"/>
                    <a:pt x="467778" y="483162"/>
                  </a:cubicBezTo>
                  <a:cubicBezTo>
                    <a:pt x="478131" y="478838"/>
                    <a:pt x="480626" y="472393"/>
                    <a:pt x="480834" y="462705"/>
                  </a:cubicBezTo>
                  <a:cubicBezTo>
                    <a:pt x="481250" y="442872"/>
                    <a:pt x="480875" y="423954"/>
                    <a:pt x="464951" y="408403"/>
                  </a:cubicBezTo>
                  <a:cubicBezTo>
                    <a:pt x="446448" y="390399"/>
                    <a:pt x="424245" y="383996"/>
                    <a:pt x="400628" y="393809"/>
                  </a:cubicBezTo>
                  <a:cubicBezTo>
                    <a:pt x="377551" y="403372"/>
                    <a:pt x="363830" y="420378"/>
                    <a:pt x="363290" y="446365"/>
                  </a:cubicBezTo>
                  <a:cubicBezTo>
                    <a:pt x="362915" y="462996"/>
                    <a:pt x="360587" y="478796"/>
                    <a:pt x="382250" y="487029"/>
                  </a:cubicBezTo>
                  <a:cubicBezTo>
                    <a:pt x="397093" y="492642"/>
                    <a:pt x="400004" y="511935"/>
                    <a:pt x="392478" y="526280"/>
                  </a:cubicBezTo>
                  <a:cubicBezTo>
                    <a:pt x="384911" y="540708"/>
                    <a:pt x="367198" y="546820"/>
                    <a:pt x="352188" y="540250"/>
                  </a:cubicBezTo>
                  <a:cubicBezTo>
                    <a:pt x="338217" y="534138"/>
                    <a:pt x="329029" y="516675"/>
                    <a:pt x="335182" y="502788"/>
                  </a:cubicBezTo>
                  <a:cubicBezTo>
                    <a:pt x="340962" y="489815"/>
                    <a:pt x="341170" y="477674"/>
                    <a:pt x="339756" y="463994"/>
                  </a:cubicBezTo>
                  <a:cubicBezTo>
                    <a:pt x="335640" y="424702"/>
                    <a:pt x="351564" y="394557"/>
                    <a:pt x="388320" y="372811"/>
                  </a:cubicBezTo>
                  <a:close/>
                  <a:moveTo>
                    <a:pt x="132152" y="169781"/>
                  </a:moveTo>
                  <a:cubicBezTo>
                    <a:pt x="134189" y="201713"/>
                    <a:pt x="140925" y="217929"/>
                    <a:pt x="161673" y="240424"/>
                  </a:cubicBezTo>
                  <a:cubicBezTo>
                    <a:pt x="176891" y="256930"/>
                    <a:pt x="195102" y="269903"/>
                    <a:pt x="212981" y="283292"/>
                  </a:cubicBezTo>
                  <a:cubicBezTo>
                    <a:pt x="254935" y="314684"/>
                    <a:pt x="296805" y="316680"/>
                    <a:pt x="338716" y="283832"/>
                  </a:cubicBezTo>
                  <a:cubicBezTo>
                    <a:pt x="375140" y="255267"/>
                    <a:pt x="413808" y="228490"/>
                    <a:pt x="420295" y="176683"/>
                  </a:cubicBezTo>
                  <a:cubicBezTo>
                    <a:pt x="423080" y="154396"/>
                    <a:pt x="423538" y="153814"/>
                    <a:pt x="400461" y="150987"/>
                  </a:cubicBezTo>
                  <a:cubicBezTo>
                    <a:pt x="372312" y="147536"/>
                    <a:pt x="345993" y="138763"/>
                    <a:pt x="322875" y="122006"/>
                  </a:cubicBezTo>
                  <a:cubicBezTo>
                    <a:pt x="313935" y="115520"/>
                    <a:pt x="306118" y="102048"/>
                    <a:pt x="297678" y="101924"/>
                  </a:cubicBezTo>
                  <a:cubicBezTo>
                    <a:pt x="289321" y="101840"/>
                    <a:pt x="281379" y="115478"/>
                    <a:pt x="272232" y="121507"/>
                  </a:cubicBezTo>
                  <a:cubicBezTo>
                    <a:pt x="234977" y="146122"/>
                    <a:pt x="192441" y="151985"/>
                    <a:pt x="149157" y="153690"/>
                  </a:cubicBezTo>
                  <a:cubicBezTo>
                    <a:pt x="136476" y="154188"/>
                    <a:pt x="127578" y="155394"/>
                    <a:pt x="132152" y="169739"/>
                  </a:cubicBezTo>
                  <a:close/>
                  <a:moveTo>
                    <a:pt x="338675" y="348155"/>
                  </a:moveTo>
                  <a:cubicBezTo>
                    <a:pt x="338675" y="340172"/>
                    <a:pt x="338716" y="335141"/>
                    <a:pt x="338675" y="330110"/>
                  </a:cubicBezTo>
                  <a:cubicBezTo>
                    <a:pt x="338509" y="312106"/>
                    <a:pt x="338550" y="312231"/>
                    <a:pt x="321669" y="320172"/>
                  </a:cubicBezTo>
                  <a:cubicBezTo>
                    <a:pt x="298218" y="331149"/>
                    <a:pt x="274227" y="336554"/>
                    <a:pt x="248906" y="326575"/>
                  </a:cubicBezTo>
                  <a:cubicBezTo>
                    <a:pt x="241130" y="323499"/>
                    <a:pt x="233397" y="320339"/>
                    <a:pt x="225621" y="317303"/>
                  </a:cubicBezTo>
                  <a:cubicBezTo>
                    <a:pt x="222129" y="315931"/>
                    <a:pt x="216890" y="313270"/>
                    <a:pt x="217056" y="319881"/>
                  </a:cubicBezTo>
                  <a:cubicBezTo>
                    <a:pt x="217555" y="339174"/>
                    <a:pt x="211069" y="359839"/>
                    <a:pt x="220798" y="377551"/>
                  </a:cubicBezTo>
                  <a:cubicBezTo>
                    <a:pt x="236141" y="405326"/>
                    <a:pt x="254228" y="431604"/>
                    <a:pt x="270943" y="458631"/>
                  </a:cubicBezTo>
                  <a:cubicBezTo>
                    <a:pt x="276805" y="468152"/>
                    <a:pt x="280298" y="464618"/>
                    <a:pt x="284830" y="457383"/>
                  </a:cubicBezTo>
                  <a:cubicBezTo>
                    <a:pt x="297844" y="436552"/>
                    <a:pt x="311025" y="415846"/>
                    <a:pt x="324621" y="395430"/>
                  </a:cubicBezTo>
                  <a:cubicBezTo>
                    <a:pt x="334850" y="380088"/>
                    <a:pt x="341835" y="364163"/>
                    <a:pt x="338716" y="348155"/>
                  </a:cubicBezTo>
                  <a:close/>
                  <a:moveTo>
                    <a:pt x="184832" y="494472"/>
                  </a:moveTo>
                  <a:cubicBezTo>
                    <a:pt x="185290" y="475927"/>
                    <a:pt x="169905" y="460294"/>
                    <a:pt x="151112" y="460211"/>
                  </a:cubicBezTo>
                  <a:cubicBezTo>
                    <a:pt x="135062" y="460127"/>
                    <a:pt x="119553" y="475927"/>
                    <a:pt x="119137" y="492767"/>
                  </a:cubicBezTo>
                  <a:cubicBezTo>
                    <a:pt x="118680" y="511020"/>
                    <a:pt x="133025" y="526113"/>
                    <a:pt x="151153" y="526446"/>
                  </a:cubicBezTo>
                  <a:cubicBezTo>
                    <a:pt x="169614" y="526779"/>
                    <a:pt x="184375" y="512767"/>
                    <a:pt x="184791" y="494430"/>
                  </a:cubicBezTo>
                  <a:close/>
                </a:path>
              </a:pathLst>
            </a:custGeom>
            <a:solidFill>
              <a:schemeClr val="accent2"/>
            </a:solidFill>
            <a:ln w="4100" cap="flat">
              <a:noFill/>
              <a:prstDash val="solid"/>
              <a:miter/>
            </a:ln>
          </p:spPr>
          <p:txBody>
            <a:bodyPr rtlCol="0" anchor="ctr"/>
            <a:lstStyle/>
            <a:p>
              <a:pPr algn="r" rtl="1"/>
              <a:endParaRPr lang="LID4096">
                <a:cs typeface="B Nazanin" panose="00000400000000000000" pitchFamily="2" charset="-78"/>
              </a:endParaRPr>
            </a:p>
          </p:txBody>
        </p:sp>
        <p:sp>
          <p:nvSpPr>
            <p:cNvPr id="30" name="Forma libre: forma 29">
              <a:extLst>
                <a:ext uri="{FF2B5EF4-FFF2-40B4-BE49-F238E27FC236}">
                  <a16:creationId xmlns:a16="http://schemas.microsoft.com/office/drawing/2014/main" id="{F1A9340D-4221-4664-AEB4-1A9B0FF06161}"/>
                </a:ext>
              </a:extLst>
            </p:cNvPr>
            <p:cNvSpPr/>
            <p:nvPr/>
          </p:nvSpPr>
          <p:spPr>
            <a:xfrm>
              <a:off x="224009" y="226210"/>
              <a:ext cx="626375" cy="516090"/>
            </a:xfrm>
            <a:custGeom>
              <a:avLst/>
              <a:gdLst>
                <a:gd name="connsiteX0" fmla="*/ 530218 w 626375"/>
                <a:gd name="connsiteY0" fmla="*/ 294130 h 516090"/>
                <a:gd name="connsiteX1" fmla="*/ 530218 w 626375"/>
                <a:gd name="connsiteY1" fmla="*/ 406352 h 516090"/>
                <a:gd name="connsiteX2" fmla="*/ 609883 w 626375"/>
                <a:gd name="connsiteY2" fmla="*/ 492171 h 516090"/>
                <a:gd name="connsiteX3" fmla="*/ 626349 w 626375"/>
                <a:gd name="connsiteY3" fmla="*/ 504062 h 516090"/>
                <a:gd name="connsiteX4" fmla="*/ 608553 w 626375"/>
                <a:gd name="connsiteY4" fmla="*/ 514166 h 516090"/>
                <a:gd name="connsiteX5" fmla="*/ 508222 w 626375"/>
                <a:gd name="connsiteY5" fmla="*/ 415457 h 516090"/>
                <a:gd name="connsiteX6" fmla="*/ 508098 w 626375"/>
                <a:gd name="connsiteY6" fmla="*/ 220992 h 516090"/>
                <a:gd name="connsiteX7" fmla="*/ 310680 w 626375"/>
                <a:gd name="connsiteY7" fmla="*/ 23949 h 516090"/>
                <a:gd name="connsiteX8" fmla="*/ 132514 w 626375"/>
                <a:gd name="connsiteY8" fmla="*/ 124736 h 516090"/>
                <a:gd name="connsiteX9" fmla="*/ 110726 w 626375"/>
                <a:gd name="connsiteY9" fmla="*/ 209890 h 516090"/>
                <a:gd name="connsiteX10" fmla="*/ 110435 w 626375"/>
                <a:gd name="connsiteY10" fmla="*/ 399325 h 516090"/>
                <a:gd name="connsiteX11" fmla="*/ 79417 w 626375"/>
                <a:gd name="connsiteY11" fmla="*/ 489468 h 516090"/>
                <a:gd name="connsiteX12" fmla="*/ 14138 w 626375"/>
                <a:gd name="connsiteY12" fmla="*/ 514998 h 516090"/>
                <a:gd name="connsiteX13" fmla="*/ 126 w 626375"/>
                <a:gd name="connsiteY13" fmla="*/ 502025 h 516090"/>
                <a:gd name="connsiteX14" fmla="*/ 15469 w 626375"/>
                <a:gd name="connsiteY14" fmla="*/ 492670 h 516090"/>
                <a:gd name="connsiteX15" fmla="*/ 77796 w 626375"/>
                <a:gd name="connsiteY15" fmla="*/ 447473 h 516090"/>
                <a:gd name="connsiteX16" fmla="*/ 88357 w 626375"/>
                <a:gd name="connsiteY16" fmla="*/ 393545 h 516090"/>
                <a:gd name="connsiteX17" fmla="*/ 88107 w 626375"/>
                <a:gd name="connsiteY17" fmla="*/ 217541 h 516090"/>
                <a:gd name="connsiteX18" fmla="*/ 332468 w 626375"/>
                <a:gd name="connsiteY18" fmla="*/ 997 h 516090"/>
                <a:gd name="connsiteX19" fmla="*/ 527972 w 626375"/>
                <a:gd name="connsiteY19" fmla="*/ 178498 h 516090"/>
                <a:gd name="connsiteX20" fmla="*/ 530218 w 626375"/>
                <a:gd name="connsiteY20" fmla="*/ 294130 h 51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6375" h="516090">
                  <a:moveTo>
                    <a:pt x="530218" y="294130"/>
                  </a:moveTo>
                  <a:cubicBezTo>
                    <a:pt x="530218" y="337039"/>
                    <a:pt x="530093" y="371716"/>
                    <a:pt x="530218" y="406352"/>
                  </a:cubicBezTo>
                  <a:cubicBezTo>
                    <a:pt x="530467" y="456080"/>
                    <a:pt x="560238" y="488096"/>
                    <a:pt x="609883" y="492171"/>
                  </a:cubicBezTo>
                  <a:cubicBezTo>
                    <a:pt x="617950" y="492836"/>
                    <a:pt x="626931" y="493044"/>
                    <a:pt x="626349" y="504062"/>
                  </a:cubicBezTo>
                  <a:cubicBezTo>
                    <a:pt x="625766" y="515247"/>
                    <a:pt x="616245" y="514041"/>
                    <a:pt x="608553" y="514166"/>
                  </a:cubicBezTo>
                  <a:cubicBezTo>
                    <a:pt x="555290" y="515039"/>
                    <a:pt x="508638" y="469552"/>
                    <a:pt x="508222" y="415457"/>
                  </a:cubicBezTo>
                  <a:cubicBezTo>
                    <a:pt x="507723" y="350636"/>
                    <a:pt x="508098" y="285814"/>
                    <a:pt x="508098" y="220992"/>
                  </a:cubicBezTo>
                  <a:cubicBezTo>
                    <a:pt x="508098" y="104695"/>
                    <a:pt x="427351" y="24988"/>
                    <a:pt x="310680" y="23949"/>
                  </a:cubicBezTo>
                  <a:cubicBezTo>
                    <a:pt x="231181" y="23242"/>
                    <a:pt x="171806" y="55923"/>
                    <a:pt x="132514" y="124736"/>
                  </a:cubicBezTo>
                  <a:cubicBezTo>
                    <a:pt x="117545" y="150973"/>
                    <a:pt x="110893" y="179829"/>
                    <a:pt x="110726" y="209890"/>
                  </a:cubicBezTo>
                  <a:cubicBezTo>
                    <a:pt x="110394" y="273049"/>
                    <a:pt x="111059" y="336208"/>
                    <a:pt x="110435" y="399325"/>
                  </a:cubicBezTo>
                  <a:cubicBezTo>
                    <a:pt x="110103" y="432505"/>
                    <a:pt x="100955" y="463481"/>
                    <a:pt x="79417" y="489468"/>
                  </a:cubicBezTo>
                  <a:cubicBezTo>
                    <a:pt x="62578" y="509759"/>
                    <a:pt x="40998" y="519530"/>
                    <a:pt x="14138" y="514998"/>
                  </a:cubicBezTo>
                  <a:cubicBezTo>
                    <a:pt x="6571" y="513709"/>
                    <a:pt x="-1080" y="511755"/>
                    <a:pt x="126" y="502025"/>
                  </a:cubicBezTo>
                  <a:cubicBezTo>
                    <a:pt x="1166" y="493584"/>
                    <a:pt x="8317" y="491921"/>
                    <a:pt x="15469" y="492670"/>
                  </a:cubicBezTo>
                  <a:cubicBezTo>
                    <a:pt x="49855" y="496287"/>
                    <a:pt x="66445" y="474874"/>
                    <a:pt x="77796" y="447473"/>
                  </a:cubicBezTo>
                  <a:cubicBezTo>
                    <a:pt x="84864" y="430426"/>
                    <a:pt x="88398" y="412297"/>
                    <a:pt x="88357" y="393545"/>
                  </a:cubicBezTo>
                  <a:cubicBezTo>
                    <a:pt x="88274" y="334877"/>
                    <a:pt x="90228" y="276126"/>
                    <a:pt x="88107" y="217541"/>
                  </a:cubicBezTo>
                  <a:cubicBezTo>
                    <a:pt x="83742" y="99373"/>
                    <a:pt x="184862" y="-11726"/>
                    <a:pt x="332468" y="997"/>
                  </a:cubicBezTo>
                  <a:cubicBezTo>
                    <a:pt x="429846" y="9396"/>
                    <a:pt x="513046" y="81785"/>
                    <a:pt x="527972" y="178498"/>
                  </a:cubicBezTo>
                  <a:cubicBezTo>
                    <a:pt x="534292" y="219412"/>
                    <a:pt x="528846" y="261074"/>
                    <a:pt x="530218" y="294130"/>
                  </a:cubicBezTo>
                  <a:close/>
                </a:path>
              </a:pathLst>
            </a:custGeom>
            <a:solidFill>
              <a:schemeClr val="accent2"/>
            </a:solidFill>
            <a:ln w="4100" cap="flat">
              <a:noFill/>
              <a:prstDash val="solid"/>
              <a:miter/>
            </a:ln>
          </p:spPr>
          <p:txBody>
            <a:bodyPr rtlCol="0" anchor="ctr"/>
            <a:lstStyle/>
            <a:p>
              <a:pPr algn="r" rtl="1"/>
              <a:endParaRPr lang="LID4096">
                <a:cs typeface="B Nazanin" panose="00000400000000000000" pitchFamily="2" charset="-78"/>
              </a:endParaRPr>
            </a:p>
          </p:txBody>
        </p:sp>
        <p:sp>
          <p:nvSpPr>
            <p:cNvPr id="31" name="Forma libre: forma 30">
              <a:extLst>
                <a:ext uri="{FF2B5EF4-FFF2-40B4-BE49-F238E27FC236}">
                  <a16:creationId xmlns:a16="http://schemas.microsoft.com/office/drawing/2014/main" id="{C1ED3E97-F1E8-42EE-9DE6-5664654C19B3}"/>
                </a:ext>
              </a:extLst>
            </p:cNvPr>
            <p:cNvSpPr/>
            <p:nvPr/>
          </p:nvSpPr>
          <p:spPr>
            <a:xfrm>
              <a:off x="388451" y="839901"/>
              <a:ext cx="39255" cy="39413"/>
            </a:xfrm>
            <a:custGeom>
              <a:avLst/>
              <a:gdLst>
                <a:gd name="connsiteX0" fmla="*/ 39255 w 39255"/>
                <a:gd name="connsiteY0" fmla="*/ 19641 h 39413"/>
                <a:gd name="connsiteX1" fmla="*/ 18549 w 39255"/>
                <a:gd name="connsiteY1" fmla="*/ 39391 h 39413"/>
                <a:gd name="connsiteX2" fmla="*/ 4 w 39255"/>
                <a:gd name="connsiteY2" fmla="*/ 19641 h 39413"/>
                <a:gd name="connsiteX3" fmla="*/ 20295 w 39255"/>
                <a:gd name="connsiteY3" fmla="*/ 16 h 39413"/>
                <a:gd name="connsiteX4" fmla="*/ 39255 w 39255"/>
                <a:gd name="connsiteY4" fmla="*/ 19599 h 3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55" h="39413">
                  <a:moveTo>
                    <a:pt x="39255" y="19641"/>
                  </a:moveTo>
                  <a:cubicBezTo>
                    <a:pt x="37633" y="31990"/>
                    <a:pt x="31189" y="39890"/>
                    <a:pt x="18549" y="39391"/>
                  </a:cubicBezTo>
                  <a:cubicBezTo>
                    <a:pt x="6907" y="38934"/>
                    <a:pt x="-203" y="31034"/>
                    <a:pt x="4" y="19641"/>
                  </a:cubicBezTo>
                  <a:cubicBezTo>
                    <a:pt x="212" y="7541"/>
                    <a:pt x="7530" y="-400"/>
                    <a:pt x="20295" y="16"/>
                  </a:cubicBezTo>
                  <a:cubicBezTo>
                    <a:pt x="32270" y="431"/>
                    <a:pt x="37550" y="8664"/>
                    <a:pt x="39255" y="19599"/>
                  </a:cubicBezTo>
                  <a:close/>
                </a:path>
              </a:pathLst>
            </a:custGeom>
            <a:solidFill>
              <a:schemeClr val="accent2"/>
            </a:solidFill>
            <a:ln w="4100" cap="flat">
              <a:noFill/>
              <a:prstDash val="solid"/>
              <a:miter/>
            </a:ln>
          </p:spPr>
          <p:txBody>
            <a:bodyPr rtlCol="0" anchor="ctr"/>
            <a:lstStyle/>
            <a:p>
              <a:pPr algn="r" rtl="1"/>
              <a:endParaRPr lang="LID4096">
                <a:cs typeface="B Nazanin" panose="00000400000000000000" pitchFamily="2" charset="-78"/>
              </a:endParaRPr>
            </a:p>
          </p:txBody>
        </p:sp>
      </p:grpSp>
      <p:sp>
        <p:nvSpPr>
          <p:cNvPr id="32" name="Forma libre: forma 31">
            <a:extLst>
              <a:ext uri="{FF2B5EF4-FFF2-40B4-BE49-F238E27FC236}">
                <a16:creationId xmlns:a16="http://schemas.microsoft.com/office/drawing/2014/main" id="{B81790F8-AFC8-4032-B3CA-A41877DA7C6A}"/>
              </a:ext>
            </a:extLst>
          </p:cNvPr>
          <p:cNvSpPr/>
          <p:nvPr/>
        </p:nvSpPr>
        <p:spPr>
          <a:xfrm rot="10800000">
            <a:off x="11738738" y="564094"/>
            <a:ext cx="187001" cy="187078"/>
          </a:xfrm>
          <a:custGeom>
            <a:avLst/>
            <a:gdLst>
              <a:gd name="connsiteX0" fmla="*/ 0 w 187001"/>
              <a:gd name="connsiteY0" fmla="*/ 93656 h 187078"/>
              <a:gd name="connsiteX1" fmla="*/ 92804 w 187001"/>
              <a:gd name="connsiteY1" fmla="*/ 0 h 187078"/>
              <a:gd name="connsiteX2" fmla="*/ 187001 w 187001"/>
              <a:gd name="connsiteY2" fmla="*/ 92959 h 187078"/>
              <a:gd name="connsiteX3" fmla="*/ 93655 w 187001"/>
              <a:gd name="connsiteY3" fmla="*/ 187079 h 187078"/>
              <a:gd name="connsiteX4" fmla="*/ 0 w 187001"/>
              <a:gd name="connsiteY4" fmla="*/ 93733 h 18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1" h="187078">
                <a:moveTo>
                  <a:pt x="0" y="93656"/>
                </a:moveTo>
                <a:cubicBezTo>
                  <a:pt x="0" y="40404"/>
                  <a:pt x="39862" y="78"/>
                  <a:pt x="92804" y="0"/>
                </a:cubicBezTo>
                <a:cubicBezTo>
                  <a:pt x="145049" y="-154"/>
                  <a:pt x="186846" y="41100"/>
                  <a:pt x="187001" y="92959"/>
                </a:cubicBezTo>
                <a:cubicBezTo>
                  <a:pt x="187233" y="144586"/>
                  <a:pt x="145127" y="187001"/>
                  <a:pt x="93655" y="187079"/>
                </a:cubicBezTo>
                <a:cubicBezTo>
                  <a:pt x="41487" y="187156"/>
                  <a:pt x="77" y="145824"/>
                  <a:pt x="0" y="93733"/>
                </a:cubicBezTo>
                <a:close/>
              </a:path>
            </a:pathLst>
          </a:custGeom>
          <a:solidFill>
            <a:schemeClr val="accent2"/>
          </a:solidFill>
          <a:ln w="7739" cap="flat">
            <a:noFill/>
            <a:prstDash val="solid"/>
            <a:miter/>
          </a:ln>
        </p:spPr>
        <p:txBody>
          <a:bodyPr rtlCol="0" anchor="ctr"/>
          <a:lstStyle/>
          <a:p>
            <a:pPr algn="r" rtl="1"/>
            <a:endParaRPr lang="LID4096">
              <a:cs typeface="B Nazanin" panose="00000400000000000000" pitchFamily="2" charset="-78"/>
            </a:endParaRPr>
          </a:p>
        </p:txBody>
      </p:sp>
      <p:sp>
        <p:nvSpPr>
          <p:cNvPr id="33" name="Forma libre: forma 32">
            <a:extLst>
              <a:ext uri="{FF2B5EF4-FFF2-40B4-BE49-F238E27FC236}">
                <a16:creationId xmlns:a16="http://schemas.microsoft.com/office/drawing/2014/main" id="{5C454257-D8E7-4330-AA9E-827044C48D6F}"/>
              </a:ext>
            </a:extLst>
          </p:cNvPr>
          <p:cNvSpPr/>
          <p:nvPr/>
        </p:nvSpPr>
        <p:spPr>
          <a:xfrm rot="10800000">
            <a:off x="5556011" y="247455"/>
            <a:ext cx="1166326" cy="832309"/>
          </a:xfrm>
          <a:custGeom>
            <a:avLst/>
            <a:gdLst>
              <a:gd name="connsiteX0" fmla="*/ 547415 w 1166326"/>
              <a:gd name="connsiteY0" fmla="*/ 16 h 832309"/>
              <a:gd name="connsiteX1" fmla="*/ 564908 w 1166326"/>
              <a:gd name="connsiteY1" fmla="*/ 16967 h 832309"/>
              <a:gd name="connsiteX2" fmla="*/ 572106 w 1166326"/>
              <a:gd name="connsiteY2" fmla="*/ 67045 h 832309"/>
              <a:gd name="connsiteX3" fmla="*/ 616302 w 1166326"/>
              <a:gd name="connsiteY3" fmla="*/ 398399 h 832309"/>
              <a:gd name="connsiteX4" fmla="*/ 656163 w 1166326"/>
              <a:gd name="connsiteY4" fmla="*/ 685557 h 832309"/>
              <a:gd name="connsiteX5" fmla="*/ 669089 w 1166326"/>
              <a:gd name="connsiteY5" fmla="*/ 611407 h 832309"/>
              <a:gd name="connsiteX6" fmla="*/ 727372 w 1166326"/>
              <a:gd name="connsiteY6" fmla="*/ 269372 h 832309"/>
              <a:gd name="connsiteX7" fmla="*/ 736273 w 1166326"/>
              <a:gd name="connsiteY7" fmla="*/ 216739 h 832309"/>
              <a:gd name="connsiteX8" fmla="*/ 751521 w 1166326"/>
              <a:gd name="connsiteY8" fmla="*/ 195996 h 832309"/>
              <a:gd name="connsiteX9" fmla="*/ 774819 w 1166326"/>
              <a:gd name="connsiteY9" fmla="*/ 212018 h 832309"/>
              <a:gd name="connsiteX10" fmla="*/ 850208 w 1166326"/>
              <a:gd name="connsiteY10" fmla="*/ 366046 h 832309"/>
              <a:gd name="connsiteX11" fmla="*/ 901912 w 1166326"/>
              <a:gd name="connsiteY11" fmla="*/ 398477 h 832309"/>
              <a:gd name="connsiteX12" fmla="*/ 1166326 w 1166326"/>
              <a:gd name="connsiteY12" fmla="*/ 398673 h 832309"/>
              <a:gd name="connsiteX13" fmla="*/ 1166326 w 1166326"/>
              <a:gd name="connsiteY13" fmla="*/ 434090 h 832309"/>
              <a:gd name="connsiteX14" fmla="*/ 868397 w 1166326"/>
              <a:gd name="connsiteY14" fmla="*/ 434623 h 832309"/>
              <a:gd name="connsiteX15" fmla="*/ 831477 w 1166326"/>
              <a:gd name="connsiteY15" fmla="*/ 412099 h 832309"/>
              <a:gd name="connsiteX16" fmla="*/ 771878 w 1166326"/>
              <a:gd name="connsiteY16" fmla="*/ 289496 h 832309"/>
              <a:gd name="connsiteX17" fmla="*/ 763596 w 1166326"/>
              <a:gd name="connsiteY17" fmla="*/ 274403 h 832309"/>
              <a:gd name="connsiteX18" fmla="*/ 763596 w 1166326"/>
              <a:gd name="connsiteY18" fmla="*/ 274248 h 832309"/>
              <a:gd name="connsiteX19" fmla="*/ 746800 w 1166326"/>
              <a:gd name="connsiteY19" fmla="*/ 371464 h 832309"/>
              <a:gd name="connsiteX20" fmla="*/ 677836 w 1166326"/>
              <a:gd name="connsiteY20" fmla="*/ 777277 h 832309"/>
              <a:gd name="connsiteX21" fmla="*/ 671334 w 1166326"/>
              <a:gd name="connsiteY21" fmla="*/ 814662 h 832309"/>
              <a:gd name="connsiteX22" fmla="*/ 652913 w 1166326"/>
              <a:gd name="connsiteY22" fmla="*/ 832309 h 832309"/>
              <a:gd name="connsiteX23" fmla="*/ 634878 w 1166326"/>
              <a:gd name="connsiteY23" fmla="*/ 814507 h 832309"/>
              <a:gd name="connsiteX24" fmla="*/ 618933 w 1166326"/>
              <a:gd name="connsiteY24" fmla="*/ 697632 h 832309"/>
              <a:gd name="connsiteX25" fmla="*/ 586502 w 1166326"/>
              <a:gd name="connsiteY25" fmla="*/ 453973 h 832309"/>
              <a:gd name="connsiteX26" fmla="*/ 548344 w 1166326"/>
              <a:gd name="connsiteY26" fmla="*/ 165732 h 832309"/>
              <a:gd name="connsiteX27" fmla="*/ 540913 w 1166326"/>
              <a:gd name="connsiteY27" fmla="*/ 124167 h 832309"/>
              <a:gd name="connsiteX28" fmla="*/ 510804 w 1166326"/>
              <a:gd name="connsiteY28" fmla="*/ 250950 h 832309"/>
              <a:gd name="connsiteX29" fmla="*/ 473652 w 1166326"/>
              <a:gd name="connsiteY29" fmla="*/ 409622 h 832309"/>
              <a:gd name="connsiteX30" fmla="*/ 452134 w 1166326"/>
              <a:gd name="connsiteY30" fmla="*/ 427657 h 832309"/>
              <a:gd name="connsiteX31" fmla="*/ 436654 w 1166326"/>
              <a:gd name="connsiteY31" fmla="*/ 427812 h 832309"/>
              <a:gd name="connsiteX32" fmla="*/ 0 w 1166326"/>
              <a:gd name="connsiteY32" fmla="*/ 427561 h 832309"/>
              <a:gd name="connsiteX33" fmla="*/ 0 w 1166326"/>
              <a:gd name="connsiteY33" fmla="*/ 390811 h 832309"/>
              <a:gd name="connsiteX34" fmla="*/ 421096 w 1166326"/>
              <a:gd name="connsiteY34" fmla="*/ 391124 h 832309"/>
              <a:gd name="connsiteX35" fmla="*/ 445091 w 1166326"/>
              <a:gd name="connsiteY35" fmla="*/ 371696 h 832309"/>
              <a:gd name="connsiteX36" fmla="*/ 525123 w 1166326"/>
              <a:gd name="connsiteY36" fmla="*/ 31054 h 832309"/>
              <a:gd name="connsiteX37" fmla="*/ 528916 w 1166326"/>
              <a:gd name="connsiteY37" fmla="*/ 16038 h 832309"/>
              <a:gd name="connsiteX38" fmla="*/ 547415 w 1166326"/>
              <a:gd name="connsiteY38" fmla="*/ 16 h 8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6326" h="832309">
                <a:moveTo>
                  <a:pt x="547415" y="16"/>
                </a:moveTo>
                <a:cubicBezTo>
                  <a:pt x="557941" y="403"/>
                  <a:pt x="563360" y="7137"/>
                  <a:pt x="564908" y="16967"/>
                </a:cubicBezTo>
                <a:cubicBezTo>
                  <a:pt x="567462" y="33608"/>
                  <a:pt x="569861" y="50327"/>
                  <a:pt x="572106" y="67045"/>
                </a:cubicBezTo>
                <a:cubicBezTo>
                  <a:pt x="586889" y="177497"/>
                  <a:pt x="601596" y="287948"/>
                  <a:pt x="616302" y="398399"/>
                </a:cubicBezTo>
                <a:cubicBezTo>
                  <a:pt x="628996" y="493990"/>
                  <a:pt x="641612" y="589580"/>
                  <a:pt x="656163" y="685557"/>
                </a:cubicBezTo>
                <a:cubicBezTo>
                  <a:pt x="660498" y="660866"/>
                  <a:pt x="664910" y="636098"/>
                  <a:pt x="669089" y="611407"/>
                </a:cubicBezTo>
                <a:cubicBezTo>
                  <a:pt x="688517" y="497395"/>
                  <a:pt x="707945" y="383383"/>
                  <a:pt x="727372" y="269372"/>
                </a:cubicBezTo>
                <a:cubicBezTo>
                  <a:pt x="730391" y="251802"/>
                  <a:pt x="733487" y="234309"/>
                  <a:pt x="736273" y="216739"/>
                </a:cubicBezTo>
                <a:cubicBezTo>
                  <a:pt x="737821" y="207064"/>
                  <a:pt x="739834" y="197853"/>
                  <a:pt x="751521" y="195996"/>
                </a:cubicBezTo>
                <a:cubicBezTo>
                  <a:pt x="764138" y="194061"/>
                  <a:pt x="769943" y="202033"/>
                  <a:pt x="774819" y="212018"/>
                </a:cubicBezTo>
                <a:cubicBezTo>
                  <a:pt x="799742" y="263412"/>
                  <a:pt x="824278" y="315116"/>
                  <a:pt x="850208" y="366046"/>
                </a:cubicBezTo>
                <a:cubicBezTo>
                  <a:pt x="870487" y="405830"/>
                  <a:pt x="857870" y="398322"/>
                  <a:pt x="901912" y="398477"/>
                </a:cubicBezTo>
                <a:lnTo>
                  <a:pt x="1166326" y="398673"/>
                </a:lnTo>
                <a:lnTo>
                  <a:pt x="1166326" y="434090"/>
                </a:lnTo>
                <a:lnTo>
                  <a:pt x="868397" y="434623"/>
                </a:lnTo>
                <a:cubicBezTo>
                  <a:pt x="849976" y="434778"/>
                  <a:pt x="839294" y="429360"/>
                  <a:pt x="831477" y="412099"/>
                </a:cubicBezTo>
                <a:cubicBezTo>
                  <a:pt x="812668" y="370767"/>
                  <a:pt x="791925" y="330286"/>
                  <a:pt x="771878" y="289496"/>
                </a:cubicBezTo>
                <a:cubicBezTo>
                  <a:pt x="769865" y="285471"/>
                  <a:pt x="767543" y="281524"/>
                  <a:pt x="763596" y="274403"/>
                </a:cubicBezTo>
                <a:lnTo>
                  <a:pt x="763596" y="274248"/>
                </a:lnTo>
                <a:cubicBezTo>
                  <a:pt x="757559" y="309001"/>
                  <a:pt x="752141" y="340194"/>
                  <a:pt x="746800" y="371464"/>
                </a:cubicBezTo>
                <a:cubicBezTo>
                  <a:pt x="723812" y="506761"/>
                  <a:pt x="700824" y="641980"/>
                  <a:pt x="677836" y="777277"/>
                </a:cubicBezTo>
                <a:cubicBezTo>
                  <a:pt x="675746" y="789739"/>
                  <a:pt x="673424" y="802200"/>
                  <a:pt x="671334" y="814662"/>
                </a:cubicBezTo>
                <a:cubicBezTo>
                  <a:pt x="669554" y="825188"/>
                  <a:pt x="663981" y="832309"/>
                  <a:pt x="652913" y="832309"/>
                </a:cubicBezTo>
                <a:cubicBezTo>
                  <a:pt x="641767" y="832309"/>
                  <a:pt x="636271" y="825266"/>
                  <a:pt x="634878" y="814507"/>
                </a:cubicBezTo>
                <a:cubicBezTo>
                  <a:pt x="629615" y="775574"/>
                  <a:pt x="624119" y="736564"/>
                  <a:pt x="618933" y="697632"/>
                </a:cubicBezTo>
                <a:cubicBezTo>
                  <a:pt x="608097" y="616438"/>
                  <a:pt x="597261" y="535244"/>
                  <a:pt x="586502" y="453973"/>
                </a:cubicBezTo>
                <a:cubicBezTo>
                  <a:pt x="573731" y="357919"/>
                  <a:pt x="561038" y="261786"/>
                  <a:pt x="548344" y="165732"/>
                </a:cubicBezTo>
                <a:cubicBezTo>
                  <a:pt x="546486" y="151954"/>
                  <a:pt x="544474" y="138177"/>
                  <a:pt x="540913" y="124167"/>
                </a:cubicBezTo>
                <a:cubicBezTo>
                  <a:pt x="530851" y="166428"/>
                  <a:pt x="520712" y="208689"/>
                  <a:pt x="510804" y="250950"/>
                </a:cubicBezTo>
                <a:cubicBezTo>
                  <a:pt x="498343" y="303815"/>
                  <a:pt x="485881" y="356680"/>
                  <a:pt x="473652" y="409622"/>
                </a:cubicBezTo>
                <a:cubicBezTo>
                  <a:pt x="470943" y="421465"/>
                  <a:pt x="464054" y="427347"/>
                  <a:pt x="452134" y="427657"/>
                </a:cubicBezTo>
                <a:cubicBezTo>
                  <a:pt x="446948" y="427812"/>
                  <a:pt x="441840" y="427812"/>
                  <a:pt x="436654" y="427812"/>
                </a:cubicBezTo>
                <a:lnTo>
                  <a:pt x="0" y="427561"/>
                </a:lnTo>
                <a:lnTo>
                  <a:pt x="0" y="390811"/>
                </a:lnTo>
                <a:lnTo>
                  <a:pt x="421096" y="391124"/>
                </a:lnTo>
                <a:cubicBezTo>
                  <a:pt x="436499" y="391124"/>
                  <a:pt x="441763" y="386325"/>
                  <a:pt x="445091" y="371696"/>
                </a:cubicBezTo>
                <a:cubicBezTo>
                  <a:pt x="471252" y="257994"/>
                  <a:pt x="498343" y="144601"/>
                  <a:pt x="525123" y="31054"/>
                </a:cubicBezTo>
                <a:cubicBezTo>
                  <a:pt x="526284" y="26023"/>
                  <a:pt x="527523" y="20992"/>
                  <a:pt x="528916" y="16038"/>
                </a:cubicBezTo>
                <a:cubicBezTo>
                  <a:pt x="531548" y="6673"/>
                  <a:pt x="536656" y="-371"/>
                  <a:pt x="547415" y="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sp>
        <p:nvSpPr>
          <p:cNvPr id="34" name="Forma libre: forma 33">
            <a:extLst>
              <a:ext uri="{FF2B5EF4-FFF2-40B4-BE49-F238E27FC236}">
                <a16:creationId xmlns:a16="http://schemas.microsoft.com/office/drawing/2014/main" id="{073F8680-343B-47AC-8575-CC7CB4EF6D29}"/>
              </a:ext>
            </a:extLst>
          </p:cNvPr>
          <p:cNvSpPr/>
          <p:nvPr/>
        </p:nvSpPr>
        <p:spPr>
          <a:xfrm rot="10800000">
            <a:off x="11551539" y="499448"/>
            <a:ext cx="439963" cy="317576"/>
          </a:xfrm>
          <a:custGeom>
            <a:avLst/>
            <a:gdLst>
              <a:gd name="connsiteX0" fmla="*/ 181873 w 439963"/>
              <a:gd name="connsiteY0" fmla="*/ 1656 h 317576"/>
              <a:gd name="connsiteX1" fmla="*/ 310506 w 439963"/>
              <a:gd name="connsiteY1" fmla="*/ 111828 h 317576"/>
              <a:gd name="connsiteX2" fmla="*/ 340847 w 439963"/>
              <a:gd name="connsiteY2" fmla="*/ 133656 h 317576"/>
              <a:gd name="connsiteX3" fmla="*/ 439963 w 439963"/>
              <a:gd name="connsiteY3" fmla="*/ 133730 h 317576"/>
              <a:gd name="connsiteX4" fmla="*/ 439963 w 439963"/>
              <a:gd name="connsiteY4" fmla="*/ 170480 h 317576"/>
              <a:gd name="connsiteX5" fmla="*/ 338138 w 439963"/>
              <a:gd name="connsiteY5" fmla="*/ 170421 h 317576"/>
              <a:gd name="connsiteX6" fmla="*/ 314454 w 439963"/>
              <a:gd name="connsiteY6" fmla="*/ 189771 h 317576"/>
              <a:gd name="connsiteX7" fmla="*/ 155549 w 439963"/>
              <a:gd name="connsiteY7" fmla="*/ 317560 h 317576"/>
              <a:gd name="connsiteX8" fmla="*/ 2295 w 439963"/>
              <a:gd name="connsiteY8" fmla="*/ 185901 h 317576"/>
              <a:gd name="connsiteX9" fmla="*/ 121880 w 439963"/>
              <a:gd name="connsiteY9" fmla="*/ 4551 h 317576"/>
              <a:gd name="connsiteX10" fmla="*/ 181873 w 439963"/>
              <a:gd name="connsiteY10" fmla="*/ 1656 h 317576"/>
              <a:gd name="connsiteX11" fmla="*/ 159032 w 439963"/>
              <a:gd name="connsiteY11" fmla="*/ 41239 h 317576"/>
              <a:gd name="connsiteX12" fmla="*/ 41305 w 439963"/>
              <a:gd name="connsiteY12" fmla="*/ 159972 h 317576"/>
              <a:gd name="connsiteX13" fmla="*/ 159187 w 439963"/>
              <a:gd name="connsiteY13" fmla="*/ 277234 h 317576"/>
              <a:gd name="connsiteX14" fmla="*/ 277224 w 439963"/>
              <a:gd name="connsiteY14" fmla="*/ 158424 h 317576"/>
              <a:gd name="connsiteX15" fmla="*/ 159032 w 439963"/>
              <a:gd name="connsiteY15" fmla="*/ 41239 h 31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963" h="317576">
                <a:moveTo>
                  <a:pt x="181873" y="1656"/>
                </a:moveTo>
                <a:cubicBezTo>
                  <a:pt x="240381" y="10254"/>
                  <a:pt x="291640" y="51746"/>
                  <a:pt x="310506" y="111828"/>
                </a:cubicBezTo>
                <a:cubicBezTo>
                  <a:pt x="315098" y="126380"/>
                  <a:pt x="325212" y="133656"/>
                  <a:pt x="340847" y="133656"/>
                </a:cubicBezTo>
                <a:lnTo>
                  <a:pt x="439963" y="133730"/>
                </a:lnTo>
                <a:lnTo>
                  <a:pt x="439963" y="170480"/>
                </a:lnTo>
                <a:lnTo>
                  <a:pt x="338138" y="170421"/>
                </a:lnTo>
                <a:cubicBezTo>
                  <a:pt x="322968" y="170421"/>
                  <a:pt x="317240" y="174523"/>
                  <a:pt x="314454" y="189771"/>
                </a:cubicBezTo>
                <a:cubicBezTo>
                  <a:pt x="300599" y="265702"/>
                  <a:pt x="233957" y="318644"/>
                  <a:pt x="155549" y="317560"/>
                </a:cubicBezTo>
                <a:cubicBezTo>
                  <a:pt x="79774" y="316554"/>
                  <a:pt x="15144" y="260980"/>
                  <a:pt x="2295" y="185901"/>
                </a:cubicBezTo>
                <a:cubicBezTo>
                  <a:pt x="-11792" y="103624"/>
                  <a:pt x="40299" y="24598"/>
                  <a:pt x="121880" y="4551"/>
                </a:cubicBezTo>
                <a:cubicBezTo>
                  <a:pt x="142062" y="-422"/>
                  <a:pt x="162370" y="-1211"/>
                  <a:pt x="181873" y="1656"/>
                </a:cubicBezTo>
                <a:close/>
                <a:moveTo>
                  <a:pt x="159032" y="41239"/>
                </a:moveTo>
                <a:cubicBezTo>
                  <a:pt x="91771" y="41471"/>
                  <a:pt x="40996" y="92633"/>
                  <a:pt x="41305" y="159972"/>
                </a:cubicBezTo>
                <a:cubicBezTo>
                  <a:pt x="41538" y="226072"/>
                  <a:pt x="92932" y="277234"/>
                  <a:pt x="159187" y="277234"/>
                </a:cubicBezTo>
                <a:cubicBezTo>
                  <a:pt x="225752" y="277234"/>
                  <a:pt x="277456" y="225221"/>
                  <a:pt x="277224" y="158424"/>
                </a:cubicBezTo>
                <a:cubicBezTo>
                  <a:pt x="276991" y="92633"/>
                  <a:pt x="224978" y="41007"/>
                  <a:pt x="159032" y="4123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LID4096">
              <a:cs typeface="B Nazanin" panose="00000400000000000000" pitchFamily="2" charset="-78"/>
            </a:endParaRPr>
          </a:p>
        </p:txBody>
      </p:sp>
      <p:cxnSp>
        <p:nvCxnSpPr>
          <p:cNvPr id="35" name="Conector recto 34">
            <a:extLst>
              <a:ext uri="{FF2B5EF4-FFF2-40B4-BE49-F238E27FC236}">
                <a16:creationId xmlns:a16="http://schemas.microsoft.com/office/drawing/2014/main" id="{681D7E10-B855-4896-8660-CC8CAB2F0986}"/>
              </a:ext>
            </a:extLst>
          </p:cNvPr>
          <p:cNvCxnSpPr/>
          <p:nvPr/>
        </p:nvCxnSpPr>
        <p:spPr>
          <a:xfrm>
            <a:off x="907261" y="668632"/>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0CF9E360-812D-4B07-898F-22914E982EE2}"/>
              </a:ext>
            </a:extLst>
          </p:cNvPr>
          <p:cNvCxnSpPr/>
          <p:nvPr/>
        </p:nvCxnSpPr>
        <p:spPr>
          <a:xfrm>
            <a:off x="6680356" y="671628"/>
            <a:ext cx="4913164" cy="215"/>
          </a:xfrm>
          <a:prstGeom prst="line">
            <a:avLst/>
          </a:prstGeom>
          <a:ln w="38100">
            <a:solidFill>
              <a:srgbClr val="EB95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33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C33EEC10-E2EE-479A-8339-A5F4E3D25C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95381"/>
            <a:ext cx="12192000" cy="1676420"/>
          </a:xfrm>
          <a:prstGeom prst="rect">
            <a:avLst/>
          </a:prstGeom>
        </p:spPr>
      </p:pic>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sp>
        <p:nvSpPr>
          <p:cNvPr id="9" name="ïṡliďe"/>
          <p:cNvSpPr/>
          <p:nvPr/>
        </p:nvSpPr>
        <p:spPr>
          <a:xfrm>
            <a:off x="673100" y="2805300"/>
            <a:ext cx="10845800" cy="1666501"/>
          </a:xfrm>
          <a:prstGeom prst="rect">
            <a:avLst/>
          </a:prstGeom>
          <a:solidFill>
            <a:schemeClr val="accent1">
              <a:lumMod val="50000"/>
              <a:alpha val="40000"/>
            </a:schemeClr>
          </a:solid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rtl="1">
              <a:buSzPct val="25000"/>
            </a:pPr>
            <a:r>
              <a:rPr lang="en-US" altLang="zh-CN" sz="2400" b="1" i="1">
                <a:solidFill>
                  <a:schemeClr val="bg1"/>
                </a:solidFill>
                <a:cs typeface="B Nazanin" panose="00000400000000000000" pitchFamily="2" charset="-78"/>
                <a:sym typeface="+mn-lt"/>
              </a:rPr>
              <a:t>Unified fonts make reading more fluent.</a:t>
            </a:r>
          </a:p>
        </p:txBody>
      </p:sp>
      <p:grpSp>
        <p:nvGrpSpPr>
          <p:cNvPr id="10" name="íṣḻíďè"/>
          <p:cNvGrpSpPr/>
          <p:nvPr/>
        </p:nvGrpSpPr>
        <p:grpSpPr>
          <a:xfrm flipH="1">
            <a:off x="7030155" y="1544439"/>
            <a:ext cx="2978621" cy="1036402"/>
            <a:chOff x="1832868" y="3014792"/>
            <a:chExt cx="2123816" cy="1036402"/>
          </a:xfrm>
        </p:grpSpPr>
        <p:sp>
          <p:nvSpPr>
            <p:cNvPr id="33" name="îs1îḋé">
              <a:extLst>
                <a:ext uri="{FF2B5EF4-FFF2-40B4-BE49-F238E27FC236}">
                  <a16:creationId xmlns:a16="http://schemas.microsoft.com/office/drawing/2014/main" id="{3495B739-E5A7-4F4A-95FD-24BDFE4B18B1}"/>
                </a:ext>
              </a:extLst>
            </p:cNvPr>
            <p:cNvSpPr txBox="1"/>
            <p:nvPr/>
          </p:nvSpPr>
          <p:spPr bwMode="auto">
            <a:xfrm>
              <a:off x="1832868" y="3014792"/>
              <a:ext cx="2123816" cy="429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20000"/>
                </a:lnSpc>
                <a:spcBef>
                  <a:spcPct val="0"/>
                </a:spcBef>
              </a:pPr>
              <a:r>
                <a:rPr lang="en-US" altLang="zh-CN" b="1" dirty="0">
                  <a:cs typeface="B Nazanin" panose="00000400000000000000" pitchFamily="2" charset="-78"/>
                  <a:sym typeface="+mn-lt"/>
                </a:rPr>
                <a:t>02.</a:t>
              </a:r>
              <a:r>
                <a:rPr lang="fa-IR" altLang="zh-CN" b="1" dirty="0">
                  <a:cs typeface="B Nazanin" panose="00000400000000000000" pitchFamily="2" charset="-78"/>
                  <a:sym typeface="+mn-lt"/>
                </a:rPr>
                <a:t> عنوان را وارد کنید</a:t>
              </a:r>
              <a:endParaRPr lang="en-US" altLang="zh-CN" b="1" dirty="0">
                <a:cs typeface="B Nazanin" panose="00000400000000000000" pitchFamily="2" charset="-78"/>
                <a:sym typeface="+mn-lt"/>
              </a:endParaRPr>
            </a:p>
          </p:txBody>
        </p:sp>
        <p:sp>
          <p:nvSpPr>
            <p:cNvPr id="34" name="iṣļîḍe">
              <a:extLst>
                <a:ext uri="{FF2B5EF4-FFF2-40B4-BE49-F238E27FC236}">
                  <a16:creationId xmlns:a16="http://schemas.microsoft.com/office/drawing/2014/main" id="{AC321F9B-F99D-44D6-95EE-4CF3F8A760F8}"/>
                </a:ext>
              </a:extLst>
            </p:cNvPr>
            <p:cNvSpPr/>
            <p:nvPr/>
          </p:nvSpPr>
          <p:spPr bwMode="auto">
            <a:xfrm>
              <a:off x="1832868" y="3443872"/>
              <a:ext cx="2123816" cy="607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5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grpSp>
      <p:sp>
        <p:nvSpPr>
          <p:cNvPr id="11" name="îśḷïdè"/>
          <p:cNvSpPr/>
          <p:nvPr/>
        </p:nvSpPr>
        <p:spPr>
          <a:xfrm flipH="1">
            <a:off x="9685386" y="2580841"/>
            <a:ext cx="646778" cy="646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rtl="1"/>
            <a:endParaRPr lang="zh-CN" altLang="en-US">
              <a:cs typeface="B Nazanin" panose="00000400000000000000" pitchFamily="2" charset="-78"/>
              <a:sym typeface="+mn-lt"/>
            </a:endParaRPr>
          </a:p>
        </p:txBody>
      </p:sp>
      <p:cxnSp>
        <p:nvCxnSpPr>
          <p:cNvPr id="12" name="肘形连接符 11"/>
          <p:cNvCxnSpPr>
            <a:stCxn id="11" idx="0"/>
          </p:cNvCxnSpPr>
          <p:nvPr/>
        </p:nvCxnSpPr>
        <p:spPr>
          <a:xfrm rot="16200000" flipV="1">
            <a:off x="8246847" y="818913"/>
            <a:ext cx="607322" cy="2916534"/>
          </a:xfrm>
          <a:prstGeom prst="bentConnector2">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3" name="ïs1ïḍê">
            <a:extLst>
              <a:ext uri="{FF2B5EF4-FFF2-40B4-BE49-F238E27FC236}">
                <a16:creationId xmlns:a16="http://schemas.microsoft.com/office/drawing/2014/main" id="{94B63994-6C40-488D-A3E6-5E583CD03D93}"/>
              </a:ext>
            </a:extLst>
          </p:cNvPr>
          <p:cNvSpPr/>
          <p:nvPr/>
        </p:nvSpPr>
        <p:spPr bwMode="auto">
          <a:xfrm>
            <a:off x="9825949" y="2768974"/>
            <a:ext cx="365652" cy="270512"/>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7"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chor="ctr">
            <a:normAutofit fontScale="77500" lnSpcReduction="20000"/>
          </a:bodyPr>
          <a:lstStyle/>
          <a:p>
            <a:pPr algn="ctr" rtl="1"/>
            <a:endParaRPr>
              <a:cs typeface="B Nazanin" panose="00000400000000000000" pitchFamily="2" charset="-78"/>
              <a:sym typeface="+mn-lt"/>
            </a:endParaRPr>
          </a:p>
        </p:txBody>
      </p:sp>
      <p:grpSp>
        <p:nvGrpSpPr>
          <p:cNvPr id="14" name="îṥļiḋé"/>
          <p:cNvGrpSpPr/>
          <p:nvPr/>
        </p:nvGrpSpPr>
        <p:grpSpPr>
          <a:xfrm flipH="1">
            <a:off x="7030155" y="4696259"/>
            <a:ext cx="2978621" cy="1036402"/>
            <a:chOff x="1832868" y="3014792"/>
            <a:chExt cx="2123816" cy="1036402"/>
          </a:xfrm>
        </p:grpSpPr>
        <p:sp>
          <p:nvSpPr>
            <p:cNvPr id="31" name="íṥļíḑé">
              <a:extLst>
                <a:ext uri="{FF2B5EF4-FFF2-40B4-BE49-F238E27FC236}">
                  <a16:creationId xmlns:a16="http://schemas.microsoft.com/office/drawing/2014/main" id="{3495B739-E5A7-4F4A-95FD-24BDFE4B18B1}"/>
                </a:ext>
              </a:extLst>
            </p:cNvPr>
            <p:cNvSpPr txBox="1"/>
            <p:nvPr/>
          </p:nvSpPr>
          <p:spPr bwMode="auto">
            <a:xfrm>
              <a:off x="1832868" y="3014792"/>
              <a:ext cx="2123816" cy="429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20000"/>
                </a:lnSpc>
                <a:spcBef>
                  <a:spcPct val="0"/>
                </a:spcBef>
              </a:pPr>
              <a:r>
                <a:rPr lang="en-US" altLang="zh-CN" b="1" dirty="0">
                  <a:cs typeface="B Nazanin" panose="00000400000000000000" pitchFamily="2" charset="-78"/>
                  <a:sym typeface="+mn-lt"/>
                </a:rPr>
                <a:t>04.</a:t>
              </a:r>
              <a:r>
                <a:rPr lang="fa-IR" altLang="zh-CN" b="1" dirty="0">
                  <a:cs typeface="B Nazanin" panose="00000400000000000000" pitchFamily="2" charset="-78"/>
                  <a:sym typeface="+mn-lt"/>
                </a:rPr>
                <a:t> عنوان را وارد کنید</a:t>
              </a:r>
              <a:endParaRPr lang="en-US" altLang="zh-CN" b="1" dirty="0">
                <a:cs typeface="B Nazanin" panose="00000400000000000000" pitchFamily="2" charset="-78"/>
                <a:sym typeface="+mn-lt"/>
              </a:endParaRPr>
            </a:p>
          </p:txBody>
        </p:sp>
        <p:sp>
          <p:nvSpPr>
            <p:cNvPr id="32" name="îṩḷîḑê">
              <a:extLst>
                <a:ext uri="{FF2B5EF4-FFF2-40B4-BE49-F238E27FC236}">
                  <a16:creationId xmlns:a16="http://schemas.microsoft.com/office/drawing/2014/main" id="{AC321F9B-F99D-44D6-95EE-4CF3F8A760F8}"/>
                </a:ext>
              </a:extLst>
            </p:cNvPr>
            <p:cNvSpPr/>
            <p:nvPr/>
          </p:nvSpPr>
          <p:spPr bwMode="auto">
            <a:xfrm>
              <a:off x="1832868" y="3443872"/>
              <a:ext cx="2123816" cy="607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5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grpSp>
      <p:sp>
        <p:nvSpPr>
          <p:cNvPr id="15" name="iṧḻídè"/>
          <p:cNvSpPr/>
          <p:nvPr/>
        </p:nvSpPr>
        <p:spPr>
          <a:xfrm flipH="1">
            <a:off x="9685386" y="4049481"/>
            <a:ext cx="646778" cy="646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rtl="1"/>
            <a:endParaRPr lang="zh-CN" altLang="en-US">
              <a:cs typeface="B Nazanin" panose="00000400000000000000" pitchFamily="2" charset="-78"/>
              <a:sym typeface="+mn-lt"/>
            </a:endParaRPr>
          </a:p>
        </p:txBody>
      </p:sp>
      <p:cxnSp>
        <p:nvCxnSpPr>
          <p:cNvPr id="16" name="肘形连接符 15"/>
          <p:cNvCxnSpPr>
            <a:stCxn id="15" idx="4"/>
          </p:cNvCxnSpPr>
          <p:nvPr/>
        </p:nvCxnSpPr>
        <p:spPr>
          <a:xfrm rot="5400000">
            <a:off x="8335968" y="3452532"/>
            <a:ext cx="429080" cy="2916534"/>
          </a:xfrm>
          <a:prstGeom prst="bentConnector2">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7" name="îslíḍe">
            <a:extLst>
              <a:ext uri="{FF2B5EF4-FFF2-40B4-BE49-F238E27FC236}">
                <a16:creationId xmlns:a16="http://schemas.microsoft.com/office/drawing/2014/main" id="{490AFCD5-9CF9-478D-B619-714B3BD11B60}"/>
              </a:ext>
            </a:extLst>
          </p:cNvPr>
          <p:cNvSpPr/>
          <p:nvPr/>
        </p:nvSpPr>
        <p:spPr bwMode="auto">
          <a:xfrm>
            <a:off x="9846188" y="4230550"/>
            <a:ext cx="325174" cy="284640"/>
          </a:xfrm>
          <a:custGeom>
            <a:avLst/>
            <a:gdLst>
              <a:gd name="T0" fmla="*/ 215 w 406"/>
              <a:gd name="T1" fmla="*/ 162 h 356"/>
              <a:gd name="T2" fmla="*/ 157 w 406"/>
              <a:gd name="T3" fmla="*/ 102 h 356"/>
              <a:gd name="T4" fmla="*/ 19 w 406"/>
              <a:gd name="T5" fmla="*/ 242 h 356"/>
              <a:gd name="T6" fmla="*/ 0 w 406"/>
              <a:gd name="T7" fmla="*/ 224 h 356"/>
              <a:gd name="T8" fmla="*/ 157 w 406"/>
              <a:gd name="T9" fmla="*/ 64 h 356"/>
              <a:gd name="T10" fmla="*/ 216 w 406"/>
              <a:gd name="T11" fmla="*/ 124 h 356"/>
              <a:gd name="T12" fmla="*/ 315 w 406"/>
              <a:gd name="T13" fmla="*/ 28 h 356"/>
              <a:gd name="T14" fmla="*/ 287 w 406"/>
              <a:gd name="T15" fmla="*/ 0 h 356"/>
              <a:gd name="T16" fmla="*/ 362 w 406"/>
              <a:gd name="T17" fmla="*/ 0 h 356"/>
              <a:gd name="T18" fmla="*/ 362 w 406"/>
              <a:gd name="T19" fmla="*/ 74 h 356"/>
              <a:gd name="T20" fmla="*/ 334 w 406"/>
              <a:gd name="T21" fmla="*/ 47 h 356"/>
              <a:gd name="T22" fmla="*/ 215 w 406"/>
              <a:gd name="T23" fmla="*/ 162 h 356"/>
              <a:gd name="T24" fmla="*/ 66 w 406"/>
              <a:gd name="T25" fmla="*/ 356 h 356"/>
              <a:gd name="T26" fmla="*/ 156 w 406"/>
              <a:gd name="T27" fmla="*/ 356 h 356"/>
              <a:gd name="T28" fmla="*/ 156 w 406"/>
              <a:gd name="T29" fmla="*/ 230 h 356"/>
              <a:gd name="T30" fmla="*/ 66 w 406"/>
              <a:gd name="T31" fmla="*/ 230 h 356"/>
              <a:gd name="T32" fmla="*/ 66 w 406"/>
              <a:gd name="T33" fmla="*/ 356 h 356"/>
              <a:gd name="T34" fmla="*/ 191 w 406"/>
              <a:gd name="T35" fmla="*/ 356 h 356"/>
              <a:gd name="T36" fmla="*/ 281 w 406"/>
              <a:gd name="T37" fmla="*/ 356 h 356"/>
              <a:gd name="T38" fmla="*/ 281 w 406"/>
              <a:gd name="T39" fmla="*/ 190 h 356"/>
              <a:gd name="T40" fmla="*/ 191 w 406"/>
              <a:gd name="T41" fmla="*/ 190 h 356"/>
              <a:gd name="T42" fmla="*/ 191 w 406"/>
              <a:gd name="T43" fmla="*/ 356 h 356"/>
              <a:gd name="T44" fmla="*/ 316 w 406"/>
              <a:gd name="T45" fmla="*/ 106 h 356"/>
              <a:gd name="T46" fmla="*/ 316 w 406"/>
              <a:gd name="T47" fmla="*/ 356 h 356"/>
              <a:gd name="T48" fmla="*/ 406 w 406"/>
              <a:gd name="T49" fmla="*/ 356 h 356"/>
              <a:gd name="T50" fmla="*/ 406 w 406"/>
              <a:gd name="T51" fmla="*/ 106 h 356"/>
              <a:gd name="T52" fmla="*/ 316 w 406"/>
              <a:gd name="T53" fmla="*/ 10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6" h="356">
                <a:moveTo>
                  <a:pt x="215" y="162"/>
                </a:moveTo>
                <a:lnTo>
                  <a:pt x="157" y="102"/>
                </a:lnTo>
                <a:lnTo>
                  <a:pt x="19" y="242"/>
                </a:lnTo>
                <a:lnTo>
                  <a:pt x="0" y="224"/>
                </a:lnTo>
                <a:lnTo>
                  <a:pt x="157" y="64"/>
                </a:lnTo>
                <a:lnTo>
                  <a:pt x="216" y="124"/>
                </a:lnTo>
                <a:lnTo>
                  <a:pt x="315" y="28"/>
                </a:lnTo>
                <a:lnTo>
                  <a:pt x="287" y="0"/>
                </a:lnTo>
                <a:lnTo>
                  <a:pt x="362" y="0"/>
                </a:lnTo>
                <a:lnTo>
                  <a:pt x="362" y="74"/>
                </a:lnTo>
                <a:lnTo>
                  <a:pt x="334" y="47"/>
                </a:lnTo>
                <a:lnTo>
                  <a:pt x="215" y="162"/>
                </a:lnTo>
                <a:close/>
                <a:moveTo>
                  <a:pt x="66" y="356"/>
                </a:moveTo>
                <a:lnTo>
                  <a:pt x="156" y="356"/>
                </a:lnTo>
                <a:lnTo>
                  <a:pt x="156" y="230"/>
                </a:lnTo>
                <a:lnTo>
                  <a:pt x="66" y="230"/>
                </a:lnTo>
                <a:lnTo>
                  <a:pt x="66" y="356"/>
                </a:lnTo>
                <a:close/>
                <a:moveTo>
                  <a:pt x="191" y="356"/>
                </a:moveTo>
                <a:lnTo>
                  <a:pt x="281" y="356"/>
                </a:lnTo>
                <a:lnTo>
                  <a:pt x="281" y="190"/>
                </a:lnTo>
                <a:lnTo>
                  <a:pt x="191" y="190"/>
                </a:lnTo>
                <a:lnTo>
                  <a:pt x="191" y="356"/>
                </a:lnTo>
                <a:close/>
                <a:moveTo>
                  <a:pt x="316" y="106"/>
                </a:moveTo>
                <a:lnTo>
                  <a:pt x="316" y="356"/>
                </a:lnTo>
                <a:lnTo>
                  <a:pt x="406" y="356"/>
                </a:lnTo>
                <a:lnTo>
                  <a:pt x="406" y="106"/>
                </a:lnTo>
                <a:lnTo>
                  <a:pt x="316" y="106"/>
                </a:lnTo>
                <a:close/>
              </a:path>
            </a:pathLst>
          </a:custGeom>
          <a:solidFill>
            <a:schemeClr val="bg1"/>
          </a:solidFill>
          <a:ln>
            <a:noFill/>
          </a:ln>
        </p:spPr>
        <p:txBody>
          <a:bodyPr wrap="square" lIns="91440" tIns="45720" rIns="91440" bIns="45720" anchor="ctr">
            <a:normAutofit fontScale="85000" lnSpcReduction="20000"/>
          </a:bodyPr>
          <a:lstStyle/>
          <a:p>
            <a:pPr algn="ctr" rtl="1"/>
            <a:endParaRPr>
              <a:cs typeface="B Nazanin" panose="00000400000000000000" pitchFamily="2" charset="-78"/>
              <a:sym typeface="+mn-lt"/>
            </a:endParaRPr>
          </a:p>
        </p:txBody>
      </p:sp>
      <p:grpSp>
        <p:nvGrpSpPr>
          <p:cNvPr id="18" name="îślíḍe"/>
          <p:cNvGrpSpPr/>
          <p:nvPr/>
        </p:nvGrpSpPr>
        <p:grpSpPr>
          <a:xfrm>
            <a:off x="2183225" y="1544439"/>
            <a:ext cx="2978621" cy="1036402"/>
            <a:chOff x="1832868" y="3014792"/>
            <a:chExt cx="2123816" cy="1036402"/>
          </a:xfrm>
        </p:grpSpPr>
        <p:sp>
          <p:nvSpPr>
            <p:cNvPr id="29" name="í$lïdé">
              <a:extLst>
                <a:ext uri="{FF2B5EF4-FFF2-40B4-BE49-F238E27FC236}">
                  <a16:creationId xmlns:a16="http://schemas.microsoft.com/office/drawing/2014/main" id="{3495B739-E5A7-4F4A-95FD-24BDFE4B18B1}"/>
                </a:ext>
              </a:extLst>
            </p:cNvPr>
            <p:cNvSpPr txBox="1"/>
            <p:nvPr/>
          </p:nvSpPr>
          <p:spPr bwMode="auto">
            <a:xfrm>
              <a:off x="1832868" y="3014792"/>
              <a:ext cx="2123816" cy="429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20000"/>
                </a:lnSpc>
                <a:spcBef>
                  <a:spcPct val="0"/>
                </a:spcBef>
              </a:pPr>
              <a:r>
                <a:rPr lang="en-US" altLang="zh-CN" b="1" dirty="0">
                  <a:cs typeface="B Nazanin" panose="00000400000000000000" pitchFamily="2" charset="-78"/>
                  <a:sym typeface="+mn-lt"/>
                </a:rPr>
                <a:t>01.</a:t>
              </a:r>
              <a:r>
                <a:rPr lang="fa-IR" altLang="zh-CN" b="1" dirty="0">
                  <a:cs typeface="B Nazanin" panose="00000400000000000000" pitchFamily="2" charset="-78"/>
                  <a:sym typeface="+mn-lt"/>
                </a:rPr>
                <a:t> عنوان را وارد کنید</a:t>
              </a:r>
              <a:endParaRPr lang="en-US" altLang="zh-CN" b="1" dirty="0">
                <a:cs typeface="B Nazanin" panose="00000400000000000000" pitchFamily="2" charset="-78"/>
                <a:sym typeface="+mn-lt"/>
              </a:endParaRPr>
            </a:p>
          </p:txBody>
        </p:sp>
        <p:sp>
          <p:nvSpPr>
            <p:cNvPr id="30" name="ïṣḷiḋê">
              <a:extLst>
                <a:ext uri="{FF2B5EF4-FFF2-40B4-BE49-F238E27FC236}">
                  <a16:creationId xmlns:a16="http://schemas.microsoft.com/office/drawing/2014/main" id="{AC321F9B-F99D-44D6-95EE-4CF3F8A760F8}"/>
                </a:ext>
              </a:extLst>
            </p:cNvPr>
            <p:cNvSpPr/>
            <p:nvPr/>
          </p:nvSpPr>
          <p:spPr bwMode="auto">
            <a:xfrm>
              <a:off x="1832868" y="3443872"/>
              <a:ext cx="2123816" cy="607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5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grpSp>
      <p:sp>
        <p:nvSpPr>
          <p:cNvPr id="27" name="ïŝḻïdê"/>
          <p:cNvSpPr/>
          <p:nvPr/>
        </p:nvSpPr>
        <p:spPr>
          <a:xfrm>
            <a:off x="1859837" y="2580841"/>
            <a:ext cx="646778" cy="646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rtl="1"/>
            <a:endParaRPr lang="zh-CN" altLang="en-US">
              <a:cs typeface="B Nazanin" panose="00000400000000000000" pitchFamily="2" charset="-78"/>
              <a:sym typeface="+mn-lt"/>
            </a:endParaRPr>
          </a:p>
        </p:txBody>
      </p:sp>
      <p:sp>
        <p:nvSpPr>
          <p:cNvPr id="28" name="íşļïḑè">
            <a:extLst>
              <a:ext uri="{FF2B5EF4-FFF2-40B4-BE49-F238E27FC236}">
                <a16:creationId xmlns:a16="http://schemas.microsoft.com/office/drawing/2014/main" id="{E3F20857-1777-444C-9D35-385662A77B8B}"/>
              </a:ext>
            </a:extLst>
          </p:cNvPr>
          <p:cNvSpPr/>
          <p:nvPr/>
        </p:nvSpPr>
        <p:spPr bwMode="auto">
          <a:xfrm>
            <a:off x="2015861" y="2750611"/>
            <a:ext cx="334730" cy="307238"/>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chemeClr val="bg1"/>
          </a:solidFill>
          <a:ln>
            <a:noFill/>
          </a:ln>
        </p:spPr>
        <p:txBody>
          <a:bodyPr wrap="square" lIns="91440" tIns="45720" rIns="91440" bIns="45720" anchor="ctr">
            <a:normAutofit fontScale="92500" lnSpcReduction="20000"/>
          </a:bodyPr>
          <a:lstStyle/>
          <a:p>
            <a:pPr algn="ctr" rtl="1"/>
            <a:endParaRPr>
              <a:cs typeface="B Nazanin" panose="00000400000000000000" pitchFamily="2" charset="-78"/>
              <a:sym typeface="+mn-lt"/>
            </a:endParaRPr>
          </a:p>
        </p:txBody>
      </p:sp>
      <p:cxnSp>
        <p:nvCxnSpPr>
          <p:cNvPr id="20" name="肘形连接符 19"/>
          <p:cNvCxnSpPr/>
          <p:nvPr/>
        </p:nvCxnSpPr>
        <p:spPr>
          <a:xfrm rot="5400000" flipH="1" flipV="1">
            <a:off x="3337832" y="818913"/>
            <a:ext cx="607322" cy="2916534"/>
          </a:xfrm>
          <a:prstGeom prst="bentConnector2">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21" name="îṡlîḑé"/>
          <p:cNvGrpSpPr/>
          <p:nvPr/>
        </p:nvGrpSpPr>
        <p:grpSpPr>
          <a:xfrm>
            <a:off x="2183225" y="4696259"/>
            <a:ext cx="2978621" cy="1036402"/>
            <a:chOff x="1832868" y="3014792"/>
            <a:chExt cx="2123816" cy="1036402"/>
          </a:xfrm>
        </p:grpSpPr>
        <p:sp>
          <p:nvSpPr>
            <p:cNvPr id="25" name="íṥ1îḍè">
              <a:extLst>
                <a:ext uri="{FF2B5EF4-FFF2-40B4-BE49-F238E27FC236}">
                  <a16:creationId xmlns:a16="http://schemas.microsoft.com/office/drawing/2014/main" id="{3495B739-E5A7-4F4A-95FD-24BDFE4B18B1}"/>
                </a:ext>
              </a:extLst>
            </p:cNvPr>
            <p:cNvSpPr txBox="1"/>
            <p:nvPr/>
          </p:nvSpPr>
          <p:spPr bwMode="auto">
            <a:xfrm>
              <a:off x="1832868" y="3014792"/>
              <a:ext cx="2123816" cy="4290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20000"/>
                </a:lnSpc>
                <a:spcBef>
                  <a:spcPct val="0"/>
                </a:spcBef>
              </a:pPr>
              <a:r>
                <a:rPr lang="en-US" altLang="zh-CN" b="1" dirty="0">
                  <a:cs typeface="B Nazanin" panose="00000400000000000000" pitchFamily="2" charset="-78"/>
                  <a:sym typeface="+mn-lt"/>
                </a:rPr>
                <a:t>03.</a:t>
              </a:r>
              <a:r>
                <a:rPr lang="fa-IR" altLang="zh-CN" b="1" dirty="0">
                  <a:cs typeface="B Nazanin" panose="00000400000000000000" pitchFamily="2" charset="-78"/>
                  <a:sym typeface="+mn-lt"/>
                </a:rPr>
                <a:t> عنوان را وارد کنید</a:t>
              </a:r>
              <a:endParaRPr lang="en-US" altLang="zh-CN" b="1" dirty="0">
                <a:cs typeface="B Nazanin" panose="00000400000000000000" pitchFamily="2" charset="-78"/>
                <a:sym typeface="+mn-lt"/>
              </a:endParaRPr>
            </a:p>
          </p:txBody>
        </p:sp>
        <p:sp>
          <p:nvSpPr>
            <p:cNvPr id="26" name="îs1ídè">
              <a:extLst>
                <a:ext uri="{FF2B5EF4-FFF2-40B4-BE49-F238E27FC236}">
                  <a16:creationId xmlns:a16="http://schemas.microsoft.com/office/drawing/2014/main" id="{AC321F9B-F99D-44D6-95EE-4CF3F8A760F8}"/>
                </a:ext>
              </a:extLst>
            </p:cNvPr>
            <p:cNvSpPr/>
            <p:nvPr/>
          </p:nvSpPr>
          <p:spPr bwMode="auto">
            <a:xfrm>
              <a:off x="1832868" y="3443872"/>
              <a:ext cx="2123816" cy="607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rtl="1">
                <a:lnSpc>
                  <a:spcPct val="15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grpSp>
      <p:sp>
        <p:nvSpPr>
          <p:cNvPr id="22" name="íṧliḓe"/>
          <p:cNvSpPr/>
          <p:nvPr/>
        </p:nvSpPr>
        <p:spPr>
          <a:xfrm>
            <a:off x="1859837" y="4049481"/>
            <a:ext cx="646778" cy="646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rtl="1"/>
            <a:endParaRPr lang="zh-CN" altLang="en-US">
              <a:cs typeface="B Nazanin" panose="00000400000000000000" pitchFamily="2" charset="-78"/>
              <a:sym typeface="+mn-lt"/>
            </a:endParaRPr>
          </a:p>
        </p:txBody>
      </p:sp>
      <p:cxnSp>
        <p:nvCxnSpPr>
          <p:cNvPr id="23" name="肘形连接符 22"/>
          <p:cNvCxnSpPr>
            <a:stCxn id="22" idx="4"/>
          </p:cNvCxnSpPr>
          <p:nvPr/>
        </p:nvCxnSpPr>
        <p:spPr>
          <a:xfrm rot="16200000" flipH="1">
            <a:off x="3426953" y="3452532"/>
            <a:ext cx="429080" cy="2916534"/>
          </a:xfrm>
          <a:prstGeom prst="bentConnector2">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24" name="iSļiḍè">
            <a:extLst>
              <a:ext uri="{FF2B5EF4-FFF2-40B4-BE49-F238E27FC236}">
                <a16:creationId xmlns:a16="http://schemas.microsoft.com/office/drawing/2014/main" id="{083CF134-43DA-4212-A938-C5109E306E92}"/>
              </a:ext>
            </a:extLst>
          </p:cNvPr>
          <p:cNvSpPr/>
          <p:nvPr/>
        </p:nvSpPr>
        <p:spPr bwMode="auto">
          <a:xfrm>
            <a:off x="2033616" y="4223486"/>
            <a:ext cx="299220" cy="298768"/>
          </a:xfrm>
          <a:custGeom>
            <a:avLst/>
            <a:gdLst>
              <a:gd name="connsiteX0" fmla="*/ 402120 w 607639"/>
              <a:gd name="connsiteY0" fmla="*/ 85874 h 606722"/>
              <a:gd name="connsiteX1" fmla="*/ 607639 w 607639"/>
              <a:gd name="connsiteY1" fmla="*/ 342965 h 606722"/>
              <a:gd name="connsiteX2" fmla="*/ 343375 w 607639"/>
              <a:gd name="connsiteY2" fmla="*/ 606722 h 606722"/>
              <a:gd name="connsiteX3" fmla="*/ 85965 w 607639"/>
              <a:gd name="connsiteY3" fmla="*/ 401529 h 606722"/>
              <a:gd name="connsiteX4" fmla="*/ 91128 w 607639"/>
              <a:gd name="connsiteY4" fmla="*/ 379223 h 606722"/>
              <a:gd name="connsiteX5" fmla="*/ 111777 w 607639"/>
              <a:gd name="connsiteY5" fmla="*/ 369270 h 606722"/>
              <a:gd name="connsiteX6" fmla="*/ 369811 w 607639"/>
              <a:gd name="connsiteY6" fmla="*/ 369270 h 606722"/>
              <a:gd name="connsiteX7" fmla="*/ 369811 w 607639"/>
              <a:gd name="connsiteY7" fmla="*/ 111645 h 606722"/>
              <a:gd name="connsiteX8" fmla="*/ 379779 w 607639"/>
              <a:gd name="connsiteY8" fmla="*/ 91028 h 606722"/>
              <a:gd name="connsiteX9" fmla="*/ 402120 w 607639"/>
              <a:gd name="connsiteY9" fmla="*/ 85874 h 606722"/>
              <a:gd name="connsiteX10" fmla="*/ 290615 w 607639"/>
              <a:gd name="connsiteY10" fmla="*/ 0 h 606722"/>
              <a:gd name="connsiteX11" fmla="*/ 317051 w 607639"/>
              <a:gd name="connsiteY11" fmla="*/ 26394 h 606722"/>
              <a:gd name="connsiteX12" fmla="*/ 317051 w 607639"/>
              <a:gd name="connsiteY12" fmla="*/ 290163 h 606722"/>
              <a:gd name="connsiteX13" fmla="*/ 290615 w 607639"/>
              <a:gd name="connsiteY13" fmla="*/ 316557 h 606722"/>
              <a:gd name="connsiteX14" fmla="*/ 26436 w 607639"/>
              <a:gd name="connsiteY14" fmla="*/ 316557 h 606722"/>
              <a:gd name="connsiteX15" fmla="*/ 0 w 607639"/>
              <a:gd name="connsiteY15" fmla="*/ 290163 h 606722"/>
              <a:gd name="connsiteX16" fmla="*/ 290615 w 607639"/>
              <a:gd name="connsiteY1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639" h="606722">
                <a:moveTo>
                  <a:pt x="402120" y="85874"/>
                </a:moveTo>
                <a:cubicBezTo>
                  <a:pt x="523082" y="113333"/>
                  <a:pt x="607639" y="218996"/>
                  <a:pt x="607639" y="342965"/>
                </a:cubicBezTo>
                <a:cubicBezTo>
                  <a:pt x="607639" y="488352"/>
                  <a:pt x="489081" y="606722"/>
                  <a:pt x="343375" y="606722"/>
                </a:cubicBezTo>
                <a:cubicBezTo>
                  <a:pt x="219388" y="606722"/>
                  <a:pt x="113469" y="522299"/>
                  <a:pt x="85965" y="401529"/>
                </a:cubicBezTo>
                <a:cubicBezTo>
                  <a:pt x="84185" y="393708"/>
                  <a:pt x="86054" y="385533"/>
                  <a:pt x="91128" y="379223"/>
                </a:cubicBezTo>
                <a:cubicBezTo>
                  <a:pt x="96112" y="373002"/>
                  <a:pt x="103767" y="369270"/>
                  <a:pt x="111777" y="369270"/>
                </a:cubicBezTo>
                <a:lnTo>
                  <a:pt x="369811" y="369270"/>
                </a:lnTo>
                <a:lnTo>
                  <a:pt x="369811" y="111645"/>
                </a:lnTo>
                <a:cubicBezTo>
                  <a:pt x="369811" y="103647"/>
                  <a:pt x="373549" y="96004"/>
                  <a:pt x="379779" y="91028"/>
                </a:cubicBezTo>
                <a:cubicBezTo>
                  <a:pt x="386099" y="86051"/>
                  <a:pt x="394377" y="84185"/>
                  <a:pt x="402120" y="85874"/>
                </a:cubicBezTo>
                <a:close/>
                <a:moveTo>
                  <a:pt x="290615" y="0"/>
                </a:moveTo>
                <a:cubicBezTo>
                  <a:pt x="305213" y="0"/>
                  <a:pt x="317051" y="11820"/>
                  <a:pt x="317051" y="26394"/>
                </a:cubicBezTo>
                <a:lnTo>
                  <a:pt x="317051" y="290163"/>
                </a:lnTo>
                <a:cubicBezTo>
                  <a:pt x="317051" y="304737"/>
                  <a:pt x="305213" y="316557"/>
                  <a:pt x="290615" y="316557"/>
                </a:cubicBezTo>
                <a:lnTo>
                  <a:pt x="26436" y="316557"/>
                </a:lnTo>
                <a:cubicBezTo>
                  <a:pt x="11838" y="316557"/>
                  <a:pt x="0" y="304737"/>
                  <a:pt x="0" y="290163"/>
                </a:cubicBezTo>
                <a:cubicBezTo>
                  <a:pt x="0" y="130196"/>
                  <a:pt x="130399" y="0"/>
                  <a:pt x="290615" y="0"/>
                </a:cubicBezTo>
                <a:close/>
              </a:path>
            </a:pathLst>
          </a:custGeom>
          <a:solidFill>
            <a:schemeClr val="bg1"/>
          </a:solidFill>
          <a:ln>
            <a:noFill/>
          </a:ln>
        </p:spPr>
        <p:txBody>
          <a:bodyPr wrap="square" lIns="91440" tIns="45720" rIns="91440" bIns="45720" anchor="ctr">
            <a:normAutofit fontScale="85000" lnSpcReduction="10000"/>
          </a:bodyPr>
          <a:lstStyle/>
          <a:p>
            <a:pPr algn="ctr" rtl="1"/>
            <a:endParaRPr>
              <a:cs typeface="B Nazanin" panose="00000400000000000000" pitchFamily="2" charset="-78"/>
              <a:sym typeface="+mn-lt"/>
            </a:endParaRPr>
          </a:p>
        </p:txBody>
      </p:sp>
      <p:pic>
        <p:nvPicPr>
          <p:cNvPr id="37" name="Imagen 36">
            <a:extLst>
              <a:ext uri="{FF2B5EF4-FFF2-40B4-BE49-F238E27FC236}">
                <a16:creationId xmlns:a16="http://schemas.microsoft.com/office/drawing/2014/main" id="{0AFA960A-52E6-4F3F-8D63-12AECA5565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78610" y="483022"/>
            <a:ext cx="1575267" cy="735330"/>
          </a:xfrm>
          <a:prstGeom prst="rect">
            <a:avLst/>
          </a:prstGeom>
        </p:spPr>
      </p:pic>
    </p:spTree>
    <p:extLst>
      <p:ext uri="{BB962C8B-B14F-4D97-AF65-F5344CB8AC3E}">
        <p14:creationId xmlns:p14="http://schemas.microsoft.com/office/powerpoint/2010/main" val="411793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Word"/>
      </p:transition>
    </mc:Choice>
    <mc:Fallback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204EA769-9C6D-4ED2-8043-ED51F4BF0B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630" y="3187387"/>
            <a:ext cx="11520487" cy="3312369"/>
          </a:xfrm>
          <a:prstGeom prst="rect">
            <a:avLst/>
          </a:prstGeom>
        </p:spPr>
      </p:pic>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عنوان را وارد کنید</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grpSp>
        <p:nvGrpSpPr>
          <p:cNvPr id="7" name="1212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14473" y="1481670"/>
            <a:ext cx="10842896" cy="5018087"/>
            <a:chOff x="677592" y="1125538"/>
            <a:chExt cx="10842896" cy="5018087"/>
          </a:xfrm>
        </p:grpSpPr>
        <p:sp>
          <p:nvSpPr>
            <p:cNvPr id="9" name="í$ļiďé"/>
            <p:cNvSpPr/>
            <p:nvPr/>
          </p:nvSpPr>
          <p:spPr>
            <a:xfrm>
              <a:off x="2423592" y="2831257"/>
              <a:ext cx="9096896" cy="3312368"/>
            </a:xfrm>
            <a:prstGeom prst="rect">
              <a:avLst/>
            </a:prstGeom>
            <a:solidFill>
              <a:schemeClr val="accent2">
                <a:alpha val="65000"/>
              </a:scheme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a:cs typeface="B Nazanin" panose="00000400000000000000" pitchFamily="2" charset="-78"/>
                <a:sym typeface="+mn-lt"/>
              </a:endParaRPr>
            </a:p>
          </p:txBody>
        </p:sp>
        <p:cxnSp>
          <p:nvCxnSpPr>
            <p:cNvPr id="10" name="直接连接符 9"/>
            <p:cNvCxnSpPr/>
            <p:nvPr/>
          </p:nvCxnSpPr>
          <p:spPr>
            <a:xfrm flipH="1">
              <a:off x="5359654" y="2831256"/>
              <a:ext cx="0" cy="331236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8564876" y="2831256"/>
              <a:ext cx="0" cy="3312369"/>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íŝḻïḋê"/>
            <p:cNvSpPr/>
            <p:nvPr/>
          </p:nvSpPr>
          <p:spPr>
            <a:xfrm>
              <a:off x="3345401" y="3119289"/>
              <a:ext cx="1250120" cy="1250120"/>
            </a:xfrm>
            <a:prstGeom prst="donut">
              <a:avLst>
                <a:gd name="adj" fmla="val 1003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13" name="işļïḑè"/>
            <p:cNvSpPr/>
            <p:nvPr/>
          </p:nvSpPr>
          <p:spPr>
            <a:xfrm>
              <a:off x="3345401" y="3119289"/>
              <a:ext cx="1250120" cy="1250120"/>
            </a:xfrm>
            <a:prstGeom prst="blockArc">
              <a:avLst>
                <a:gd name="adj1" fmla="val 16200000"/>
                <a:gd name="adj2" fmla="val 10800000"/>
                <a:gd name="adj3" fmla="val 995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14" name="iṣļîḍé"/>
            <p:cNvSpPr/>
            <p:nvPr/>
          </p:nvSpPr>
          <p:spPr>
            <a:xfrm>
              <a:off x="3725000" y="3626629"/>
              <a:ext cx="524579" cy="235441"/>
            </a:xfrm>
            <a:prstGeom prst="rect">
              <a:avLst/>
            </a:prstGeom>
            <a:ln>
              <a:noFill/>
            </a:ln>
          </p:spPr>
          <p:txBody>
            <a:bodyPr wrap="none" lIns="90000" tIns="46800" rIns="90000" bIns="46800">
              <a:prstTxWarp prst="textPlain">
                <a:avLst/>
              </a:prstTxWarp>
              <a:normAutofit fontScale="25000" lnSpcReduction="20000"/>
            </a:bodyPr>
            <a:lstStyle/>
            <a:p>
              <a:pPr algn="ctr" rtl="1"/>
              <a:r>
                <a:rPr lang="en-US" altLang="zh-CN" sz="4800">
                  <a:solidFill>
                    <a:schemeClr val="bg1"/>
                  </a:solidFill>
                  <a:cs typeface="B Nazanin" panose="00000400000000000000" pitchFamily="2" charset="-78"/>
                  <a:sym typeface="+mn-lt"/>
                </a:rPr>
                <a:t>75%</a:t>
              </a:r>
            </a:p>
          </p:txBody>
        </p:sp>
        <p:sp>
          <p:nvSpPr>
            <p:cNvPr id="15" name="ïṡḷîḑé"/>
            <p:cNvSpPr/>
            <p:nvPr/>
          </p:nvSpPr>
          <p:spPr>
            <a:xfrm>
              <a:off x="6351634" y="3119289"/>
              <a:ext cx="1250120" cy="1250120"/>
            </a:xfrm>
            <a:prstGeom prst="donut">
              <a:avLst>
                <a:gd name="adj" fmla="val 1003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16" name="işḻíḑê"/>
            <p:cNvSpPr/>
            <p:nvPr/>
          </p:nvSpPr>
          <p:spPr>
            <a:xfrm>
              <a:off x="6351634" y="3119289"/>
              <a:ext cx="1250120" cy="1250120"/>
            </a:xfrm>
            <a:prstGeom prst="blockArc">
              <a:avLst>
                <a:gd name="adj1" fmla="val 16200000"/>
                <a:gd name="adj2" fmla="val 4320000"/>
                <a:gd name="adj3" fmla="val 995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17" name="îŝḷïḓe"/>
            <p:cNvSpPr/>
            <p:nvPr/>
          </p:nvSpPr>
          <p:spPr>
            <a:xfrm>
              <a:off x="6731233" y="3626629"/>
              <a:ext cx="524579" cy="235441"/>
            </a:xfrm>
            <a:prstGeom prst="rect">
              <a:avLst/>
            </a:prstGeom>
            <a:ln>
              <a:noFill/>
            </a:ln>
          </p:spPr>
          <p:txBody>
            <a:bodyPr wrap="none" lIns="90000" tIns="46800" rIns="90000" bIns="46800">
              <a:prstTxWarp prst="textPlain">
                <a:avLst/>
              </a:prstTxWarp>
              <a:normAutofit fontScale="25000" lnSpcReduction="20000"/>
            </a:bodyPr>
            <a:lstStyle/>
            <a:p>
              <a:pPr algn="ctr" rtl="1"/>
              <a:r>
                <a:rPr lang="en-US" altLang="zh-CN" sz="4800">
                  <a:solidFill>
                    <a:schemeClr val="bg1"/>
                  </a:solidFill>
                  <a:cs typeface="B Nazanin" panose="00000400000000000000" pitchFamily="2" charset="-78"/>
                  <a:sym typeface="+mn-lt"/>
                </a:rPr>
                <a:t>45%</a:t>
              </a:r>
            </a:p>
          </p:txBody>
        </p:sp>
        <p:sp>
          <p:nvSpPr>
            <p:cNvPr id="18" name="iśliďé"/>
            <p:cNvSpPr/>
            <p:nvPr/>
          </p:nvSpPr>
          <p:spPr>
            <a:xfrm>
              <a:off x="9473526" y="3119289"/>
              <a:ext cx="1250120" cy="1250120"/>
            </a:xfrm>
            <a:prstGeom prst="donut">
              <a:avLst>
                <a:gd name="adj" fmla="val 1003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19" name="îṥlïḓé"/>
            <p:cNvSpPr/>
            <p:nvPr/>
          </p:nvSpPr>
          <p:spPr>
            <a:xfrm>
              <a:off x="9473526" y="3119289"/>
              <a:ext cx="1250120" cy="1250120"/>
            </a:xfrm>
            <a:prstGeom prst="blockArc">
              <a:avLst>
                <a:gd name="adj1" fmla="val 16200000"/>
                <a:gd name="adj2" fmla="val 18360000"/>
                <a:gd name="adj3" fmla="val 995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1"/>
              <a:endParaRPr>
                <a:cs typeface="B Nazanin" panose="00000400000000000000" pitchFamily="2" charset="-78"/>
                <a:sym typeface="+mn-lt"/>
              </a:endParaRPr>
            </a:p>
          </p:txBody>
        </p:sp>
        <p:sp>
          <p:nvSpPr>
            <p:cNvPr id="20" name="ïšḷïḋé"/>
            <p:cNvSpPr/>
            <p:nvPr/>
          </p:nvSpPr>
          <p:spPr>
            <a:xfrm>
              <a:off x="9853125" y="3626629"/>
              <a:ext cx="524579" cy="235441"/>
            </a:xfrm>
            <a:prstGeom prst="rect">
              <a:avLst/>
            </a:prstGeom>
            <a:ln>
              <a:noFill/>
            </a:ln>
          </p:spPr>
          <p:txBody>
            <a:bodyPr wrap="none" lIns="90000" tIns="46800" rIns="90000" bIns="46800">
              <a:prstTxWarp prst="textPlain">
                <a:avLst/>
              </a:prstTxWarp>
              <a:normAutofit fontScale="25000" lnSpcReduction="20000"/>
            </a:bodyPr>
            <a:lstStyle/>
            <a:p>
              <a:pPr algn="ctr" rtl="1"/>
              <a:r>
                <a:rPr lang="en-US" altLang="zh-CN" sz="4800">
                  <a:solidFill>
                    <a:schemeClr val="bg1"/>
                  </a:solidFill>
                  <a:cs typeface="B Nazanin" panose="00000400000000000000" pitchFamily="2" charset="-78"/>
                  <a:sym typeface="+mn-lt"/>
                </a:rPr>
                <a:t>10%</a:t>
              </a:r>
            </a:p>
          </p:txBody>
        </p:sp>
        <p:sp>
          <p:nvSpPr>
            <p:cNvPr id="21" name="ïṧlíḓè"/>
            <p:cNvSpPr/>
            <p:nvPr/>
          </p:nvSpPr>
          <p:spPr bwMode="auto">
            <a:xfrm>
              <a:off x="2925042" y="5008580"/>
              <a:ext cx="209083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rtl="1">
                <a:lnSpc>
                  <a:spcPct val="120000"/>
                </a:lnSpc>
              </a:pPr>
              <a:r>
                <a:rPr lang="fa-IR" altLang="zh-CN" sz="1000" dirty="0">
                  <a:solidFill>
                    <a:schemeClr val="bg1"/>
                  </a:solidFill>
                  <a:cs typeface="B Nazanin" panose="00000400000000000000" pitchFamily="2" charset="-78"/>
                  <a:sym typeface="+mn-lt"/>
                </a:rPr>
                <a:t>فونت های کپی پیست تنها گزینه برای حفظ متن را انتخاب کنید.</a:t>
              </a:r>
              <a:endParaRPr lang="en-US" altLang="zh-CN" sz="1000" dirty="0">
                <a:solidFill>
                  <a:schemeClr val="bg1"/>
                </a:solidFill>
                <a:cs typeface="B Nazanin" panose="00000400000000000000" pitchFamily="2" charset="-78"/>
                <a:sym typeface="+mn-lt"/>
              </a:endParaRPr>
            </a:p>
          </p:txBody>
        </p:sp>
        <p:sp>
          <p:nvSpPr>
            <p:cNvPr id="22" name="ïṧľîḋê"/>
            <p:cNvSpPr txBox="1"/>
            <p:nvPr/>
          </p:nvSpPr>
          <p:spPr bwMode="auto">
            <a:xfrm>
              <a:off x="2925042" y="4657441"/>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rtl="1">
                <a:spcBef>
                  <a:spcPct val="0"/>
                </a:spcBef>
              </a:pPr>
              <a:r>
                <a:rPr lang="fa-IR" altLang="zh-CN" b="1" dirty="0">
                  <a:solidFill>
                    <a:schemeClr val="bg1"/>
                  </a:solidFill>
                  <a:cs typeface="B Nazanin" panose="00000400000000000000" pitchFamily="2" charset="-78"/>
                  <a:sym typeface="+mn-lt"/>
                </a:rPr>
                <a:t>عنوان را وارد کنید</a:t>
              </a:r>
              <a:endParaRPr lang="zh-CN" altLang="en-US" sz="1800" b="1" dirty="0">
                <a:solidFill>
                  <a:schemeClr val="bg1"/>
                </a:solidFill>
                <a:cs typeface="B Nazanin" panose="00000400000000000000" pitchFamily="2" charset="-78"/>
                <a:sym typeface="+mn-lt"/>
              </a:endParaRPr>
            </a:p>
          </p:txBody>
        </p:sp>
        <p:sp>
          <p:nvSpPr>
            <p:cNvPr id="23" name="îsḻíḑe"/>
            <p:cNvSpPr/>
            <p:nvPr/>
          </p:nvSpPr>
          <p:spPr bwMode="auto">
            <a:xfrm>
              <a:off x="5948103" y="5008580"/>
              <a:ext cx="209083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rtl="1">
                <a:lnSpc>
                  <a:spcPct val="120000"/>
                </a:lnSpc>
              </a:pPr>
              <a:r>
                <a:rPr lang="fa-IR" altLang="zh-CN" sz="1000" dirty="0">
                  <a:solidFill>
                    <a:schemeClr val="bg1"/>
                  </a:solidFill>
                  <a:cs typeface="B Nazanin" panose="00000400000000000000" pitchFamily="2" charset="-78"/>
                  <a:sym typeface="+mn-lt"/>
                </a:rPr>
                <a:t>فونت های کپی پیست تنها گزینه برای حفظ متن را انتخاب کنید.</a:t>
              </a:r>
              <a:endParaRPr lang="en-US" altLang="zh-CN" sz="1000" dirty="0">
                <a:solidFill>
                  <a:schemeClr val="bg1"/>
                </a:solidFill>
                <a:cs typeface="B Nazanin" panose="00000400000000000000" pitchFamily="2" charset="-78"/>
                <a:sym typeface="+mn-lt"/>
              </a:endParaRPr>
            </a:p>
          </p:txBody>
        </p:sp>
        <p:sp>
          <p:nvSpPr>
            <p:cNvPr id="24" name="íṥļidê"/>
            <p:cNvSpPr txBox="1"/>
            <p:nvPr/>
          </p:nvSpPr>
          <p:spPr bwMode="auto">
            <a:xfrm>
              <a:off x="5948103" y="4657441"/>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rtl="1">
                <a:spcBef>
                  <a:spcPct val="0"/>
                </a:spcBef>
              </a:pPr>
              <a:r>
                <a:rPr lang="fa-IR" altLang="zh-CN" b="1" dirty="0">
                  <a:solidFill>
                    <a:schemeClr val="bg1"/>
                  </a:solidFill>
                  <a:cs typeface="B Nazanin" panose="00000400000000000000" pitchFamily="2" charset="-78"/>
                  <a:sym typeface="+mn-lt"/>
                </a:rPr>
                <a:t>عنوان را وارد کنید</a:t>
              </a:r>
              <a:endParaRPr lang="zh-CN" altLang="en-US" sz="1800" b="1" dirty="0">
                <a:solidFill>
                  <a:schemeClr val="bg1"/>
                </a:solidFill>
                <a:cs typeface="B Nazanin" panose="00000400000000000000" pitchFamily="2" charset="-78"/>
                <a:sym typeface="+mn-lt"/>
              </a:endParaRPr>
            </a:p>
          </p:txBody>
        </p:sp>
        <p:sp>
          <p:nvSpPr>
            <p:cNvPr id="25" name="íślíḍê"/>
            <p:cNvSpPr/>
            <p:nvPr/>
          </p:nvSpPr>
          <p:spPr bwMode="auto">
            <a:xfrm>
              <a:off x="9069995" y="5008580"/>
              <a:ext cx="2090838"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gn="ctr" rtl="1">
                <a:lnSpc>
                  <a:spcPct val="120000"/>
                </a:lnSpc>
              </a:pPr>
              <a:r>
                <a:rPr lang="fa-IR" altLang="zh-CN" sz="1000" dirty="0">
                  <a:solidFill>
                    <a:schemeClr val="bg1"/>
                  </a:solidFill>
                  <a:cs typeface="B Nazanin" panose="00000400000000000000" pitchFamily="2" charset="-78"/>
                  <a:sym typeface="+mn-lt"/>
                </a:rPr>
                <a:t>فونت های کپی پیست تنها گزینه برای حفظ متن را انتخاب کنید.</a:t>
              </a:r>
              <a:endParaRPr lang="en-US" altLang="zh-CN" sz="1000" dirty="0">
                <a:solidFill>
                  <a:schemeClr val="bg1"/>
                </a:solidFill>
                <a:cs typeface="B Nazanin" panose="00000400000000000000" pitchFamily="2" charset="-78"/>
                <a:sym typeface="+mn-lt"/>
              </a:endParaRPr>
            </a:p>
          </p:txBody>
        </p:sp>
        <p:sp>
          <p:nvSpPr>
            <p:cNvPr id="26" name="iŝļiďê"/>
            <p:cNvSpPr txBox="1"/>
            <p:nvPr/>
          </p:nvSpPr>
          <p:spPr bwMode="auto">
            <a:xfrm>
              <a:off x="9069995" y="4657441"/>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rtl="1">
                <a:spcBef>
                  <a:spcPct val="0"/>
                </a:spcBef>
              </a:pPr>
              <a:r>
                <a:rPr lang="fa-IR" altLang="zh-CN" b="1" dirty="0">
                  <a:solidFill>
                    <a:schemeClr val="bg1"/>
                  </a:solidFill>
                  <a:cs typeface="B Nazanin" panose="00000400000000000000" pitchFamily="2" charset="-78"/>
                  <a:sym typeface="+mn-lt"/>
                </a:rPr>
                <a:t>عنوان را وارد کنید</a:t>
              </a:r>
              <a:endParaRPr lang="zh-CN" altLang="en-US" sz="1800" b="1" dirty="0">
                <a:solidFill>
                  <a:schemeClr val="bg1"/>
                </a:solidFill>
                <a:cs typeface="B Nazanin" panose="00000400000000000000" pitchFamily="2" charset="-78"/>
                <a:sym typeface="+mn-lt"/>
              </a:endParaRPr>
            </a:p>
          </p:txBody>
        </p:sp>
        <p:sp>
          <p:nvSpPr>
            <p:cNvPr id="27" name="iŝļïḋe">
              <a:extLst>
                <a:ext uri="{FF2B5EF4-FFF2-40B4-BE49-F238E27FC236}">
                  <a16:creationId xmlns:a16="http://schemas.microsoft.com/office/drawing/2014/main" id="{791BB12B-58F7-4D5C-9471-E4DF81654F7A}"/>
                </a:ext>
              </a:extLst>
            </p:cNvPr>
            <p:cNvSpPr txBox="1"/>
            <p:nvPr/>
          </p:nvSpPr>
          <p:spPr>
            <a:xfrm>
              <a:off x="1191000" y="1235934"/>
              <a:ext cx="5314438" cy="1468059"/>
            </a:xfrm>
            <a:prstGeom prst="rect">
              <a:avLst/>
            </a:prstGeom>
            <a:noFill/>
          </p:spPr>
          <p:txBody>
            <a:bodyPr wrap="square" lIns="90000" tIns="46800" rIns="90000" bIns="46800" rtlCol="0">
              <a:normAutofit/>
            </a:bodyPr>
            <a:lstStyle/>
            <a:p>
              <a:pPr algn="just" rtl="1">
                <a:lnSpc>
                  <a:spcPct val="150000"/>
                </a:lnSpc>
              </a:pPr>
              <a:r>
                <a:rPr lang="fa-IR" altLang="zh-CN" sz="1400" dirty="0">
                  <a:cs typeface="B Nazanin" panose="00000400000000000000" pitchFamily="2" charset="-78"/>
                  <a:sym typeface="+mn-lt"/>
                </a:rPr>
                <a:t>فونت های یکپارچه خواندن را روان تر می کند.</a:t>
              </a:r>
            </a:p>
            <a:p>
              <a:pPr algn="just" rtl="1">
                <a:lnSpc>
                  <a:spcPct val="150000"/>
                </a:lnSpc>
              </a:pPr>
              <a:r>
                <a:rPr lang="fa-IR" altLang="zh-CN" sz="1400" dirty="0">
                  <a:cs typeface="B Nazanin" panose="00000400000000000000" pitchFamily="2" charset="-78"/>
                  <a:sym typeface="+mn-lt"/>
                </a:rPr>
                <a:t>رنگ تم باعث می شود که </a:t>
              </a:r>
              <a:r>
                <a:rPr lang="en-US" altLang="zh-CN" sz="1400" dirty="0">
                  <a:cs typeface="B Nazanin" panose="00000400000000000000" pitchFamily="2" charset="-78"/>
                  <a:sym typeface="+mn-lt"/>
                </a:rPr>
                <a:t>PPT </a:t>
              </a:r>
              <a:r>
                <a:rPr lang="fa-IR" altLang="zh-CN" sz="1400" dirty="0">
                  <a:cs typeface="B Nazanin" panose="00000400000000000000" pitchFamily="2" charset="-78"/>
                  <a:sym typeface="+mn-lt"/>
                </a:rPr>
                <a:t>تغییر کند.</a:t>
              </a:r>
            </a:p>
            <a:p>
              <a:pPr algn="just" rtl="1">
                <a:lnSpc>
                  <a:spcPct val="150000"/>
                </a:lnSpc>
              </a:pPr>
              <a:r>
                <a:rPr lang="fa-IR" altLang="zh-CN" sz="1400" dirty="0">
                  <a:cs typeface="B Nazanin" panose="00000400000000000000" pitchFamily="2" charset="-78"/>
                  <a:sym typeface="+mn-lt"/>
                </a:rPr>
                <a:t>فاصله را برای انطباق با حروفچینی چینی تنظیم کنید، از خط مرجع در </a:t>
              </a:r>
              <a:r>
                <a:rPr lang="en-US" altLang="zh-CN" sz="1400" dirty="0">
                  <a:cs typeface="B Nazanin" panose="00000400000000000000" pitchFamily="2" charset="-78"/>
                  <a:sym typeface="+mn-lt"/>
                </a:rPr>
                <a:t>PPT </a:t>
              </a:r>
              <a:r>
                <a:rPr lang="fa-IR" altLang="zh-CN" sz="1400" dirty="0">
                  <a:cs typeface="B Nazanin" panose="00000400000000000000" pitchFamily="2" charset="-78"/>
                  <a:sym typeface="+mn-lt"/>
                </a:rPr>
                <a:t>استفاده کنید.</a:t>
              </a:r>
              <a:endParaRPr lang="en-US" sz="1600" b="1" dirty="0">
                <a:solidFill>
                  <a:schemeClr val="tx1">
                    <a:lumMod val="75000"/>
                    <a:lumOff val="25000"/>
                  </a:schemeClr>
                </a:solidFill>
                <a:cs typeface="B Nazanin" panose="00000400000000000000" pitchFamily="2" charset="-78"/>
                <a:sym typeface="+mn-lt"/>
              </a:endParaRPr>
            </a:p>
          </p:txBody>
        </p:sp>
        <p:sp>
          <p:nvSpPr>
            <p:cNvPr id="28" name="íšľíḋé">
              <a:extLst>
                <a:ext uri="{FF2B5EF4-FFF2-40B4-BE49-F238E27FC236}">
                  <a16:creationId xmlns:a16="http://schemas.microsoft.com/office/drawing/2014/main" id="{85E35728-BF93-45B0-A979-0EEBD0BB6897}"/>
                </a:ext>
              </a:extLst>
            </p:cNvPr>
            <p:cNvSpPr txBox="1"/>
            <p:nvPr/>
          </p:nvSpPr>
          <p:spPr>
            <a:xfrm>
              <a:off x="677592" y="1125538"/>
              <a:ext cx="413883" cy="395777"/>
            </a:xfrm>
            <a:prstGeom prst="rect">
              <a:avLst/>
            </a:prstGeom>
            <a:noFill/>
          </p:spPr>
          <p:txBody>
            <a:bodyPr wrap="square" lIns="90000" tIns="46800" rIns="90000" bIns="46800" anchor="ctr">
              <a:prstTxWarp prst="textPlain">
                <a:avLst/>
              </a:prstTxWarp>
              <a:normAutofit fontScale="47500" lnSpcReduction="20000"/>
            </a:bodyPr>
            <a:lstStyle/>
            <a:p>
              <a:pPr algn="r" rtl="1"/>
              <a:r>
                <a:rPr lang="en-US" sz="4800">
                  <a:solidFill>
                    <a:schemeClr val="bg1">
                      <a:lumMod val="85000"/>
                    </a:schemeClr>
                  </a:solidFill>
                  <a:cs typeface="B Nazanin" panose="00000400000000000000" pitchFamily="2" charset="-78"/>
                  <a:sym typeface="+mn-lt"/>
                </a:rPr>
                <a:t>“</a:t>
              </a:r>
            </a:p>
          </p:txBody>
        </p:sp>
      </p:grpSp>
      <p:pic>
        <p:nvPicPr>
          <p:cNvPr id="31" name="Imagen 30">
            <a:extLst>
              <a:ext uri="{FF2B5EF4-FFF2-40B4-BE49-F238E27FC236}">
                <a16:creationId xmlns:a16="http://schemas.microsoft.com/office/drawing/2014/main" id="{F9DC479E-9DFB-482D-8495-8574BCFB5A8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278610" y="483022"/>
            <a:ext cx="1575267" cy="735330"/>
          </a:xfrm>
          <a:prstGeom prst="rect">
            <a:avLst/>
          </a:prstGeom>
        </p:spPr>
      </p:pic>
    </p:spTree>
    <p:extLst>
      <p:ext uri="{BB962C8B-B14F-4D97-AF65-F5344CB8AC3E}">
        <p14:creationId xmlns:p14="http://schemas.microsoft.com/office/powerpoint/2010/main" val="2226061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Wor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1350" y="237099"/>
            <a:ext cx="3505199" cy="794595"/>
            <a:chOff x="2397758" y="935479"/>
            <a:chExt cx="3505199" cy="794595"/>
          </a:xfrm>
        </p:grpSpPr>
        <p:sp>
          <p:nvSpPr>
            <p:cNvPr id="3" name="TextBox 294"/>
            <p:cNvSpPr txBox="1"/>
            <p:nvPr/>
          </p:nvSpPr>
          <p:spPr>
            <a:xfrm>
              <a:off x="2397758" y="935479"/>
              <a:ext cx="3505199" cy="432580"/>
            </a:xfrm>
            <a:prstGeom prst="rect">
              <a:avLst/>
            </a:prstGeom>
            <a:noFill/>
          </p:spPr>
          <p:txBody>
            <a:bodyPr wrap="none" lIns="360000" tIns="0" rIns="0" bIns="0" anchor="b" anchorCtr="0">
              <a:noAutofit/>
            </a:bodyPr>
            <a:lstStyle/>
            <a:p>
              <a:pPr algn="r" rtl="1"/>
              <a:r>
                <a:rPr lang="fa-IR" altLang="zh-CN" sz="2400" b="1" spc="600" dirty="0">
                  <a:solidFill>
                    <a:schemeClr val="accent1">
                      <a:lumMod val="75000"/>
                    </a:schemeClr>
                  </a:solidFill>
                  <a:cs typeface="B Nazanin" panose="00000400000000000000" pitchFamily="2" charset="-78"/>
                  <a:sym typeface="+mn-lt"/>
                </a:rPr>
                <a:t>مشاوره والدین</a:t>
              </a:r>
              <a:endParaRPr lang="zh-CN" altLang="en-US" sz="2400" b="1" spc="600" dirty="0">
                <a:solidFill>
                  <a:schemeClr val="accent1">
                    <a:lumMod val="75000"/>
                  </a:schemeClr>
                </a:solidFill>
                <a:cs typeface="B Nazanin" panose="00000400000000000000" pitchFamily="2" charset="-78"/>
                <a:sym typeface="+mn-lt"/>
              </a:endParaRPr>
            </a:p>
          </p:txBody>
        </p:sp>
        <p:sp>
          <p:nvSpPr>
            <p:cNvPr id="4" name="TextBox 295"/>
            <p:cNvSpPr txBox="1"/>
            <p:nvPr/>
          </p:nvSpPr>
          <p:spPr>
            <a:xfrm>
              <a:off x="2397758" y="1368062"/>
              <a:ext cx="3505199" cy="362012"/>
            </a:xfrm>
            <a:prstGeom prst="rect">
              <a:avLst/>
            </a:prstGeom>
          </p:spPr>
          <p:txBody>
            <a:bodyPr vert="horz" wrap="square" lIns="360000" tIns="0" rIns="0" bIns="0" anchor="ctr" anchorCtr="0">
              <a:normAutofit/>
            </a:bodyPr>
            <a:lstStyle/>
            <a:p>
              <a:pPr algn="r" rtl="1">
                <a:lnSpc>
                  <a:spcPct val="120000"/>
                </a:lnSpc>
              </a:pPr>
              <a:r>
                <a:rPr lang="fa-IR" altLang="zh-CN" sz="900" b="1" spc="600" dirty="0">
                  <a:solidFill>
                    <a:schemeClr val="dk1">
                      <a:lumMod val="100000"/>
                    </a:schemeClr>
                  </a:solidFill>
                  <a:cs typeface="B Nazanin" panose="00000400000000000000" pitchFamily="2" charset="-78"/>
                  <a:sym typeface="+mn-lt"/>
                </a:rPr>
                <a:t>عنوان خود را در اینجا اضافه کنید.</a:t>
              </a:r>
              <a:endParaRPr lang="zh-CN" altLang="en-US" sz="900" b="1" spc="600" dirty="0">
                <a:solidFill>
                  <a:schemeClr val="dk1">
                    <a:lumMod val="100000"/>
                  </a:schemeClr>
                </a:solidFill>
                <a:cs typeface="B Nazanin" panose="00000400000000000000" pitchFamily="2" charset="-78"/>
                <a:sym typeface="+mn-lt"/>
              </a:endParaRPr>
            </a:p>
          </p:txBody>
        </p:sp>
      </p:grpSp>
      <p:sp>
        <p:nvSpPr>
          <p:cNvPr id="9" name="iś1íḍe"/>
          <p:cNvSpPr/>
          <p:nvPr/>
        </p:nvSpPr>
        <p:spPr bwMode="auto">
          <a:xfrm rot="5400000">
            <a:off x="642260" y="3630336"/>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10" name="îs1íḍê"/>
          <p:cNvSpPr/>
          <p:nvPr/>
        </p:nvSpPr>
        <p:spPr bwMode="auto">
          <a:xfrm>
            <a:off x="743639" y="2935700"/>
            <a:ext cx="1887483" cy="546905"/>
          </a:xfrm>
          <a:prstGeom prst="rect">
            <a:avLst/>
          </a:prstGeom>
          <a:solidFill>
            <a:schemeClr val="accent1"/>
          </a:solidFill>
          <a:ln w="19050">
            <a:noFill/>
            <a:round/>
          </a:ln>
          <a:effectLst/>
        </p:spPr>
        <p:txBody>
          <a:bodyPr vert="horz" wrap="none" lIns="91440" tIns="45720" rIns="91440" bIns="45720" numCol="1" rtlCol="0" anchor="ctr" anchorCtr="1" compatLnSpc="1">
            <a:prstTxWarp prst="textNoShape">
              <a:avLst/>
            </a:prstTxWarp>
            <a:normAutofit/>
          </a:bodyPr>
          <a:lstStyle/>
          <a:p>
            <a:pPr algn="ctr" rtl="1"/>
            <a:r>
              <a:rPr lang="fa-IR" altLang="zh-CN" b="1" dirty="0">
                <a:solidFill>
                  <a:schemeClr val="bg1"/>
                </a:solidFill>
                <a:cs typeface="B Nazanin" panose="00000400000000000000" pitchFamily="2" charset="-78"/>
                <a:sym typeface="+mn-lt"/>
              </a:rPr>
              <a:t>عنوان را وارد کنید</a:t>
            </a:r>
            <a:endParaRPr lang="zh-CN" altLang="en-US" b="1" dirty="0">
              <a:solidFill>
                <a:schemeClr val="bg1"/>
              </a:solidFill>
              <a:cs typeface="B Nazanin" panose="00000400000000000000" pitchFamily="2" charset="-78"/>
              <a:sym typeface="+mn-lt"/>
            </a:endParaRPr>
          </a:p>
        </p:txBody>
      </p:sp>
      <p:sp>
        <p:nvSpPr>
          <p:cNvPr id="37" name="íṡ1îḍê"/>
          <p:cNvSpPr/>
          <p:nvPr/>
        </p:nvSpPr>
        <p:spPr bwMode="auto">
          <a:xfrm>
            <a:off x="1346029" y="5256906"/>
            <a:ext cx="682702" cy="682702"/>
          </a:xfrm>
          <a:prstGeom prst="ellipse">
            <a:avLst/>
          </a:prstGeom>
          <a:solidFill>
            <a:schemeClr val="accent1"/>
          </a:solidFill>
          <a:ln w="19050">
            <a:solidFill>
              <a:schemeClr val="bg1"/>
            </a:solidFill>
            <a:round/>
          </a:ln>
          <a:effectLst/>
        </p:spPr>
        <p:txBody>
          <a:bodyPr vert="horz" wrap="none" lIns="91440" tIns="45720" rIns="91440" bIns="45720" numCol="1" rtlCol="0" anchor="ctr" anchorCtr="1" compatLnSpc="1">
            <a:prstTxWarp prst="textNoShape">
              <a:avLst/>
            </a:prstTxWarp>
          </a:bodyPr>
          <a:lstStyle/>
          <a:p>
            <a:pPr algn="ctr" rtl="1"/>
            <a:endParaRPr lang="en-US" sz="1200" b="1">
              <a:solidFill>
                <a:schemeClr val="bg1"/>
              </a:solidFill>
              <a:cs typeface="B Nazanin" panose="00000400000000000000" pitchFamily="2" charset="-78"/>
              <a:sym typeface="+mn-lt"/>
            </a:endParaRPr>
          </a:p>
        </p:txBody>
      </p:sp>
      <p:sp>
        <p:nvSpPr>
          <p:cNvPr id="38" name="íṡ1îḋe"/>
          <p:cNvSpPr/>
          <p:nvPr/>
        </p:nvSpPr>
        <p:spPr bwMode="auto">
          <a:xfrm>
            <a:off x="1514488" y="5417096"/>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endParaRPr lang="en-US" sz="1200" b="1">
              <a:solidFill>
                <a:schemeClr val="bg1"/>
              </a:solidFill>
              <a:cs typeface="B Nazanin" panose="00000400000000000000" pitchFamily="2" charset="-78"/>
              <a:sym typeface="+mn-lt"/>
            </a:endParaRPr>
          </a:p>
        </p:txBody>
      </p:sp>
      <p:sp>
        <p:nvSpPr>
          <p:cNvPr id="12" name="í$ḷiḑe">
            <a:extLst>
              <a:ext uri="{FF2B5EF4-FFF2-40B4-BE49-F238E27FC236}">
                <a16:creationId xmlns:a16="http://schemas.microsoft.com/office/drawing/2014/main" id="{39340196-E1AA-4B49-976A-BF366BB2B662}"/>
              </a:ext>
            </a:extLst>
          </p:cNvPr>
          <p:cNvSpPr/>
          <p:nvPr/>
        </p:nvSpPr>
        <p:spPr bwMode="auto">
          <a:xfrm>
            <a:off x="849319" y="4041899"/>
            <a:ext cx="1676123" cy="8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sp>
        <p:nvSpPr>
          <p:cNvPr id="13" name="ïSļîďe"/>
          <p:cNvSpPr/>
          <p:nvPr/>
        </p:nvSpPr>
        <p:spPr bwMode="auto">
          <a:xfrm rot="5400000">
            <a:off x="2846570" y="3630337"/>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14" name="ïṥḷíḓè"/>
          <p:cNvSpPr/>
          <p:nvPr/>
        </p:nvSpPr>
        <p:spPr bwMode="auto">
          <a:xfrm>
            <a:off x="2947949" y="2935700"/>
            <a:ext cx="1887483" cy="546905"/>
          </a:xfrm>
          <a:prstGeom prst="rect">
            <a:avLst/>
          </a:prstGeom>
          <a:solidFill>
            <a:schemeClr val="accent2"/>
          </a:solidFill>
          <a:ln w="19050">
            <a:noFill/>
            <a:round/>
          </a:ln>
          <a:effectLst/>
        </p:spPr>
        <p:txBody>
          <a:bodyPr vert="horz" wrap="none" lIns="91440" tIns="45720" rIns="91440" bIns="45720" numCol="1" rtlCol="0" anchor="ctr" anchorCtr="1" compatLnSpc="1">
            <a:prstTxWarp prst="textNoShape">
              <a:avLst/>
            </a:prstTxWarp>
            <a:normAutofit/>
          </a:bodyPr>
          <a:lstStyle/>
          <a:p>
            <a:pPr lvl="0" algn="ctr" rtl="1"/>
            <a:r>
              <a:rPr lang="fa-IR" altLang="zh-CN" b="1" dirty="0">
                <a:solidFill>
                  <a:prstClr val="white"/>
                </a:solidFill>
                <a:cs typeface="B Nazanin" panose="00000400000000000000" pitchFamily="2" charset="-78"/>
                <a:sym typeface="+mn-lt"/>
              </a:rPr>
              <a:t>عنوان را وارد کنید</a:t>
            </a:r>
            <a:endParaRPr lang="zh-CN" altLang="en-US" b="1" dirty="0">
              <a:solidFill>
                <a:prstClr val="white"/>
              </a:solidFill>
              <a:cs typeface="B Nazanin" panose="00000400000000000000" pitchFamily="2" charset="-78"/>
              <a:sym typeface="+mn-lt"/>
            </a:endParaRPr>
          </a:p>
        </p:txBody>
      </p:sp>
      <p:sp>
        <p:nvSpPr>
          <p:cNvPr id="35" name="îŝļïďè"/>
          <p:cNvSpPr/>
          <p:nvPr/>
        </p:nvSpPr>
        <p:spPr bwMode="auto">
          <a:xfrm>
            <a:off x="3550339" y="5256905"/>
            <a:ext cx="682702" cy="682702"/>
          </a:xfrm>
          <a:prstGeom prst="ellipse">
            <a:avLst/>
          </a:prstGeom>
          <a:solidFill>
            <a:schemeClr val="accent2"/>
          </a:solidFill>
          <a:ln w="19050">
            <a:solidFill>
              <a:schemeClr val="bg1"/>
            </a:solidFill>
            <a:round/>
          </a:ln>
          <a:effectLst/>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36" name="íṧļïďé"/>
          <p:cNvSpPr/>
          <p:nvPr/>
        </p:nvSpPr>
        <p:spPr bwMode="auto">
          <a:xfrm>
            <a:off x="3718799" y="5417095"/>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16" name="ïṥ1iḋè">
            <a:extLst>
              <a:ext uri="{FF2B5EF4-FFF2-40B4-BE49-F238E27FC236}">
                <a16:creationId xmlns:a16="http://schemas.microsoft.com/office/drawing/2014/main" id="{39340196-E1AA-4B49-976A-BF366BB2B662}"/>
              </a:ext>
            </a:extLst>
          </p:cNvPr>
          <p:cNvSpPr/>
          <p:nvPr/>
        </p:nvSpPr>
        <p:spPr bwMode="auto">
          <a:xfrm>
            <a:off x="3053629" y="4041898"/>
            <a:ext cx="1676123" cy="8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sp>
        <p:nvSpPr>
          <p:cNvPr id="17" name="íṩļïḍè"/>
          <p:cNvSpPr/>
          <p:nvPr/>
        </p:nvSpPr>
        <p:spPr bwMode="auto">
          <a:xfrm rot="5400000">
            <a:off x="5050880" y="3630336"/>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18" name="íŝľïḑê"/>
          <p:cNvSpPr/>
          <p:nvPr/>
        </p:nvSpPr>
        <p:spPr bwMode="auto">
          <a:xfrm>
            <a:off x="5152259" y="2935700"/>
            <a:ext cx="1887483" cy="546905"/>
          </a:xfrm>
          <a:prstGeom prst="rect">
            <a:avLst/>
          </a:prstGeom>
          <a:solidFill>
            <a:schemeClr val="accent3"/>
          </a:solidFill>
          <a:ln w="19050">
            <a:noFill/>
            <a:round/>
          </a:ln>
          <a:effectLst/>
        </p:spPr>
        <p:txBody>
          <a:bodyPr vert="horz" wrap="none" lIns="91440" tIns="45720" rIns="91440" bIns="45720" numCol="1" rtlCol="0" anchor="ctr" anchorCtr="1" compatLnSpc="1">
            <a:prstTxWarp prst="textNoShape">
              <a:avLst/>
            </a:prstTxWarp>
            <a:normAutofit/>
          </a:bodyPr>
          <a:lstStyle/>
          <a:p>
            <a:pPr lvl="0" algn="ctr" rtl="1"/>
            <a:r>
              <a:rPr lang="fa-IR" altLang="zh-CN" b="1" dirty="0">
                <a:solidFill>
                  <a:prstClr val="white"/>
                </a:solidFill>
                <a:cs typeface="B Nazanin" panose="00000400000000000000" pitchFamily="2" charset="-78"/>
                <a:sym typeface="+mn-lt"/>
              </a:rPr>
              <a:t>عنوان را وارد کنید</a:t>
            </a:r>
            <a:endParaRPr lang="zh-CN" altLang="en-US" b="1" dirty="0">
              <a:solidFill>
                <a:prstClr val="white"/>
              </a:solidFill>
              <a:cs typeface="B Nazanin" panose="00000400000000000000" pitchFamily="2" charset="-78"/>
              <a:sym typeface="+mn-lt"/>
            </a:endParaRPr>
          </a:p>
        </p:txBody>
      </p:sp>
      <p:sp>
        <p:nvSpPr>
          <p:cNvPr id="33" name="iSļïdé"/>
          <p:cNvSpPr/>
          <p:nvPr/>
        </p:nvSpPr>
        <p:spPr bwMode="auto">
          <a:xfrm>
            <a:off x="5754649" y="5256903"/>
            <a:ext cx="682702" cy="682702"/>
          </a:xfrm>
          <a:prstGeom prst="ellipse">
            <a:avLst/>
          </a:prstGeom>
          <a:solidFill>
            <a:schemeClr val="accent3"/>
          </a:solidFill>
          <a:ln w="19050">
            <a:solidFill>
              <a:schemeClr val="bg1"/>
            </a:solidFill>
            <a:round/>
          </a:ln>
          <a:effectLst/>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34" name="íṩlîḑé"/>
          <p:cNvSpPr/>
          <p:nvPr/>
        </p:nvSpPr>
        <p:spPr bwMode="auto">
          <a:xfrm>
            <a:off x="5923109" y="5417093"/>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20" name="îS1ïḓè">
            <a:extLst>
              <a:ext uri="{FF2B5EF4-FFF2-40B4-BE49-F238E27FC236}">
                <a16:creationId xmlns:a16="http://schemas.microsoft.com/office/drawing/2014/main" id="{39340196-E1AA-4B49-976A-BF366BB2B662}"/>
              </a:ext>
            </a:extLst>
          </p:cNvPr>
          <p:cNvSpPr/>
          <p:nvPr/>
        </p:nvSpPr>
        <p:spPr bwMode="auto">
          <a:xfrm>
            <a:off x="5257939" y="4041896"/>
            <a:ext cx="1676123" cy="8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sp>
        <p:nvSpPr>
          <p:cNvPr id="21" name="išľíde"/>
          <p:cNvSpPr/>
          <p:nvPr/>
        </p:nvSpPr>
        <p:spPr bwMode="auto">
          <a:xfrm rot="5400000">
            <a:off x="7255190" y="3630336"/>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22" name="ïṣliḍe"/>
          <p:cNvSpPr/>
          <p:nvPr/>
        </p:nvSpPr>
        <p:spPr bwMode="auto">
          <a:xfrm>
            <a:off x="7356569" y="2935700"/>
            <a:ext cx="1887483" cy="546905"/>
          </a:xfrm>
          <a:prstGeom prst="rect">
            <a:avLst/>
          </a:prstGeom>
          <a:solidFill>
            <a:schemeClr val="accent4"/>
          </a:solidFill>
          <a:ln w="19050">
            <a:noFill/>
            <a:round/>
          </a:ln>
          <a:effectLst/>
        </p:spPr>
        <p:txBody>
          <a:bodyPr vert="horz" wrap="none" lIns="91440" tIns="45720" rIns="91440" bIns="45720" numCol="1" rtlCol="0" anchor="ctr" anchorCtr="1" compatLnSpc="1">
            <a:prstTxWarp prst="textNoShape">
              <a:avLst/>
            </a:prstTxWarp>
            <a:normAutofit/>
          </a:bodyPr>
          <a:lstStyle/>
          <a:p>
            <a:pPr lvl="0" algn="ctr" rtl="1"/>
            <a:r>
              <a:rPr lang="fa-IR" altLang="zh-CN" b="1" dirty="0">
                <a:solidFill>
                  <a:prstClr val="white"/>
                </a:solidFill>
                <a:cs typeface="B Nazanin" panose="00000400000000000000" pitchFamily="2" charset="-78"/>
                <a:sym typeface="+mn-lt"/>
              </a:rPr>
              <a:t>عنوان را وارد کنید</a:t>
            </a:r>
            <a:endParaRPr lang="zh-CN" altLang="en-US" b="1" dirty="0">
              <a:solidFill>
                <a:prstClr val="white"/>
              </a:solidFill>
              <a:cs typeface="B Nazanin" panose="00000400000000000000" pitchFamily="2" charset="-78"/>
              <a:sym typeface="+mn-lt"/>
            </a:endParaRPr>
          </a:p>
        </p:txBody>
      </p:sp>
      <p:sp>
        <p:nvSpPr>
          <p:cNvPr id="31" name="ïŝlïḑê"/>
          <p:cNvSpPr/>
          <p:nvPr/>
        </p:nvSpPr>
        <p:spPr bwMode="auto">
          <a:xfrm>
            <a:off x="7958959" y="5256902"/>
            <a:ext cx="682702" cy="682702"/>
          </a:xfrm>
          <a:prstGeom prst="ellipse">
            <a:avLst/>
          </a:prstGeom>
          <a:solidFill>
            <a:schemeClr val="accent4"/>
          </a:solidFill>
          <a:ln w="19050">
            <a:solidFill>
              <a:schemeClr val="bg1"/>
            </a:solidFill>
            <a:round/>
          </a:ln>
          <a:effectLst/>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32" name="ï$ľíḑé"/>
          <p:cNvSpPr/>
          <p:nvPr/>
        </p:nvSpPr>
        <p:spPr bwMode="auto">
          <a:xfrm>
            <a:off x="8127418" y="5417092"/>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24" name="iṧḻïḋè">
            <a:extLst>
              <a:ext uri="{FF2B5EF4-FFF2-40B4-BE49-F238E27FC236}">
                <a16:creationId xmlns:a16="http://schemas.microsoft.com/office/drawing/2014/main" id="{39340196-E1AA-4B49-976A-BF366BB2B662}"/>
              </a:ext>
            </a:extLst>
          </p:cNvPr>
          <p:cNvSpPr/>
          <p:nvPr/>
        </p:nvSpPr>
        <p:spPr bwMode="auto">
          <a:xfrm>
            <a:off x="7462249" y="4041895"/>
            <a:ext cx="1676123" cy="8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sp>
        <p:nvSpPr>
          <p:cNvPr id="25" name="iṡ1ïḑé"/>
          <p:cNvSpPr/>
          <p:nvPr/>
        </p:nvSpPr>
        <p:spPr bwMode="auto">
          <a:xfrm rot="5400000">
            <a:off x="9459500" y="3630336"/>
            <a:ext cx="2090241" cy="1890765"/>
          </a:xfrm>
          <a:prstGeom prst="rect">
            <a:avLst/>
          </a:prstGeom>
          <a:solidFill>
            <a:schemeClr val="bg1">
              <a:lumMod val="95000"/>
            </a:schemeClr>
          </a:solidFill>
          <a:ln w="19050">
            <a:noFill/>
            <a:round/>
          </a:ln>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26" name="îŝḻídè"/>
          <p:cNvSpPr/>
          <p:nvPr/>
        </p:nvSpPr>
        <p:spPr bwMode="auto">
          <a:xfrm>
            <a:off x="9560879" y="2935700"/>
            <a:ext cx="1887483" cy="546905"/>
          </a:xfrm>
          <a:prstGeom prst="rect">
            <a:avLst/>
          </a:prstGeom>
          <a:solidFill>
            <a:schemeClr val="accent5"/>
          </a:solidFill>
          <a:ln w="19050">
            <a:noFill/>
            <a:round/>
          </a:ln>
          <a:effectLst/>
        </p:spPr>
        <p:txBody>
          <a:bodyPr vert="horz" wrap="none" lIns="91440" tIns="45720" rIns="91440" bIns="45720" numCol="1" rtlCol="0" anchor="ctr" anchorCtr="1" compatLnSpc="1">
            <a:prstTxWarp prst="textNoShape">
              <a:avLst/>
            </a:prstTxWarp>
            <a:normAutofit/>
          </a:bodyPr>
          <a:lstStyle/>
          <a:p>
            <a:pPr lvl="0" algn="ctr" rtl="1"/>
            <a:r>
              <a:rPr lang="fa-IR" altLang="zh-CN" b="1" dirty="0">
                <a:solidFill>
                  <a:prstClr val="white"/>
                </a:solidFill>
                <a:cs typeface="B Nazanin" panose="00000400000000000000" pitchFamily="2" charset="-78"/>
                <a:sym typeface="+mn-lt"/>
              </a:rPr>
              <a:t>عنوان را وارد کنید</a:t>
            </a:r>
            <a:endParaRPr lang="zh-CN" altLang="en-US" b="1" dirty="0">
              <a:solidFill>
                <a:prstClr val="white"/>
              </a:solidFill>
              <a:cs typeface="B Nazanin" panose="00000400000000000000" pitchFamily="2" charset="-78"/>
              <a:sym typeface="+mn-lt"/>
            </a:endParaRPr>
          </a:p>
        </p:txBody>
      </p:sp>
      <p:sp>
        <p:nvSpPr>
          <p:cNvPr id="29" name="íś1iḑê"/>
          <p:cNvSpPr/>
          <p:nvPr/>
        </p:nvSpPr>
        <p:spPr bwMode="auto">
          <a:xfrm>
            <a:off x="10163269" y="5256900"/>
            <a:ext cx="682702" cy="682702"/>
          </a:xfrm>
          <a:prstGeom prst="ellipse">
            <a:avLst/>
          </a:prstGeom>
          <a:solidFill>
            <a:schemeClr val="accent5"/>
          </a:solidFill>
          <a:ln w="19050">
            <a:solidFill>
              <a:schemeClr val="bg1"/>
            </a:solidFill>
            <a:round/>
          </a:ln>
          <a:effectLst/>
        </p:spPr>
        <p:txBody>
          <a:bodyPr vert="horz" wrap="none" lIns="91440" tIns="45720" rIns="91440" bIns="45720" numCol="1" rtlCol="0" anchor="ctr" anchorCtr="1" compatLnSpc="1">
            <a:prstTxWarp prst="textNoShape">
              <a:avLst/>
            </a:prstTxWarp>
          </a:body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30" name="íšľídé"/>
          <p:cNvSpPr/>
          <p:nvPr/>
        </p:nvSpPr>
        <p:spPr bwMode="auto">
          <a:xfrm>
            <a:off x="10331728" y="5417090"/>
            <a:ext cx="345783" cy="362322"/>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vert="horz" wrap="none" lIns="91440" tIns="45720" rIns="91440" bIns="45720" numCol="1" rtlCol="0" anchor="ctr" anchorCtr="1" compatLnSpc="1">
            <a:prstTxWarp prst="textNoShape">
              <a:avLst/>
            </a:prstTxWarp>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endParaRPr lang="en-US" sz="1200" b="1">
              <a:solidFill>
                <a:schemeClr val="tx1">
                  <a:lumMod val="75000"/>
                  <a:lumOff val="25000"/>
                </a:schemeClr>
              </a:solidFill>
              <a:cs typeface="B Nazanin" panose="00000400000000000000" pitchFamily="2" charset="-78"/>
              <a:sym typeface="+mn-lt"/>
            </a:endParaRPr>
          </a:p>
        </p:txBody>
      </p:sp>
      <p:sp>
        <p:nvSpPr>
          <p:cNvPr id="28" name="iŝlîḍè">
            <a:extLst>
              <a:ext uri="{FF2B5EF4-FFF2-40B4-BE49-F238E27FC236}">
                <a16:creationId xmlns:a16="http://schemas.microsoft.com/office/drawing/2014/main" id="{39340196-E1AA-4B49-976A-BF366BB2B662}"/>
              </a:ext>
            </a:extLst>
          </p:cNvPr>
          <p:cNvSpPr/>
          <p:nvPr/>
        </p:nvSpPr>
        <p:spPr bwMode="auto">
          <a:xfrm>
            <a:off x="9666559" y="4041893"/>
            <a:ext cx="1676123" cy="89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rtl="1">
              <a:lnSpc>
                <a:spcPct val="130000"/>
              </a:lnSpc>
            </a:pPr>
            <a:r>
              <a:rPr lang="fa-IR" altLang="zh-CN" sz="1100" dirty="0">
                <a:cs typeface="B Nazanin" panose="00000400000000000000" pitchFamily="2" charset="-78"/>
                <a:sym typeface="+mn-lt"/>
              </a:rPr>
              <a:t>فونت های کپی پیست تنها گزینه برای حفظ متن را انتخاب کنید.</a:t>
            </a:r>
            <a:endParaRPr lang="en-US" altLang="zh-CN" sz="1100" dirty="0">
              <a:cs typeface="B Nazanin" panose="00000400000000000000" pitchFamily="2" charset="-78"/>
              <a:sym typeface="+mn-lt"/>
            </a:endParaRPr>
          </a:p>
        </p:txBody>
      </p:sp>
      <p:grpSp>
        <p:nvGrpSpPr>
          <p:cNvPr id="47" name="Grupo 46">
            <a:extLst>
              <a:ext uri="{FF2B5EF4-FFF2-40B4-BE49-F238E27FC236}">
                <a16:creationId xmlns:a16="http://schemas.microsoft.com/office/drawing/2014/main" id="{6D3E598B-2DE7-4E42-AC8F-37137C35761E}"/>
              </a:ext>
            </a:extLst>
          </p:cNvPr>
          <p:cNvGrpSpPr/>
          <p:nvPr/>
        </p:nvGrpSpPr>
        <p:grpSpPr>
          <a:xfrm>
            <a:off x="353525" y="407759"/>
            <a:ext cx="495794" cy="523843"/>
            <a:chOff x="11342681" y="5939555"/>
            <a:chExt cx="685074" cy="723831"/>
          </a:xfrm>
        </p:grpSpPr>
        <p:sp>
          <p:nvSpPr>
            <p:cNvPr id="42" name="Forma libre: forma 41">
              <a:extLst>
                <a:ext uri="{FF2B5EF4-FFF2-40B4-BE49-F238E27FC236}">
                  <a16:creationId xmlns:a16="http://schemas.microsoft.com/office/drawing/2014/main" id="{951C664E-4161-41E8-AEC7-76B40FA1AEB9}"/>
                </a:ext>
              </a:extLst>
            </p:cNvPr>
            <p:cNvSpPr/>
            <p:nvPr/>
          </p:nvSpPr>
          <p:spPr>
            <a:xfrm>
              <a:off x="11421478" y="6285035"/>
              <a:ext cx="476266" cy="378351"/>
            </a:xfrm>
            <a:custGeom>
              <a:avLst/>
              <a:gdLst>
                <a:gd name="connsiteX0" fmla="*/ 83 w 476266"/>
                <a:gd name="connsiteY0" fmla="*/ 80307 h 378351"/>
                <a:gd name="connsiteX1" fmla="*/ 5 w 476266"/>
                <a:gd name="connsiteY1" fmla="*/ 7642 h 378351"/>
                <a:gd name="connsiteX2" fmla="*/ 7889 w 476266"/>
                <a:gd name="connsiteY2" fmla="*/ 496 h 378351"/>
                <a:gd name="connsiteX3" fmla="*/ 19114 w 476266"/>
                <a:gd name="connsiteY3" fmla="*/ 651 h 378351"/>
                <a:gd name="connsiteX4" fmla="*/ 27503 w 476266"/>
                <a:gd name="connsiteY4" fmla="*/ 8496 h 378351"/>
                <a:gd name="connsiteX5" fmla="*/ 27503 w 476266"/>
                <a:gd name="connsiteY5" fmla="*/ 139030 h 378351"/>
                <a:gd name="connsiteX6" fmla="*/ 208875 w 476266"/>
                <a:gd name="connsiteY6" fmla="*/ 348599 h 378351"/>
                <a:gd name="connsiteX7" fmla="*/ 396734 w 476266"/>
                <a:gd name="connsiteY7" fmla="*/ 278147 h 378351"/>
                <a:gd name="connsiteX8" fmla="*/ 448582 w 476266"/>
                <a:gd name="connsiteY8" fmla="*/ 146371 h 378351"/>
                <a:gd name="connsiteX9" fmla="*/ 455690 w 476266"/>
                <a:gd name="connsiteY9" fmla="*/ 139263 h 378351"/>
                <a:gd name="connsiteX10" fmla="*/ 464156 w 476266"/>
                <a:gd name="connsiteY10" fmla="*/ 139263 h 378351"/>
                <a:gd name="connsiteX11" fmla="*/ 476002 w 476266"/>
                <a:gd name="connsiteY11" fmla="*/ 151886 h 378351"/>
                <a:gd name="connsiteX12" fmla="*/ 392695 w 476266"/>
                <a:gd name="connsiteY12" fmla="*/ 321063 h 378351"/>
                <a:gd name="connsiteX13" fmla="*/ 222507 w 476266"/>
                <a:gd name="connsiteY13" fmla="*/ 377805 h 378351"/>
                <a:gd name="connsiteX14" fmla="*/ 60787 w 476266"/>
                <a:gd name="connsiteY14" fmla="*/ 298693 h 378351"/>
                <a:gd name="connsiteX15" fmla="*/ 1947 w 476266"/>
                <a:gd name="connsiteY15" fmla="*/ 169829 h 378351"/>
                <a:gd name="connsiteX16" fmla="*/ 122 w 476266"/>
                <a:gd name="connsiteY16" fmla="*/ 97940 h 378351"/>
                <a:gd name="connsiteX17" fmla="*/ 122 w 476266"/>
                <a:gd name="connsiteY17" fmla="*/ 80307 h 37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66" h="378351">
                  <a:moveTo>
                    <a:pt x="83" y="80307"/>
                  </a:moveTo>
                  <a:cubicBezTo>
                    <a:pt x="83" y="56073"/>
                    <a:pt x="200" y="31877"/>
                    <a:pt x="5" y="7642"/>
                  </a:cubicBezTo>
                  <a:cubicBezTo>
                    <a:pt x="-34" y="1738"/>
                    <a:pt x="1015" y="-1252"/>
                    <a:pt x="7889" y="496"/>
                  </a:cubicBezTo>
                  <a:cubicBezTo>
                    <a:pt x="11424" y="1389"/>
                    <a:pt x="15385" y="1000"/>
                    <a:pt x="19114" y="651"/>
                  </a:cubicBezTo>
                  <a:cubicBezTo>
                    <a:pt x="27503" y="-126"/>
                    <a:pt x="27503" y="-281"/>
                    <a:pt x="27503" y="8496"/>
                  </a:cubicBezTo>
                  <a:cubicBezTo>
                    <a:pt x="27503" y="51995"/>
                    <a:pt x="27503" y="95532"/>
                    <a:pt x="27503" y="139030"/>
                  </a:cubicBezTo>
                  <a:cubicBezTo>
                    <a:pt x="27658" y="245096"/>
                    <a:pt x="103780" y="334385"/>
                    <a:pt x="208875" y="348599"/>
                  </a:cubicBezTo>
                  <a:cubicBezTo>
                    <a:pt x="283289" y="358658"/>
                    <a:pt x="346517" y="334501"/>
                    <a:pt x="396734" y="278147"/>
                  </a:cubicBezTo>
                  <a:cubicBezTo>
                    <a:pt x="430173" y="240669"/>
                    <a:pt x="446485" y="196238"/>
                    <a:pt x="448582" y="146371"/>
                  </a:cubicBezTo>
                  <a:cubicBezTo>
                    <a:pt x="448815" y="141244"/>
                    <a:pt x="450563" y="138991"/>
                    <a:pt x="455690" y="139263"/>
                  </a:cubicBezTo>
                  <a:cubicBezTo>
                    <a:pt x="458486" y="139419"/>
                    <a:pt x="461321" y="139263"/>
                    <a:pt x="464156" y="139263"/>
                  </a:cubicBezTo>
                  <a:cubicBezTo>
                    <a:pt x="476468" y="139263"/>
                    <a:pt x="476818" y="139263"/>
                    <a:pt x="476002" y="151886"/>
                  </a:cubicBezTo>
                  <a:cubicBezTo>
                    <a:pt x="471613" y="219735"/>
                    <a:pt x="444349" y="276594"/>
                    <a:pt x="392695" y="321063"/>
                  </a:cubicBezTo>
                  <a:cubicBezTo>
                    <a:pt x="343837" y="363125"/>
                    <a:pt x="286551" y="381883"/>
                    <a:pt x="222507" y="377805"/>
                  </a:cubicBezTo>
                  <a:cubicBezTo>
                    <a:pt x="158075" y="373689"/>
                    <a:pt x="104013" y="346735"/>
                    <a:pt x="60787" y="298693"/>
                  </a:cubicBezTo>
                  <a:cubicBezTo>
                    <a:pt x="27736" y="261952"/>
                    <a:pt x="8394" y="218803"/>
                    <a:pt x="1947" y="169829"/>
                  </a:cubicBezTo>
                  <a:cubicBezTo>
                    <a:pt x="-1199" y="145943"/>
                    <a:pt x="510" y="121903"/>
                    <a:pt x="122" y="97940"/>
                  </a:cubicBezTo>
                  <a:cubicBezTo>
                    <a:pt x="44" y="92075"/>
                    <a:pt x="122" y="86172"/>
                    <a:pt x="122" y="80307"/>
                  </a:cubicBezTo>
                  <a:close/>
                </a:path>
              </a:pathLst>
            </a:custGeom>
            <a:solidFill>
              <a:schemeClr val="accent2"/>
            </a:solidFill>
            <a:ln w="3842" cap="flat">
              <a:noFill/>
              <a:prstDash val="solid"/>
              <a:miter/>
            </a:ln>
          </p:spPr>
          <p:txBody>
            <a:bodyPr rtlCol="0" anchor="ctr"/>
            <a:lstStyle/>
            <a:p>
              <a:pPr algn="r" rtl="1"/>
              <a:endParaRPr lang="LID4096">
                <a:cs typeface="B Nazanin" panose="00000400000000000000" pitchFamily="2" charset="-78"/>
              </a:endParaRPr>
            </a:p>
          </p:txBody>
        </p:sp>
        <p:sp>
          <p:nvSpPr>
            <p:cNvPr id="43" name="Forma libre: forma 42">
              <a:extLst>
                <a:ext uri="{FF2B5EF4-FFF2-40B4-BE49-F238E27FC236}">
                  <a16:creationId xmlns:a16="http://schemas.microsoft.com/office/drawing/2014/main" id="{AC782660-576C-428A-A732-042148D28240}"/>
                </a:ext>
              </a:extLst>
            </p:cNvPr>
            <p:cNvSpPr/>
            <p:nvPr/>
          </p:nvSpPr>
          <p:spPr>
            <a:xfrm>
              <a:off x="11740211" y="5939555"/>
              <a:ext cx="287544" cy="350792"/>
            </a:xfrm>
            <a:custGeom>
              <a:avLst/>
              <a:gdLst>
                <a:gd name="connsiteX0" fmla="*/ 54 w 287544"/>
                <a:gd name="connsiteY0" fmla="*/ 62304 h 350792"/>
                <a:gd name="connsiteX1" fmla="*/ 5141 w 287544"/>
                <a:gd name="connsiteY1" fmla="*/ 29292 h 350792"/>
                <a:gd name="connsiteX2" fmla="*/ 44639 w 287544"/>
                <a:gd name="connsiteY2" fmla="*/ 1406 h 350792"/>
                <a:gd name="connsiteX3" fmla="*/ 72758 w 287544"/>
                <a:gd name="connsiteY3" fmla="*/ 3154 h 350792"/>
                <a:gd name="connsiteX4" fmla="*/ 87012 w 287544"/>
                <a:gd name="connsiteY4" fmla="*/ 1523 h 350792"/>
                <a:gd name="connsiteX5" fmla="*/ 108372 w 287544"/>
                <a:gd name="connsiteY5" fmla="*/ 8708 h 350792"/>
                <a:gd name="connsiteX6" fmla="*/ 104139 w 287544"/>
                <a:gd name="connsiteY6" fmla="*/ 30845 h 350792"/>
                <a:gd name="connsiteX7" fmla="*/ 81108 w 287544"/>
                <a:gd name="connsiteY7" fmla="*/ 29447 h 350792"/>
                <a:gd name="connsiteX8" fmla="*/ 71593 w 287544"/>
                <a:gd name="connsiteY8" fmla="*/ 24165 h 350792"/>
                <a:gd name="connsiteX9" fmla="*/ 40678 w 287544"/>
                <a:gd name="connsiteY9" fmla="*/ 22184 h 350792"/>
                <a:gd name="connsiteX10" fmla="*/ 26891 w 287544"/>
                <a:gd name="connsiteY10" fmla="*/ 31350 h 350792"/>
                <a:gd name="connsiteX11" fmla="*/ 21220 w 287544"/>
                <a:gd name="connsiteY11" fmla="*/ 74887 h 350792"/>
                <a:gd name="connsiteX12" fmla="*/ 46659 w 287544"/>
                <a:gd name="connsiteY12" fmla="*/ 196877 h 350792"/>
                <a:gd name="connsiteX13" fmla="*/ 58582 w 287544"/>
                <a:gd name="connsiteY13" fmla="*/ 241812 h 350792"/>
                <a:gd name="connsiteX14" fmla="*/ 119752 w 287544"/>
                <a:gd name="connsiteY14" fmla="*/ 300885 h 350792"/>
                <a:gd name="connsiteX15" fmla="*/ 220458 w 287544"/>
                <a:gd name="connsiteY15" fmla="*/ 258862 h 350792"/>
                <a:gd name="connsiteX16" fmla="*/ 233624 w 287544"/>
                <a:gd name="connsiteY16" fmla="*/ 227054 h 350792"/>
                <a:gd name="connsiteX17" fmla="*/ 261821 w 287544"/>
                <a:gd name="connsiteY17" fmla="*/ 108404 h 350792"/>
                <a:gd name="connsiteX18" fmla="*/ 265588 w 287544"/>
                <a:gd name="connsiteY18" fmla="*/ 49604 h 350792"/>
                <a:gd name="connsiteX19" fmla="*/ 265471 w 287544"/>
                <a:gd name="connsiteY19" fmla="*/ 48206 h 350792"/>
                <a:gd name="connsiteX20" fmla="*/ 236227 w 287544"/>
                <a:gd name="connsiteY20" fmla="*/ 22340 h 350792"/>
                <a:gd name="connsiteX21" fmla="*/ 215876 w 287544"/>
                <a:gd name="connsiteY21" fmla="*/ 24126 h 350792"/>
                <a:gd name="connsiteX22" fmla="*/ 206050 w 287544"/>
                <a:gd name="connsiteY22" fmla="*/ 28981 h 350792"/>
                <a:gd name="connsiteX23" fmla="*/ 181931 w 287544"/>
                <a:gd name="connsiteY23" fmla="*/ 30457 h 350792"/>
                <a:gd name="connsiteX24" fmla="*/ 178669 w 287544"/>
                <a:gd name="connsiteY24" fmla="*/ 8552 h 350792"/>
                <a:gd name="connsiteX25" fmla="*/ 202088 w 287544"/>
                <a:gd name="connsiteY25" fmla="*/ 2571 h 350792"/>
                <a:gd name="connsiteX26" fmla="*/ 210904 w 287544"/>
                <a:gd name="connsiteY26" fmla="*/ 3697 h 350792"/>
                <a:gd name="connsiteX27" fmla="*/ 245353 w 287544"/>
                <a:gd name="connsiteY27" fmla="*/ 1678 h 350792"/>
                <a:gd name="connsiteX28" fmla="*/ 281822 w 287544"/>
                <a:gd name="connsiteY28" fmla="*/ 27699 h 350792"/>
                <a:gd name="connsiteX29" fmla="*/ 286599 w 287544"/>
                <a:gd name="connsiteY29" fmla="*/ 82771 h 350792"/>
                <a:gd name="connsiteX30" fmla="*/ 259490 w 287544"/>
                <a:gd name="connsiteY30" fmla="*/ 208761 h 350792"/>
                <a:gd name="connsiteX31" fmla="*/ 243955 w 287544"/>
                <a:gd name="connsiteY31" fmla="*/ 259872 h 350792"/>
                <a:gd name="connsiteX32" fmla="*/ 191641 w 287544"/>
                <a:gd name="connsiteY32" fmla="*/ 314400 h 350792"/>
                <a:gd name="connsiteX33" fmla="*/ 174280 w 287544"/>
                <a:gd name="connsiteY33" fmla="*/ 331994 h 350792"/>
                <a:gd name="connsiteX34" fmla="*/ 144297 w 287544"/>
                <a:gd name="connsiteY34" fmla="*/ 350791 h 350792"/>
                <a:gd name="connsiteX35" fmla="*/ 113382 w 287544"/>
                <a:gd name="connsiteY35" fmla="*/ 332266 h 350792"/>
                <a:gd name="connsiteX36" fmla="*/ 95517 w 287544"/>
                <a:gd name="connsiteY36" fmla="*/ 314167 h 350792"/>
                <a:gd name="connsiteX37" fmla="*/ 33027 w 287544"/>
                <a:gd name="connsiteY37" fmla="*/ 230277 h 350792"/>
                <a:gd name="connsiteX38" fmla="*/ 10851 w 287544"/>
                <a:gd name="connsiteY38" fmla="*/ 141339 h 350792"/>
                <a:gd name="connsiteX39" fmla="*/ 92 w 287544"/>
                <a:gd name="connsiteY39" fmla="*/ 62265 h 35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7544" h="350792">
                  <a:moveTo>
                    <a:pt x="54" y="62304"/>
                  </a:moveTo>
                  <a:cubicBezTo>
                    <a:pt x="-296" y="54031"/>
                    <a:pt x="1025" y="41487"/>
                    <a:pt x="5141" y="29292"/>
                  </a:cubicBezTo>
                  <a:cubicBezTo>
                    <a:pt x="12093" y="8785"/>
                    <a:pt x="22968" y="940"/>
                    <a:pt x="44639" y="1406"/>
                  </a:cubicBezTo>
                  <a:cubicBezTo>
                    <a:pt x="54038" y="1600"/>
                    <a:pt x="63476" y="1406"/>
                    <a:pt x="72758" y="3154"/>
                  </a:cubicBezTo>
                  <a:cubicBezTo>
                    <a:pt x="77652" y="4086"/>
                    <a:pt x="82157" y="3814"/>
                    <a:pt x="87012" y="1523"/>
                  </a:cubicBezTo>
                  <a:cubicBezTo>
                    <a:pt x="95090" y="-2245"/>
                    <a:pt x="104139" y="1290"/>
                    <a:pt x="108372" y="8708"/>
                  </a:cubicBezTo>
                  <a:cubicBezTo>
                    <a:pt x="112761" y="16397"/>
                    <a:pt x="111013" y="25602"/>
                    <a:pt x="104139" y="30845"/>
                  </a:cubicBezTo>
                  <a:cubicBezTo>
                    <a:pt x="96838" y="36438"/>
                    <a:pt x="87516" y="36127"/>
                    <a:pt x="81108" y="29447"/>
                  </a:cubicBezTo>
                  <a:cubicBezTo>
                    <a:pt x="78351" y="26534"/>
                    <a:pt x="75516" y="24631"/>
                    <a:pt x="71593" y="24165"/>
                  </a:cubicBezTo>
                  <a:cubicBezTo>
                    <a:pt x="61301" y="23039"/>
                    <a:pt x="51048" y="21757"/>
                    <a:pt x="40678" y="22184"/>
                  </a:cubicBezTo>
                  <a:cubicBezTo>
                    <a:pt x="34114" y="22456"/>
                    <a:pt x="29648" y="25330"/>
                    <a:pt x="26891" y="31350"/>
                  </a:cubicBezTo>
                  <a:cubicBezTo>
                    <a:pt x="20521" y="45293"/>
                    <a:pt x="20133" y="60012"/>
                    <a:pt x="21220" y="74887"/>
                  </a:cubicBezTo>
                  <a:cubicBezTo>
                    <a:pt x="24327" y="116677"/>
                    <a:pt x="36367" y="156602"/>
                    <a:pt x="46659" y="196877"/>
                  </a:cubicBezTo>
                  <a:cubicBezTo>
                    <a:pt x="50504" y="211868"/>
                    <a:pt x="52640" y="227365"/>
                    <a:pt x="58582" y="241812"/>
                  </a:cubicBezTo>
                  <a:cubicBezTo>
                    <a:pt x="70389" y="270397"/>
                    <a:pt x="89264" y="292030"/>
                    <a:pt x="119752" y="300885"/>
                  </a:cubicBezTo>
                  <a:cubicBezTo>
                    <a:pt x="159328" y="312342"/>
                    <a:pt x="198903" y="295447"/>
                    <a:pt x="220458" y="258862"/>
                  </a:cubicBezTo>
                  <a:cubicBezTo>
                    <a:pt x="226323" y="248881"/>
                    <a:pt x="231100" y="238395"/>
                    <a:pt x="233624" y="227054"/>
                  </a:cubicBezTo>
                  <a:cubicBezTo>
                    <a:pt x="242441" y="187362"/>
                    <a:pt x="254791" y="148485"/>
                    <a:pt x="261821" y="108404"/>
                  </a:cubicBezTo>
                  <a:cubicBezTo>
                    <a:pt x="265238" y="88985"/>
                    <a:pt x="268734" y="69489"/>
                    <a:pt x="265588" y="49604"/>
                  </a:cubicBezTo>
                  <a:cubicBezTo>
                    <a:pt x="265510" y="49138"/>
                    <a:pt x="265510" y="48672"/>
                    <a:pt x="265471" y="48206"/>
                  </a:cubicBezTo>
                  <a:cubicBezTo>
                    <a:pt x="263025" y="26923"/>
                    <a:pt x="257354" y="21757"/>
                    <a:pt x="236227" y="22340"/>
                  </a:cubicBezTo>
                  <a:cubicBezTo>
                    <a:pt x="229430" y="22534"/>
                    <a:pt x="222633" y="23388"/>
                    <a:pt x="215876" y="24126"/>
                  </a:cubicBezTo>
                  <a:cubicBezTo>
                    <a:pt x="212069" y="24553"/>
                    <a:pt x="208924" y="26146"/>
                    <a:pt x="206050" y="28981"/>
                  </a:cubicBezTo>
                  <a:cubicBezTo>
                    <a:pt x="198476" y="36360"/>
                    <a:pt x="189233" y="36710"/>
                    <a:pt x="181931" y="30457"/>
                  </a:cubicBezTo>
                  <a:cubicBezTo>
                    <a:pt x="175911" y="25330"/>
                    <a:pt x="174436" y="15465"/>
                    <a:pt x="178669" y="8552"/>
                  </a:cubicBezTo>
                  <a:cubicBezTo>
                    <a:pt x="183601" y="474"/>
                    <a:pt x="192495" y="-1895"/>
                    <a:pt x="202088" y="2571"/>
                  </a:cubicBezTo>
                  <a:cubicBezTo>
                    <a:pt x="205040" y="3969"/>
                    <a:pt x="207758" y="4202"/>
                    <a:pt x="210904" y="3697"/>
                  </a:cubicBezTo>
                  <a:cubicBezTo>
                    <a:pt x="222323" y="1756"/>
                    <a:pt x="233819" y="1484"/>
                    <a:pt x="245353" y="1678"/>
                  </a:cubicBezTo>
                  <a:cubicBezTo>
                    <a:pt x="265394" y="1989"/>
                    <a:pt x="274948" y="8785"/>
                    <a:pt x="281822" y="27699"/>
                  </a:cubicBezTo>
                  <a:cubicBezTo>
                    <a:pt x="288308" y="45642"/>
                    <a:pt x="288269" y="64168"/>
                    <a:pt x="286599" y="82771"/>
                  </a:cubicBezTo>
                  <a:cubicBezTo>
                    <a:pt x="282754" y="125881"/>
                    <a:pt x="269821" y="167049"/>
                    <a:pt x="259490" y="208761"/>
                  </a:cubicBezTo>
                  <a:cubicBezTo>
                    <a:pt x="255179" y="226083"/>
                    <a:pt x="252189" y="243677"/>
                    <a:pt x="243955" y="259872"/>
                  </a:cubicBezTo>
                  <a:cubicBezTo>
                    <a:pt x="231993" y="283408"/>
                    <a:pt x="215176" y="302089"/>
                    <a:pt x="191641" y="314400"/>
                  </a:cubicBezTo>
                  <a:cubicBezTo>
                    <a:pt x="183951" y="318439"/>
                    <a:pt x="178125" y="323721"/>
                    <a:pt x="174280" y="331994"/>
                  </a:cubicBezTo>
                  <a:cubicBezTo>
                    <a:pt x="168571" y="344305"/>
                    <a:pt x="157813" y="350714"/>
                    <a:pt x="144297" y="350791"/>
                  </a:cubicBezTo>
                  <a:cubicBezTo>
                    <a:pt x="130549" y="350869"/>
                    <a:pt x="119363" y="344888"/>
                    <a:pt x="113382" y="332266"/>
                  </a:cubicBezTo>
                  <a:cubicBezTo>
                    <a:pt x="109382" y="323838"/>
                    <a:pt x="103440" y="318401"/>
                    <a:pt x="95517" y="314167"/>
                  </a:cubicBezTo>
                  <a:cubicBezTo>
                    <a:pt x="61573" y="296030"/>
                    <a:pt x="41688" y="266863"/>
                    <a:pt x="33027" y="230277"/>
                  </a:cubicBezTo>
                  <a:cubicBezTo>
                    <a:pt x="25997" y="200528"/>
                    <a:pt x="17531" y="171166"/>
                    <a:pt x="10851" y="141339"/>
                  </a:cubicBezTo>
                  <a:cubicBezTo>
                    <a:pt x="5336" y="116793"/>
                    <a:pt x="170" y="92170"/>
                    <a:pt x="92" y="62265"/>
                  </a:cubicBezTo>
                  <a:close/>
                </a:path>
              </a:pathLst>
            </a:custGeom>
            <a:solidFill>
              <a:schemeClr val="accent2"/>
            </a:solidFill>
            <a:ln w="3842" cap="flat">
              <a:noFill/>
              <a:prstDash val="solid"/>
              <a:miter/>
            </a:ln>
          </p:spPr>
          <p:txBody>
            <a:bodyPr rtlCol="0" anchor="ctr"/>
            <a:lstStyle/>
            <a:p>
              <a:pPr algn="r" rtl="1"/>
              <a:endParaRPr lang="LID4096">
                <a:cs typeface="B Nazanin" panose="00000400000000000000" pitchFamily="2" charset="-78"/>
              </a:endParaRPr>
            </a:p>
          </p:txBody>
        </p:sp>
        <p:sp>
          <p:nvSpPr>
            <p:cNvPr id="44" name="Forma libre: forma 43">
              <a:extLst>
                <a:ext uri="{FF2B5EF4-FFF2-40B4-BE49-F238E27FC236}">
                  <a16:creationId xmlns:a16="http://schemas.microsoft.com/office/drawing/2014/main" id="{8719C02A-1ADC-4AE2-A448-2B43A124CCF1}"/>
                </a:ext>
              </a:extLst>
            </p:cNvPr>
            <p:cNvSpPr/>
            <p:nvPr/>
          </p:nvSpPr>
          <p:spPr>
            <a:xfrm>
              <a:off x="11342681" y="6079622"/>
              <a:ext cx="185258" cy="200358"/>
            </a:xfrm>
            <a:custGeom>
              <a:avLst/>
              <a:gdLst>
                <a:gd name="connsiteX0" fmla="*/ 185257 w 185258"/>
                <a:gd name="connsiteY0" fmla="*/ 93356 h 200358"/>
                <a:gd name="connsiteX1" fmla="*/ 124204 w 185258"/>
                <a:gd name="connsiteY1" fmla="*/ 179887 h 200358"/>
                <a:gd name="connsiteX2" fmla="*/ 113213 w 185258"/>
                <a:gd name="connsiteY2" fmla="*/ 188742 h 200358"/>
                <a:gd name="connsiteX3" fmla="*/ 72278 w 185258"/>
                <a:gd name="connsiteY3" fmla="*/ 188703 h 200358"/>
                <a:gd name="connsiteX4" fmla="*/ 61364 w 185258"/>
                <a:gd name="connsiteY4" fmla="*/ 179848 h 200358"/>
                <a:gd name="connsiteX5" fmla="*/ 0 w 185258"/>
                <a:gd name="connsiteY5" fmla="*/ 92696 h 200358"/>
                <a:gd name="connsiteX6" fmla="*/ 60898 w 185258"/>
                <a:gd name="connsiteY6" fmla="*/ 5854 h 200358"/>
                <a:gd name="connsiteX7" fmla="*/ 185257 w 185258"/>
                <a:gd name="connsiteY7" fmla="*/ 93317 h 200358"/>
                <a:gd name="connsiteX8" fmla="*/ 162071 w 185258"/>
                <a:gd name="connsiteY8" fmla="*/ 93278 h 200358"/>
                <a:gd name="connsiteX9" fmla="*/ 94143 w 185258"/>
                <a:gd name="connsiteY9" fmla="*/ 23448 h 200358"/>
                <a:gd name="connsiteX10" fmla="*/ 23264 w 185258"/>
                <a:gd name="connsiteY10" fmla="*/ 92540 h 200358"/>
                <a:gd name="connsiteX11" fmla="*/ 92007 w 185258"/>
                <a:gd name="connsiteY11" fmla="*/ 162332 h 200358"/>
                <a:gd name="connsiteX12" fmla="*/ 162071 w 185258"/>
                <a:gd name="connsiteY12" fmla="*/ 93278 h 20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258" h="200358">
                  <a:moveTo>
                    <a:pt x="185257" y="93356"/>
                  </a:moveTo>
                  <a:cubicBezTo>
                    <a:pt x="185063" y="132116"/>
                    <a:pt x="160789" y="166682"/>
                    <a:pt x="124204" y="179887"/>
                  </a:cubicBezTo>
                  <a:cubicBezTo>
                    <a:pt x="119310" y="181634"/>
                    <a:pt x="115893" y="184003"/>
                    <a:pt x="113213" y="188742"/>
                  </a:cubicBezTo>
                  <a:cubicBezTo>
                    <a:pt x="104358" y="204238"/>
                    <a:pt x="81676" y="204238"/>
                    <a:pt x="72278" y="188703"/>
                  </a:cubicBezTo>
                  <a:cubicBezTo>
                    <a:pt x="69481" y="184081"/>
                    <a:pt x="66219" y="181634"/>
                    <a:pt x="61364" y="179848"/>
                  </a:cubicBezTo>
                  <a:cubicBezTo>
                    <a:pt x="24119" y="166060"/>
                    <a:pt x="117" y="131767"/>
                    <a:pt x="0" y="92696"/>
                  </a:cubicBezTo>
                  <a:cubicBezTo>
                    <a:pt x="-116" y="54596"/>
                    <a:pt x="24352" y="19719"/>
                    <a:pt x="60898" y="5854"/>
                  </a:cubicBezTo>
                  <a:cubicBezTo>
                    <a:pt x="120514" y="-16749"/>
                    <a:pt x="185606" y="29002"/>
                    <a:pt x="185257" y="93317"/>
                  </a:cubicBezTo>
                  <a:close/>
                  <a:moveTo>
                    <a:pt x="162071" y="93278"/>
                  </a:moveTo>
                  <a:cubicBezTo>
                    <a:pt x="162265" y="55839"/>
                    <a:pt x="131117" y="23758"/>
                    <a:pt x="94143" y="23448"/>
                  </a:cubicBezTo>
                  <a:cubicBezTo>
                    <a:pt x="55500" y="23098"/>
                    <a:pt x="23653" y="54130"/>
                    <a:pt x="23264" y="92540"/>
                  </a:cubicBezTo>
                  <a:cubicBezTo>
                    <a:pt x="22876" y="130019"/>
                    <a:pt x="54451" y="162060"/>
                    <a:pt x="92007" y="162332"/>
                  </a:cubicBezTo>
                  <a:cubicBezTo>
                    <a:pt x="130185" y="162604"/>
                    <a:pt x="161877" y="131417"/>
                    <a:pt x="162071" y="93278"/>
                  </a:cubicBezTo>
                  <a:close/>
                </a:path>
              </a:pathLst>
            </a:custGeom>
            <a:solidFill>
              <a:schemeClr val="accent2"/>
            </a:solidFill>
            <a:ln w="3842" cap="flat">
              <a:noFill/>
              <a:prstDash val="solid"/>
              <a:miter/>
            </a:ln>
          </p:spPr>
          <p:txBody>
            <a:bodyPr rtlCol="0" anchor="ctr"/>
            <a:lstStyle/>
            <a:p>
              <a:pPr algn="r" rtl="1"/>
              <a:endParaRPr lang="LID4096">
                <a:cs typeface="B Nazanin" panose="00000400000000000000" pitchFamily="2" charset="-78"/>
              </a:endParaRPr>
            </a:p>
          </p:txBody>
        </p:sp>
        <p:sp>
          <p:nvSpPr>
            <p:cNvPr id="45" name="Forma libre: forma 44">
              <a:extLst>
                <a:ext uri="{FF2B5EF4-FFF2-40B4-BE49-F238E27FC236}">
                  <a16:creationId xmlns:a16="http://schemas.microsoft.com/office/drawing/2014/main" id="{DC8A7057-E44A-4A97-BF63-839444A33B9F}"/>
                </a:ext>
              </a:extLst>
            </p:cNvPr>
            <p:cNvSpPr/>
            <p:nvPr/>
          </p:nvSpPr>
          <p:spPr>
            <a:xfrm>
              <a:off x="11863133" y="6293136"/>
              <a:ext cx="41591" cy="124767"/>
            </a:xfrm>
            <a:custGeom>
              <a:avLst/>
              <a:gdLst>
                <a:gd name="connsiteX0" fmla="*/ 20832 w 41591"/>
                <a:gd name="connsiteY0" fmla="*/ 124521 h 124767"/>
                <a:gd name="connsiteX1" fmla="*/ 4209 w 41591"/>
                <a:gd name="connsiteY1" fmla="*/ 108481 h 124767"/>
                <a:gd name="connsiteX2" fmla="*/ 93 w 41591"/>
                <a:gd name="connsiteY2" fmla="*/ 7774 h 124767"/>
                <a:gd name="connsiteX3" fmla="*/ 8326 w 41591"/>
                <a:gd name="connsiteY3" fmla="*/ 1832 h 124767"/>
                <a:gd name="connsiteX4" fmla="*/ 35901 w 41591"/>
                <a:gd name="connsiteY4" fmla="*/ 784 h 124767"/>
                <a:gd name="connsiteX5" fmla="*/ 41571 w 41591"/>
                <a:gd name="connsiteY5" fmla="*/ 4939 h 124767"/>
                <a:gd name="connsiteX6" fmla="*/ 38037 w 41591"/>
                <a:gd name="connsiteY6" fmla="*/ 92985 h 124767"/>
                <a:gd name="connsiteX7" fmla="*/ 37299 w 41591"/>
                <a:gd name="connsiteY7" fmla="*/ 115511 h 124767"/>
                <a:gd name="connsiteX8" fmla="*/ 27823 w 41591"/>
                <a:gd name="connsiteY8" fmla="*/ 124599 h 124767"/>
                <a:gd name="connsiteX9" fmla="*/ 20793 w 41591"/>
                <a:gd name="connsiteY9" fmla="*/ 124560 h 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91" h="124767">
                  <a:moveTo>
                    <a:pt x="20832" y="124521"/>
                  </a:moveTo>
                  <a:cubicBezTo>
                    <a:pt x="3238" y="124210"/>
                    <a:pt x="4870" y="127317"/>
                    <a:pt x="4209" y="108481"/>
                  </a:cubicBezTo>
                  <a:cubicBezTo>
                    <a:pt x="3005" y="74925"/>
                    <a:pt x="1413" y="41330"/>
                    <a:pt x="93" y="7774"/>
                  </a:cubicBezTo>
                  <a:cubicBezTo>
                    <a:pt x="-257" y="-770"/>
                    <a:pt x="-24" y="-886"/>
                    <a:pt x="8326" y="1832"/>
                  </a:cubicBezTo>
                  <a:cubicBezTo>
                    <a:pt x="17686" y="4862"/>
                    <a:pt x="26930" y="4434"/>
                    <a:pt x="35901" y="784"/>
                  </a:cubicBezTo>
                  <a:cubicBezTo>
                    <a:pt x="40600" y="-1119"/>
                    <a:pt x="41766" y="512"/>
                    <a:pt x="41571" y="4939"/>
                  </a:cubicBezTo>
                  <a:cubicBezTo>
                    <a:pt x="40367" y="34262"/>
                    <a:pt x="39202" y="63623"/>
                    <a:pt x="38037" y="92985"/>
                  </a:cubicBezTo>
                  <a:cubicBezTo>
                    <a:pt x="37726" y="100480"/>
                    <a:pt x="37027" y="108015"/>
                    <a:pt x="37299" y="115511"/>
                  </a:cubicBezTo>
                  <a:cubicBezTo>
                    <a:pt x="37532" y="122618"/>
                    <a:pt x="34930" y="125531"/>
                    <a:pt x="27823" y="124599"/>
                  </a:cubicBezTo>
                  <a:cubicBezTo>
                    <a:pt x="25531" y="124288"/>
                    <a:pt x="23123" y="124560"/>
                    <a:pt x="20793" y="124560"/>
                  </a:cubicBezTo>
                  <a:close/>
                </a:path>
              </a:pathLst>
            </a:custGeom>
            <a:solidFill>
              <a:schemeClr val="accent2"/>
            </a:solidFill>
            <a:ln w="3842" cap="flat">
              <a:noFill/>
              <a:prstDash val="solid"/>
              <a:miter/>
            </a:ln>
          </p:spPr>
          <p:txBody>
            <a:bodyPr rtlCol="0" anchor="ctr"/>
            <a:lstStyle/>
            <a:p>
              <a:pPr algn="r" rtl="1"/>
              <a:endParaRPr lang="LID4096">
                <a:cs typeface="B Nazanin" panose="00000400000000000000" pitchFamily="2" charset="-78"/>
              </a:endParaRPr>
            </a:p>
          </p:txBody>
        </p:sp>
        <p:sp>
          <p:nvSpPr>
            <p:cNvPr id="46" name="Forma libre: forma 45">
              <a:extLst>
                <a:ext uri="{FF2B5EF4-FFF2-40B4-BE49-F238E27FC236}">
                  <a16:creationId xmlns:a16="http://schemas.microsoft.com/office/drawing/2014/main" id="{FE1AFC06-6C65-4E18-B8CD-877A47855733}"/>
                </a:ext>
              </a:extLst>
            </p:cNvPr>
            <p:cNvSpPr/>
            <p:nvPr/>
          </p:nvSpPr>
          <p:spPr>
            <a:xfrm>
              <a:off x="11380703" y="6117867"/>
              <a:ext cx="109212" cy="109212"/>
            </a:xfrm>
            <a:custGeom>
              <a:avLst/>
              <a:gdLst>
                <a:gd name="connsiteX0" fmla="*/ 109174 w 109212"/>
                <a:gd name="connsiteY0" fmla="*/ 54334 h 109212"/>
                <a:gd name="connsiteX1" fmla="*/ 54801 w 109212"/>
                <a:gd name="connsiteY1" fmla="*/ 109212 h 109212"/>
                <a:gd name="connsiteX2" fmla="*/ 1 w 109212"/>
                <a:gd name="connsiteY2" fmla="*/ 54606 h 109212"/>
                <a:gd name="connsiteX3" fmla="*/ 54956 w 109212"/>
                <a:gd name="connsiteY3" fmla="*/ 0 h 109212"/>
                <a:gd name="connsiteX4" fmla="*/ 109213 w 109212"/>
                <a:gd name="connsiteY4" fmla="*/ 54334 h 109212"/>
                <a:gd name="connsiteX5" fmla="*/ 56121 w 109212"/>
                <a:gd name="connsiteY5" fmla="*/ 9438 h 109212"/>
                <a:gd name="connsiteX6" fmla="*/ 14759 w 109212"/>
                <a:gd name="connsiteY6" fmla="*/ 33517 h 109212"/>
                <a:gd name="connsiteX7" fmla="*/ 14837 w 109212"/>
                <a:gd name="connsiteY7" fmla="*/ 73637 h 109212"/>
                <a:gd name="connsiteX8" fmla="*/ 56083 w 109212"/>
                <a:gd name="connsiteY8" fmla="*/ 9438 h 1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12" h="109212">
                  <a:moveTo>
                    <a:pt x="109174" y="54334"/>
                  </a:moveTo>
                  <a:cubicBezTo>
                    <a:pt x="109213" y="84822"/>
                    <a:pt x="85094" y="109134"/>
                    <a:pt x="54801" y="109212"/>
                  </a:cubicBezTo>
                  <a:cubicBezTo>
                    <a:pt x="24702" y="109290"/>
                    <a:pt x="-155" y="84550"/>
                    <a:pt x="1" y="54606"/>
                  </a:cubicBezTo>
                  <a:cubicBezTo>
                    <a:pt x="156" y="24662"/>
                    <a:pt x="24973" y="-39"/>
                    <a:pt x="54956" y="0"/>
                  </a:cubicBezTo>
                  <a:cubicBezTo>
                    <a:pt x="84823" y="0"/>
                    <a:pt x="109135" y="24390"/>
                    <a:pt x="109213" y="54334"/>
                  </a:cubicBezTo>
                  <a:close/>
                  <a:moveTo>
                    <a:pt x="56121" y="9438"/>
                  </a:moveTo>
                  <a:cubicBezTo>
                    <a:pt x="38101" y="9943"/>
                    <a:pt x="23614" y="16972"/>
                    <a:pt x="14759" y="33517"/>
                  </a:cubicBezTo>
                  <a:cubicBezTo>
                    <a:pt x="7535" y="46994"/>
                    <a:pt x="7652" y="63422"/>
                    <a:pt x="14837" y="73637"/>
                  </a:cubicBezTo>
                  <a:cubicBezTo>
                    <a:pt x="7419" y="45207"/>
                    <a:pt x="23731" y="15574"/>
                    <a:pt x="56083" y="9438"/>
                  </a:cubicBezTo>
                  <a:close/>
                </a:path>
              </a:pathLst>
            </a:custGeom>
            <a:solidFill>
              <a:schemeClr val="accent2"/>
            </a:solidFill>
            <a:ln w="3842" cap="flat">
              <a:noFill/>
              <a:prstDash val="solid"/>
              <a:miter/>
            </a:ln>
          </p:spPr>
          <p:txBody>
            <a:bodyPr rtlCol="0" anchor="ctr"/>
            <a:lstStyle/>
            <a:p>
              <a:pPr algn="r" rtl="1"/>
              <a:endParaRPr lang="LID4096">
                <a:cs typeface="B Nazanin" panose="00000400000000000000" pitchFamily="2" charset="-78"/>
              </a:endParaRPr>
            </a:p>
          </p:txBody>
        </p:sp>
      </p:grpSp>
      <p:sp>
        <p:nvSpPr>
          <p:cNvPr id="48" name="Triángulo isósceles 47">
            <a:extLst>
              <a:ext uri="{FF2B5EF4-FFF2-40B4-BE49-F238E27FC236}">
                <a16:creationId xmlns:a16="http://schemas.microsoft.com/office/drawing/2014/main" id="{5A80272D-CEC1-4E25-81BC-E3498DD3CE4D}"/>
              </a:ext>
            </a:extLst>
          </p:cNvPr>
          <p:cNvSpPr/>
          <p:nvPr/>
        </p:nvSpPr>
        <p:spPr>
          <a:xfrm>
            <a:off x="1346029" y="6188318"/>
            <a:ext cx="9896300" cy="669682"/>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LID4096">
              <a:cs typeface="B Nazanin" panose="00000400000000000000" pitchFamily="2" charset="-78"/>
            </a:endParaRPr>
          </a:p>
        </p:txBody>
      </p:sp>
      <p:grpSp>
        <p:nvGrpSpPr>
          <p:cNvPr id="7" name="Grupo 6">
            <a:extLst>
              <a:ext uri="{FF2B5EF4-FFF2-40B4-BE49-F238E27FC236}">
                <a16:creationId xmlns:a16="http://schemas.microsoft.com/office/drawing/2014/main" id="{D5838C02-BB3C-DB1E-DB72-74970A3985E6}"/>
              </a:ext>
            </a:extLst>
          </p:cNvPr>
          <p:cNvGrpSpPr/>
          <p:nvPr/>
        </p:nvGrpSpPr>
        <p:grpSpPr>
          <a:xfrm>
            <a:off x="3172890" y="1560112"/>
            <a:ext cx="1556862" cy="876760"/>
            <a:chOff x="3172890" y="1560112"/>
            <a:chExt cx="1556862" cy="876760"/>
          </a:xfrm>
        </p:grpSpPr>
        <p:sp>
          <p:nvSpPr>
            <p:cNvPr id="54" name="Forma libre: forma 53">
              <a:extLst>
                <a:ext uri="{FF2B5EF4-FFF2-40B4-BE49-F238E27FC236}">
                  <a16:creationId xmlns:a16="http://schemas.microsoft.com/office/drawing/2014/main" id="{41A0F6D7-B77F-4367-B671-3BA93CEEBCCD}"/>
                </a:ext>
              </a:extLst>
            </p:cNvPr>
            <p:cNvSpPr/>
            <p:nvPr/>
          </p:nvSpPr>
          <p:spPr>
            <a:xfrm>
              <a:off x="3998963" y="1705277"/>
              <a:ext cx="730789" cy="731165"/>
            </a:xfrm>
            <a:custGeom>
              <a:avLst/>
              <a:gdLst>
                <a:gd name="connsiteX0" fmla="*/ 730789 w 730789"/>
                <a:gd name="connsiteY0" fmla="*/ 539207 h 731165"/>
                <a:gd name="connsiteX1" fmla="*/ 628776 w 730789"/>
                <a:gd name="connsiteY1" fmla="*/ 705609 h 731165"/>
                <a:gd name="connsiteX2" fmla="*/ 445420 w 730789"/>
                <a:gd name="connsiteY2" fmla="*/ 701323 h 731165"/>
                <a:gd name="connsiteX3" fmla="*/ 275113 w 730789"/>
                <a:gd name="connsiteY3" fmla="*/ 540255 h 731165"/>
                <a:gd name="connsiteX4" fmla="*/ 97472 w 730789"/>
                <a:gd name="connsiteY4" fmla="*/ 370329 h 731165"/>
                <a:gd name="connsiteX5" fmla="*/ 3746 w 730789"/>
                <a:gd name="connsiteY5" fmla="*/ 154207 h 731165"/>
                <a:gd name="connsiteX6" fmla="*/ 317499 w 730789"/>
                <a:gd name="connsiteY6" fmla="*/ 51432 h 731165"/>
                <a:gd name="connsiteX7" fmla="*/ 565149 w 730789"/>
                <a:gd name="connsiteY7" fmla="*/ 299844 h 731165"/>
                <a:gd name="connsiteX8" fmla="*/ 693356 w 730789"/>
                <a:gd name="connsiteY8" fmla="*/ 432813 h 731165"/>
                <a:gd name="connsiteX9" fmla="*/ 730789 w 730789"/>
                <a:gd name="connsiteY9" fmla="*/ 539303 h 731165"/>
                <a:gd name="connsiteX10" fmla="*/ 62134 w 730789"/>
                <a:gd name="connsiteY10" fmla="*/ 187640 h 731165"/>
                <a:gd name="connsiteX11" fmla="*/ 70040 w 730789"/>
                <a:gd name="connsiteY11" fmla="*/ 215643 h 731165"/>
                <a:gd name="connsiteX12" fmla="*/ 239299 w 730789"/>
                <a:gd name="connsiteY12" fmla="*/ 412239 h 731165"/>
                <a:gd name="connsiteX13" fmla="*/ 269970 w 730789"/>
                <a:gd name="connsiteY13" fmla="*/ 405000 h 731165"/>
                <a:gd name="connsiteX14" fmla="*/ 408273 w 730789"/>
                <a:gd name="connsiteY14" fmla="*/ 269745 h 731165"/>
                <a:gd name="connsiteX15" fmla="*/ 408558 w 730789"/>
                <a:gd name="connsiteY15" fmla="*/ 234503 h 731165"/>
                <a:gd name="connsiteX16" fmla="*/ 264921 w 730789"/>
                <a:gd name="connsiteY16" fmla="*/ 91913 h 731165"/>
                <a:gd name="connsiteX17" fmla="*/ 142811 w 730789"/>
                <a:gd name="connsiteY17" fmla="*/ 74483 h 731165"/>
                <a:gd name="connsiteX18" fmla="*/ 62134 w 730789"/>
                <a:gd name="connsiteY18" fmla="*/ 187640 h 7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0789" h="731165">
                  <a:moveTo>
                    <a:pt x="730789" y="539207"/>
                  </a:moveTo>
                  <a:cubicBezTo>
                    <a:pt x="723931" y="611121"/>
                    <a:pt x="693546" y="668366"/>
                    <a:pt x="628776" y="705609"/>
                  </a:cubicBezTo>
                  <a:cubicBezTo>
                    <a:pt x="566388" y="741423"/>
                    <a:pt x="507904" y="739232"/>
                    <a:pt x="445420" y="701323"/>
                  </a:cubicBezTo>
                  <a:cubicBezTo>
                    <a:pt x="376364" y="659413"/>
                    <a:pt x="331882" y="593786"/>
                    <a:pt x="275113" y="540255"/>
                  </a:cubicBezTo>
                  <a:cubicBezTo>
                    <a:pt x="215486" y="484058"/>
                    <a:pt x="159003" y="424907"/>
                    <a:pt x="97472" y="370329"/>
                  </a:cubicBezTo>
                  <a:cubicBezTo>
                    <a:pt x="35178" y="315084"/>
                    <a:pt x="-14256" y="246885"/>
                    <a:pt x="3746" y="154207"/>
                  </a:cubicBezTo>
                  <a:cubicBezTo>
                    <a:pt x="32226" y="7522"/>
                    <a:pt x="204438" y="-50771"/>
                    <a:pt x="317499" y="51432"/>
                  </a:cubicBezTo>
                  <a:cubicBezTo>
                    <a:pt x="404082" y="129823"/>
                    <a:pt x="485616" y="214214"/>
                    <a:pt x="565149" y="299844"/>
                  </a:cubicBezTo>
                  <a:cubicBezTo>
                    <a:pt x="607059" y="344993"/>
                    <a:pt x="659542" y="379568"/>
                    <a:pt x="693356" y="432813"/>
                  </a:cubicBezTo>
                  <a:cubicBezTo>
                    <a:pt x="714216" y="465674"/>
                    <a:pt x="729075" y="499583"/>
                    <a:pt x="730789" y="539303"/>
                  </a:cubicBezTo>
                  <a:close/>
                  <a:moveTo>
                    <a:pt x="62134" y="187640"/>
                  </a:moveTo>
                  <a:cubicBezTo>
                    <a:pt x="64039" y="194783"/>
                    <a:pt x="64801" y="206499"/>
                    <a:pt x="70040" y="215643"/>
                  </a:cubicBezTo>
                  <a:cubicBezTo>
                    <a:pt x="113664" y="292129"/>
                    <a:pt x="174434" y="353946"/>
                    <a:pt x="239299" y="412239"/>
                  </a:cubicBezTo>
                  <a:cubicBezTo>
                    <a:pt x="253873" y="425384"/>
                    <a:pt x="260730" y="414239"/>
                    <a:pt x="269970" y="405000"/>
                  </a:cubicBezTo>
                  <a:cubicBezTo>
                    <a:pt x="315785" y="359566"/>
                    <a:pt x="361695" y="314322"/>
                    <a:pt x="408273" y="269745"/>
                  </a:cubicBezTo>
                  <a:cubicBezTo>
                    <a:pt x="421798" y="256791"/>
                    <a:pt x="421417" y="247171"/>
                    <a:pt x="408558" y="234503"/>
                  </a:cubicBezTo>
                  <a:cubicBezTo>
                    <a:pt x="360552" y="187163"/>
                    <a:pt x="314261" y="137919"/>
                    <a:pt x="264921" y="91913"/>
                  </a:cubicBezTo>
                  <a:cubicBezTo>
                    <a:pt x="229584" y="58957"/>
                    <a:pt x="187388" y="49241"/>
                    <a:pt x="142811" y="74483"/>
                  </a:cubicBezTo>
                  <a:cubicBezTo>
                    <a:pt x="100139" y="98676"/>
                    <a:pt x="65658" y="129823"/>
                    <a:pt x="62134" y="187640"/>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55" name="Forma libre: forma 54">
              <a:extLst>
                <a:ext uri="{FF2B5EF4-FFF2-40B4-BE49-F238E27FC236}">
                  <a16:creationId xmlns:a16="http://schemas.microsoft.com/office/drawing/2014/main" id="{9C2BD955-60CF-4DF5-9855-4184223B784A}"/>
                </a:ext>
              </a:extLst>
            </p:cNvPr>
            <p:cNvSpPr/>
            <p:nvPr/>
          </p:nvSpPr>
          <p:spPr>
            <a:xfrm>
              <a:off x="3580285" y="1560112"/>
              <a:ext cx="376483" cy="876760"/>
            </a:xfrm>
            <a:custGeom>
              <a:avLst/>
              <a:gdLst>
                <a:gd name="connsiteX0" fmla="*/ 562 w 376483"/>
                <a:gd name="connsiteY0" fmla="*/ 440532 h 876760"/>
                <a:gd name="connsiteX1" fmla="*/ 657 w 376483"/>
                <a:gd name="connsiteY1" fmla="*/ 197740 h 876760"/>
                <a:gd name="connsiteX2" fmla="*/ 191919 w 376483"/>
                <a:gd name="connsiteY2" fmla="*/ 1 h 876760"/>
                <a:gd name="connsiteX3" fmla="*/ 375370 w 376483"/>
                <a:gd name="connsiteY3" fmla="*/ 196787 h 876760"/>
                <a:gd name="connsiteX4" fmla="*/ 375085 w 376483"/>
                <a:gd name="connsiteY4" fmla="*/ 677609 h 876760"/>
                <a:gd name="connsiteX5" fmla="*/ 297170 w 376483"/>
                <a:gd name="connsiteY5" fmla="*/ 840868 h 876760"/>
                <a:gd name="connsiteX6" fmla="*/ 91049 w 376483"/>
                <a:gd name="connsiteY6" fmla="*/ 850107 h 876760"/>
                <a:gd name="connsiteX7" fmla="*/ 1038 w 376483"/>
                <a:gd name="connsiteY7" fmla="*/ 692754 h 876760"/>
                <a:gd name="connsiteX8" fmla="*/ 466 w 376483"/>
                <a:gd name="connsiteY8" fmla="*/ 440437 h 876760"/>
                <a:gd name="connsiteX9" fmla="*/ 63141 w 376483"/>
                <a:gd name="connsiteY9" fmla="*/ 608934 h 876760"/>
                <a:gd name="connsiteX10" fmla="*/ 63427 w 376483"/>
                <a:gd name="connsiteY10" fmla="*/ 699136 h 876760"/>
                <a:gd name="connsiteX11" fmla="*/ 159629 w 376483"/>
                <a:gd name="connsiteY11" fmla="*/ 807816 h 876760"/>
                <a:gd name="connsiteX12" fmla="*/ 295360 w 376483"/>
                <a:gd name="connsiteY12" fmla="*/ 745618 h 876760"/>
                <a:gd name="connsiteX13" fmla="*/ 313553 w 376483"/>
                <a:gd name="connsiteY13" fmla="*/ 601695 h 876760"/>
                <a:gd name="connsiteX14" fmla="*/ 191824 w 376483"/>
                <a:gd name="connsiteY14" fmla="*/ 478632 h 876760"/>
                <a:gd name="connsiteX15" fmla="*/ 63046 w 376483"/>
                <a:gd name="connsiteY15" fmla="*/ 608934 h 87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483" h="876760">
                  <a:moveTo>
                    <a:pt x="562" y="440532"/>
                  </a:moveTo>
                  <a:cubicBezTo>
                    <a:pt x="562" y="359570"/>
                    <a:pt x="-391" y="278607"/>
                    <a:pt x="657" y="197740"/>
                  </a:cubicBezTo>
                  <a:cubicBezTo>
                    <a:pt x="2181" y="78106"/>
                    <a:pt x="78095" y="286"/>
                    <a:pt x="191919" y="1"/>
                  </a:cubicBezTo>
                  <a:cubicBezTo>
                    <a:pt x="293551" y="-285"/>
                    <a:pt x="374608" y="85249"/>
                    <a:pt x="375370" y="196787"/>
                  </a:cubicBezTo>
                  <a:cubicBezTo>
                    <a:pt x="376513" y="357093"/>
                    <a:pt x="377276" y="517399"/>
                    <a:pt x="375085" y="677609"/>
                  </a:cubicBezTo>
                  <a:cubicBezTo>
                    <a:pt x="374227" y="742093"/>
                    <a:pt x="359749" y="801339"/>
                    <a:pt x="297170" y="840868"/>
                  </a:cubicBezTo>
                  <a:cubicBezTo>
                    <a:pt x="228304" y="884302"/>
                    <a:pt x="161629" y="889445"/>
                    <a:pt x="91049" y="850107"/>
                  </a:cubicBezTo>
                  <a:cubicBezTo>
                    <a:pt x="29518" y="815817"/>
                    <a:pt x="2657" y="760381"/>
                    <a:pt x="1038" y="692754"/>
                  </a:cubicBezTo>
                  <a:cubicBezTo>
                    <a:pt x="-962" y="608648"/>
                    <a:pt x="562" y="524543"/>
                    <a:pt x="466" y="440437"/>
                  </a:cubicBezTo>
                  <a:close/>
                  <a:moveTo>
                    <a:pt x="63141" y="608934"/>
                  </a:moveTo>
                  <a:cubicBezTo>
                    <a:pt x="63141" y="639033"/>
                    <a:pt x="61617" y="669227"/>
                    <a:pt x="63427" y="699136"/>
                  </a:cubicBezTo>
                  <a:cubicBezTo>
                    <a:pt x="66760" y="754381"/>
                    <a:pt x="106956" y="798672"/>
                    <a:pt x="159629" y="807816"/>
                  </a:cubicBezTo>
                  <a:cubicBezTo>
                    <a:pt x="221827" y="818579"/>
                    <a:pt x="267166" y="795814"/>
                    <a:pt x="295360" y="745618"/>
                  </a:cubicBezTo>
                  <a:cubicBezTo>
                    <a:pt x="321364" y="699326"/>
                    <a:pt x="313172" y="650082"/>
                    <a:pt x="313553" y="601695"/>
                  </a:cubicBezTo>
                  <a:cubicBezTo>
                    <a:pt x="314601" y="478632"/>
                    <a:pt x="313934" y="478632"/>
                    <a:pt x="191824" y="478632"/>
                  </a:cubicBezTo>
                  <a:cubicBezTo>
                    <a:pt x="105718" y="478632"/>
                    <a:pt x="62788" y="522066"/>
                    <a:pt x="63046" y="608934"/>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56" name="Forma libre: forma 55">
              <a:extLst>
                <a:ext uri="{FF2B5EF4-FFF2-40B4-BE49-F238E27FC236}">
                  <a16:creationId xmlns:a16="http://schemas.microsoft.com/office/drawing/2014/main" id="{CB6F46BF-1143-415B-AA5E-75FCA0CCF2D6}"/>
                </a:ext>
              </a:extLst>
            </p:cNvPr>
            <p:cNvSpPr/>
            <p:nvPr/>
          </p:nvSpPr>
          <p:spPr>
            <a:xfrm>
              <a:off x="3172890" y="2044934"/>
              <a:ext cx="374428" cy="374065"/>
            </a:xfrm>
            <a:custGeom>
              <a:avLst/>
              <a:gdLst>
                <a:gd name="connsiteX0" fmla="*/ 374333 w 374428"/>
                <a:gd name="connsiteY0" fmla="*/ 185739 h 374065"/>
                <a:gd name="connsiteX1" fmla="*/ 188977 w 374428"/>
                <a:gd name="connsiteY1" fmla="*/ 374048 h 374065"/>
                <a:gd name="connsiteX2" fmla="*/ 1 w 374428"/>
                <a:gd name="connsiteY2" fmla="*/ 188406 h 374065"/>
                <a:gd name="connsiteX3" fmla="*/ 186405 w 374428"/>
                <a:gd name="connsiteY3" fmla="*/ 1 h 374065"/>
                <a:gd name="connsiteX4" fmla="*/ 374429 w 374428"/>
                <a:gd name="connsiteY4" fmla="*/ 185739 h 374065"/>
                <a:gd name="connsiteX5" fmla="*/ 188215 w 374428"/>
                <a:gd name="connsiteY5" fmla="*/ 160879 h 374065"/>
                <a:gd name="connsiteX6" fmla="*/ 292990 w 374428"/>
                <a:gd name="connsiteY6" fmla="*/ 160879 h 374065"/>
                <a:gd name="connsiteX7" fmla="*/ 312040 w 374428"/>
                <a:gd name="connsiteY7" fmla="*/ 132018 h 374065"/>
                <a:gd name="connsiteX8" fmla="*/ 197645 w 374428"/>
                <a:gd name="connsiteY8" fmla="*/ 50293 h 374065"/>
                <a:gd name="connsiteX9" fmla="*/ 66962 w 374428"/>
                <a:gd name="connsiteY9" fmla="*/ 121064 h 374065"/>
                <a:gd name="connsiteX10" fmla="*/ 88202 w 374428"/>
                <a:gd name="connsiteY10" fmla="*/ 161260 h 374065"/>
                <a:gd name="connsiteX11" fmla="*/ 188215 w 374428"/>
                <a:gd name="connsiteY11" fmla="*/ 160879 h 374065"/>
                <a:gd name="connsiteX12" fmla="*/ 188596 w 374428"/>
                <a:gd name="connsiteY12" fmla="*/ 214409 h 374065"/>
                <a:gd name="connsiteX13" fmla="*/ 188596 w 374428"/>
                <a:gd name="connsiteY13" fmla="*/ 214219 h 374065"/>
                <a:gd name="connsiteX14" fmla="*/ 88774 w 374428"/>
                <a:gd name="connsiteY14" fmla="*/ 213933 h 374065"/>
                <a:gd name="connsiteX15" fmla="*/ 66390 w 374428"/>
                <a:gd name="connsiteY15" fmla="*/ 251176 h 374065"/>
                <a:gd name="connsiteX16" fmla="*/ 190120 w 374428"/>
                <a:gd name="connsiteY16" fmla="*/ 323566 h 374065"/>
                <a:gd name="connsiteX17" fmla="*/ 310421 w 374428"/>
                <a:gd name="connsiteY17" fmla="*/ 244794 h 374065"/>
                <a:gd name="connsiteX18" fmla="*/ 293275 w 374428"/>
                <a:gd name="connsiteY18" fmla="*/ 214409 h 374065"/>
                <a:gd name="connsiteX19" fmla="*/ 188691 w 374428"/>
                <a:gd name="connsiteY19" fmla="*/ 214409 h 37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428" h="374065">
                  <a:moveTo>
                    <a:pt x="374333" y="185739"/>
                  </a:moveTo>
                  <a:cubicBezTo>
                    <a:pt x="375190" y="289561"/>
                    <a:pt x="293561" y="372524"/>
                    <a:pt x="188977" y="374048"/>
                  </a:cubicBezTo>
                  <a:cubicBezTo>
                    <a:pt x="85916" y="375477"/>
                    <a:pt x="-285" y="290800"/>
                    <a:pt x="1" y="188406"/>
                  </a:cubicBezTo>
                  <a:cubicBezTo>
                    <a:pt x="286" y="83440"/>
                    <a:pt x="82297" y="478"/>
                    <a:pt x="186405" y="1"/>
                  </a:cubicBezTo>
                  <a:cubicBezTo>
                    <a:pt x="290037" y="-380"/>
                    <a:pt x="373476" y="82012"/>
                    <a:pt x="374429" y="185739"/>
                  </a:cubicBezTo>
                  <a:close/>
                  <a:moveTo>
                    <a:pt x="188215" y="160879"/>
                  </a:moveTo>
                  <a:cubicBezTo>
                    <a:pt x="223172" y="160879"/>
                    <a:pt x="258033" y="161069"/>
                    <a:pt x="292990" y="160879"/>
                  </a:cubicBezTo>
                  <a:cubicBezTo>
                    <a:pt x="313278" y="160783"/>
                    <a:pt x="325851" y="152878"/>
                    <a:pt x="312040" y="132018"/>
                  </a:cubicBezTo>
                  <a:cubicBezTo>
                    <a:pt x="284608" y="90584"/>
                    <a:pt x="255556" y="51817"/>
                    <a:pt x="197645" y="50293"/>
                  </a:cubicBezTo>
                  <a:cubicBezTo>
                    <a:pt x="139256" y="48769"/>
                    <a:pt x="96775" y="72201"/>
                    <a:pt x="66962" y="121064"/>
                  </a:cubicBezTo>
                  <a:cubicBezTo>
                    <a:pt x="51626" y="146210"/>
                    <a:pt x="51722" y="162593"/>
                    <a:pt x="88202" y="161260"/>
                  </a:cubicBezTo>
                  <a:cubicBezTo>
                    <a:pt x="121540" y="160117"/>
                    <a:pt x="154877" y="160974"/>
                    <a:pt x="188215" y="160879"/>
                  </a:cubicBezTo>
                  <a:close/>
                  <a:moveTo>
                    <a:pt x="188596" y="214409"/>
                  </a:moveTo>
                  <a:lnTo>
                    <a:pt x="188596" y="214219"/>
                  </a:lnTo>
                  <a:cubicBezTo>
                    <a:pt x="155354" y="214219"/>
                    <a:pt x="122016" y="215076"/>
                    <a:pt x="88774" y="213933"/>
                  </a:cubicBezTo>
                  <a:cubicBezTo>
                    <a:pt x="57246" y="212885"/>
                    <a:pt x="53055" y="225553"/>
                    <a:pt x="66390" y="251176"/>
                  </a:cubicBezTo>
                  <a:cubicBezTo>
                    <a:pt x="92679" y="301277"/>
                    <a:pt x="134303" y="323185"/>
                    <a:pt x="190120" y="323566"/>
                  </a:cubicBezTo>
                  <a:cubicBezTo>
                    <a:pt x="248317" y="323947"/>
                    <a:pt x="283846" y="291657"/>
                    <a:pt x="310421" y="244794"/>
                  </a:cubicBezTo>
                  <a:cubicBezTo>
                    <a:pt x="321470" y="225268"/>
                    <a:pt x="315945" y="214600"/>
                    <a:pt x="293275" y="214409"/>
                  </a:cubicBezTo>
                  <a:cubicBezTo>
                    <a:pt x="258414" y="214123"/>
                    <a:pt x="223553" y="214409"/>
                    <a:pt x="188691" y="214409"/>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57" name="Forma libre: forma 56">
              <a:extLst>
                <a:ext uri="{FF2B5EF4-FFF2-40B4-BE49-F238E27FC236}">
                  <a16:creationId xmlns:a16="http://schemas.microsoft.com/office/drawing/2014/main" id="{6D5182F6-FA22-486B-828C-EC759C45E6C1}"/>
                </a:ext>
              </a:extLst>
            </p:cNvPr>
            <p:cNvSpPr/>
            <p:nvPr/>
          </p:nvSpPr>
          <p:spPr>
            <a:xfrm>
              <a:off x="3173073" y="1628878"/>
              <a:ext cx="373864" cy="373391"/>
            </a:xfrm>
            <a:custGeom>
              <a:avLst/>
              <a:gdLst>
                <a:gd name="connsiteX0" fmla="*/ 373864 w 373864"/>
                <a:gd name="connsiteY0" fmla="*/ 188600 h 373391"/>
                <a:gd name="connsiteX1" fmla="*/ 190699 w 373864"/>
                <a:gd name="connsiteY1" fmla="*/ 373385 h 373391"/>
                <a:gd name="connsiteX2" fmla="*/ 8 w 373864"/>
                <a:gd name="connsiteY2" fmla="*/ 186219 h 373391"/>
                <a:gd name="connsiteX3" fmla="*/ 193366 w 373864"/>
                <a:gd name="connsiteY3" fmla="*/ 5 h 373391"/>
                <a:gd name="connsiteX4" fmla="*/ 373769 w 373864"/>
                <a:gd name="connsiteY4" fmla="*/ 188600 h 373391"/>
                <a:gd name="connsiteX5" fmla="*/ 213463 w 373864"/>
                <a:gd name="connsiteY5" fmla="*/ 182695 h 373391"/>
                <a:gd name="connsiteX6" fmla="*/ 213082 w 373864"/>
                <a:gd name="connsiteY6" fmla="*/ 182695 h 373391"/>
                <a:gd name="connsiteX7" fmla="*/ 213082 w 373864"/>
                <a:gd name="connsiteY7" fmla="*/ 287375 h 373391"/>
                <a:gd name="connsiteX8" fmla="*/ 247658 w 373864"/>
                <a:gd name="connsiteY8" fmla="*/ 311282 h 373391"/>
                <a:gd name="connsiteX9" fmla="*/ 323096 w 373864"/>
                <a:gd name="connsiteY9" fmla="*/ 184123 h 373391"/>
                <a:gd name="connsiteX10" fmla="*/ 240419 w 373864"/>
                <a:gd name="connsiteY10" fmla="*/ 59918 h 373391"/>
                <a:gd name="connsiteX11" fmla="*/ 213368 w 373864"/>
                <a:gd name="connsiteY11" fmla="*/ 78015 h 373391"/>
                <a:gd name="connsiteX12" fmla="*/ 213368 w 373864"/>
                <a:gd name="connsiteY12" fmla="*/ 182695 h 373391"/>
                <a:gd name="connsiteX13" fmla="*/ 158980 w 373864"/>
                <a:gd name="connsiteY13" fmla="*/ 188600 h 373391"/>
                <a:gd name="connsiteX14" fmla="*/ 158980 w 373864"/>
                <a:gd name="connsiteY14" fmla="*/ 88778 h 373391"/>
                <a:gd name="connsiteX15" fmla="*/ 126691 w 373864"/>
                <a:gd name="connsiteY15" fmla="*/ 64109 h 373391"/>
                <a:gd name="connsiteX16" fmla="*/ 50491 w 373864"/>
                <a:gd name="connsiteY16" fmla="*/ 191839 h 373391"/>
                <a:gd name="connsiteX17" fmla="*/ 128215 w 373864"/>
                <a:gd name="connsiteY17" fmla="*/ 312806 h 373391"/>
                <a:gd name="connsiteX18" fmla="*/ 158980 w 373864"/>
                <a:gd name="connsiteY18" fmla="*/ 293185 h 373391"/>
                <a:gd name="connsiteX19" fmla="*/ 158980 w 373864"/>
                <a:gd name="connsiteY19" fmla="*/ 188600 h 3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3864" h="373391">
                  <a:moveTo>
                    <a:pt x="373864" y="188600"/>
                  </a:moveTo>
                  <a:cubicBezTo>
                    <a:pt x="373864" y="291280"/>
                    <a:pt x="293188" y="372528"/>
                    <a:pt x="190699" y="373385"/>
                  </a:cubicBezTo>
                  <a:cubicBezTo>
                    <a:pt x="82019" y="374242"/>
                    <a:pt x="-944" y="292709"/>
                    <a:pt x="8" y="186219"/>
                  </a:cubicBezTo>
                  <a:cubicBezTo>
                    <a:pt x="961" y="81444"/>
                    <a:pt x="86400" y="-757"/>
                    <a:pt x="193366" y="5"/>
                  </a:cubicBezTo>
                  <a:cubicBezTo>
                    <a:pt x="291569" y="767"/>
                    <a:pt x="373864" y="86778"/>
                    <a:pt x="373769" y="188600"/>
                  </a:cubicBezTo>
                  <a:close/>
                  <a:moveTo>
                    <a:pt x="213463" y="182695"/>
                  </a:moveTo>
                  <a:cubicBezTo>
                    <a:pt x="213463" y="182695"/>
                    <a:pt x="213273" y="182695"/>
                    <a:pt x="213082" y="182695"/>
                  </a:cubicBezTo>
                  <a:cubicBezTo>
                    <a:pt x="213082" y="217556"/>
                    <a:pt x="213273" y="252513"/>
                    <a:pt x="213082" y="287375"/>
                  </a:cubicBezTo>
                  <a:cubicBezTo>
                    <a:pt x="212892" y="312902"/>
                    <a:pt x="221083" y="322617"/>
                    <a:pt x="247658" y="311282"/>
                  </a:cubicBezTo>
                  <a:cubicBezTo>
                    <a:pt x="291378" y="292613"/>
                    <a:pt x="324430" y="238797"/>
                    <a:pt x="323096" y="184123"/>
                  </a:cubicBezTo>
                  <a:cubicBezTo>
                    <a:pt x="321953" y="135451"/>
                    <a:pt x="280520" y="73919"/>
                    <a:pt x="240419" y="59918"/>
                  </a:cubicBezTo>
                  <a:cubicBezTo>
                    <a:pt x="222322" y="53631"/>
                    <a:pt x="213178" y="57441"/>
                    <a:pt x="213368" y="78015"/>
                  </a:cubicBezTo>
                  <a:cubicBezTo>
                    <a:pt x="213749" y="112876"/>
                    <a:pt x="213368" y="147833"/>
                    <a:pt x="213368" y="182695"/>
                  </a:cubicBezTo>
                  <a:close/>
                  <a:moveTo>
                    <a:pt x="158980" y="188600"/>
                  </a:moveTo>
                  <a:cubicBezTo>
                    <a:pt x="158980" y="155358"/>
                    <a:pt x="159171" y="122020"/>
                    <a:pt x="158980" y="88778"/>
                  </a:cubicBezTo>
                  <a:cubicBezTo>
                    <a:pt x="158885" y="67061"/>
                    <a:pt x="151075" y="54869"/>
                    <a:pt x="126691" y="64109"/>
                  </a:cubicBezTo>
                  <a:cubicBezTo>
                    <a:pt x="83257" y="80587"/>
                    <a:pt x="50300" y="135832"/>
                    <a:pt x="50491" y="191839"/>
                  </a:cubicBezTo>
                  <a:cubicBezTo>
                    <a:pt x="50681" y="242893"/>
                    <a:pt x="86114" y="296900"/>
                    <a:pt x="128215" y="312806"/>
                  </a:cubicBezTo>
                  <a:cubicBezTo>
                    <a:pt x="148979" y="320617"/>
                    <a:pt x="158790" y="314902"/>
                    <a:pt x="158980" y="293185"/>
                  </a:cubicBezTo>
                  <a:cubicBezTo>
                    <a:pt x="159361" y="258323"/>
                    <a:pt x="158980" y="223462"/>
                    <a:pt x="158980" y="188600"/>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grpSp>
      <p:sp>
        <p:nvSpPr>
          <p:cNvPr id="58" name="Forma libre: forma 57">
            <a:extLst>
              <a:ext uri="{FF2B5EF4-FFF2-40B4-BE49-F238E27FC236}">
                <a16:creationId xmlns:a16="http://schemas.microsoft.com/office/drawing/2014/main" id="{B9778E4C-E279-4DA6-938C-6150B8A0F65E}"/>
              </a:ext>
            </a:extLst>
          </p:cNvPr>
          <p:cNvSpPr/>
          <p:nvPr/>
        </p:nvSpPr>
        <p:spPr>
          <a:xfrm>
            <a:off x="9812821" y="1192554"/>
            <a:ext cx="1429508" cy="1428796"/>
          </a:xfrm>
          <a:custGeom>
            <a:avLst/>
            <a:gdLst>
              <a:gd name="connsiteX0" fmla="*/ 1201572 w 1429508"/>
              <a:gd name="connsiteY0" fmla="*/ 543090 h 1428796"/>
              <a:gd name="connsiteX1" fmla="*/ 1184617 w 1429508"/>
              <a:gd name="connsiteY1" fmla="*/ 540042 h 1428796"/>
              <a:gd name="connsiteX2" fmla="*/ 1069460 w 1429508"/>
              <a:gd name="connsiteY2" fmla="*/ 570141 h 1428796"/>
              <a:gd name="connsiteX3" fmla="*/ 509295 w 1429508"/>
              <a:gd name="connsiteY3" fmla="*/ 1133640 h 1428796"/>
              <a:gd name="connsiteX4" fmla="*/ 405281 w 1429508"/>
              <a:gd name="connsiteY4" fmla="*/ 1170216 h 1428796"/>
              <a:gd name="connsiteX5" fmla="*/ 245167 w 1429508"/>
              <a:gd name="connsiteY5" fmla="*/ 1226128 h 1428796"/>
              <a:gd name="connsiteX6" fmla="*/ 68763 w 1429508"/>
              <a:gd name="connsiteY6" fmla="*/ 1399197 h 1428796"/>
              <a:gd name="connsiteX7" fmla="*/ 52761 w 1429508"/>
              <a:gd name="connsiteY7" fmla="*/ 1416628 h 1428796"/>
              <a:gd name="connsiteX8" fmla="*/ 9899 w 1429508"/>
              <a:gd name="connsiteY8" fmla="*/ 1421962 h 1428796"/>
              <a:gd name="connsiteX9" fmla="*/ 16185 w 1429508"/>
              <a:gd name="connsiteY9" fmla="*/ 1372242 h 1428796"/>
              <a:gd name="connsiteX10" fmla="*/ 145631 w 1429508"/>
              <a:gd name="connsiteY10" fmla="*/ 1246226 h 1428796"/>
              <a:gd name="connsiteX11" fmla="*/ 259454 w 1429508"/>
              <a:gd name="connsiteY11" fmla="*/ 1051059 h 1428796"/>
              <a:gd name="connsiteX12" fmla="*/ 262121 w 1429508"/>
              <a:gd name="connsiteY12" fmla="*/ 1042105 h 1428796"/>
              <a:gd name="connsiteX13" fmla="*/ 353275 w 1429508"/>
              <a:gd name="connsiteY13" fmla="*/ 863035 h 1428796"/>
              <a:gd name="connsiteX14" fmla="*/ 854767 w 1429508"/>
              <a:gd name="connsiteY14" fmla="*/ 356781 h 1428796"/>
              <a:gd name="connsiteX15" fmla="*/ 889247 w 1429508"/>
              <a:gd name="connsiteY15" fmla="*/ 236862 h 1428796"/>
              <a:gd name="connsiteX16" fmla="*/ 956874 w 1429508"/>
              <a:gd name="connsiteY16" fmla="*/ 175806 h 1428796"/>
              <a:gd name="connsiteX17" fmla="*/ 1004118 w 1429508"/>
              <a:gd name="connsiteY17" fmla="*/ 206953 h 1428796"/>
              <a:gd name="connsiteX18" fmla="*/ 1046410 w 1429508"/>
              <a:gd name="connsiteY18" fmla="*/ 211430 h 1428796"/>
              <a:gd name="connsiteX19" fmla="*/ 1127277 w 1429508"/>
              <a:gd name="connsiteY19" fmla="*/ 131325 h 1428796"/>
              <a:gd name="connsiteX20" fmla="*/ 1123371 w 1429508"/>
              <a:gd name="connsiteY20" fmla="*/ 97606 h 1428796"/>
              <a:gd name="connsiteX21" fmla="*/ 1127563 w 1429508"/>
              <a:gd name="connsiteY21" fmla="*/ 14929 h 1428796"/>
              <a:gd name="connsiteX22" fmla="*/ 1212620 w 1429508"/>
              <a:gd name="connsiteY22" fmla="*/ 23978 h 1428796"/>
              <a:gd name="connsiteX23" fmla="*/ 1343494 w 1429508"/>
              <a:gd name="connsiteY23" fmla="*/ 155518 h 1428796"/>
              <a:gd name="connsiteX24" fmla="*/ 1407883 w 1429508"/>
              <a:gd name="connsiteY24" fmla="*/ 218764 h 1428796"/>
              <a:gd name="connsiteX25" fmla="*/ 1419409 w 1429508"/>
              <a:gd name="connsiteY25" fmla="*/ 296583 h 1428796"/>
              <a:gd name="connsiteX26" fmla="*/ 1343400 w 1429508"/>
              <a:gd name="connsiteY26" fmla="*/ 315348 h 1428796"/>
              <a:gd name="connsiteX27" fmla="*/ 1206335 w 1429508"/>
              <a:gd name="connsiteY27" fmla="*/ 395358 h 1428796"/>
              <a:gd name="connsiteX28" fmla="*/ 1240338 w 1429508"/>
              <a:gd name="connsiteY28" fmla="*/ 444221 h 1428796"/>
              <a:gd name="connsiteX29" fmla="*/ 1251863 w 1429508"/>
              <a:gd name="connsiteY29" fmla="*/ 510991 h 1428796"/>
              <a:gd name="connsiteX30" fmla="*/ 1201477 w 1429508"/>
              <a:gd name="connsiteY30" fmla="*/ 542995 h 1428796"/>
              <a:gd name="connsiteX31" fmla="*/ 873912 w 1429508"/>
              <a:gd name="connsiteY31" fmla="*/ 456794 h 1428796"/>
              <a:gd name="connsiteX32" fmla="*/ 901724 w 1429508"/>
              <a:gd name="connsiteY32" fmla="*/ 498037 h 1428796"/>
              <a:gd name="connsiteX33" fmla="*/ 907059 w 1429508"/>
              <a:gd name="connsiteY33" fmla="*/ 539661 h 1428796"/>
              <a:gd name="connsiteX34" fmla="*/ 874198 w 1429508"/>
              <a:gd name="connsiteY34" fmla="*/ 532518 h 1428796"/>
              <a:gd name="connsiteX35" fmla="*/ 807999 w 1429508"/>
              <a:gd name="connsiteY35" fmla="*/ 487179 h 1428796"/>
              <a:gd name="connsiteX36" fmla="*/ 812095 w 1429508"/>
              <a:gd name="connsiteY36" fmla="*/ 504800 h 1428796"/>
              <a:gd name="connsiteX37" fmla="*/ 841527 w 1429508"/>
              <a:gd name="connsiteY37" fmla="*/ 559283 h 1428796"/>
              <a:gd name="connsiteX38" fmla="*/ 791997 w 1429508"/>
              <a:gd name="connsiteY38" fmla="*/ 538518 h 1428796"/>
              <a:gd name="connsiteX39" fmla="*/ 756659 w 1429508"/>
              <a:gd name="connsiteY39" fmla="*/ 540233 h 1428796"/>
              <a:gd name="connsiteX40" fmla="*/ 769708 w 1429508"/>
              <a:gd name="connsiteY40" fmla="*/ 570808 h 1428796"/>
              <a:gd name="connsiteX41" fmla="*/ 853147 w 1429508"/>
              <a:gd name="connsiteY41" fmla="*/ 655390 h 1428796"/>
              <a:gd name="connsiteX42" fmla="*/ 907249 w 1429508"/>
              <a:gd name="connsiteY42" fmla="*/ 654628 h 1428796"/>
              <a:gd name="connsiteX43" fmla="*/ 1075080 w 1429508"/>
              <a:gd name="connsiteY43" fmla="*/ 491465 h 1428796"/>
              <a:gd name="connsiteX44" fmla="*/ 1078795 w 1429508"/>
              <a:gd name="connsiteY44" fmla="*/ 445078 h 1428796"/>
              <a:gd name="connsiteX45" fmla="*/ 989069 w 1429508"/>
              <a:gd name="connsiteY45" fmla="*/ 353638 h 1428796"/>
              <a:gd name="connsiteX46" fmla="*/ 945254 w 1429508"/>
              <a:gd name="connsiteY46" fmla="*/ 346209 h 1428796"/>
              <a:gd name="connsiteX47" fmla="*/ 954112 w 1429508"/>
              <a:gd name="connsiteY47" fmla="*/ 389643 h 1428796"/>
              <a:gd name="connsiteX48" fmla="*/ 987735 w 1429508"/>
              <a:gd name="connsiteY48" fmla="*/ 415265 h 1428796"/>
              <a:gd name="connsiteX49" fmla="*/ 1000784 w 1429508"/>
              <a:gd name="connsiteY49" fmla="*/ 453841 h 1428796"/>
              <a:gd name="connsiteX50" fmla="*/ 980877 w 1429508"/>
              <a:gd name="connsiteY50" fmla="*/ 470796 h 1428796"/>
              <a:gd name="connsiteX51" fmla="*/ 873817 w 1429508"/>
              <a:gd name="connsiteY51" fmla="*/ 456889 h 1428796"/>
              <a:gd name="connsiteX52" fmla="*/ 1259770 w 1429508"/>
              <a:gd name="connsiteY52" fmla="*/ 247815 h 1428796"/>
              <a:gd name="connsiteX53" fmla="*/ 1186427 w 1429508"/>
              <a:gd name="connsiteY53" fmla="*/ 169996 h 1428796"/>
              <a:gd name="connsiteX54" fmla="*/ 1178426 w 1429508"/>
              <a:gd name="connsiteY54" fmla="*/ 174473 h 1428796"/>
              <a:gd name="connsiteX55" fmla="*/ 1085080 w 1429508"/>
              <a:gd name="connsiteY55" fmla="*/ 259626 h 1428796"/>
              <a:gd name="connsiteX56" fmla="*/ 1078509 w 1429508"/>
              <a:gd name="connsiteY56" fmla="*/ 279534 h 1428796"/>
              <a:gd name="connsiteX57" fmla="*/ 1150899 w 1429508"/>
              <a:gd name="connsiteY57" fmla="*/ 346209 h 1428796"/>
              <a:gd name="connsiteX58" fmla="*/ 1205287 w 1429508"/>
              <a:gd name="connsiteY58" fmla="*/ 309728 h 1428796"/>
              <a:gd name="connsiteX59" fmla="*/ 1259770 w 1429508"/>
              <a:gd name="connsiteY59" fmla="*/ 247815 h 142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29508" h="1428796">
                <a:moveTo>
                  <a:pt x="1201572" y="543090"/>
                </a:moveTo>
                <a:cubicBezTo>
                  <a:pt x="1196810" y="542328"/>
                  <a:pt x="1188523" y="543567"/>
                  <a:pt x="1184617" y="540042"/>
                </a:cubicBezTo>
                <a:cubicBezTo>
                  <a:pt x="1130706" y="491370"/>
                  <a:pt x="1100512" y="539185"/>
                  <a:pt x="1069460" y="570141"/>
                </a:cubicBezTo>
                <a:cubicBezTo>
                  <a:pt x="882103" y="757308"/>
                  <a:pt x="695509" y="945331"/>
                  <a:pt x="509295" y="1133640"/>
                </a:cubicBezTo>
                <a:cubicBezTo>
                  <a:pt x="479863" y="1163358"/>
                  <a:pt x="452431" y="1176027"/>
                  <a:pt x="405281" y="1170216"/>
                </a:cubicBezTo>
                <a:cubicBezTo>
                  <a:pt x="348799" y="1163263"/>
                  <a:pt x="289458" y="1187457"/>
                  <a:pt x="245167" y="1226128"/>
                </a:cubicBezTo>
                <a:cubicBezTo>
                  <a:pt x="183254" y="1280230"/>
                  <a:pt x="127247" y="1341095"/>
                  <a:pt x="68763" y="1399197"/>
                </a:cubicBezTo>
                <a:cubicBezTo>
                  <a:pt x="63144" y="1404722"/>
                  <a:pt x="58762" y="1411675"/>
                  <a:pt x="52761" y="1416628"/>
                </a:cubicBezTo>
                <a:cubicBezTo>
                  <a:pt x="39808" y="1427201"/>
                  <a:pt x="23901" y="1435011"/>
                  <a:pt x="9899" y="1421962"/>
                </a:cubicBezTo>
                <a:cubicBezTo>
                  <a:pt x="-8865" y="1404436"/>
                  <a:pt x="2374" y="1386148"/>
                  <a:pt x="16185" y="1372242"/>
                </a:cubicBezTo>
                <a:cubicBezTo>
                  <a:pt x="58667" y="1329474"/>
                  <a:pt x="100577" y="1286040"/>
                  <a:pt x="145631" y="1246226"/>
                </a:cubicBezTo>
                <a:cubicBezTo>
                  <a:pt x="205638" y="1193267"/>
                  <a:pt x="243071" y="1128687"/>
                  <a:pt x="259454" y="1051059"/>
                </a:cubicBezTo>
                <a:cubicBezTo>
                  <a:pt x="260120" y="1048011"/>
                  <a:pt x="262978" y="1044486"/>
                  <a:pt x="262121" y="1042105"/>
                </a:cubicBezTo>
                <a:cubicBezTo>
                  <a:pt x="230307" y="950760"/>
                  <a:pt x="304602" y="912470"/>
                  <a:pt x="353275" y="863035"/>
                </a:cubicBezTo>
                <a:cubicBezTo>
                  <a:pt x="519772" y="693681"/>
                  <a:pt x="688079" y="526041"/>
                  <a:pt x="854767" y="356781"/>
                </a:cubicBezTo>
                <a:cubicBezTo>
                  <a:pt x="886675" y="324396"/>
                  <a:pt x="920394" y="294297"/>
                  <a:pt x="889247" y="236862"/>
                </a:cubicBezTo>
                <a:cubicBezTo>
                  <a:pt x="869435" y="200381"/>
                  <a:pt x="914489" y="163329"/>
                  <a:pt x="956874" y="175806"/>
                </a:cubicBezTo>
                <a:cubicBezTo>
                  <a:pt x="975638" y="181331"/>
                  <a:pt x="990307" y="193713"/>
                  <a:pt x="1004118" y="206953"/>
                </a:cubicBezTo>
                <a:cubicBezTo>
                  <a:pt x="1017262" y="219526"/>
                  <a:pt x="1030693" y="223241"/>
                  <a:pt x="1046410" y="211430"/>
                </a:cubicBezTo>
                <a:cubicBezTo>
                  <a:pt x="1077175" y="188570"/>
                  <a:pt x="1103274" y="161043"/>
                  <a:pt x="1127277" y="131325"/>
                </a:cubicBezTo>
                <a:cubicBezTo>
                  <a:pt x="1137659" y="118466"/>
                  <a:pt x="1132991" y="107607"/>
                  <a:pt x="1123371" y="97606"/>
                </a:cubicBezTo>
                <a:cubicBezTo>
                  <a:pt x="1095178" y="68364"/>
                  <a:pt x="1100035" y="38837"/>
                  <a:pt x="1127563" y="14929"/>
                </a:cubicBezTo>
                <a:cubicBezTo>
                  <a:pt x="1156709" y="-10407"/>
                  <a:pt x="1187189" y="-882"/>
                  <a:pt x="1212620" y="23978"/>
                </a:cubicBezTo>
                <a:cubicBezTo>
                  <a:pt x="1256721" y="67317"/>
                  <a:pt x="1299774" y="111798"/>
                  <a:pt x="1343494" y="155518"/>
                </a:cubicBezTo>
                <a:cubicBezTo>
                  <a:pt x="1364735" y="176759"/>
                  <a:pt x="1387405" y="196761"/>
                  <a:pt x="1407883" y="218764"/>
                </a:cubicBezTo>
                <a:cubicBezTo>
                  <a:pt x="1429219" y="241529"/>
                  <a:pt x="1437887" y="268294"/>
                  <a:pt x="1419409" y="296583"/>
                </a:cubicBezTo>
                <a:cubicBezTo>
                  <a:pt x="1400550" y="325444"/>
                  <a:pt x="1372927" y="325825"/>
                  <a:pt x="1343400" y="315348"/>
                </a:cubicBezTo>
                <a:cubicBezTo>
                  <a:pt x="1305584" y="301917"/>
                  <a:pt x="1209859" y="356210"/>
                  <a:pt x="1206335" y="395358"/>
                </a:cubicBezTo>
                <a:cubicBezTo>
                  <a:pt x="1204334" y="418122"/>
                  <a:pt x="1227861" y="428695"/>
                  <a:pt x="1240338" y="444221"/>
                </a:cubicBezTo>
                <a:cubicBezTo>
                  <a:pt x="1256721" y="464604"/>
                  <a:pt x="1261293" y="486702"/>
                  <a:pt x="1251863" y="510991"/>
                </a:cubicBezTo>
                <a:cubicBezTo>
                  <a:pt x="1243387" y="532994"/>
                  <a:pt x="1225003" y="540900"/>
                  <a:pt x="1201477" y="542995"/>
                </a:cubicBezTo>
                <a:close/>
                <a:moveTo>
                  <a:pt x="873912" y="456794"/>
                </a:moveTo>
                <a:cubicBezTo>
                  <a:pt x="873912" y="482035"/>
                  <a:pt x="890581" y="487750"/>
                  <a:pt x="901724" y="498037"/>
                </a:cubicBezTo>
                <a:cubicBezTo>
                  <a:pt x="915250" y="510610"/>
                  <a:pt x="920013" y="525945"/>
                  <a:pt x="907059" y="539661"/>
                </a:cubicBezTo>
                <a:cubicBezTo>
                  <a:pt x="895248" y="552139"/>
                  <a:pt x="884771" y="538899"/>
                  <a:pt x="874198" y="532518"/>
                </a:cubicBezTo>
                <a:cubicBezTo>
                  <a:pt x="852671" y="519373"/>
                  <a:pt x="839145" y="493560"/>
                  <a:pt x="807999" y="487179"/>
                </a:cubicBezTo>
                <a:cubicBezTo>
                  <a:pt x="810000" y="496323"/>
                  <a:pt x="810284" y="500990"/>
                  <a:pt x="812095" y="504800"/>
                </a:cubicBezTo>
                <a:cubicBezTo>
                  <a:pt x="821143" y="524136"/>
                  <a:pt x="863624" y="532518"/>
                  <a:pt x="841527" y="559283"/>
                </a:cubicBezTo>
                <a:cubicBezTo>
                  <a:pt x="823143" y="581381"/>
                  <a:pt x="809523" y="544995"/>
                  <a:pt x="791997" y="538518"/>
                </a:cubicBezTo>
                <a:cubicBezTo>
                  <a:pt x="779710" y="533946"/>
                  <a:pt x="765327" y="529660"/>
                  <a:pt x="756659" y="540233"/>
                </a:cubicBezTo>
                <a:cubicBezTo>
                  <a:pt x="744848" y="554616"/>
                  <a:pt x="762089" y="562712"/>
                  <a:pt x="769708" y="570808"/>
                </a:cubicBezTo>
                <a:cubicBezTo>
                  <a:pt x="796949" y="599478"/>
                  <a:pt x="826287" y="626339"/>
                  <a:pt x="853147" y="655390"/>
                </a:cubicBezTo>
                <a:cubicBezTo>
                  <a:pt x="872769" y="676631"/>
                  <a:pt x="886961" y="675964"/>
                  <a:pt x="907249" y="654628"/>
                </a:cubicBezTo>
                <a:cubicBezTo>
                  <a:pt x="960875" y="597954"/>
                  <a:pt x="1012500" y="538995"/>
                  <a:pt x="1075080" y="491465"/>
                </a:cubicBezTo>
                <a:cubicBezTo>
                  <a:pt x="1094225" y="476892"/>
                  <a:pt x="1097559" y="463271"/>
                  <a:pt x="1078795" y="445078"/>
                </a:cubicBezTo>
                <a:cubicBezTo>
                  <a:pt x="1048125" y="415360"/>
                  <a:pt x="1018691" y="384404"/>
                  <a:pt x="989069" y="353638"/>
                </a:cubicBezTo>
                <a:cubicBezTo>
                  <a:pt x="976020" y="340113"/>
                  <a:pt x="963543" y="328683"/>
                  <a:pt x="945254" y="346209"/>
                </a:cubicBezTo>
                <a:cubicBezTo>
                  <a:pt x="925156" y="365544"/>
                  <a:pt x="943064" y="377927"/>
                  <a:pt x="954112" y="389643"/>
                </a:cubicBezTo>
                <a:cubicBezTo>
                  <a:pt x="963637" y="399739"/>
                  <a:pt x="977735" y="405454"/>
                  <a:pt x="987735" y="415265"/>
                </a:cubicBezTo>
                <a:cubicBezTo>
                  <a:pt x="998023" y="425266"/>
                  <a:pt x="1004976" y="438411"/>
                  <a:pt x="1000784" y="453841"/>
                </a:cubicBezTo>
                <a:cubicBezTo>
                  <a:pt x="998118" y="463842"/>
                  <a:pt x="989450" y="473939"/>
                  <a:pt x="980877" y="470796"/>
                </a:cubicBezTo>
                <a:cubicBezTo>
                  <a:pt x="946016" y="457746"/>
                  <a:pt x="906106" y="497942"/>
                  <a:pt x="873817" y="456889"/>
                </a:cubicBezTo>
                <a:close/>
                <a:moveTo>
                  <a:pt x="1259770" y="247815"/>
                </a:moveTo>
                <a:cubicBezTo>
                  <a:pt x="1260150" y="233147"/>
                  <a:pt x="1197953" y="168663"/>
                  <a:pt x="1186427" y="169996"/>
                </a:cubicBezTo>
                <a:cubicBezTo>
                  <a:pt x="1183665" y="170282"/>
                  <a:pt x="1180998" y="172854"/>
                  <a:pt x="1178426" y="174473"/>
                </a:cubicBezTo>
                <a:cubicBezTo>
                  <a:pt x="1142421" y="197523"/>
                  <a:pt x="1109179" y="223527"/>
                  <a:pt x="1085080" y="259626"/>
                </a:cubicBezTo>
                <a:cubicBezTo>
                  <a:pt x="1080890" y="265913"/>
                  <a:pt x="1071460" y="272295"/>
                  <a:pt x="1078509" y="279534"/>
                </a:cubicBezTo>
                <a:cubicBezTo>
                  <a:pt x="1101560" y="303156"/>
                  <a:pt x="1122705" y="331921"/>
                  <a:pt x="1150899" y="346209"/>
                </a:cubicBezTo>
                <a:cubicBezTo>
                  <a:pt x="1174997" y="358401"/>
                  <a:pt x="1190428" y="326016"/>
                  <a:pt x="1205287" y="309728"/>
                </a:cubicBezTo>
                <a:cubicBezTo>
                  <a:pt x="1224051" y="289059"/>
                  <a:pt x="1249673" y="273723"/>
                  <a:pt x="1259770" y="247815"/>
                </a:cubicBezTo>
                <a:close/>
              </a:path>
            </a:pathLst>
          </a:custGeom>
          <a:solidFill>
            <a:srgbClr val="EDA79B"/>
          </a:solidFill>
          <a:ln w="9525" cap="flat">
            <a:noFill/>
            <a:prstDash val="solid"/>
            <a:miter/>
          </a:ln>
        </p:spPr>
        <p:txBody>
          <a:bodyPr rtlCol="0" anchor="ctr"/>
          <a:lstStyle/>
          <a:p>
            <a:pPr algn="r" rtl="1"/>
            <a:endParaRPr lang="LID4096">
              <a:cs typeface="B Nazanin" panose="00000400000000000000" pitchFamily="2" charset="-78"/>
            </a:endParaRPr>
          </a:p>
        </p:txBody>
      </p:sp>
      <p:grpSp>
        <p:nvGrpSpPr>
          <p:cNvPr id="5" name="Grupo 4">
            <a:extLst>
              <a:ext uri="{FF2B5EF4-FFF2-40B4-BE49-F238E27FC236}">
                <a16:creationId xmlns:a16="http://schemas.microsoft.com/office/drawing/2014/main" id="{8A059625-8F44-B47B-046F-E5BF8B4D0084}"/>
              </a:ext>
            </a:extLst>
          </p:cNvPr>
          <p:cNvGrpSpPr/>
          <p:nvPr/>
        </p:nvGrpSpPr>
        <p:grpSpPr>
          <a:xfrm>
            <a:off x="7838517" y="1099766"/>
            <a:ext cx="1056046" cy="1540186"/>
            <a:chOff x="7838517" y="1099766"/>
            <a:chExt cx="1056046" cy="1540186"/>
          </a:xfrm>
        </p:grpSpPr>
        <p:sp>
          <p:nvSpPr>
            <p:cNvPr id="52" name="Forma libre: forma 51">
              <a:extLst>
                <a:ext uri="{FF2B5EF4-FFF2-40B4-BE49-F238E27FC236}">
                  <a16:creationId xmlns:a16="http://schemas.microsoft.com/office/drawing/2014/main" id="{96AA13E3-117D-4062-A4E3-B5C945A6A468}"/>
                </a:ext>
              </a:extLst>
            </p:cNvPr>
            <p:cNvSpPr/>
            <p:nvPr/>
          </p:nvSpPr>
          <p:spPr>
            <a:xfrm>
              <a:off x="7838517" y="1099766"/>
              <a:ext cx="1056046" cy="1540186"/>
            </a:xfrm>
            <a:custGeom>
              <a:avLst/>
              <a:gdLst>
                <a:gd name="connsiteX0" fmla="*/ 1055923 w 1056046"/>
                <a:gd name="connsiteY0" fmla="*/ 847148 h 1540186"/>
                <a:gd name="connsiteX1" fmla="*/ 1055923 w 1056046"/>
                <a:gd name="connsiteY1" fmla="*/ 1413790 h 1540186"/>
                <a:gd name="connsiteX2" fmla="*/ 933241 w 1056046"/>
                <a:gd name="connsiteY2" fmla="*/ 1539615 h 1540186"/>
                <a:gd name="connsiteX3" fmla="*/ 128569 w 1056046"/>
                <a:gd name="connsiteY3" fmla="*/ 1539615 h 1540186"/>
                <a:gd name="connsiteX4" fmla="*/ 2076 w 1056046"/>
                <a:gd name="connsiteY4" fmla="*/ 1410361 h 1540186"/>
                <a:gd name="connsiteX5" fmla="*/ 76 w 1056046"/>
                <a:gd name="connsiteY5" fmla="*/ 453384 h 1540186"/>
                <a:gd name="connsiteX6" fmla="*/ 3410 w 1056046"/>
                <a:gd name="connsiteY6" fmla="*/ 276410 h 1540186"/>
                <a:gd name="connsiteX7" fmla="*/ 114091 w 1056046"/>
                <a:gd name="connsiteY7" fmla="*/ 151251 h 1540186"/>
                <a:gd name="connsiteX8" fmla="*/ 237534 w 1056046"/>
                <a:gd name="connsiteY8" fmla="*/ 149060 h 1540186"/>
                <a:gd name="connsiteX9" fmla="*/ 281254 w 1056046"/>
                <a:gd name="connsiteY9" fmla="*/ 124867 h 1540186"/>
                <a:gd name="connsiteX10" fmla="*/ 330403 w 1056046"/>
                <a:gd name="connsiteY10" fmla="*/ 94958 h 1540186"/>
                <a:gd name="connsiteX11" fmla="*/ 387458 w 1056046"/>
                <a:gd name="connsiteY11" fmla="*/ 96482 h 1540186"/>
                <a:gd name="connsiteX12" fmla="*/ 475183 w 1056046"/>
                <a:gd name="connsiteY12" fmla="*/ 39047 h 1540186"/>
                <a:gd name="connsiteX13" fmla="*/ 536905 w 1056046"/>
                <a:gd name="connsiteY13" fmla="*/ 375 h 1540186"/>
                <a:gd name="connsiteX14" fmla="*/ 593960 w 1056046"/>
                <a:gd name="connsiteY14" fmla="*/ 58763 h 1540186"/>
                <a:gd name="connsiteX15" fmla="*/ 635965 w 1056046"/>
                <a:gd name="connsiteY15" fmla="*/ 96482 h 1540186"/>
                <a:gd name="connsiteX16" fmla="*/ 726453 w 1056046"/>
                <a:gd name="connsiteY16" fmla="*/ 96482 h 1540186"/>
                <a:gd name="connsiteX17" fmla="*/ 776745 w 1056046"/>
                <a:gd name="connsiteY17" fmla="*/ 117723 h 1540186"/>
                <a:gd name="connsiteX18" fmla="*/ 855993 w 1056046"/>
                <a:gd name="connsiteY18" fmla="*/ 149346 h 1540186"/>
                <a:gd name="connsiteX19" fmla="*/ 946290 w 1056046"/>
                <a:gd name="connsiteY19" fmla="*/ 150584 h 1540186"/>
                <a:gd name="connsiteX20" fmla="*/ 1055732 w 1056046"/>
                <a:gd name="connsiteY20" fmla="*/ 270980 h 1540186"/>
                <a:gd name="connsiteX21" fmla="*/ 1055923 w 1056046"/>
                <a:gd name="connsiteY21" fmla="*/ 847148 h 1540186"/>
                <a:gd name="connsiteX22" fmla="*/ 869138 w 1056046"/>
                <a:gd name="connsiteY22" fmla="*/ 772472 h 1540186"/>
                <a:gd name="connsiteX23" fmla="*/ 868852 w 1056046"/>
                <a:gd name="connsiteY23" fmla="*/ 772472 h 1540186"/>
                <a:gd name="connsiteX24" fmla="*/ 868565 w 1056046"/>
                <a:gd name="connsiteY24" fmla="*/ 272504 h 1540186"/>
                <a:gd name="connsiteX25" fmla="*/ 848373 w 1056046"/>
                <a:gd name="connsiteY25" fmla="*/ 225832 h 1540186"/>
                <a:gd name="connsiteX26" fmla="*/ 784936 w 1056046"/>
                <a:gd name="connsiteY26" fmla="*/ 243263 h 1540186"/>
                <a:gd name="connsiteX27" fmla="*/ 708260 w 1056046"/>
                <a:gd name="connsiteY27" fmla="*/ 280886 h 1540186"/>
                <a:gd name="connsiteX28" fmla="*/ 351168 w 1056046"/>
                <a:gd name="connsiteY28" fmla="*/ 280124 h 1540186"/>
                <a:gd name="connsiteX29" fmla="*/ 272301 w 1056046"/>
                <a:gd name="connsiteY29" fmla="*/ 232785 h 1540186"/>
                <a:gd name="connsiteX30" fmla="*/ 261061 w 1056046"/>
                <a:gd name="connsiteY30" fmla="*/ 225070 h 1540186"/>
                <a:gd name="connsiteX31" fmla="*/ 198958 w 1056046"/>
                <a:gd name="connsiteY31" fmla="*/ 266313 h 1540186"/>
                <a:gd name="connsiteX32" fmla="*/ 197244 w 1056046"/>
                <a:gd name="connsiteY32" fmla="*/ 1275487 h 1540186"/>
                <a:gd name="connsiteX33" fmla="*/ 267919 w 1056046"/>
                <a:gd name="connsiteY33" fmla="*/ 1344162 h 1540186"/>
                <a:gd name="connsiteX34" fmla="*/ 786937 w 1056046"/>
                <a:gd name="connsiteY34" fmla="*/ 1343972 h 1540186"/>
                <a:gd name="connsiteX35" fmla="*/ 869042 w 1056046"/>
                <a:gd name="connsiteY35" fmla="*/ 1262819 h 1540186"/>
                <a:gd name="connsiteX36" fmla="*/ 869138 w 1056046"/>
                <a:gd name="connsiteY36" fmla="*/ 772376 h 1540186"/>
                <a:gd name="connsiteX37" fmla="*/ 73323 w 1056046"/>
                <a:gd name="connsiteY37" fmla="*/ 842480 h 1540186"/>
                <a:gd name="connsiteX38" fmla="*/ 73514 w 1056046"/>
                <a:gd name="connsiteY38" fmla="*/ 1394549 h 1540186"/>
                <a:gd name="connsiteX39" fmla="*/ 147237 w 1056046"/>
                <a:gd name="connsiteY39" fmla="*/ 1467701 h 1540186"/>
                <a:gd name="connsiteX40" fmla="*/ 913524 w 1056046"/>
                <a:gd name="connsiteY40" fmla="*/ 1467701 h 1540186"/>
                <a:gd name="connsiteX41" fmla="*/ 992296 w 1056046"/>
                <a:gd name="connsiteY41" fmla="*/ 1385310 h 1540186"/>
                <a:gd name="connsiteX42" fmla="*/ 992486 w 1056046"/>
                <a:gd name="connsiteY42" fmla="*/ 347752 h 1540186"/>
                <a:gd name="connsiteX43" fmla="*/ 992105 w 1056046"/>
                <a:gd name="connsiteY43" fmla="*/ 281172 h 1540186"/>
                <a:gd name="connsiteX44" fmla="*/ 952005 w 1056046"/>
                <a:gd name="connsiteY44" fmla="*/ 231166 h 1540186"/>
                <a:gd name="connsiteX45" fmla="*/ 936289 w 1056046"/>
                <a:gd name="connsiteY45" fmla="*/ 281744 h 1540186"/>
                <a:gd name="connsiteX46" fmla="*/ 932478 w 1056046"/>
                <a:gd name="connsiteY46" fmla="*/ 1290441 h 1540186"/>
                <a:gd name="connsiteX47" fmla="*/ 799033 w 1056046"/>
                <a:gd name="connsiteY47" fmla="*/ 1416362 h 1540186"/>
                <a:gd name="connsiteX48" fmla="*/ 266014 w 1056046"/>
                <a:gd name="connsiteY48" fmla="*/ 1416362 h 1540186"/>
                <a:gd name="connsiteX49" fmla="*/ 125615 w 1056046"/>
                <a:gd name="connsiteY49" fmla="*/ 1275963 h 1540186"/>
                <a:gd name="connsiteX50" fmla="*/ 126188 w 1056046"/>
                <a:gd name="connsiteY50" fmla="*/ 509772 h 1540186"/>
                <a:gd name="connsiteX51" fmla="*/ 125330 w 1056046"/>
                <a:gd name="connsiteY51" fmla="*/ 262313 h 1540186"/>
                <a:gd name="connsiteX52" fmla="*/ 109042 w 1056046"/>
                <a:gd name="connsiteY52" fmla="*/ 228213 h 1540186"/>
                <a:gd name="connsiteX53" fmla="*/ 77705 w 1056046"/>
                <a:gd name="connsiteY53" fmla="*/ 257455 h 1540186"/>
                <a:gd name="connsiteX54" fmla="*/ 73800 w 1056046"/>
                <a:gd name="connsiteY54" fmla="*/ 328607 h 1540186"/>
                <a:gd name="connsiteX55" fmla="*/ 73514 w 1056046"/>
                <a:gd name="connsiteY55" fmla="*/ 842576 h 154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6046" h="1540186">
                  <a:moveTo>
                    <a:pt x="1055923" y="847148"/>
                  </a:moveTo>
                  <a:cubicBezTo>
                    <a:pt x="1055923" y="1036028"/>
                    <a:pt x="1055923" y="1224909"/>
                    <a:pt x="1055923" y="1413790"/>
                  </a:cubicBezTo>
                  <a:cubicBezTo>
                    <a:pt x="1055923" y="1492181"/>
                    <a:pt x="1011346" y="1539329"/>
                    <a:pt x="933241" y="1539615"/>
                  </a:cubicBezTo>
                  <a:cubicBezTo>
                    <a:pt x="665016" y="1540377"/>
                    <a:pt x="396793" y="1540377"/>
                    <a:pt x="128569" y="1539615"/>
                  </a:cubicBezTo>
                  <a:cubicBezTo>
                    <a:pt x="49892" y="1539425"/>
                    <a:pt x="2172" y="1489704"/>
                    <a:pt x="2076" y="1410361"/>
                  </a:cubicBezTo>
                  <a:cubicBezTo>
                    <a:pt x="1790" y="1091369"/>
                    <a:pt x="3982" y="772281"/>
                    <a:pt x="76" y="453384"/>
                  </a:cubicBezTo>
                  <a:cubicBezTo>
                    <a:pt x="-686" y="394139"/>
                    <a:pt x="4553" y="335465"/>
                    <a:pt x="3410" y="276410"/>
                  </a:cubicBezTo>
                  <a:cubicBezTo>
                    <a:pt x="2076" y="206591"/>
                    <a:pt x="43225" y="160109"/>
                    <a:pt x="114091" y="151251"/>
                  </a:cubicBezTo>
                  <a:cubicBezTo>
                    <a:pt x="154763" y="146203"/>
                    <a:pt x="196387" y="147822"/>
                    <a:pt x="237534" y="149060"/>
                  </a:cubicBezTo>
                  <a:cubicBezTo>
                    <a:pt x="258489" y="149727"/>
                    <a:pt x="273634" y="149632"/>
                    <a:pt x="281254" y="124867"/>
                  </a:cubicBezTo>
                  <a:cubicBezTo>
                    <a:pt x="288017" y="103150"/>
                    <a:pt x="307448" y="94292"/>
                    <a:pt x="330403" y="94958"/>
                  </a:cubicBezTo>
                  <a:cubicBezTo>
                    <a:pt x="349453" y="95530"/>
                    <a:pt x="368503" y="97530"/>
                    <a:pt x="387458" y="96482"/>
                  </a:cubicBezTo>
                  <a:cubicBezTo>
                    <a:pt x="426987" y="94387"/>
                    <a:pt x="476612" y="112008"/>
                    <a:pt x="475183" y="39047"/>
                  </a:cubicBezTo>
                  <a:cubicBezTo>
                    <a:pt x="474612" y="11043"/>
                    <a:pt x="506044" y="-2482"/>
                    <a:pt x="536905" y="375"/>
                  </a:cubicBezTo>
                  <a:cubicBezTo>
                    <a:pt x="572624" y="3614"/>
                    <a:pt x="595294" y="25521"/>
                    <a:pt x="593960" y="58763"/>
                  </a:cubicBezTo>
                  <a:cubicBezTo>
                    <a:pt x="592531" y="94768"/>
                    <a:pt x="608533" y="97625"/>
                    <a:pt x="635965" y="96482"/>
                  </a:cubicBezTo>
                  <a:cubicBezTo>
                    <a:pt x="666064" y="95244"/>
                    <a:pt x="696259" y="96482"/>
                    <a:pt x="726453" y="96482"/>
                  </a:cubicBezTo>
                  <a:cubicBezTo>
                    <a:pt x="746455" y="96482"/>
                    <a:pt x="769125" y="100292"/>
                    <a:pt x="776745" y="117723"/>
                  </a:cubicBezTo>
                  <a:cubicBezTo>
                    <a:pt x="793890" y="157252"/>
                    <a:pt x="823798" y="151442"/>
                    <a:pt x="855993" y="149346"/>
                  </a:cubicBezTo>
                  <a:cubicBezTo>
                    <a:pt x="885901" y="147441"/>
                    <a:pt x="916286" y="148013"/>
                    <a:pt x="946290" y="150584"/>
                  </a:cubicBezTo>
                  <a:cubicBezTo>
                    <a:pt x="1013917" y="156490"/>
                    <a:pt x="1055541" y="202115"/>
                    <a:pt x="1055732" y="270980"/>
                  </a:cubicBezTo>
                  <a:cubicBezTo>
                    <a:pt x="1056303" y="463004"/>
                    <a:pt x="1055923" y="655028"/>
                    <a:pt x="1055923" y="847148"/>
                  </a:cubicBezTo>
                  <a:close/>
                  <a:moveTo>
                    <a:pt x="869138" y="772472"/>
                  </a:moveTo>
                  <a:lnTo>
                    <a:pt x="868852" y="772472"/>
                  </a:lnTo>
                  <a:cubicBezTo>
                    <a:pt x="868852" y="605784"/>
                    <a:pt x="869042" y="439192"/>
                    <a:pt x="868565" y="272504"/>
                  </a:cubicBezTo>
                  <a:cubicBezTo>
                    <a:pt x="868565" y="254788"/>
                    <a:pt x="875233" y="230594"/>
                    <a:pt x="848373" y="225832"/>
                  </a:cubicBezTo>
                  <a:cubicBezTo>
                    <a:pt x="825703" y="221831"/>
                    <a:pt x="800081" y="216116"/>
                    <a:pt x="784936" y="243263"/>
                  </a:cubicBezTo>
                  <a:cubicBezTo>
                    <a:pt x="768077" y="273647"/>
                    <a:pt x="740264" y="280982"/>
                    <a:pt x="708260" y="280886"/>
                  </a:cubicBezTo>
                  <a:cubicBezTo>
                    <a:pt x="589198" y="280505"/>
                    <a:pt x="470230" y="280886"/>
                    <a:pt x="351168" y="280124"/>
                  </a:cubicBezTo>
                  <a:cubicBezTo>
                    <a:pt x="302972" y="279839"/>
                    <a:pt x="295446" y="274028"/>
                    <a:pt x="272301" y="232785"/>
                  </a:cubicBezTo>
                  <a:cubicBezTo>
                    <a:pt x="270300" y="229261"/>
                    <a:pt x="265252" y="226784"/>
                    <a:pt x="261061" y="225070"/>
                  </a:cubicBezTo>
                  <a:cubicBezTo>
                    <a:pt x="226771" y="211259"/>
                    <a:pt x="199149" y="228499"/>
                    <a:pt x="198958" y="266313"/>
                  </a:cubicBezTo>
                  <a:cubicBezTo>
                    <a:pt x="197910" y="602736"/>
                    <a:pt x="197053" y="939064"/>
                    <a:pt x="197244" y="1275487"/>
                  </a:cubicBezTo>
                  <a:cubicBezTo>
                    <a:pt x="197244" y="1335018"/>
                    <a:pt x="208293" y="1343972"/>
                    <a:pt x="267919" y="1344162"/>
                  </a:cubicBezTo>
                  <a:cubicBezTo>
                    <a:pt x="440893" y="1344543"/>
                    <a:pt x="613867" y="1344448"/>
                    <a:pt x="786937" y="1343972"/>
                  </a:cubicBezTo>
                  <a:cubicBezTo>
                    <a:pt x="853326" y="1343781"/>
                    <a:pt x="868852" y="1328255"/>
                    <a:pt x="869042" y="1262819"/>
                  </a:cubicBezTo>
                  <a:cubicBezTo>
                    <a:pt x="869423" y="1099370"/>
                    <a:pt x="869138" y="935825"/>
                    <a:pt x="869138" y="772376"/>
                  </a:cubicBezTo>
                  <a:close/>
                  <a:moveTo>
                    <a:pt x="73323" y="842480"/>
                  </a:moveTo>
                  <a:cubicBezTo>
                    <a:pt x="73323" y="1026503"/>
                    <a:pt x="73038" y="1210526"/>
                    <a:pt x="73514" y="1394549"/>
                  </a:cubicBezTo>
                  <a:cubicBezTo>
                    <a:pt x="73705" y="1453033"/>
                    <a:pt x="88278" y="1467606"/>
                    <a:pt x="147237" y="1467701"/>
                  </a:cubicBezTo>
                  <a:cubicBezTo>
                    <a:pt x="402698" y="1468082"/>
                    <a:pt x="658063" y="1468082"/>
                    <a:pt x="913524" y="1467701"/>
                  </a:cubicBezTo>
                  <a:cubicBezTo>
                    <a:pt x="980770" y="1467606"/>
                    <a:pt x="992296" y="1454557"/>
                    <a:pt x="992296" y="1385310"/>
                  </a:cubicBezTo>
                  <a:cubicBezTo>
                    <a:pt x="992296" y="1039457"/>
                    <a:pt x="992486" y="693605"/>
                    <a:pt x="992486" y="347752"/>
                  </a:cubicBezTo>
                  <a:cubicBezTo>
                    <a:pt x="992486" y="325559"/>
                    <a:pt x="992486" y="303365"/>
                    <a:pt x="992105" y="281172"/>
                  </a:cubicBezTo>
                  <a:cubicBezTo>
                    <a:pt x="991629" y="253931"/>
                    <a:pt x="976579" y="229451"/>
                    <a:pt x="952005" y="231166"/>
                  </a:cubicBezTo>
                  <a:cubicBezTo>
                    <a:pt x="923144" y="233071"/>
                    <a:pt x="936289" y="263075"/>
                    <a:pt x="936289" y="281744"/>
                  </a:cubicBezTo>
                  <a:cubicBezTo>
                    <a:pt x="936669" y="617976"/>
                    <a:pt x="943337" y="954304"/>
                    <a:pt x="932478" y="1290441"/>
                  </a:cubicBezTo>
                  <a:cubicBezTo>
                    <a:pt x="929716" y="1375880"/>
                    <a:pt x="884473" y="1416266"/>
                    <a:pt x="799033" y="1416362"/>
                  </a:cubicBezTo>
                  <a:cubicBezTo>
                    <a:pt x="621392" y="1416647"/>
                    <a:pt x="443655" y="1416647"/>
                    <a:pt x="266014" y="1416362"/>
                  </a:cubicBezTo>
                  <a:cubicBezTo>
                    <a:pt x="174098" y="1416171"/>
                    <a:pt x="125615" y="1367689"/>
                    <a:pt x="125615" y="1275963"/>
                  </a:cubicBezTo>
                  <a:cubicBezTo>
                    <a:pt x="125615" y="1020598"/>
                    <a:pt x="126092" y="765137"/>
                    <a:pt x="126188" y="509772"/>
                  </a:cubicBezTo>
                  <a:cubicBezTo>
                    <a:pt x="126188" y="427286"/>
                    <a:pt x="125901" y="344799"/>
                    <a:pt x="125330" y="262313"/>
                  </a:cubicBezTo>
                  <a:cubicBezTo>
                    <a:pt x="125235" y="248882"/>
                    <a:pt x="129235" y="230499"/>
                    <a:pt x="109042" y="228213"/>
                  </a:cubicBezTo>
                  <a:cubicBezTo>
                    <a:pt x="89707" y="226022"/>
                    <a:pt x="79991" y="241072"/>
                    <a:pt x="77705" y="257455"/>
                  </a:cubicBezTo>
                  <a:cubicBezTo>
                    <a:pt x="74466" y="280886"/>
                    <a:pt x="73800" y="304889"/>
                    <a:pt x="73800" y="328607"/>
                  </a:cubicBezTo>
                  <a:cubicBezTo>
                    <a:pt x="73514" y="499961"/>
                    <a:pt x="73609" y="671221"/>
                    <a:pt x="73514" y="842576"/>
                  </a:cubicBez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0" name="Forma libre: forma 59">
              <a:extLst>
                <a:ext uri="{FF2B5EF4-FFF2-40B4-BE49-F238E27FC236}">
                  <a16:creationId xmlns:a16="http://schemas.microsoft.com/office/drawing/2014/main" id="{FD119B19-0A24-4338-A51B-1EF06BAD386E}"/>
                </a:ext>
              </a:extLst>
            </p:cNvPr>
            <p:cNvSpPr/>
            <p:nvPr/>
          </p:nvSpPr>
          <p:spPr>
            <a:xfrm>
              <a:off x="8062677" y="1475581"/>
              <a:ext cx="611586" cy="403092"/>
            </a:xfrm>
            <a:custGeom>
              <a:avLst/>
              <a:gdLst>
                <a:gd name="connsiteX0" fmla="*/ 351989 w 611586"/>
                <a:gd name="connsiteY0" fmla="*/ 134052 h 403092"/>
                <a:gd name="connsiteX1" fmla="*/ 297315 w 611586"/>
                <a:gd name="connsiteY1" fmla="*/ 344936 h 403092"/>
                <a:gd name="connsiteX2" fmla="*/ 267597 w 611586"/>
                <a:gd name="connsiteY2" fmla="*/ 403038 h 403092"/>
                <a:gd name="connsiteX3" fmla="*/ 234069 w 611586"/>
                <a:gd name="connsiteY3" fmla="*/ 348365 h 403092"/>
                <a:gd name="connsiteX4" fmla="*/ 174633 w 611586"/>
                <a:gd name="connsiteY4" fmla="*/ 130718 h 403092"/>
                <a:gd name="connsiteX5" fmla="*/ 145296 w 611586"/>
                <a:gd name="connsiteY5" fmla="*/ 188249 h 403092"/>
                <a:gd name="connsiteX6" fmla="*/ 29186 w 611586"/>
                <a:gd name="connsiteY6" fmla="*/ 246542 h 403092"/>
                <a:gd name="connsiteX7" fmla="*/ 40 w 611586"/>
                <a:gd name="connsiteY7" fmla="*/ 221968 h 403092"/>
                <a:gd name="connsiteX8" fmla="*/ 27472 w 611586"/>
                <a:gd name="connsiteY8" fmla="*/ 201584 h 403092"/>
                <a:gd name="connsiteX9" fmla="*/ 132152 w 611586"/>
                <a:gd name="connsiteY9" fmla="*/ 111668 h 403092"/>
                <a:gd name="connsiteX10" fmla="*/ 144439 w 611586"/>
                <a:gd name="connsiteY10" fmla="*/ 81093 h 403092"/>
                <a:gd name="connsiteX11" fmla="*/ 184920 w 611586"/>
                <a:gd name="connsiteY11" fmla="*/ 40231 h 403092"/>
                <a:gd name="connsiteX12" fmla="*/ 212828 w 611586"/>
                <a:gd name="connsiteY12" fmla="*/ 89951 h 403092"/>
                <a:gd name="connsiteX13" fmla="*/ 269597 w 611586"/>
                <a:gd name="connsiteY13" fmla="*/ 260163 h 403092"/>
                <a:gd name="connsiteX14" fmla="*/ 311126 w 611586"/>
                <a:gd name="connsiteY14" fmla="*/ 66615 h 403092"/>
                <a:gd name="connsiteX15" fmla="*/ 321794 w 611586"/>
                <a:gd name="connsiteY15" fmla="*/ 25181 h 403092"/>
                <a:gd name="connsiteX16" fmla="*/ 347607 w 611586"/>
                <a:gd name="connsiteY16" fmla="*/ 35 h 403092"/>
                <a:gd name="connsiteX17" fmla="*/ 374182 w 611586"/>
                <a:gd name="connsiteY17" fmla="*/ 28325 h 403092"/>
                <a:gd name="connsiteX18" fmla="*/ 420568 w 611586"/>
                <a:gd name="connsiteY18" fmla="*/ 217777 h 403092"/>
                <a:gd name="connsiteX19" fmla="*/ 430093 w 611586"/>
                <a:gd name="connsiteY19" fmla="*/ 250543 h 403092"/>
                <a:gd name="connsiteX20" fmla="*/ 591447 w 611586"/>
                <a:gd name="connsiteY20" fmla="*/ 202251 h 403092"/>
                <a:gd name="connsiteX21" fmla="*/ 611545 w 611586"/>
                <a:gd name="connsiteY21" fmla="*/ 224921 h 403092"/>
                <a:gd name="connsiteX22" fmla="*/ 589637 w 611586"/>
                <a:gd name="connsiteY22" fmla="*/ 245495 h 403092"/>
                <a:gd name="connsiteX23" fmla="*/ 454001 w 611586"/>
                <a:gd name="connsiteY23" fmla="*/ 347984 h 403092"/>
                <a:gd name="connsiteX24" fmla="*/ 428856 w 611586"/>
                <a:gd name="connsiteY24" fmla="*/ 365033 h 403092"/>
                <a:gd name="connsiteX25" fmla="*/ 402376 w 611586"/>
                <a:gd name="connsiteY25" fmla="*/ 335792 h 403092"/>
                <a:gd name="connsiteX26" fmla="*/ 367800 w 611586"/>
                <a:gd name="connsiteY26" fmla="*/ 192440 h 403092"/>
                <a:gd name="connsiteX27" fmla="*/ 351798 w 611586"/>
                <a:gd name="connsiteY27" fmla="*/ 134052 h 40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1586" h="403092">
                  <a:moveTo>
                    <a:pt x="351989" y="134052"/>
                  </a:moveTo>
                  <a:cubicBezTo>
                    <a:pt x="323509" y="211490"/>
                    <a:pt x="311888" y="278546"/>
                    <a:pt x="297315" y="344936"/>
                  </a:cubicBezTo>
                  <a:cubicBezTo>
                    <a:pt x="292553" y="366557"/>
                    <a:pt x="296363" y="401514"/>
                    <a:pt x="267597" y="403038"/>
                  </a:cubicBezTo>
                  <a:cubicBezTo>
                    <a:pt x="237689" y="404657"/>
                    <a:pt x="240165" y="369986"/>
                    <a:pt x="234069" y="348365"/>
                  </a:cubicBezTo>
                  <a:cubicBezTo>
                    <a:pt x="214638" y="278832"/>
                    <a:pt x="195969" y="209014"/>
                    <a:pt x="174633" y="130718"/>
                  </a:cubicBezTo>
                  <a:cubicBezTo>
                    <a:pt x="162156" y="155102"/>
                    <a:pt x="153392" y="171485"/>
                    <a:pt x="145296" y="188249"/>
                  </a:cubicBezTo>
                  <a:cubicBezTo>
                    <a:pt x="116245" y="248828"/>
                    <a:pt x="94432" y="260068"/>
                    <a:pt x="29186" y="246542"/>
                  </a:cubicBezTo>
                  <a:cubicBezTo>
                    <a:pt x="15375" y="243685"/>
                    <a:pt x="-913" y="241589"/>
                    <a:pt x="40" y="221968"/>
                  </a:cubicBezTo>
                  <a:cubicBezTo>
                    <a:pt x="897" y="205490"/>
                    <a:pt x="15661" y="199965"/>
                    <a:pt x="27472" y="201584"/>
                  </a:cubicBezTo>
                  <a:cubicBezTo>
                    <a:pt x="96718" y="210728"/>
                    <a:pt x="106625" y="152054"/>
                    <a:pt x="132152" y="111668"/>
                  </a:cubicBezTo>
                  <a:cubicBezTo>
                    <a:pt x="137962" y="102524"/>
                    <a:pt x="138152" y="89666"/>
                    <a:pt x="144439" y="81093"/>
                  </a:cubicBezTo>
                  <a:cubicBezTo>
                    <a:pt x="155964" y="65472"/>
                    <a:pt x="159488" y="36707"/>
                    <a:pt x="184920" y="40231"/>
                  </a:cubicBezTo>
                  <a:cubicBezTo>
                    <a:pt x="210257" y="43660"/>
                    <a:pt x="207494" y="70806"/>
                    <a:pt x="212828" y="89951"/>
                  </a:cubicBezTo>
                  <a:cubicBezTo>
                    <a:pt x="228925" y="146911"/>
                    <a:pt x="245404" y="203775"/>
                    <a:pt x="269597" y="260163"/>
                  </a:cubicBezTo>
                  <a:cubicBezTo>
                    <a:pt x="283409" y="195679"/>
                    <a:pt x="297220" y="131099"/>
                    <a:pt x="311126" y="66615"/>
                  </a:cubicBezTo>
                  <a:cubicBezTo>
                    <a:pt x="314174" y="52709"/>
                    <a:pt x="317222" y="38707"/>
                    <a:pt x="321794" y="25181"/>
                  </a:cubicBezTo>
                  <a:cubicBezTo>
                    <a:pt x="325985" y="12894"/>
                    <a:pt x="333415" y="702"/>
                    <a:pt x="347607" y="35"/>
                  </a:cubicBezTo>
                  <a:cubicBezTo>
                    <a:pt x="365514" y="-822"/>
                    <a:pt x="370657" y="14037"/>
                    <a:pt x="374182" y="28325"/>
                  </a:cubicBezTo>
                  <a:cubicBezTo>
                    <a:pt x="389707" y="91475"/>
                    <a:pt x="404948" y="154626"/>
                    <a:pt x="420568" y="217777"/>
                  </a:cubicBezTo>
                  <a:cubicBezTo>
                    <a:pt x="423140" y="228350"/>
                    <a:pt x="426664" y="238637"/>
                    <a:pt x="430093" y="250543"/>
                  </a:cubicBezTo>
                  <a:cubicBezTo>
                    <a:pt x="464574" y="204251"/>
                    <a:pt x="538107" y="183106"/>
                    <a:pt x="591447" y="202251"/>
                  </a:cubicBezTo>
                  <a:cubicBezTo>
                    <a:pt x="602496" y="206252"/>
                    <a:pt x="612307" y="211014"/>
                    <a:pt x="611545" y="224921"/>
                  </a:cubicBezTo>
                  <a:cubicBezTo>
                    <a:pt x="610783" y="238541"/>
                    <a:pt x="600306" y="247114"/>
                    <a:pt x="589637" y="245495"/>
                  </a:cubicBezTo>
                  <a:cubicBezTo>
                    <a:pt x="508961" y="233588"/>
                    <a:pt x="465051" y="267878"/>
                    <a:pt x="454001" y="347984"/>
                  </a:cubicBezTo>
                  <a:cubicBezTo>
                    <a:pt x="452382" y="359414"/>
                    <a:pt x="442095" y="365986"/>
                    <a:pt x="428856" y="365033"/>
                  </a:cubicBezTo>
                  <a:cubicBezTo>
                    <a:pt x="410377" y="363700"/>
                    <a:pt x="405805" y="349508"/>
                    <a:pt x="402376" y="335792"/>
                  </a:cubicBezTo>
                  <a:cubicBezTo>
                    <a:pt x="390374" y="288167"/>
                    <a:pt x="379421" y="240161"/>
                    <a:pt x="367800" y="192440"/>
                  </a:cubicBezTo>
                  <a:cubicBezTo>
                    <a:pt x="364085" y="177296"/>
                    <a:pt x="359609" y="162341"/>
                    <a:pt x="351798" y="134052"/>
                  </a:cubicBez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1" name="Forma libre: forma 60">
              <a:extLst>
                <a:ext uri="{FF2B5EF4-FFF2-40B4-BE49-F238E27FC236}">
                  <a16:creationId xmlns:a16="http://schemas.microsoft.com/office/drawing/2014/main" id="{002562B2-7B91-4017-83C8-38FC6DEA0976}"/>
                </a:ext>
              </a:extLst>
            </p:cNvPr>
            <p:cNvSpPr/>
            <p:nvPr/>
          </p:nvSpPr>
          <p:spPr>
            <a:xfrm>
              <a:off x="8060757" y="1959687"/>
              <a:ext cx="452492" cy="51270"/>
            </a:xfrm>
            <a:custGeom>
              <a:avLst/>
              <a:gdLst>
                <a:gd name="connsiteX0" fmla="*/ 225511 w 452492"/>
                <a:gd name="connsiteY0" fmla="*/ 85 h 51270"/>
                <a:gd name="connsiteX1" fmla="*/ 410581 w 452492"/>
                <a:gd name="connsiteY1" fmla="*/ 276 h 51270"/>
                <a:gd name="connsiteX2" fmla="*/ 452492 w 452492"/>
                <a:gd name="connsiteY2" fmla="*/ 26660 h 51270"/>
                <a:gd name="connsiteX3" fmla="*/ 409629 w 452492"/>
                <a:gd name="connsiteY3" fmla="*/ 50949 h 51270"/>
                <a:gd name="connsiteX4" fmla="*/ 44250 w 452492"/>
                <a:gd name="connsiteY4" fmla="*/ 50949 h 51270"/>
                <a:gd name="connsiteX5" fmla="*/ 54 w 452492"/>
                <a:gd name="connsiteY5" fmla="*/ 27708 h 51270"/>
                <a:gd name="connsiteX6" fmla="*/ 45202 w 452492"/>
                <a:gd name="connsiteY6" fmla="*/ 752 h 51270"/>
                <a:gd name="connsiteX7" fmla="*/ 225511 w 452492"/>
                <a:gd name="connsiteY7" fmla="*/ 466 h 51270"/>
                <a:gd name="connsiteX8" fmla="*/ 225511 w 452492"/>
                <a:gd name="connsiteY8" fmla="*/ 180 h 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92" h="51270">
                  <a:moveTo>
                    <a:pt x="225511" y="85"/>
                  </a:moveTo>
                  <a:cubicBezTo>
                    <a:pt x="287233" y="85"/>
                    <a:pt x="348859" y="-201"/>
                    <a:pt x="410581" y="276"/>
                  </a:cubicBezTo>
                  <a:cubicBezTo>
                    <a:pt x="429441" y="466"/>
                    <a:pt x="452682" y="-296"/>
                    <a:pt x="452492" y="26660"/>
                  </a:cubicBezTo>
                  <a:cubicBezTo>
                    <a:pt x="452206" y="54758"/>
                    <a:pt x="427727" y="50853"/>
                    <a:pt x="409629" y="50949"/>
                  </a:cubicBezTo>
                  <a:cubicBezTo>
                    <a:pt x="287804" y="51425"/>
                    <a:pt x="165979" y="51330"/>
                    <a:pt x="44250" y="50949"/>
                  </a:cubicBezTo>
                  <a:cubicBezTo>
                    <a:pt x="25962" y="50949"/>
                    <a:pt x="1292" y="54568"/>
                    <a:pt x="54" y="27708"/>
                  </a:cubicBezTo>
                  <a:cubicBezTo>
                    <a:pt x="-1375" y="-3439"/>
                    <a:pt x="25867" y="1037"/>
                    <a:pt x="45202" y="752"/>
                  </a:cubicBezTo>
                  <a:cubicBezTo>
                    <a:pt x="105305" y="-201"/>
                    <a:pt x="165408" y="466"/>
                    <a:pt x="225511" y="466"/>
                  </a:cubicBezTo>
                  <a:lnTo>
                    <a:pt x="225511" y="180"/>
                  </a:ln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2" name="Forma libre: forma 61">
              <a:extLst>
                <a:ext uri="{FF2B5EF4-FFF2-40B4-BE49-F238E27FC236}">
                  <a16:creationId xmlns:a16="http://schemas.microsoft.com/office/drawing/2014/main" id="{B1F3808F-271D-4578-8880-CE5FB223CA0A}"/>
                </a:ext>
              </a:extLst>
            </p:cNvPr>
            <p:cNvSpPr/>
            <p:nvPr/>
          </p:nvSpPr>
          <p:spPr>
            <a:xfrm>
              <a:off x="8060314" y="2210461"/>
              <a:ext cx="455758" cy="48456"/>
            </a:xfrm>
            <a:custGeom>
              <a:avLst/>
              <a:gdLst>
                <a:gd name="connsiteX0" fmla="*/ 219001 w 455758"/>
                <a:gd name="connsiteY0" fmla="*/ 47634 h 48456"/>
                <a:gd name="connsiteX1" fmla="*/ 38122 w 455758"/>
                <a:gd name="connsiteY1" fmla="*/ 47634 h 48456"/>
                <a:gd name="connsiteX2" fmla="*/ 307 w 455758"/>
                <a:gd name="connsiteY2" fmla="*/ 28775 h 48456"/>
                <a:gd name="connsiteX3" fmla="*/ 35740 w 455758"/>
                <a:gd name="connsiteY3" fmla="*/ 771 h 48456"/>
                <a:gd name="connsiteX4" fmla="*/ 421122 w 455758"/>
                <a:gd name="connsiteY4" fmla="*/ 390 h 48456"/>
                <a:gd name="connsiteX5" fmla="*/ 455603 w 455758"/>
                <a:gd name="connsiteY5" fmla="*/ 24298 h 48456"/>
                <a:gd name="connsiteX6" fmla="*/ 414073 w 455758"/>
                <a:gd name="connsiteY6" fmla="*/ 47825 h 48456"/>
                <a:gd name="connsiteX7" fmla="*/ 219001 w 455758"/>
                <a:gd name="connsiteY7" fmla="*/ 48301 h 48456"/>
                <a:gd name="connsiteX8" fmla="*/ 219001 w 455758"/>
                <a:gd name="connsiteY8" fmla="*/ 47634 h 4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758" h="48456">
                  <a:moveTo>
                    <a:pt x="219001" y="47634"/>
                  </a:moveTo>
                  <a:cubicBezTo>
                    <a:pt x="158708" y="47634"/>
                    <a:pt x="98415" y="47634"/>
                    <a:pt x="38122" y="47634"/>
                  </a:cubicBezTo>
                  <a:cubicBezTo>
                    <a:pt x="22120" y="47634"/>
                    <a:pt x="3070" y="50015"/>
                    <a:pt x="307" y="28775"/>
                  </a:cubicBezTo>
                  <a:cubicBezTo>
                    <a:pt x="-2836" y="3819"/>
                    <a:pt x="18786" y="866"/>
                    <a:pt x="35740" y="771"/>
                  </a:cubicBezTo>
                  <a:cubicBezTo>
                    <a:pt x="164233" y="-181"/>
                    <a:pt x="292725" y="-181"/>
                    <a:pt x="421122" y="390"/>
                  </a:cubicBezTo>
                  <a:cubicBezTo>
                    <a:pt x="436457" y="390"/>
                    <a:pt x="457793" y="3914"/>
                    <a:pt x="455603" y="24298"/>
                  </a:cubicBezTo>
                  <a:cubicBezTo>
                    <a:pt x="453411" y="45062"/>
                    <a:pt x="431028" y="47539"/>
                    <a:pt x="414073" y="47825"/>
                  </a:cubicBezTo>
                  <a:cubicBezTo>
                    <a:pt x="349018" y="48872"/>
                    <a:pt x="284057" y="48301"/>
                    <a:pt x="219001" y="48301"/>
                  </a:cubicBezTo>
                  <a:lnTo>
                    <a:pt x="219001" y="47634"/>
                  </a:ln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3" name="Forma libre: forma 62">
              <a:extLst>
                <a:ext uri="{FF2B5EF4-FFF2-40B4-BE49-F238E27FC236}">
                  <a16:creationId xmlns:a16="http://schemas.microsoft.com/office/drawing/2014/main" id="{4C394AD4-637D-451B-BD0C-50D08900B366}"/>
                </a:ext>
              </a:extLst>
            </p:cNvPr>
            <p:cNvSpPr/>
            <p:nvPr/>
          </p:nvSpPr>
          <p:spPr>
            <a:xfrm>
              <a:off x="8063142" y="2332197"/>
              <a:ext cx="448838" cy="47837"/>
            </a:xfrm>
            <a:custGeom>
              <a:avLst/>
              <a:gdLst>
                <a:gd name="connsiteX0" fmla="*/ 222650 w 448838"/>
                <a:gd name="connsiteY0" fmla="*/ 47628 h 47837"/>
                <a:gd name="connsiteX1" fmla="*/ 42056 w 448838"/>
                <a:gd name="connsiteY1" fmla="*/ 47247 h 47837"/>
                <a:gd name="connsiteX2" fmla="*/ 50 w 448838"/>
                <a:gd name="connsiteY2" fmla="*/ 21434 h 47837"/>
                <a:gd name="connsiteX3" fmla="*/ 41198 w 448838"/>
                <a:gd name="connsiteY3" fmla="*/ 289 h 47837"/>
                <a:gd name="connsiteX4" fmla="*/ 407053 w 448838"/>
                <a:gd name="connsiteY4" fmla="*/ 575 h 47837"/>
                <a:gd name="connsiteX5" fmla="*/ 448773 w 448838"/>
                <a:gd name="connsiteY5" fmla="*/ 25911 h 47837"/>
                <a:gd name="connsiteX6" fmla="*/ 407816 w 448838"/>
                <a:gd name="connsiteY6" fmla="*/ 47438 h 47837"/>
                <a:gd name="connsiteX7" fmla="*/ 222554 w 448838"/>
                <a:gd name="connsiteY7" fmla="*/ 47723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838" h="47837">
                  <a:moveTo>
                    <a:pt x="222650" y="47628"/>
                  </a:moveTo>
                  <a:cubicBezTo>
                    <a:pt x="162452" y="47628"/>
                    <a:pt x="102253" y="48295"/>
                    <a:pt x="42056" y="47247"/>
                  </a:cubicBezTo>
                  <a:cubicBezTo>
                    <a:pt x="24149" y="46961"/>
                    <a:pt x="-1283" y="48771"/>
                    <a:pt x="50" y="21434"/>
                  </a:cubicBezTo>
                  <a:cubicBezTo>
                    <a:pt x="1193" y="-2283"/>
                    <a:pt x="24530" y="384"/>
                    <a:pt x="41198" y="289"/>
                  </a:cubicBezTo>
                  <a:cubicBezTo>
                    <a:pt x="163118" y="-92"/>
                    <a:pt x="285134" y="-187"/>
                    <a:pt x="407053" y="575"/>
                  </a:cubicBezTo>
                  <a:cubicBezTo>
                    <a:pt x="424865" y="670"/>
                    <a:pt x="450297" y="-2378"/>
                    <a:pt x="448773" y="25911"/>
                  </a:cubicBezTo>
                  <a:cubicBezTo>
                    <a:pt x="447535" y="49628"/>
                    <a:pt x="424484" y="47247"/>
                    <a:pt x="407816" y="47438"/>
                  </a:cubicBezTo>
                  <a:cubicBezTo>
                    <a:pt x="346094" y="48104"/>
                    <a:pt x="284277" y="47723"/>
                    <a:pt x="222554" y="47723"/>
                  </a:cubicBez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4" name="Forma libre: forma 63">
              <a:extLst>
                <a:ext uri="{FF2B5EF4-FFF2-40B4-BE49-F238E27FC236}">
                  <a16:creationId xmlns:a16="http://schemas.microsoft.com/office/drawing/2014/main" id="{0C04ECE2-6A50-4B60-9ED8-A565282B4D63}"/>
                </a:ext>
              </a:extLst>
            </p:cNvPr>
            <p:cNvSpPr/>
            <p:nvPr/>
          </p:nvSpPr>
          <p:spPr>
            <a:xfrm>
              <a:off x="8063767" y="2090379"/>
              <a:ext cx="448058" cy="43920"/>
            </a:xfrm>
            <a:custGeom>
              <a:avLst/>
              <a:gdLst>
                <a:gd name="connsiteX0" fmla="*/ 222978 w 448058"/>
                <a:gd name="connsiteY0" fmla="*/ 43796 h 43920"/>
                <a:gd name="connsiteX1" fmla="*/ 37812 w 448058"/>
                <a:gd name="connsiteY1" fmla="*/ 43605 h 43920"/>
                <a:gd name="connsiteX2" fmla="*/ 93 w 448058"/>
                <a:gd name="connsiteY2" fmla="*/ 19221 h 43920"/>
                <a:gd name="connsiteX3" fmla="*/ 37907 w 448058"/>
                <a:gd name="connsiteY3" fmla="*/ 838 h 43920"/>
                <a:gd name="connsiteX4" fmla="*/ 412907 w 448058"/>
                <a:gd name="connsiteY4" fmla="*/ 76 h 43920"/>
                <a:gd name="connsiteX5" fmla="*/ 448053 w 448058"/>
                <a:gd name="connsiteY5" fmla="*/ 20936 h 43920"/>
                <a:gd name="connsiteX6" fmla="*/ 412811 w 448058"/>
                <a:gd name="connsiteY6" fmla="*/ 43319 h 43920"/>
                <a:gd name="connsiteX7" fmla="*/ 222978 w 448058"/>
                <a:gd name="connsiteY7" fmla="*/ 43415 h 43920"/>
                <a:gd name="connsiteX8" fmla="*/ 222978 w 448058"/>
                <a:gd name="connsiteY8" fmla="*/ 43796 h 4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058" h="43920">
                  <a:moveTo>
                    <a:pt x="222978" y="43796"/>
                  </a:moveTo>
                  <a:cubicBezTo>
                    <a:pt x="161256" y="43796"/>
                    <a:pt x="99534" y="44177"/>
                    <a:pt x="37812" y="43605"/>
                  </a:cubicBezTo>
                  <a:cubicBezTo>
                    <a:pt x="20762" y="43415"/>
                    <a:pt x="-1622" y="43986"/>
                    <a:pt x="93" y="19221"/>
                  </a:cubicBezTo>
                  <a:cubicBezTo>
                    <a:pt x="1522" y="-2210"/>
                    <a:pt x="22858" y="933"/>
                    <a:pt x="37907" y="838"/>
                  </a:cubicBezTo>
                  <a:cubicBezTo>
                    <a:pt x="162875" y="171"/>
                    <a:pt x="287938" y="-19"/>
                    <a:pt x="412907" y="76"/>
                  </a:cubicBezTo>
                  <a:cubicBezTo>
                    <a:pt x="427956" y="76"/>
                    <a:pt x="448435" y="-2401"/>
                    <a:pt x="448053" y="20936"/>
                  </a:cubicBezTo>
                  <a:cubicBezTo>
                    <a:pt x="447673" y="42367"/>
                    <a:pt x="428909" y="43224"/>
                    <a:pt x="412811" y="43319"/>
                  </a:cubicBezTo>
                  <a:cubicBezTo>
                    <a:pt x="349565" y="43605"/>
                    <a:pt x="286224" y="43415"/>
                    <a:pt x="222978" y="43415"/>
                  </a:cubicBezTo>
                  <a:lnTo>
                    <a:pt x="222978" y="43796"/>
                  </a:ln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5" name="Forma libre: forma 64">
              <a:extLst>
                <a:ext uri="{FF2B5EF4-FFF2-40B4-BE49-F238E27FC236}">
                  <a16:creationId xmlns:a16="http://schemas.microsoft.com/office/drawing/2014/main" id="{E14DA60E-8106-4939-88E2-D95512D143D1}"/>
                </a:ext>
              </a:extLst>
            </p:cNvPr>
            <p:cNvSpPr/>
            <p:nvPr/>
          </p:nvSpPr>
          <p:spPr>
            <a:xfrm>
              <a:off x="8566490" y="1938531"/>
              <a:ext cx="98425" cy="97640"/>
            </a:xfrm>
            <a:custGeom>
              <a:avLst/>
              <a:gdLst>
                <a:gd name="connsiteX0" fmla="*/ 97635 w 98425"/>
                <a:gd name="connsiteY0" fmla="*/ 46768 h 97640"/>
                <a:gd name="connsiteX1" fmla="*/ 47629 w 98425"/>
                <a:gd name="connsiteY1" fmla="*/ 97632 h 97640"/>
                <a:gd name="connsiteX2" fmla="*/ 4 w 98425"/>
                <a:gd name="connsiteY2" fmla="*/ 47625 h 97640"/>
                <a:gd name="connsiteX3" fmla="*/ 49057 w 98425"/>
                <a:gd name="connsiteY3" fmla="*/ 0 h 97640"/>
                <a:gd name="connsiteX4" fmla="*/ 97540 w 98425"/>
                <a:gd name="connsiteY4" fmla="*/ 46768 h 9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 h="97640">
                  <a:moveTo>
                    <a:pt x="97635" y="46768"/>
                  </a:moveTo>
                  <a:cubicBezTo>
                    <a:pt x="100873" y="88488"/>
                    <a:pt x="78871" y="97251"/>
                    <a:pt x="47629" y="97632"/>
                  </a:cubicBezTo>
                  <a:cubicBezTo>
                    <a:pt x="12862" y="98108"/>
                    <a:pt x="194" y="80201"/>
                    <a:pt x="4" y="47625"/>
                  </a:cubicBezTo>
                  <a:cubicBezTo>
                    <a:pt x="-282" y="13526"/>
                    <a:pt x="15053" y="96"/>
                    <a:pt x="49057" y="0"/>
                  </a:cubicBezTo>
                  <a:cubicBezTo>
                    <a:pt x="86014" y="-95"/>
                    <a:pt x="102588" y="14574"/>
                    <a:pt x="97540" y="46768"/>
                  </a:cubicBez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6" name="Forma libre: forma 65">
              <a:extLst>
                <a:ext uri="{FF2B5EF4-FFF2-40B4-BE49-F238E27FC236}">
                  <a16:creationId xmlns:a16="http://schemas.microsoft.com/office/drawing/2014/main" id="{9301CB1D-357C-4176-B3C6-429A935F938F}"/>
                </a:ext>
              </a:extLst>
            </p:cNvPr>
            <p:cNvSpPr/>
            <p:nvPr/>
          </p:nvSpPr>
          <p:spPr>
            <a:xfrm>
              <a:off x="8566666" y="2310577"/>
              <a:ext cx="97655" cy="93848"/>
            </a:xfrm>
            <a:custGeom>
              <a:avLst/>
              <a:gdLst>
                <a:gd name="connsiteX0" fmla="*/ 46595 w 97655"/>
                <a:gd name="connsiteY0" fmla="*/ 92774 h 93848"/>
                <a:gd name="connsiteX1" fmla="*/ 18 w 97655"/>
                <a:gd name="connsiteY1" fmla="*/ 49245 h 93848"/>
                <a:gd name="connsiteX2" fmla="*/ 47453 w 97655"/>
                <a:gd name="connsiteY2" fmla="*/ 1 h 93848"/>
                <a:gd name="connsiteX3" fmla="*/ 97649 w 97655"/>
                <a:gd name="connsiteY3" fmla="*/ 46387 h 93848"/>
                <a:gd name="connsiteX4" fmla="*/ 46595 w 97655"/>
                <a:gd name="connsiteY4" fmla="*/ 92774 h 9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55" h="93848">
                  <a:moveTo>
                    <a:pt x="46595" y="92774"/>
                  </a:moveTo>
                  <a:cubicBezTo>
                    <a:pt x="10210" y="98680"/>
                    <a:pt x="495" y="79534"/>
                    <a:pt x="18" y="49245"/>
                  </a:cubicBezTo>
                  <a:cubicBezTo>
                    <a:pt x="-554" y="16193"/>
                    <a:pt x="12496" y="96"/>
                    <a:pt x="47453" y="1"/>
                  </a:cubicBezTo>
                  <a:cubicBezTo>
                    <a:pt x="80600" y="-95"/>
                    <a:pt x="97364" y="11621"/>
                    <a:pt x="97649" y="46387"/>
                  </a:cubicBezTo>
                  <a:cubicBezTo>
                    <a:pt x="98031" y="83725"/>
                    <a:pt x="80600" y="98108"/>
                    <a:pt x="46595" y="92774"/>
                  </a:cubicBezTo>
                  <a:close/>
                </a:path>
              </a:pathLst>
            </a:custGeom>
            <a:solidFill>
              <a:srgbClr val="DEACAA"/>
            </a:solidFill>
            <a:ln w="9525" cap="flat">
              <a:noFill/>
              <a:prstDash val="solid"/>
              <a:miter/>
            </a:ln>
          </p:spPr>
          <p:txBody>
            <a:bodyPr rtlCol="0" anchor="ctr"/>
            <a:lstStyle/>
            <a:p>
              <a:pPr algn="r" rtl="1"/>
              <a:endParaRPr lang="LID4096">
                <a:cs typeface="B Nazanin" panose="00000400000000000000" pitchFamily="2" charset="-78"/>
              </a:endParaRPr>
            </a:p>
          </p:txBody>
        </p:sp>
      </p:grpSp>
      <p:grpSp>
        <p:nvGrpSpPr>
          <p:cNvPr id="70" name="Grupo 69">
            <a:extLst>
              <a:ext uri="{FF2B5EF4-FFF2-40B4-BE49-F238E27FC236}">
                <a16:creationId xmlns:a16="http://schemas.microsoft.com/office/drawing/2014/main" id="{189DBA15-DF42-449D-B0E4-646379E65D44}"/>
              </a:ext>
            </a:extLst>
          </p:cNvPr>
          <p:cNvGrpSpPr/>
          <p:nvPr/>
        </p:nvGrpSpPr>
        <p:grpSpPr>
          <a:xfrm>
            <a:off x="5405552" y="1148371"/>
            <a:ext cx="1380896" cy="1572154"/>
            <a:chOff x="5836753" y="1203568"/>
            <a:chExt cx="1380896" cy="1572154"/>
          </a:xfrm>
          <a:solidFill>
            <a:srgbClr val="C48A95"/>
          </a:solidFill>
        </p:grpSpPr>
        <p:sp>
          <p:nvSpPr>
            <p:cNvPr id="59" name="Forma libre: forma 58">
              <a:extLst>
                <a:ext uri="{FF2B5EF4-FFF2-40B4-BE49-F238E27FC236}">
                  <a16:creationId xmlns:a16="http://schemas.microsoft.com/office/drawing/2014/main" id="{7A016FD1-3F75-4C4E-AE36-7A5D1F75DC4C}"/>
                </a:ext>
              </a:extLst>
            </p:cNvPr>
            <p:cNvSpPr/>
            <p:nvPr/>
          </p:nvSpPr>
          <p:spPr>
            <a:xfrm>
              <a:off x="5836753" y="1203568"/>
              <a:ext cx="1380896" cy="1572154"/>
            </a:xfrm>
            <a:custGeom>
              <a:avLst/>
              <a:gdLst>
                <a:gd name="connsiteX0" fmla="*/ 1201935 w 1380896"/>
                <a:gd name="connsiteY0" fmla="*/ 996917 h 1572154"/>
                <a:gd name="connsiteX1" fmla="*/ 1202126 w 1380896"/>
                <a:gd name="connsiteY1" fmla="*/ 925479 h 1572154"/>
                <a:gd name="connsiteX2" fmla="*/ 1143547 w 1380896"/>
                <a:gd name="connsiteY2" fmla="*/ 830801 h 1572154"/>
                <a:gd name="connsiteX3" fmla="*/ 1062299 w 1380896"/>
                <a:gd name="connsiteY3" fmla="*/ 681163 h 1572154"/>
                <a:gd name="connsiteX4" fmla="*/ 1164407 w 1380896"/>
                <a:gd name="connsiteY4" fmla="*/ 543527 h 1572154"/>
                <a:gd name="connsiteX5" fmla="*/ 1337381 w 1380896"/>
                <a:gd name="connsiteY5" fmla="*/ 587247 h 1572154"/>
                <a:gd name="connsiteX6" fmla="*/ 1307091 w 1380896"/>
                <a:gd name="connsiteY6" fmla="*/ 826991 h 1572154"/>
                <a:gd name="connsiteX7" fmla="*/ 1272420 w 1380896"/>
                <a:gd name="connsiteY7" fmla="*/ 897666 h 1572154"/>
                <a:gd name="connsiteX8" fmla="*/ 1246703 w 1380896"/>
                <a:gd name="connsiteY8" fmla="*/ 1286001 h 1572154"/>
                <a:gd name="connsiteX9" fmla="*/ 990957 w 1380896"/>
                <a:gd name="connsiteY9" fmla="*/ 1557082 h 1572154"/>
                <a:gd name="connsiteX10" fmla="*/ 582048 w 1380896"/>
                <a:gd name="connsiteY10" fmla="*/ 1501075 h 1572154"/>
                <a:gd name="connsiteX11" fmla="*/ 460223 w 1380896"/>
                <a:gd name="connsiteY11" fmla="*/ 1322767 h 1572154"/>
                <a:gd name="connsiteX12" fmla="*/ 440221 w 1380896"/>
                <a:gd name="connsiteY12" fmla="*/ 1129314 h 1572154"/>
                <a:gd name="connsiteX13" fmla="*/ 407550 w 1380896"/>
                <a:gd name="connsiteY13" fmla="*/ 1050257 h 1572154"/>
                <a:gd name="connsiteX14" fmla="*/ 124372 w 1380896"/>
                <a:gd name="connsiteY14" fmla="*/ 731836 h 1572154"/>
                <a:gd name="connsiteX15" fmla="*/ 45410 w 1380896"/>
                <a:gd name="connsiteY15" fmla="*/ 549432 h 1572154"/>
                <a:gd name="connsiteX16" fmla="*/ 71 w 1380896"/>
                <a:gd name="connsiteY16" fmla="*/ 292924 h 1572154"/>
                <a:gd name="connsiteX17" fmla="*/ 106275 w 1380896"/>
                <a:gd name="connsiteY17" fmla="*/ 110901 h 1572154"/>
                <a:gd name="connsiteX18" fmla="*/ 247530 w 1380896"/>
                <a:gd name="connsiteY18" fmla="*/ 17461 h 1572154"/>
                <a:gd name="connsiteX19" fmla="*/ 325445 w 1380896"/>
                <a:gd name="connsiteY19" fmla="*/ 17937 h 1572154"/>
                <a:gd name="connsiteX20" fmla="*/ 350400 w 1380896"/>
                <a:gd name="connsiteY20" fmla="*/ 88422 h 1572154"/>
                <a:gd name="connsiteX21" fmla="*/ 281725 w 1380896"/>
                <a:gd name="connsiteY21" fmla="*/ 134523 h 1572154"/>
                <a:gd name="connsiteX22" fmla="*/ 106560 w 1380896"/>
                <a:gd name="connsiteY22" fmla="*/ 197865 h 1572154"/>
                <a:gd name="connsiteX23" fmla="*/ 73604 w 1380896"/>
                <a:gd name="connsiteY23" fmla="*/ 263016 h 1572154"/>
                <a:gd name="connsiteX24" fmla="*/ 179998 w 1380896"/>
                <a:gd name="connsiteY24" fmla="*/ 691164 h 1572154"/>
                <a:gd name="connsiteX25" fmla="*/ 321445 w 1380896"/>
                <a:gd name="connsiteY25" fmla="*/ 765745 h 1572154"/>
                <a:gd name="connsiteX26" fmla="*/ 683680 w 1380896"/>
                <a:gd name="connsiteY26" fmla="*/ 751839 h 1572154"/>
                <a:gd name="connsiteX27" fmla="*/ 769310 w 1380896"/>
                <a:gd name="connsiteY27" fmla="*/ 683163 h 1572154"/>
                <a:gd name="connsiteX28" fmla="*/ 875418 w 1380896"/>
                <a:gd name="connsiteY28" fmla="*/ 282447 h 1572154"/>
                <a:gd name="connsiteX29" fmla="*/ 835318 w 1380896"/>
                <a:gd name="connsiteY29" fmla="*/ 196245 h 1572154"/>
                <a:gd name="connsiteX30" fmla="*/ 660058 w 1380896"/>
                <a:gd name="connsiteY30" fmla="*/ 134904 h 1572154"/>
                <a:gd name="connsiteX31" fmla="*/ 595669 w 1380896"/>
                <a:gd name="connsiteY31" fmla="*/ 90613 h 1572154"/>
                <a:gd name="connsiteX32" fmla="*/ 624625 w 1380896"/>
                <a:gd name="connsiteY32" fmla="*/ 12032 h 1572154"/>
                <a:gd name="connsiteX33" fmla="*/ 702063 w 1380896"/>
                <a:gd name="connsiteY33" fmla="*/ 20033 h 1572154"/>
                <a:gd name="connsiteX34" fmla="*/ 805028 w 1380896"/>
                <a:gd name="connsiteY34" fmla="*/ 91280 h 1572154"/>
                <a:gd name="connsiteX35" fmla="*/ 940188 w 1380896"/>
                <a:gd name="connsiteY35" fmla="*/ 345883 h 1572154"/>
                <a:gd name="connsiteX36" fmla="*/ 774739 w 1380896"/>
                <a:gd name="connsiteY36" fmla="*/ 800226 h 1572154"/>
                <a:gd name="connsiteX37" fmla="*/ 645675 w 1380896"/>
                <a:gd name="connsiteY37" fmla="*/ 938624 h 1572154"/>
                <a:gd name="connsiteX38" fmla="*/ 513659 w 1380896"/>
                <a:gd name="connsiteY38" fmla="*/ 1074260 h 1572154"/>
                <a:gd name="connsiteX39" fmla="*/ 504515 w 1380896"/>
                <a:gd name="connsiteY39" fmla="*/ 1095310 h 1572154"/>
                <a:gd name="connsiteX40" fmla="*/ 539376 w 1380896"/>
                <a:gd name="connsiteY40" fmla="*/ 1347723 h 1572154"/>
                <a:gd name="connsiteX41" fmla="*/ 690348 w 1380896"/>
                <a:gd name="connsiteY41" fmla="*/ 1473357 h 1572154"/>
                <a:gd name="connsiteX42" fmla="*/ 1032676 w 1380896"/>
                <a:gd name="connsiteY42" fmla="*/ 1472881 h 1572154"/>
                <a:gd name="connsiteX43" fmla="*/ 1171741 w 1380896"/>
                <a:gd name="connsiteY43" fmla="*/ 1312766 h 1572154"/>
                <a:gd name="connsiteX44" fmla="*/ 1201745 w 1380896"/>
                <a:gd name="connsiteY44" fmla="*/ 996441 h 1572154"/>
                <a:gd name="connsiteX45" fmla="*/ 304109 w 1380896"/>
                <a:gd name="connsiteY45" fmla="*/ 839850 h 1572154"/>
                <a:gd name="connsiteX46" fmla="*/ 652533 w 1380896"/>
                <a:gd name="connsiteY46" fmla="*/ 834516 h 1572154"/>
                <a:gd name="connsiteX47" fmla="*/ 304109 w 1380896"/>
                <a:gd name="connsiteY47" fmla="*/ 839850 h 1572154"/>
                <a:gd name="connsiteX48" fmla="*/ 1308044 w 1380896"/>
                <a:gd name="connsiteY48" fmla="*/ 695736 h 1572154"/>
                <a:gd name="connsiteX49" fmla="*/ 1219271 w 1380896"/>
                <a:gd name="connsiteY49" fmla="*/ 604963 h 1572154"/>
                <a:gd name="connsiteX50" fmla="*/ 1131260 w 1380896"/>
                <a:gd name="connsiteY50" fmla="*/ 692593 h 1572154"/>
                <a:gd name="connsiteX51" fmla="*/ 1218414 w 1380896"/>
                <a:gd name="connsiteY51" fmla="*/ 779747 h 1572154"/>
                <a:gd name="connsiteX52" fmla="*/ 1307948 w 1380896"/>
                <a:gd name="connsiteY52" fmla="*/ 695736 h 15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80896" h="1572154">
                  <a:moveTo>
                    <a:pt x="1201935" y="996917"/>
                  </a:moveTo>
                  <a:cubicBezTo>
                    <a:pt x="1201935" y="973104"/>
                    <a:pt x="1201269" y="949292"/>
                    <a:pt x="1202126" y="925479"/>
                  </a:cubicBezTo>
                  <a:cubicBezTo>
                    <a:pt x="1203650" y="880712"/>
                    <a:pt x="1193744" y="847946"/>
                    <a:pt x="1143547" y="830801"/>
                  </a:cubicBezTo>
                  <a:cubicBezTo>
                    <a:pt x="1092112" y="813180"/>
                    <a:pt x="1057251" y="739456"/>
                    <a:pt x="1062299" y="681163"/>
                  </a:cubicBezTo>
                  <a:cubicBezTo>
                    <a:pt x="1067633" y="620394"/>
                    <a:pt x="1112686" y="559624"/>
                    <a:pt x="1164407" y="543527"/>
                  </a:cubicBezTo>
                  <a:cubicBezTo>
                    <a:pt x="1232891" y="522191"/>
                    <a:pt x="1295471" y="540288"/>
                    <a:pt x="1337381" y="587247"/>
                  </a:cubicBezTo>
                  <a:cubicBezTo>
                    <a:pt x="1413390" y="672400"/>
                    <a:pt x="1381196" y="773937"/>
                    <a:pt x="1307091" y="826991"/>
                  </a:cubicBezTo>
                  <a:cubicBezTo>
                    <a:pt x="1279945" y="846517"/>
                    <a:pt x="1271087" y="866234"/>
                    <a:pt x="1272420" y="897666"/>
                  </a:cubicBezTo>
                  <a:cubicBezTo>
                    <a:pt x="1278040" y="1027968"/>
                    <a:pt x="1270611" y="1157223"/>
                    <a:pt x="1246703" y="1286001"/>
                  </a:cubicBezTo>
                  <a:cubicBezTo>
                    <a:pt x="1215746" y="1452402"/>
                    <a:pt x="1156311" y="1523364"/>
                    <a:pt x="990957" y="1557082"/>
                  </a:cubicBezTo>
                  <a:cubicBezTo>
                    <a:pt x="849987" y="1585848"/>
                    <a:pt x="711303" y="1576704"/>
                    <a:pt x="582048" y="1501075"/>
                  </a:cubicBezTo>
                  <a:cubicBezTo>
                    <a:pt x="511945" y="1460118"/>
                    <a:pt x="475940" y="1399062"/>
                    <a:pt x="460223" y="1322767"/>
                  </a:cubicBezTo>
                  <a:cubicBezTo>
                    <a:pt x="447079" y="1258950"/>
                    <a:pt x="436601" y="1194751"/>
                    <a:pt x="440221" y="1129314"/>
                  </a:cubicBezTo>
                  <a:cubicBezTo>
                    <a:pt x="442031" y="1096834"/>
                    <a:pt x="429934" y="1074736"/>
                    <a:pt x="407550" y="1050257"/>
                  </a:cubicBezTo>
                  <a:cubicBezTo>
                    <a:pt x="311824" y="945482"/>
                    <a:pt x="198000" y="857376"/>
                    <a:pt x="124372" y="731836"/>
                  </a:cubicBezTo>
                  <a:cubicBezTo>
                    <a:pt x="90177" y="673448"/>
                    <a:pt x="63603" y="613250"/>
                    <a:pt x="45410" y="549432"/>
                  </a:cubicBezTo>
                  <a:cubicBezTo>
                    <a:pt x="21692" y="465803"/>
                    <a:pt x="2166" y="381602"/>
                    <a:pt x="71" y="292924"/>
                  </a:cubicBezTo>
                  <a:cubicBezTo>
                    <a:pt x="-1930" y="207009"/>
                    <a:pt x="38552" y="152049"/>
                    <a:pt x="106275" y="110901"/>
                  </a:cubicBezTo>
                  <a:cubicBezTo>
                    <a:pt x="154566" y="81660"/>
                    <a:pt x="209716" y="64991"/>
                    <a:pt x="247530" y="17461"/>
                  </a:cubicBezTo>
                  <a:cubicBezTo>
                    <a:pt x="267914" y="-8066"/>
                    <a:pt x="299537" y="126"/>
                    <a:pt x="325445" y="17937"/>
                  </a:cubicBezTo>
                  <a:cubicBezTo>
                    <a:pt x="350781" y="35273"/>
                    <a:pt x="359449" y="59276"/>
                    <a:pt x="350400" y="88422"/>
                  </a:cubicBezTo>
                  <a:cubicBezTo>
                    <a:pt x="340018" y="121950"/>
                    <a:pt x="311634" y="142524"/>
                    <a:pt x="281725" y="134523"/>
                  </a:cubicBezTo>
                  <a:cubicBezTo>
                    <a:pt x="206096" y="114330"/>
                    <a:pt x="158757" y="161193"/>
                    <a:pt x="106560" y="197865"/>
                  </a:cubicBezTo>
                  <a:cubicBezTo>
                    <a:pt x="85319" y="212819"/>
                    <a:pt x="74747" y="234631"/>
                    <a:pt x="73604" y="263016"/>
                  </a:cubicBezTo>
                  <a:cubicBezTo>
                    <a:pt x="67603" y="416273"/>
                    <a:pt x="105608" y="557529"/>
                    <a:pt x="179998" y="691164"/>
                  </a:cubicBezTo>
                  <a:cubicBezTo>
                    <a:pt x="212288" y="749172"/>
                    <a:pt x="269152" y="754791"/>
                    <a:pt x="321445" y="765745"/>
                  </a:cubicBezTo>
                  <a:cubicBezTo>
                    <a:pt x="442602" y="791177"/>
                    <a:pt x="563951" y="786605"/>
                    <a:pt x="683680" y="751839"/>
                  </a:cubicBezTo>
                  <a:cubicBezTo>
                    <a:pt x="722638" y="740504"/>
                    <a:pt x="749974" y="719930"/>
                    <a:pt x="769310" y="683163"/>
                  </a:cubicBezTo>
                  <a:cubicBezTo>
                    <a:pt x="835413" y="557433"/>
                    <a:pt x="872275" y="424464"/>
                    <a:pt x="875418" y="282447"/>
                  </a:cubicBezTo>
                  <a:cubicBezTo>
                    <a:pt x="876180" y="247871"/>
                    <a:pt x="865893" y="219201"/>
                    <a:pt x="835318" y="196245"/>
                  </a:cubicBezTo>
                  <a:cubicBezTo>
                    <a:pt x="782835" y="156907"/>
                    <a:pt x="734353" y="115950"/>
                    <a:pt x="660058" y="134904"/>
                  </a:cubicBezTo>
                  <a:cubicBezTo>
                    <a:pt x="630530" y="142429"/>
                    <a:pt x="604432" y="122522"/>
                    <a:pt x="595669" y="90613"/>
                  </a:cubicBezTo>
                  <a:cubicBezTo>
                    <a:pt x="586906" y="58514"/>
                    <a:pt x="595383" y="30987"/>
                    <a:pt x="624625" y="12032"/>
                  </a:cubicBezTo>
                  <a:cubicBezTo>
                    <a:pt x="652819" y="-6256"/>
                    <a:pt x="686728" y="-3780"/>
                    <a:pt x="702063" y="20033"/>
                  </a:cubicBezTo>
                  <a:cubicBezTo>
                    <a:pt x="727876" y="60038"/>
                    <a:pt x="767024" y="74421"/>
                    <a:pt x="805028" y="91280"/>
                  </a:cubicBezTo>
                  <a:cubicBezTo>
                    <a:pt x="917709" y="141286"/>
                    <a:pt x="951999" y="227583"/>
                    <a:pt x="940188" y="345883"/>
                  </a:cubicBezTo>
                  <a:cubicBezTo>
                    <a:pt x="923519" y="512380"/>
                    <a:pt x="874942" y="665923"/>
                    <a:pt x="774739" y="800226"/>
                  </a:cubicBezTo>
                  <a:cubicBezTo>
                    <a:pt x="737210" y="850518"/>
                    <a:pt x="694157" y="896809"/>
                    <a:pt x="645675" y="938624"/>
                  </a:cubicBezTo>
                  <a:cubicBezTo>
                    <a:pt x="598241" y="979581"/>
                    <a:pt x="562522" y="1033493"/>
                    <a:pt x="513659" y="1074260"/>
                  </a:cubicBezTo>
                  <a:cubicBezTo>
                    <a:pt x="508325" y="1078737"/>
                    <a:pt x="504324" y="1088262"/>
                    <a:pt x="504515" y="1095310"/>
                  </a:cubicBezTo>
                  <a:cubicBezTo>
                    <a:pt x="506896" y="1180654"/>
                    <a:pt x="507754" y="1266189"/>
                    <a:pt x="539376" y="1347723"/>
                  </a:cubicBezTo>
                  <a:cubicBezTo>
                    <a:pt x="566713" y="1418017"/>
                    <a:pt x="621196" y="1454784"/>
                    <a:pt x="690348" y="1473357"/>
                  </a:cubicBezTo>
                  <a:cubicBezTo>
                    <a:pt x="804266" y="1503933"/>
                    <a:pt x="918185" y="1507933"/>
                    <a:pt x="1032676" y="1472881"/>
                  </a:cubicBezTo>
                  <a:cubicBezTo>
                    <a:pt x="1113543" y="1448211"/>
                    <a:pt x="1153739" y="1389823"/>
                    <a:pt x="1171741" y="1312766"/>
                  </a:cubicBezTo>
                  <a:cubicBezTo>
                    <a:pt x="1196125" y="1208848"/>
                    <a:pt x="1201364" y="1102835"/>
                    <a:pt x="1201745" y="996441"/>
                  </a:cubicBezTo>
                  <a:close/>
                  <a:moveTo>
                    <a:pt x="304109" y="839850"/>
                  </a:moveTo>
                  <a:cubicBezTo>
                    <a:pt x="390405" y="940719"/>
                    <a:pt x="553854" y="935957"/>
                    <a:pt x="652533" y="834516"/>
                  </a:cubicBezTo>
                  <a:cubicBezTo>
                    <a:pt x="536423" y="859376"/>
                    <a:pt x="425457" y="854518"/>
                    <a:pt x="304109" y="839850"/>
                  </a:cubicBezTo>
                  <a:close/>
                  <a:moveTo>
                    <a:pt x="1308044" y="695736"/>
                  </a:moveTo>
                  <a:cubicBezTo>
                    <a:pt x="1308901" y="643349"/>
                    <a:pt x="1270706" y="604296"/>
                    <a:pt x="1219271" y="604963"/>
                  </a:cubicBezTo>
                  <a:cubicBezTo>
                    <a:pt x="1170693" y="605630"/>
                    <a:pt x="1131641" y="644587"/>
                    <a:pt x="1131260" y="692593"/>
                  </a:cubicBezTo>
                  <a:cubicBezTo>
                    <a:pt x="1130974" y="741647"/>
                    <a:pt x="1169264" y="779937"/>
                    <a:pt x="1218414" y="779747"/>
                  </a:cubicBezTo>
                  <a:cubicBezTo>
                    <a:pt x="1270706" y="779461"/>
                    <a:pt x="1307187" y="745362"/>
                    <a:pt x="1307948" y="695736"/>
                  </a:cubicBezTo>
                  <a:close/>
                </a:path>
              </a:pathLst>
            </a:custGeom>
            <a:grpFill/>
            <a:ln w="9525" cap="flat">
              <a:noFill/>
              <a:prstDash val="solid"/>
              <a:miter/>
            </a:ln>
          </p:spPr>
          <p:txBody>
            <a:bodyPr rtlCol="0" anchor="ctr"/>
            <a:lstStyle/>
            <a:p>
              <a:pPr algn="r" rtl="1"/>
              <a:endParaRPr lang="LID4096">
                <a:cs typeface="B Nazanin" panose="00000400000000000000" pitchFamily="2" charset="-78"/>
              </a:endParaRPr>
            </a:p>
          </p:txBody>
        </p:sp>
        <p:sp>
          <p:nvSpPr>
            <p:cNvPr id="68" name="Forma libre: forma 67">
              <a:extLst>
                <a:ext uri="{FF2B5EF4-FFF2-40B4-BE49-F238E27FC236}">
                  <a16:creationId xmlns:a16="http://schemas.microsoft.com/office/drawing/2014/main" id="{1F03AF8A-C56F-4BB9-AB22-EF057205F7A3}"/>
                </a:ext>
              </a:extLst>
            </p:cNvPr>
            <p:cNvSpPr/>
            <p:nvPr/>
          </p:nvSpPr>
          <p:spPr>
            <a:xfrm>
              <a:off x="6992443" y="1831000"/>
              <a:ext cx="134104" cy="131149"/>
            </a:xfrm>
            <a:custGeom>
              <a:avLst/>
              <a:gdLst>
                <a:gd name="connsiteX0" fmla="*/ 134066 w 134104"/>
                <a:gd name="connsiteY0" fmla="*/ 69638 h 131149"/>
                <a:gd name="connsiteX1" fmla="*/ 62914 w 134104"/>
                <a:gd name="connsiteY1" fmla="*/ 131075 h 131149"/>
                <a:gd name="connsiteX2" fmla="*/ 144 w 134104"/>
                <a:gd name="connsiteY2" fmla="*/ 62018 h 131149"/>
                <a:gd name="connsiteX3" fmla="*/ 70344 w 134104"/>
                <a:gd name="connsiteY3" fmla="*/ 106 h 131149"/>
                <a:gd name="connsiteX4" fmla="*/ 134066 w 134104"/>
                <a:gd name="connsiteY4" fmla="*/ 69638 h 13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4" h="131149">
                  <a:moveTo>
                    <a:pt x="134066" y="69638"/>
                  </a:moveTo>
                  <a:cubicBezTo>
                    <a:pt x="132828" y="104976"/>
                    <a:pt x="100633" y="132789"/>
                    <a:pt x="62914" y="131075"/>
                  </a:cubicBezTo>
                  <a:cubicBezTo>
                    <a:pt x="25100" y="129455"/>
                    <a:pt x="-2237" y="99356"/>
                    <a:pt x="144" y="62018"/>
                  </a:cubicBezTo>
                  <a:cubicBezTo>
                    <a:pt x="2430" y="24680"/>
                    <a:pt x="32624" y="-1894"/>
                    <a:pt x="70344" y="106"/>
                  </a:cubicBezTo>
                  <a:cubicBezTo>
                    <a:pt x="107015" y="2011"/>
                    <a:pt x="135304" y="32872"/>
                    <a:pt x="134066" y="69638"/>
                  </a:cubicBezTo>
                  <a:close/>
                </a:path>
              </a:pathLst>
            </a:custGeom>
            <a:grpFill/>
            <a:ln w="9525" cap="flat">
              <a:noFill/>
              <a:prstDash val="solid"/>
              <a:miter/>
            </a:ln>
          </p:spPr>
          <p:txBody>
            <a:bodyPr rtlCol="0" anchor="ctr"/>
            <a:lstStyle/>
            <a:p>
              <a:pPr algn="r" rtl="1"/>
              <a:endParaRPr lang="LID4096">
                <a:cs typeface="B Nazanin" panose="00000400000000000000" pitchFamily="2" charset="-78"/>
              </a:endParaRPr>
            </a:p>
          </p:txBody>
        </p:sp>
      </p:grpSp>
      <p:grpSp>
        <p:nvGrpSpPr>
          <p:cNvPr id="6" name="Grupo 5">
            <a:extLst>
              <a:ext uri="{FF2B5EF4-FFF2-40B4-BE49-F238E27FC236}">
                <a16:creationId xmlns:a16="http://schemas.microsoft.com/office/drawing/2014/main" id="{3EC9211C-D9BA-675C-B0CC-4131AFE6651D}"/>
              </a:ext>
            </a:extLst>
          </p:cNvPr>
          <p:cNvGrpSpPr/>
          <p:nvPr/>
        </p:nvGrpSpPr>
        <p:grpSpPr>
          <a:xfrm>
            <a:off x="1009630" y="1324471"/>
            <a:ext cx="1425602" cy="1303104"/>
            <a:chOff x="1009630" y="1324471"/>
            <a:chExt cx="1425602" cy="1303104"/>
          </a:xfrm>
        </p:grpSpPr>
        <p:sp>
          <p:nvSpPr>
            <p:cNvPr id="53" name="Forma libre: forma 52">
              <a:extLst>
                <a:ext uri="{FF2B5EF4-FFF2-40B4-BE49-F238E27FC236}">
                  <a16:creationId xmlns:a16="http://schemas.microsoft.com/office/drawing/2014/main" id="{22AF9312-36E1-438D-909A-035B4478671D}"/>
                </a:ext>
              </a:extLst>
            </p:cNvPr>
            <p:cNvSpPr/>
            <p:nvPr/>
          </p:nvSpPr>
          <p:spPr>
            <a:xfrm>
              <a:off x="1009630" y="1324471"/>
              <a:ext cx="1425602" cy="1303104"/>
            </a:xfrm>
            <a:custGeom>
              <a:avLst/>
              <a:gdLst>
                <a:gd name="connsiteX0" fmla="*/ 713251 w 1425602"/>
                <a:gd name="connsiteY0" fmla="*/ 1303020 h 1303104"/>
                <a:gd name="connsiteX1" fmla="*/ 137179 w 1425602"/>
                <a:gd name="connsiteY1" fmla="*/ 1303020 h 1303104"/>
                <a:gd name="connsiteX2" fmla="*/ 210 w 1425602"/>
                <a:gd name="connsiteY2" fmla="*/ 1169670 h 1303104"/>
                <a:gd name="connsiteX3" fmla="*/ 591 w 1425602"/>
                <a:gd name="connsiteY3" fmla="*/ 346043 h 1303104"/>
                <a:gd name="connsiteX4" fmla="*/ 139465 w 1425602"/>
                <a:gd name="connsiteY4" fmla="*/ 211169 h 1303104"/>
                <a:gd name="connsiteX5" fmla="*/ 339395 w 1425602"/>
                <a:gd name="connsiteY5" fmla="*/ 212788 h 1303104"/>
                <a:gd name="connsiteX6" fmla="*/ 410452 w 1425602"/>
                <a:gd name="connsiteY6" fmla="*/ 170402 h 1303104"/>
                <a:gd name="connsiteX7" fmla="*/ 795928 w 1425602"/>
                <a:gd name="connsiteY7" fmla="*/ 9144 h 1303104"/>
                <a:gd name="connsiteX8" fmla="*/ 996334 w 1425602"/>
                <a:gd name="connsiteY8" fmla="*/ 158020 h 1303104"/>
                <a:gd name="connsiteX9" fmla="*/ 1097109 w 1425602"/>
                <a:gd name="connsiteY9" fmla="*/ 212122 h 1303104"/>
                <a:gd name="connsiteX10" fmla="*/ 1301801 w 1425602"/>
                <a:gd name="connsiteY10" fmla="*/ 211550 h 1303104"/>
                <a:gd name="connsiteX11" fmla="*/ 1425245 w 1425602"/>
                <a:gd name="connsiteY11" fmla="*/ 336804 h 1303104"/>
                <a:gd name="connsiteX12" fmla="*/ 1425245 w 1425602"/>
                <a:gd name="connsiteY12" fmla="*/ 1169860 h 1303104"/>
                <a:gd name="connsiteX13" fmla="*/ 1289324 w 1425602"/>
                <a:gd name="connsiteY13" fmla="*/ 1302734 h 1303104"/>
                <a:gd name="connsiteX14" fmla="*/ 713251 w 1425602"/>
                <a:gd name="connsiteY14" fmla="*/ 1302734 h 1303104"/>
                <a:gd name="connsiteX15" fmla="*/ 722110 w 1425602"/>
                <a:gd name="connsiteY15" fmla="*/ 720566 h 1303104"/>
                <a:gd name="connsiteX16" fmla="*/ 722110 w 1425602"/>
                <a:gd name="connsiteY16" fmla="*/ 721709 h 1303104"/>
                <a:gd name="connsiteX17" fmla="*/ 107938 w 1425602"/>
                <a:gd name="connsiteY17" fmla="*/ 720852 h 1303104"/>
                <a:gd name="connsiteX18" fmla="*/ 70123 w 1425602"/>
                <a:gd name="connsiteY18" fmla="*/ 757904 h 1303104"/>
                <a:gd name="connsiteX19" fmla="*/ 70885 w 1425602"/>
                <a:gd name="connsiteY19" fmla="*/ 1162526 h 1303104"/>
                <a:gd name="connsiteX20" fmla="*/ 142513 w 1425602"/>
                <a:gd name="connsiteY20" fmla="*/ 1230820 h 1303104"/>
                <a:gd name="connsiteX21" fmla="*/ 404356 w 1425602"/>
                <a:gd name="connsiteY21" fmla="*/ 1230820 h 1303104"/>
                <a:gd name="connsiteX22" fmla="*/ 1280370 w 1425602"/>
                <a:gd name="connsiteY22" fmla="*/ 1230725 h 1303104"/>
                <a:gd name="connsiteX23" fmla="*/ 1356665 w 1425602"/>
                <a:gd name="connsiteY23" fmla="*/ 1170241 h 1303104"/>
                <a:gd name="connsiteX24" fmla="*/ 1358380 w 1425602"/>
                <a:gd name="connsiteY24" fmla="*/ 746665 h 1303104"/>
                <a:gd name="connsiteX25" fmla="*/ 1331424 w 1425602"/>
                <a:gd name="connsiteY25" fmla="*/ 719709 h 1303104"/>
                <a:gd name="connsiteX26" fmla="*/ 722110 w 1425602"/>
                <a:gd name="connsiteY26" fmla="*/ 720376 h 1303104"/>
                <a:gd name="connsiteX27" fmla="*/ 949281 w 1425602"/>
                <a:gd name="connsiteY27" fmla="*/ 211931 h 1303104"/>
                <a:gd name="connsiteX28" fmla="*/ 671246 w 1425602"/>
                <a:gd name="connsiteY28" fmla="*/ 74771 h 1303104"/>
                <a:gd name="connsiteX29" fmla="*/ 484366 w 1425602"/>
                <a:gd name="connsiteY29" fmla="*/ 181261 h 1303104"/>
                <a:gd name="connsiteX30" fmla="*/ 493891 w 1425602"/>
                <a:gd name="connsiteY30" fmla="*/ 208026 h 1303104"/>
                <a:gd name="connsiteX31" fmla="*/ 560185 w 1425602"/>
                <a:gd name="connsiteY31" fmla="*/ 209359 h 1303104"/>
                <a:gd name="connsiteX32" fmla="*/ 949376 w 1425602"/>
                <a:gd name="connsiteY32" fmla="*/ 211931 h 13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5602" h="1303104">
                  <a:moveTo>
                    <a:pt x="713251" y="1303020"/>
                  </a:moveTo>
                  <a:cubicBezTo>
                    <a:pt x="521227" y="1303020"/>
                    <a:pt x="329203" y="1303210"/>
                    <a:pt x="137179" y="1303020"/>
                  </a:cubicBezTo>
                  <a:cubicBezTo>
                    <a:pt x="48597" y="1302925"/>
                    <a:pt x="400" y="1256633"/>
                    <a:pt x="210" y="1169670"/>
                  </a:cubicBezTo>
                  <a:cubicBezTo>
                    <a:pt x="-76" y="895064"/>
                    <a:pt x="-171" y="620554"/>
                    <a:pt x="591" y="346043"/>
                  </a:cubicBezTo>
                  <a:cubicBezTo>
                    <a:pt x="781" y="252317"/>
                    <a:pt x="45549" y="210312"/>
                    <a:pt x="139465" y="211169"/>
                  </a:cubicBezTo>
                  <a:cubicBezTo>
                    <a:pt x="206140" y="211741"/>
                    <a:pt x="272815" y="209645"/>
                    <a:pt x="339395" y="212788"/>
                  </a:cubicBezTo>
                  <a:cubicBezTo>
                    <a:pt x="375209" y="214503"/>
                    <a:pt x="395688" y="199930"/>
                    <a:pt x="410452" y="170402"/>
                  </a:cubicBezTo>
                  <a:cubicBezTo>
                    <a:pt x="484747" y="21622"/>
                    <a:pt x="647338" y="-21146"/>
                    <a:pt x="795928" y="9144"/>
                  </a:cubicBezTo>
                  <a:cubicBezTo>
                    <a:pt x="886702" y="27622"/>
                    <a:pt x="948328" y="85249"/>
                    <a:pt x="996334" y="158020"/>
                  </a:cubicBezTo>
                  <a:cubicBezTo>
                    <a:pt x="1022052" y="196977"/>
                    <a:pt x="1049770" y="214789"/>
                    <a:pt x="1097109" y="212122"/>
                  </a:cubicBezTo>
                  <a:cubicBezTo>
                    <a:pt x="1165117" y="208407"/>
                    <a:pt x="1233507" y="210217"/>
                    <a:pt x="1301801" y="211550"/>
                  </a:cubicBezTo>
                  <a:cubicBezTo>
                    <a:pt x="1382192" y="213169"/>
                    <a:pt x="1425150" y="256603"/>
                    <a:pt x="1425245" y="336804"/>
                  </a:cubicBezTo>
                  <a:cubicBezTo>
                    <a:pt x="1425721" y="614458"/>
                    <a:pt x="1425721" y="892207"/>
                    <a:pt x="1425245" y="1169860"/>
                  </a:cubicBezTo>
                  <a:cubicBezTo>
                    <a:pt x="1425150" y="1258633"/>
                    <a:pt x="1379620" y="1302639"/>
                    <a:pt x="1289324" y="1302734"/>
                  </a:cubicBezTo>
                  <a:cubicBezTo>
                    <a:pt x="1097299" y="1302925"/>
                    <a:pt x="905275" y="1302734"/>
                    <a:pt x="713251" y="1302734"/>
                  </a:cubicBezTo>
                  <a:close/>
                  <a:moveTo>
                    <a:pt x="722110" y="720566"/>
                  </a:moveTo>
                  <a:cubicBezTo>
                    <a:pt x="722110" y="720566"/>
                    <a:pt x="722110" y="721328"/>
                    <a:pt x="722110" y="721709"/>
                  </a:cubicBezTo>
                  <a:cubicBezTo>
                    <a:pt x="517417" y="721709"/>
                    <a:pt x="312630" y="722471"/>
                    <a:pt x="107938" y="720852"/>
                  </a:cubicBezTo>
                  <a:cubicBezTo>
                    <a:pt x="77458" y="720566"/>
                    <a:pt x="69933" y="729424"/>
                    <a:pt x="70123" y="757904"/>
                  </a:cubicBezTo>
                  <a:cubicBezTo>
                    <a:pt x="71171" y="892778"/>
                    <a:pt x="70123" y="1027652"/>
                    <a:pt x="70885" y="1162526"/>
                  </a:cubicBezTo>
                  <a:cubicBezTo>
                    <a:pt x="71171" y="1220152"/>
                    <a:pt x="82601" y="1230535"/>
                    <a:pt x="142513" y="1230820"/>
                  </a:cubicBezTo>
                  <a:cubicBezTo>
                    <a:pt x="229762" y="1231297"/>
                    <a:pt x="317107" y="1230820"/>
                    <a:pt x="404356" y="1230820"/>
                  </a:cubicBezTo>
                  <a:cubicBezTo>
                    <a:pt x="696392" y="1230820"/>
                    <a:pt x="988333" y="1230916"/>
                    <a:pt x="1280370" y="1230725"/>
                  </a:cubicBezTo>
                  <a:cubicBezTo>
                    <a:pt x="1338853" y="1230725"/>
                    <a:pt x="1355999" y="1218819"/>
                    <a:pt x="1356665" y="1170241"/>
                  </a:cubicBezTo>
                  <a:cubicBezTo>
                    <a:pt x="1358570" y="1029081"/>
                    <a:pt x="1357713" y="887920"/>
                    <a:pt x="1358380" y="746665"/>
                  </a:cubicBezTo>
                  <a:cubicBezTo>
                    <a:pt x="1358380" y="727234"/>
                    <a:pt x="1354094" y="719614"/>
                    <a:pt x="1331424" y="719709"/>
                  </a:cubicBezTo>
                  <a:cubicBezTo>
                    <a:pt x="1128351" y="720947"/>
                    <a:pt x="925183" y="720376"/>
                    <a:pt x="722110" y="720376"/>
                  </a:cubicBezTo>
                  <a:close/>
                  <a:moveTo>
                    <a:pt x="949281" y="211931"/>
                  </a:moveTo>
                  <a:cubicBezTo>
                    <a:pt x="876986" y="105632"/>
                    <a:pt x="786213" y="63436"/>
                    <a:pt x="671246" y="74771"/>
                  </a:cubicBezTo>
                  <a:cubicBezTo>
                    <a:pt x="593808" y="82391"/>
                    <a:pt x="527514" y="112681"/>
                    <a:pt x="484366" y="181261"/>
                  </a:cubicBezTo>
                  <a:cubicBezTo>
                    <a:pt x="476746" y="193357"/>
                    <a:pt x="470554" y="216503"/>
                    <a:pt x="493891" y="208026"/>
                  </a:cubicBezTo>
                  <a:cubicBezTo>
                    <a:pt x="519513" y="198787"/>
                    <a:pt x="538087" y="208502"/>
                    <a:pt x="560185" y="209359"/>
                  </a:cubicBezTo>
                  <a:cubicBezTo>
                    <a:pt x="686391" y="214598"/>
                    <a:pt x="812883" y="211931"/>
                    <a:pt x="949376" y="211931"/>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7" name="Forma libre: forma 66">
              <a:extLst>
                <a:ext uri="{FF2B5EF4-FFF2-40B4-BE49-F238E27FC236}">
                  <a16:creationId xmlns:a16="http://schemas.microsoft.com/office/drawing/2014/main" id="{1DA9F92C-506F-42DF-B78A-CC2148AD3CAC}"/>
                </a:ext>
              </a:extLst>
            </p:cNvPr>
            <p:cNvSpPr/>
            <p:nvPr/>
          </p:nvSpPr>
          <p:spPr>
            <a:xfrm>
              <a:off x="1486185" y="2078565"/>
              <a:ext cx="472535" cy="472440"/>
            </a:xfrm>
            <a:custGeom>
              <a:avLst/>
              <a:gdLst>
                <a:gd name="connsiteX0" fmla="*/ 472440 w 472535"/>
                <a:gd name="connsiteY0" fmla="*/ 242126 h 472440"/>
                <a:gd name="connsiteX1" fmla="*/ 237649 w 472535"/>
                <a:gd name="connsiteY1" fmla="*/ 472440 h 472440"/>
                <a:gd name="connsiteX2" fmla="*/ 0 w 472535"/>
                <a:gd name="connsiteY2" fmla="*/ 238697 h 472440"/>
                <a:gd name="connsiteX3" fmla="*/ 238411 w 472535"/>
                <a:gd name="connsiteY3" fmla="*/ 0 h 472440"/>
                <a:gd name="connsiteX4" fmla="*/ 472536 w 472535"/>
                <a:gd name="connsiteY4" fmla="*/ 242126 h 472440"/>
                <a:gd name="connsiteX5" fmla="*/ 419196 w 472535"/>
                <a:gd name="connsiteY5" fmla="*/ 241078 h 472440"/>
                <a:gd name="connsiteX6" fmla="*/ 240030 w 472535"/>
                <a:gd name="connsiteY6" fmla="*/ 51721 h 472440"/>
                <a:gd name="connsiteX7" fmla="*/ 52388 w 472535"/>
                <a:gd name="connsiteY7" fmla="*/ 229267 h 472440"/>
                <a:gd name="connsiteX8" fmla="*/ 233077 w 472535"/>
                <a:gd name="connsiteY8" fmla="*/ 426149 h 472440"/>
                <a:gd name="connsiteX9" fmla="*/ 419196 w 472535"/>
                <a:gd name="connsiteY9" fmla="*/ 241078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534" h="472440">
                  <a:moveTo>
                    <a:pt x="472440" y="242126"/>
                  </a:moveTo>
                  <a:cubicBezTo>
                    <a:pt x="472250" y="369570"/>
                    <a:pt x="367284" y="472631"/>
                    <a:pt x="237649" y="472440"/>
                  </a:cubicBezTo>
                  <a:cubicBezTo>
                    <a:pt x="106966" y="472250"/>
                    <a:pt x="191" y="367189"/>
                    <a:pt x="0" y="238697"/>
                  </a:cubicBezTo>
                  <a:cubicBezTo>
                    <a:pt x="-190" y="106775"/>
                    <a:pt x="106680" y="-190"/>
                    <a:pt x="238411" y="0"/>
                  </a:cubicBezTo>
                  <a:cubicBezTo>
                    <a:pt x="368237" y="191"/>
                    <a:pt x="472631" y="108204"/>
                    <a:pt x="472536" y="242126"/>
                  </a:cubicBezTo>
                  <a:close/>
                  <a:moveTo>
                    <a:pt x="419196" y="241078"/>
                  </a:moveTo>
                  <a:cubicBezTo>
                    <a:pt x="421005" y="128683"/>
                    <a:pt x="349663" y="53340"/>
                    <a:pt x="240030" y="51721"/>
                  </a:cubicBezTo>
                  <a:cubicBezTo>
                    <a:pt x="131445" y="50197"/>
                    <a:pt x="53436" y="122778"/>
                    <a:pt x="52388" y="229267"/>
                  </a:cubicBezTo>
                  <a:cubicBezTo>
                    <a:pt x="51054" y="366332"/>
                    <a:pt x="132112" y="413957"/>
                    <a:pt x="233077" y="426149"/>
                  </a:cubicBezTo>
                  <a:cubicBezTo>
                    <a:pt x="331470" y="437960"/>
                    <a:pt x="417481" y="345282"/>
                    <a:pt x="419196" y="241078"/>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sp>
          <p:nvSpPr>
            <p:cNvPr id="69" name="Forma libre: forma 68">
              <a:extLst>
                <a:ext uri="{FF2B5EF4-FFF2-40B4-BE49-F238E27FC236}">
                  <a16:creationId xmlns:a16="http://schemas.microsoft.com/office/drawing/2014/main" id="{A9077616-3F56-459A-BA0E-A8069AA36FAE}"/>
                </a:ext>
              </a:extLst>
            </p:cNvPr>
            <p:cNvSpPr/>
            <p:nvPr/>
          </p:nvSpPr>
          <p:spPr>
            <a:xfrm>
              <a:off x="1571339" y="2162366"/>
              <a:ext cx="304801" cy="305726"/>
            </a:xfrm>
            <a:custGeom>
              <a:avLst/>
              <a:gdLst>
                <a:gd name="connsiteX0" fmla="*/ 95 w 304801"/>
                <a:gd name="connsiteY0" fmla="*/ 152514 h 305726"/>
                <a:gd name="connsiteX1" fmla="*/ 51530 w 304801"/>
                <a:gd name="connsiteY1" fmla="*/ 106127 h 305726"/>
                <a:gd name="connsiteX2" fmla="*/ 105442 w 304801"/>
                <a:gd name="connsiteY2" fmla="*/ 54692 h 305726"/>
                <a:gd name="connsiteX3" fmla="*/ 151448 w 304801"/>
                <a:gd name="connsiteY3" fmla="*/ 114 h 305726"/>
                <a:gd name="connsiteX4" fmla="*/ 201168 w 304801"/>
                <a:gd name="connsiteY4" fmla="*/ 51359 h 305726"/>
                <a:gd name="connsiteX5" fmla="*/ 260413 w 304801"/>
                <a:gd name="connsiteY5" fmla="*/ 107461 h 305726"/>
                <a:gd name="connsiteX6" fmla="*/ 304705 w 304801"/>
                <a:gd name="connsiteY6" fmla="*/ 153371 h 305726"/>
                <a:gd name="connsiteX7" fmla="*/ 260699 w 304801"/>
                <a:gd name="connsiteY7" fmla="*/ 197948 h 305726"/>
                <a:gd name="connsiteX8" fmla="*/ 200596 w 304801"/>
                <a:gd name="connsiteY8" fmla="*/ 256813 h 305726"/>
                <a:gd name="connsiteX9" fmla="*/ 149352 w 304801"/>
                <a:gd name="connsiteY9" fmla="*/ 305486 h 305726"/>
                <a:gd name="connsiteX10" fmla="*/ 104965 w 304801"/>
                <a:gd name="connsiteY10" fmla="*/ 249193 h 305726"/>
                <a:gd name="connsiteX11" fmla="*/ 58579 w 304801"/>
                <a:gd name="connsiteY11" fmla="*/ 201187 h 305726"/>
                <a:gd name="connsiteX12" fmla="*/ 0 w 304801"/>
                <a:gd name="connsiteY12" fmla="*/ 152609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1" h="305726">
                  <a:moveTo>
                    <a:pt x="95" y="152514"/>
                  </a:moveTo>
                  <a:cubicBezTo>
                    <a:pt x="667" y="120605"/>
                    <a:pt x="20193" y="103556"/>
                    <a:pt x="51530" y="106127"/>
                  </a:cubicBezTo>
                  <a:cubicBezTo>
                    <a:pt x="91535" y="109366"/>
                    <a:pt x="110490" y="98984"/>
                    <a:pt x="105442" y="54692"/>
                  </a:cubicBezTo>
                  <a:cubicBezTo>
                    <a:pt x="102013" y="24117"/>
                    <a:pt x="118491" y="2019"/>
                    <a:pt x="151448" y="114"/>
                  </a:cubicBezTo>
                  <a:cubicBezTo>
                    <a:pt x="186119" y="-1886"/>
                    <a:pt x="201644" y="22688"/>
                    <a:pt x="201168" y="51359"/>
                  </a:cubicBezTo>
                  <a:cubicBezTo>
                    <a:pt x="200501" y="95078"/>
                    <a:pt x="217456" y="110604"/>
                    <a:pt x="260413" y="107461"/>
                  </a:cubicBezTo>
                  <a:cubicBezTo>
                    <a:pt x="289274" y="105365"/>
                    <a:pt x="303181" y="127082"/>
                    <a:pt x="304705" y="153371"/>
                  </a:cubicBezTo>
                  <a:cubicBezTo>
                    <a:pt x="306324" y="182423"/>
                    <a:pt x="287369" y="200234"/>
                    <a:pt x="260699" y="197948"/>
                  </a:cubicBezTo>
                  <a:cubicBezTo>
                    <a:pt x="214598" y="194043"/>
                    <a:pt x="199644" y="213284"/>
                    <a:pt x="200596" y="256813"/>
                  </a:cubicBezTo>
                  <a:cubicBezTo>
                    <a:pt x="201359" y="288436"/>
                    <a:pt x="182213" y="308153"/>
                    <a:pt x="149352" y="305486"/>
                  </a:cubicBezTo>
                  <a:cubicBezTo>
                    <a:pt x="116681" y="302819"/>
                    <a:pt x="102775" y="280435"/>
                    <a:pt x="104965" y="249193"/>
                  </a:cubicBezTo>
                  <a:cubicBezTo>
                    <a:pt x="107347" y="214998"/>
                    <a:pt x="100870" y="195758"/>
                    <a:pt x="58579" y="201187"/>
                  </a:cubicBezTo>
                  <a:cubicBezTo>
                    <a:pt x="28956" y="204997"/>
                    <a:pt x="1429" y="192805"/>
                    <a:pt x="0" y="152609"/>
                  </a:cubicBezTo>
                  <a:close/>
                </a:path>
              </a:pathLst>
            </a:custGeom>
            <a:solidFill>
              <a:srgbClr val="C48A95"/>
            </a:solidFill>
            <a:ln w="9525" cap="flat">
              <a:noFill/>
              <a:prstDash val="solid"/>
              <a:miter/>
            </a:ln>
          </p:spPr>
          <p:txBody>
            <a:bodyPr rtlCol="0" anchor="ctr"/>
            <a:lstStyle/>
            <a:p>
              <a:pPr algn="r" rtl="1"/>
              <a:endParaRPr lang="LID4096">
                <a:cs typeface="B Nazanin" panose="00000400000000000000" pitchFamily="2" charset="-78"/>
              </a:endParaRPr>
            </a:p>
          </p:txBody>
        </p:sp>
      </p:grpSp>
    </p:spTree>
    <p:extLst>
      <p:ext uri="{BB962C8B-B14F-4D97-AF65-F5344CB8AC3E}">
        <p14:creationId xmlns:p14="http://schemas.microsoft.com/office/powerpoint/2010/main" val="351581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Word"/>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Google Shape;270;p42">
            <a:extLst>
              <a:ext uri="{FF2B5EF4-FFF2-40B4-BE49-F238E27FC236}">
                <a16:creationId xmlns:a16="http://schemas.microsoft.com/office/drawing/2014/main" id="{0CF705D5-E6EC-4BDA-A699-5F9E25DC44D5}"/>
              </a:ext>
            </a:extLst>
          </p:cNvPr>
          <p:cNvSpPr txBox="1"/>
          <p:nvPr/>
        </p:nvSpPr>
        <p:spPr>
          <a:xfrm>
            <a:off x="9766320" y="130350"/>
            <a:ext cx="2008259" cy="562852"/>
          </a:xfrm>
          <a:prstGeom prst="rect">
            <a:avLst/>
          </a:prstGeom>
          <a:noFill/>
          <a:ln cap="flat">
            <a:noFill/>
          </a:ln>
        </p:spPr>
        <p:txBody>
          <a:bodyPr vert="horz" wrap="square" lIns="121348" tIns="121348" rIns="121348" bIns="121348" anchor="t" anchorCtr="0" compatLnSpc="1">
            <a:noAutofit/>
          </a:bodyPr>
          <a:lstStyle/>
          <a:p>
            <a:pPr algn="ctr" defTabSz="1213725">
              <a:defRPr sz="1800" b="0" i="0" u="none" strike="noStrike" kern="0" cap="none" spc="0" baseline="0">
                <a:solidFill>
                  <a:srgbClr val="000000"/>
                </a:solidFill>
                <a:uFillTx/>
              </a:defRPr>
            </a:pPr>
            <a:r>
              <a:rPr lang="fa-IR" sz="3600" b="1" kern="0" dirty="0">
                <a:solidFill>
                  <a:srgbClr val="EB9587"/>
                </a:solidFill>
                <a:latin typeface="Source Sans Pro" pitchFamily="34"/>
                <a:ea typeface="Rubik"/>
                <a:cs typeface="B Nazanin" panose="00000400000000000000" pitchFamily="2" charset="-78"/>
              </a:rPr>
              <a:t>منابع</a:t>
            </a:r>
            <a:endParaRPr lang="es-PE" sz="3600" b="1" kern="0" dirty="0">
              <a:solidFill>
                <a:srgbClr val="EB9587"/>
              </a:solidFill>
              <a:latin typeface="Source Sans Pro" pitchFamily="34"/>
              <a:ea typeface="Rubik"/>
              <a:cs typeface="B Nazanin" panose="00000400000000000000" pitchFamily="2" charset="-78"/>
            </a:endParaRPr>
          </a:p>
        </p:txBody>
      </p:sp>
      <p:pic>
        <p:nvPicPr>
          <p:cNvPr id="3" name="Gráfico 2">
            <a:extLst>
              <a:ext uri="{FF2B5EF4-FFF2-40B4-BE49-F238E27FC236}">
                <a16:creationId xmlns:a16="http://schemas.microsoft.com/office/drawing/2014/main" id="{37DFCA30-E7E1-415E-8056-78F6DF8620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1289" y="1058336"/>
            <a:ext cx="6636324" cy="5314755"/>
          </a:xfrm>
          <a:prstGeom prst="rect">
            <a:avLst/>
          </a:prstGeom>
        </p:spPr>
      </p:pic>
      <p:sp>
        <p:nvSpPr>
          <p:cNvPr id="57" name="Forma libre: forma 56">
            <a:extLst>
              <a:ext uri="{FF2B5EF4-FFF2-40B4-BE49-F238E27FC236}">
                <a16:creationId xmlns:a16="http://schemas.microsoft.com/office/drawing/2014/main" id="{310C53DE-24A1-443D-AA0B-E8BFD000A224}"/>
              </a:ext>
            </a:extLst>
          </p:cNvPr>
          <p:cNvSpPr/>
          <p:nvPr/>
        </p:nvSpPr>
        <p:spPr>
          <a:xfrm>
            <a:off x="9657073" y="2991718"/>
            <a:ext cx="1522588" cy="1308106"/>
          </a:xfrm>
          <a:custGeom>
            <a:avLst/>
            <a:gdLst>
              <a:gd name="connsiteX0" fmla="*/ 1069098 w 1522588"/>
              <a:gd name="connsiteY0" fmla="*/ 785644 h 1308106"/>
              <a:gd name="connsiteX1" fmla="*/ 1096824 w 1522588"/>
              <a:gd name="connsiteY1" fmla="*/ 948887 h 1308106"/>
              <a:gd name="connsiteX2" fmla="*/ 1061498 w 1522588"/>
              <a:gd name="connsiteY2" fmla="*/ 1001314 h 1308106"/>
              <a:gd name="connsiteX3" fmla="*/ 999051 w 1522588"/>
              <a:gd name="connsiteY3" fmla="*/ 976526 h 1308106"/>
              <a:gd name="connsiteX4" fmla="*/ 1011489 w 1522588"/>
              <a:gd name="connsiteY4" fmla="*/ 910452 h 1308106"/>
              <a:gd name="connsiteX5" fmla="*/ 1030663 w 1522588"/>
              <a:gd name="connsiteY5" fmla="*/ 814579 h 1308106"/>
              <a:gd name="connsiteX6" fmla="*/ 924771 w 1522588"/>
              <a:gd name="connsiteY6" fmla="*/ 781153 h 1308106"/>
              <a:gd name="connsiteX7" fmla="*/ 876662 w 1522588"/>
              <a:gd name="connsiteY7" fmla="*/ 880826 h 1308106"/>
              <a:gd name="connsiteX8" fmla="*/ 899465 w 1522588"/>
              <a:gd name="connsiteY8" fmla="*/ 905183 h 1308106"/>
              <a:gd name="connsiteX9" fmla="*/ 919503 w 1522588"/>
              <a:gd name="connsiteY9" fmla="*/ 977649 h 1308106"/>
              <a:gd name="connsiteX10" fmla="*/ 852824 w 1522588"/>
              <a:gd name="connsiteY10" fmla="*/ 999673 h 1308106"/>
              <a:gd name="connsiteX11" fmla="*/ 824062 w 1522588"/>
              <a:gd name="connsiteY11" fmla="*/ 930662 h 1308106"/>
              <a:gd name="connsiteX12" fmla="*/ 828208 w 1522588"/>
              <a:gd name="connsiteY12" fmla="*/ 888945 h 1308106"/>
              <a:gd name="connsiteX13" fmla="*/ 764206 w 1522588"/>
              <a:gd name="connsiteY13" fmla="*/ 1007706 h 1308106"/>
              <a:gd name="connsiteX14" fmla="*/ 764206 w 1522588"/>
              <a:gd name="connsiteY14" fmla="*/ 1025067 h 1308106"/>
              <a:gd name="connsiteX15" fmla="*/ 740109 w 1522588"/>
              <a:gd name="connsiteY15" fmla="*/ 1056333 h 1308106"/>
              <a:gd name="connsiteX16" fmla="*/ 718861 w 1522588"/>
              <a:gd name="connsiteY16" fmla="*/ 1025758 h 1308106"/>
              <a:gd name="connsiteX17" fmla="*/ 718861 w 1522588"/>
              <a:gd name="connsiteY17" fmla="*/ 1004856 h 1308106"/>
              <a:gd name="connsiteX18" fmla="*/ 678698 w 1522588"/>
              <a:gd name="connsiteY18" fmla="*/ 906133 h 1308106"/>
              <a:gd name="connsiteX19" fmla="*/ 599323 w 1522588"/>
              <a:gd name="connsiteY19" fmla="*/ 780721 h 1308106"/>
              <a:gd name="connsiteX20" fmla="*/ 537826 w 1522588"/>
              <a:gd name="connsiteY20" fmla="*/ 760597 h 1308106"/>
              <a:gd name="connsiteX21" fmla="*/ 515024 w 1522588"/>
              <a:gd name="connsiteY21" fmla="*/ 821316 h 1308106"/>
              <a:gd name="connsiteX22" fmla="*/ 548364 w 1522588"/>
              <a:gd name="connsiteY22" fmla="*/ 834444 h 1308106"/>
              <a:gd name="connsiteX23" fmla="*/ 617202 w 1522588"/>
              <a:gd name="connsiteY23" fmla="*/ 900691 h 1308106"/>
              <a:gd name="connsiteX24" fmla="*/ 586367 w 1522588"/>
              <a:gd name="connsiteY24" fmla="*/ 994318 h 1308106"/>
              <a:gd name="connsiteX25" fmla="*/ 491531 w 1522588"/>
              <a:gd name="connsiteY25" fmla="*/ 1005979 h 1308106"/>
              <a:gd name="connsiteX26" fmla="*/ 450677 w 1522588"/>
              <a:gd name="connsiteY26" fmla="*/ 882381 h 1308106"/>
              <a:gd name="connsiteX27" fmla="*/ 468297 w 1522588"/>
              <a:gd name="connsiteY27" fmla="*/ 796095 h 1308106"/>
              <a:gd name="connsiteX28" fmla="*/ 446531 w 1522588"/>
              <a:gd name="connsiteY28" fmla="*/ 779944 h 1308106"/>
              <a:gd name="connsiteX29" fmla="*/ 308768 w 1522588"/>
              <a:gd name="connsiteY29" fmla="*/ 844809 h 1308106"/>
              <a:gd name="connsiteX30" fmla="*/ 283202 w 1522588"/>
              <a:gd name="connsiteY30" fmla="*/ 903110 h 1308106"/>
              <a:gd name="connsiteX31" fmla="*/ 282857 w 1522588"/>
              <a:gd name="connsiteY31" fmla="*/ 1000623 h 1308106"/>
              <a:gd name="connsiteX32" fmla="*/ 259623 w 1522588"/>
              <a:gd name="connsiteY32" fmla="*/ 1033358 h 1308106"/>
              <a:gd name="connsiteX33" fmla="*/ 237339 w 1522588"/>
              <a:gd name="connsiteY33" fmla="*/ 1001055 h 1308106"/>
              <a:gd name="connsiteX34" fmla="*/ 238203 w 1522588"/>
              <a:gd name="connsiteY34" fmla="*/ 882726 h 1308106"/>
              <a:gd name="connsiteX35" fmla="*/ 312742 w 1522588"/>
              <a:gd name="connsiteY35" fmla="*/ 784262 h 1308106"/>
              <a:gd name="connsiteX36" fmla="*/ 458192 w 1522588"/>
              <a:gd name="connsiteY36" fmla="*/ 727775 h 1308106"/>
              <a:gd name="connsiteX37" fmla="*/ 516060 w 1522588"/>
              <a:gd name="connsiteY37" fmla="*/ 693659 h 1308106"/>
              <a:gd name="connsiteX38" fmla="*/ 567883 w 1522588"/>
              <a:gd name="connsiteY38" fmla="*/ 653237 h 1308106"/>
              <a:gd name="connsiteX39" fmla="*/ 572634 w 1522588"/>
              <a:gd name="connsiteY39" fmla="*/ 602623 h 1308106"/>
              <a:gd name="connsiteX40" fmla="*/ 544909 w 1522588"/>
              <a:gd name="connsiteY40" fmla="*/ 576193 h 1308106"/>
              <a:gd name="connsiteX41" fmla="*/ 485399 w 1522588"/>
              <a:gd name="connsiteY41" fmla="*/ 469006 h 1308106"/>
              <a:gd name="connsiteX42" fmla="*/ 448604 w 1522588"/>
              <a:gd name="connsiteY42" fmla="*/ 438603 h 1308106"/>
              <a:gd name="connsiteX43" fmla="*/ 368538 w 1522588"/>
              <a:gd name="connsiteY43" fmla="*/ 438776 h 1308106"/>
              <a:gd name="connsiteX44" fmla="*/ 326475 w 1522588"/>
              <a:gd name="connsiteY44" fmla="*/ 414937 h 1308106"/>
              <a:gd name="connsiteX45" fmla="*/ 365601 w 1522588"/>
              <a:gd name="connsiteY45" fmla="*/ 391530 h 1308106"/>
              <a:gd name="connsiteX46" fmla="*/ 442126 w 1522588"/>
              <a:gd name="connsiteY46" fmla="*/ 389630 h 1308106"/>
              <a:gd name="connsiteX47" fmla="*/ 472356 w 1522588"/>
              <a:gd name="connsiteY47" fmla="*/ 353699 h 1308106"/>
              <a:gd name="connsiteX48" fmla="*/ 535408 w 1522588"/>
              <a:gd name="connsiteY48" fmla="*/ 103912 h 1308106"/>
              <a:gd name="connsiteX49" fmla="*/ 804715 w 1522588"/>
              <a:gd name="connsiteY49" fmla="*/ 9163 h 1308106"/>
              <a:gd name="connsiteX50" fmla="*/ 1006565 w 1522588"/>
              <a:gd name="connsiteY50" fmla="*/ 222674 h 1308106"/>
              <a:gd name="connsiteX51" fmla="*/ 1010625 w 1522588"/>
              <a:gd name="connsiteY51" fmla="*/ 357586 h 1308106"/>
              <a:gd name="connsiteX52" fmla="*/ 1041805 w 1522588"/>
              <a:gd name="connsiteY52" fmla="*/ 391962 h 1308106"/>
              <a:gd name="connsiteX53" fmla="*/ 1180777 w 1522588"/>
              <a:gd name="connsiteY53" fmla="*/ 393085 h 1308106"/>
              <a:gd name="connsiteX54" fmla="*/ 1356889 w 1522588"/>
              <a:gd name="connsiteY54" fmla="*/ 585348 h 1308106"/>
              <a:gd name="connsiteX55" fmla="*/ 1356371 w 1522588"/>
              <a:gd name="connsiteY55" fmla="*/ 1065921 h 1308106"/>
              <a:gd name="connsiteX56" fmla="*/ 1401284 w 1522588"/>
              <a:gd name="connsiteY56" fmla="*/ 1111784 h 1308106"/>
              <a:gd name="connsiteX57" fmla="*/ 1488260 w 1522588"/>
              <a:gd name="connsiteY57" fmla="*/ 1111266 h 1308106"/>
              <a:gd name="connsiteX58" fmla="*/ 1522550 w 1522588"/>
              <a:gd name="connsiteY58" fmla="*/ 1145210 h 1308106"/>
              <a:gd name="connsiteX59" fmla="*/ 1522550 w 1522588"/>
              <a:gd name="connsiteY59" fmla="*/ 1270535 h 1308106"/>
              <a:gd name="connsiteX60" fmla="*/ 1486360 w 1522588"/>
              <a:gd name="connsiteY60" fmla="*/ 1307761 h 1308106"/>
              <a:gd name="connsiteX61" fmla="*/ 1455007 w 1522588"/>
              <a:gd name="connsiteY61" fmla="*/ 1308107 h 1308106"/>
              <a:gd name="connsiteX62" fmla="*/ 58550 w 1522588"/>
              <a:gd name="connsiteY62" fmla="*/ 1308107 h 1308106"/>
              <a:gd name="connsiteX63" fmla="*/ 508 w 1522588"/>
              <a:gd name="connsiteY63" fmla="*/ 1248856 h 1308106"/>
              <a:gd name="connsiteX64" fmla="*/ 162 w 1522588"/>
              <a:gd name="connsiteY64" fmla="*/ 1154883 h 1308106"/>
              <a:gd name="connsiteX65" fmla="*/ 45680 w 1522588"/>
              <a:gd name="connsiteY65" fmla="*/ 1110920 h 1308106"/>
              <a:gd name="connsiteX66" fmla="*/ 108300 w 1522588"/>
              <a:gd name="connsiteY66" fmla="*/ 1111525 h 1308106"/>
              <a:gd name="connsiteX67" fmla="*/ 143626 w 1522588"/>
              <a:gd name="connsiteY67" fmla="*/ 1076890 h 1308106"/>
              <a:gd name="connsiteX68" fmla="*/ 142935 w 1522588"/>
              <a:gd name="connsiteY68" fmla="*/ 617220 h 1308106"/>
              <a:gd name="connsiteX69" fmla="*/ 181975 w 1522588"/>
              <a:gd name="connsiteY69" fmla="*/ 468228 h 1308106"/>
              <a:gd name="connsiteX70" fmla="*/ 221792 w 1522588"/>
              <a:gd name="connsiteY70" fmla="*/ 429879 h 1308106"/>
              <a:gd name="connsiteX71" fmla="*/ 256082 w 1522588"/>
              <a:gd name="connsiteY71" fmla="*/ 431261 h 1308106"/>
              <a:gd name="connsiteX72" fmla="*/ 251159 w 1522588"/>
              <a:gd name="connsiteY72" fmla="*/ 465119 h 1308106"/>
              <a:gd name="connsiteX73" fmla="*/ 208577 w 1522588"/>
              <a:gd name="connsiteY73" fmla="*/ 515301 h 1308106"/>
              <a:gd name="connsiteX74" fmla="*/ 227234 w 1522588"/>
              <a:gd name="connsiteY74" fmla="*/ 547258 h 1308106"/>
              <a:gd name="connsiteX75" fmla="*/ 411810 w 1522588"/>
              <a:gd name="connsiteY75" fmla="*/ 547086 h 1308106"/>
              <a:gd name="connsiteX76" fmla="*/ 439708 w 1522588"/>
              <a:gd name="connsiteY76" fmla="*/ 547172 h 1308106"/>
              <a:gd name="connsiteX77" fmla="*/ 472702 w 1522588"/>
              <a:gd name="connsiteY77" fmla="*/ 569456 h 1308106"/>
              <a:gd name="connsiteX78" fmla="*/ 441003 w 1522588"/>
              <a:gd name="connsiteY78" fmla="*/ 592690 h 1308106"/>
              <a:gd name="connsiteX79" fmla="*/ 409651 w 1522588"/>
              <a:gd name="connsiteY79" fmla="*/ 592863 h 1308106"/>
              <a:gd name="connsiteX80" fmla="*/ 225074 w 1522588"/>
              <a:gd name="connsiteY80" fmla="*/ 592604 h 1308106"/>
              <a:gd name="connsiteX81" fmla="*/ 192167 w 1522588"/>
              <a:gd name="connsiteY81" fmla="*/ 624906 h 1308106"/>
              <a:gd name="connsiteX82" fmla="*/ 192080 w 1522588"/>
              <a:gd name="connsiteY82" fmla="*/ 1077581 h 1308106"/>
              <a:gd name="connsiteX83" fmla="*/ 226974 w 1522588"/>
              <a:gd name="connsiteY83" fmla="*/ 1111352 h 1308106"/>
              <a:gd name="connsiteX84" fmla="*/ 1275181 w 1522588"/>
              <a:gd name="connsiteY84" fmla="*/ 1111352 h 1308106"/>
              <a:gd name="connsiteX85" fmla="*/ 1311285 w 1522588"/>
              <a:gd name="connsiteY85" fmla="*/ 1075162 h 1308106"/>
              <a:gd name="connsiteX86" fmla="*/ 1311285 w 1522588"/>
              <a:gd name="connsiteY86" fmla="*/ 629398 h 1308106"/>
              <a:gd name="connsiteX87" fmla="*/ 1272331 w 1522588"/>
              <a:gd name="connsiteY87" fmla="*/ 592431 h 1308106"/>
              <a:gd name="connsiteX88" fmla="*/ 1080845 w 1522588"/>
              <a:gd name="connsiteY88" fmla="*/ 592776 h 1308106"/>
              <a:gd name="connsiteX89" fmla="*/ 1041978 w 1522588"/>
              <a:gd name="connsiteY89" fmla="*/ 569715 h 1308106"/>
              <a:gd name="connsiteX90" fmla="*/ 1081622 w 1522588"/>
              <a:gd name="connsiteY90" fmla="*/ 547172 h 1308106"/>
              <a:gd name="connsiteX91" fmla="*/ 1273108 w 1522588"/>
              <a:gd name="connsiteY91" fmla="*/ 546827 h 1308106"/>
              <a:gd name="connsiteX92" fmla="*/ 1292197 w 1522588"/>
              <a:gd name="connsiteY92" fmla="*/ 511846 h 1308106"/>
              <a:gd name="connsiteX93" fmla="*/ 1172744 w 1522588"/>
              <a:gd name="connsiteY93" fmla="*/ 439467 h 1308106"/>
              <a:gd name="connsiteX94" fmla="*/ 1029972 w 1522588"/>
              <a:gd name="connsiteY94" fmla="*/ 438689 h 1308106"/>
              <a:gd name="connsiteX95" fmla="*/ 994992 w 1522588"/>
              <a:gd name="connsiteY95" fmla="*/ 463910 h 1308106"/>
              <a:gd name="connsiteX96" fmla="*/ 920021 w 1522588"/>
              <a:gd name="connsiteY96" fmla="*/ 590185 h 1308106"/>
              <a:gd name="connsiteX97" fmla="*/ 922699 w 1522588"/>
              <a:gd name="connsiteY97" fmla="*/ 657123 h 1308106"/>
              <a:gd name="connsiteX98" fmla="*/ 928140 w 1522588"/>
              <a:gd name="connsiteY98" fmla="*/ 661442 h 1308106"/>
              <a:gd name="connsiteX99" fmla="*/ 1070653 w 1522588"/>
              <a:gd name="connsiteY99" fmla="*/ 735030 h 1308106"/>
              <a:gd name="connsiteX100" fmla="*/ 1235450 w 1522588"/>
              <a:gd name="connsiteY100" fmla="*/ 820366 h 1308106"/>
              <a:gd name="connsiteX101" fmla="*/ 1266026 w 1522588"/>
              <a:gd name="connsiteY101" fmla="*/ 895336 h 1308106"/>
              <a:gd name="connsiteX102" fmla="*/ 1265508 w 1522588"/>
              <a:gd name="connsiteY102" fmla="*/ 1003301 h 1308106"/>
              <a:gd name="connsiteX103" fmla="*/ 1244347 w 1522588"/>
              <a:gd name="connsiteY103" fmla="*/ 1033358 h 1308106"/>
              <a:gd name="connsiteX104" fmla="*/ 1220249 w 1522588"/>
              <a:gd name="connsiteY104" fmla="*/ 1001919 h 1308106"/>
              <a:gd name="connsiteX105" fmla="*/ 1220508 w 1522588"/>
              <a:gd name="connsiteY105" fmla="*/ 911401 h 1308106"/>
              <a:gd name="connsiteX106" fmla="*/ 1184059 w 1522588"/>
              <a:gd name="connsiteY106" fmla="*/ 837036 h 1308106"/>
              <a:gd name="connsiteX107" fmla="*/ 1068667 w 1522588"/>
              <a:gd name="connsiteY107" fmla="*/ 785385 h 1308106"/>
              <a:gd name="connsiteX108" fmla="*/ 757988 w 1522588"/>
              <a:gd name="connsiteY108" fmla="*/ 1258788 h 1308106"/>
              <a:gd name="connsiteX109" fmla="*/ 1430046 w 1522588"/>
              <a:gd name="connsiteY109" fmla="*/ 1258616 h 1308106"/>
              <a:gd name="connsiteX110" fmla="*/ 1468136 w 1522588"/>
              <a:gd name="connsiteY110" fmla="*/ 1249201 h 1308106"/>
              <a:gd name="connsiteX111" fmla="*/ 1470036 w 1522588"/>
              <a:gd name="connsiteY111" fmla="*/ 1170517 h 1308106"/>
              <a:gd name="connsiteX112" fmla="*/ 1424345 w 1522588"/>
              <a:gd name="connsiteY112" fmla="*/ 1157388 h 1308106"/>
              <a:gd name="connsiteX113" fmla="*/ 278797 w 1522588"/>
              <a:gd name="connsiteY113" fmla="*/ 1157043 h 1308106"/>
              <a:gd name="connsiteX114" fmla="*/ 83770 w 1522588"/>
              <a:gd name="connsiteY114" fmla="*/ 1157215 h 1308106"/>
              <a:gd name="connsiteX115" fmla="*/ 51813 w 1522588"/>
              <a:gd name="connsiteY115" fmla="*/ 1164643 h 1308106"/>
              <a:gd name="connsiteX116" fmla="*/ 50085 w 1522588"/>
              <a:gd name="connsiteY116" fmla="*/ 1246610 h 1308106"/>
              <a:gd name="connsiteX117" fmla="*/ 93012 w 1522588"/>
              <a:gd name="connsiteY117" fmla="*/ 1258443 h 1308106"/>
              <a:gd name="connsiteX118" fmla="*/ 758074 w 1522588"/>
              <a:gd name="connsiteY118" fmla="*/ 1258788 h 1308106"/>
              <a:gd name="connsiteX119" fmla="*/ 824580 w 1522588"/>
              <a:gd name="connsiteY119" fmla="*/ 320706 h 1308106"/>
              <a:gd name="connsiteX120" fmla="*/ 958543 w 1522588"/>
              <a:gd name="connsiteY120" fmla="*/ 355427 h 1308106"/>
              <a:gd name="connsiteX121" fmla="*/ 963293 w 1522588"/>
              <a:gd name="connsiteY121" fmla="*/ 255927 h 1308106"/>
              <a:gd name="connsiteX122" fmla="*/ 963034 w 1522588"/>
              <a:gd name="connsiteY122" fmla="*/ 252472 h 1308106"/>
              <a:gd name="connsiteX123" fmla="*/ 675071 w 1522588"/>
              <a:gd name="connsiteY123" fmla="*/ 60381 h 1308106"/>
              <a:gd name="connsiteX124" fmla="*/ 519688 w 1522588"/>
              <a:gd name="connsiteY124" fmla="*/ 345062 h 1308106"/>
              <a:gd name="connsiteX125" fmla="*/ 530916 w 1522588"/>
              <a:gd name="connsiteY125" fmla="*/ 356722 h 1308106"/>
              <a:gd name="connsiteX126" fmla="*/ 759024 w 1522588"/>
              <a:gd name="connsiteY126" fmla="*/ 302395 h 1308106"/>
              <a:gd name="connsiteX127" fmla="*/ 838572 w 1522588"/>
              <a:gd name="connsiteY127" fmla="*/ 185188 h 1308106"/>
              <a:gd name="connsiteX128" fmla="*/ 839695 w 1522588"/>
              <a:gd name="connsiteY128" fmla="*/ 174824 h 1308106"/>
              <a:gd name="connsiteX129" fmla="*/ 862325 w 1522588"/>
              <a:gd name="connsiteY129" fmla="*/ 152367 h 1308106"/>
              <a:gd name="connsiteX130" fmla="*/ 885731 w 1522588"/>
              <a:gd name="connsiteY130" fmla="*/ 174305 h 1308106"/>
              <a:gd name="connsiteX131" fmla="*/ 845828 w 1522588"/>
              <a:gd name="connsiteY131" fmla="*/ 303258 h 1308106"/>
              <a:gd name="connsiteX132" fmla="*/ 824494 w 1522588"/>
              <a:gd name="connsiteY132" fmla="*/ 320706 h 1308106"/>
              <a:gd name="connsiteX133" fmla="*/ 586281 w 1522588"/>
              <a:gd name="connsiteY133" fmla="*/ 397749 h 1308106"/>
              <a:gd name="connsiteX134" fmla="*/ 529880 w 1522588"/>
              <a:gd name="connsiteY134" fmla="*/ 450954 h 1308106"/>
              <a:gd name="connsiteX135" fmla="*/ 734322 w 1522588"/>
              <a:gd name="connsiteY135" fmla="*/ 637776 h 1308106"/>
              <a:gd name="connsiteX136" fmla="*/ 758506 w 1522588"/>
              <a:gd name="connsiteY136" fmla="*/ 636481 h 1308106"/>
              <a:gd name="connsiteX137" fmla="*/ 954742 w 1522588"/>
              <a:gd name="connsiteY137" fmla="*/ 423833 h 1308106"/>
              <a:gd name="connsiteX138" fmla="*/ 932027 w 1522588"/>
              <a:gd name="connsiteY138" fmla="*/ 397144 h 1308106"/>
              <a:gd name="connsiteX139" fmla="*/ 799014 w 1522588"/>
              <a:gd name="connsiteY139" fmla="*/ 364237 h 1308106"/>
              <a:gd name="connsiteX140" fmla="*/ 741318 w 1522588"/>
              <a:gd name="connsiteY140" fmla="*/ 361905 h 1308106"/>
              <a:gd name="connsiteX141" fmla="*/ 586281 w 1522588"/>
              <a:gd name="connsiteY141" fmla="*/ 397835 h 1308106"/>
              <a:gd name="connsiteX142" fmla="*/ 636463 w 1522588"/>
              <a:gd name="connsiteY142" fmla="*/ 652373 h 1308106"/>
              <a:gd name="connsiteX143" fmla="*/ 706942 w 1522588"/>
              <a:gd name="connsiteY143" fmla="*/ 869598 h 1308106"/>
              <a:gd name="connsiteX144" fmla="*/ 776644 w 1522588"/>
              <a:gd name="connsiteY144" fmla="*/ 869339 h 1308106"/>
              <a:gd name="connsiteX145" fmla="*/ 851355 w 1522588"/>
              <a:gd name="connsiteY145" fmla="*/ 683898 h 1308106"/>
              <a:gd name="connsiteX146" fmla="*/ 819312 w 1522588"/>
              <a:gd name="connsiteY146" fmla="*/ 663342 h 1308106"/>
              <a:gd name="connsiteX147" fmla="*/ 666952 w 1522588"/>
              <a:gd name="connsiteY147" fmla="*/ 666279 h 1308106"/>
              <a:gd name="connsiteX148" fmla="*/ 636463 w 1522588"/>
              <a:gd name="connsiteY148" fmla="*/ 652373 h 130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522588" h="1308106">
                <a:moveTo>
                  <a:pt x="1069098" y="785644"/>
                </a:moveTo>
                <a:cubicBezTo>
                  <a:pt x="1105806" y="841872"/>
                  <a:pt x="1080413" y="897323"/>
                  <a:pt x="1096824" y="948887"/>
                </a:cubicBezTo>
                <a:cubicBezTo>
                  <a:pt x="1104511" y="972898"/>
                  <a:pt x="1086891" y="994059"/>
                  <a:pt x="1061498" y="1001314"/>
                </a:cubicBezTo>
                <a:cubicBezTo>
                  <a:pt x="1035414" y="1008742"/>
                  <a:pt x="1012439" y="1001401"/>
                  <a:pt x="999051" y="976526"/>
                </a:cubicBezTo>
                <a:cubicBezTo>
                  <a:pt x="985750" y="951996"/>
                  <a:pt x="991019" y="929108"/>
                  <a:pt x="1011489" y="910452"/>
                </a:cubicBezTo>
                <a:cubicBezTo>
                  <a:pt x="1044137" y="880567"/>
                  <a:pt x="1050961" y="847227"/>
                  <a:pt x="1030663" y="814579"/>
                </a:cubicBezTo>
                <a:cubicBezTo>
                  <a:pt x="1007084" y="776748"/>
                  <a:pt x="963725" y="763015"/>
                  <a:pt x="924771" y="781153"/>
                </a:cubicBezTo>
                <a:cubicBezTo>
                  <a:pt x="890654" y="797045"/>
                  <a:pt x="868025" y="844982"/>
                  <a:pt x="876662" y="880826"/>
                </a:cubicBezTo>
                <a:cubicBezTo>
                  <a:pt x="879858" y="893955"/>
                  <a:pt x="889964" y="898618"/>
                  <a:pt x="899465" y="905183"/>
                </a:cubicBezTo>
                <a:cubicBezTo>
                  <a:pt x="925635" y="923407"/>
                  <a:pt x="934531" y="954069"/>
                  <a:pt x="919503" y="977649"/>
                </a:cubicBezTo>
                <a:cubicBezTo>
                  <a:pt x="903697" y="1002437"/>
                  <a:pt x="880031" y="1009347"/>
                  <a:pt x="852824" y="999673"/>
                </a:cubicBezTo>
                <a:cubicBezTo>
                  <a:pt x="825530" y="990000"/>
                  <a:pt x="814561" y="962706"/>
                  <a:pt x="824062" y="930662"/>
                </a:cubicBezTo>
                <a:cubicBezTo>
                  <a:pt x="828035" y="917361"/>
                  <a:pt x="834168" y="904578"/>
                  <a:pt x="828208" y="888945"/>
                </a:cubicBezTo>
                <a:cubicBezTo>
                  <a:pt x="785540" y="917448"/>
                  <a:pt x="750473" y="949060"/>
                  <a:pt x="764206" y="1007706"/>
                </a:cubicBezTo>
                <a:cubicBezTo>
                  <a:pt x="765502" y="1013234"/>
                  <a:pt x="764379" y="1019280"/>
                  <a:pt x="764206" y="1025067"/>
                </a:cubicBezTo>
                <a:cubicBezTo>
                  <a:pt x="763688" y="1041391"/>
                  <a:pt x="760147" y="1057197"/>
                  <a:pt x="740109" y="1056333"/>
                </a:cubicBezTo>
                <a:cubicBezTo>
                  <a:pt x="722662" y="1055556"/>
                  <a:pt x="719034" y="1040873"/>
                  <a:pt x="718861" y="1025758"/>
                </a:cubicBezTo>
                <a:cubicBezTo>
                  <a:pt x="718861" y="1018761"/>
                  <a:pt x="717997" y="1011765"/>
                  <a:pt x="718861" y="1004856"/>
                </a:cubicBezTo>
                <a:cubicBezTo>
                  <a:pt x="723612" y="964434"/>
                  <a:pt x="713420" y="933772"/>
                  <a:pt x="678698" y="906133"/>
                </a:cubicBezTo>
                <a:cubicBezTo>
                  <a:pt x="639399" y="874866"/>
                  <a:pt x="619793" y="826498"/>
                  <a:pt x="599323" y="780721"/>
                </a:cubicBezTo>
                <a:cubicBezTo>
                  <a:pt x="586367" y="751873"/>
                  <a:pt x="569611" y="746604"/>
                  <a:pt x="537826" y="760597"/>
                </a:cubicBezTo>
                <a:cubicBezTo>
                  <a:pt x="522107" y="767506"/>
                  <a:pt x="508201" y="804905"/>
                  <a:pt x="515024" y="821316"/>
                </a:cubicBezTo>
                <a:cubicBezTo>
                  <a:pt x="521675" y="837208"/>
                  <a:pt x="536790" y="831421"/>
                  <a:pt x="548364" y="834444"/>
                </a:cubicBezTo>
                <a:cubicBezTo>
                  <a:pt x="583776" y="843773"/>
                  <a:pt x="608910" y="864329"/>
                  <a:pt x="617202" y="900691"/>
                </a:cubicBezTo>
                <a:cubicBezTo>
                  <a:pt x="625580" y="937399"/>
                  <a:pt x="617375" y="970480"/>
                  <a:pt x="586367" y="994318"/>
                </a:cubicBezTo>
                <a:cubicBezTo>
                  <a:pt x="557519" y="1016602"/>
                  <a:pt x="525561" y="1021612"/>
                  <a:pt x="491531" y="1005979"/>
                </a:cubicBezTo>
                <a:cubicBezTo>
                  <a:pt x="445754" y="984990"/>
                  <a:pt x="423038" y="924962"/>
                  <a:pt x="450677" y="882381"/>
                </a:cubicBezTo>
                <a:cubicBezTo>
                  <a:pt x="469074" y="854051"/>
                  <a:pt x="467088" y="825721"/>
                  <a:pt x="468297" y="796095"/>
                </a:cubicBezTo>
                <a:cubicBezTo>
                  <a:pt x="468902" y="779857"/>
                  <a:pt x="461474" y="775884"/>
                  <a:pt x="446531" y="779944"/>
                </a:cubicBezTo>
                <a:cubicBezTo>
                  <a:pt x="396695" y="793331"/>
                  <a:pt x="350140" y="813888"/>
                  <a:pt x="308768" y="844809"/>
                </a:cubicBezTo>
                <a:cubicBezTo>
                  <a:pt x="289939" y="858888"/>
                  <a:pt x="282943" y="879617"/>
                  <a:pt x="283202" y="903110"/>
                </a:cubicBezTo>
                <a:cubicBezTo>
                  <a:pt x="283548" y="935585"/>
                  <a:pt x="283375" y="968148"/>
                  <a:pt x="282857" y="1000623"/>
                </a:cubicBezTo>
                <a:cubicBezTo>
                  <a:pt x="282598" y="1016516"/>
                  <a:pt x="279316" y="1032840"/>
                  <a:pt x="259623" y="1033358"/>
                </a:cubicBezTo>
                <a:cubicBezTo>
                  <a:pt x="238548" y="1033876"/>
                  <a:pt x="237425" y="1016516"/>
                  <a:pt x="237339" y="1001055"/>
                </a:cubicBezTo>
                <a:cubicBezTo>
                  <a:pt x="237166" y="961583"/>
                  <a:pt x="235957" y="922025"/>
                  <a:pt x="238203" y="882726"/>
                </a:cubicBezTo>
                <a:cubicBezTo>
                  <a:pt x="240880" y="834185"/>
                  <a:pt x="275775" y="807065"/>
                  <a:pt x="312742" y="784262"/>
                </a:cubicBezTo>
                <a:cubicBezTo>
                  <a:pt x="357482" y="756623"/>
                  <a:pt x="406887" y="739090"/>
                  <a:pt x="458192" y="727775"/>
                </a:cubicBezTo>
                <a:cubicBezTo>
                  <a:pt x="481685" y="722593"/>
                  <a:pt x="501464" y="714129"/>
                  <a:pt x="516060" y="693659"/>
                </a:cubicBezTo>
                <a:cubicBezTo>
                  <a:pt x="529103" y="675520"/>
                  <a:pt x="549054" y="664724"/>
                  <a:pt x="567883" y="653237"/>
                </a:cubicBezTo>
                <a:cubicBezTo>
                  <a:pt x="591981" y="638553"/>
                  <a:pt x="592068" y="621452"/>
                  <a:pt x="572634" y="602623"/>
                </a:cubicBezTo>
                <a:cubicBezTo>
                  <a:pt x="563479" y="593726"/>
                  <a:pt x="553978" y="585176"/>
                  <a:pt x="544909" y="576193"/>
                </a:cubicBezTo>
                <a:cubicBezTo>
                  <a:pt x="514592" y="546308"/>
                  <a:pt x="489544" y="513314"/>
                  <a:pt x="485399" y="469006"/>
                </a:cubicBezTo>
                <a:cubicBezTo>
                  <a:pt x="483239" y="445858"/>
                  <a:pt x="471579" y="437307"/>
                  <a:pt x="448604" y="438603"/>
                </a:cubicBezTo>
                <a:cubicBezTo>
                  <a:pt x="422002" y="440071"/>
                  <a:pt x="395226" y="439207"/>
                  <a:pt x="368538" y="438776"/>
                </a:cubicBezTo>
                <a:cubicBezTo>
                  <a:pt x="350227" y="438516"/>
                  <a:pt x="326906" y="441626"/>
                  <a:pt x="326475" y="414937"/>
                </a:cubicBezTo>
                <a:cubicBezTo>
                  <a:pt x="326129" y="390235"/>
                  <a:pt x="348499" y="392394"/>
                  <a:pt x="365601" y="391530"/>
                </a:cubicBezTo>
                <a:cubicBezTo>
                  <a:pt x="391081" y="390321"/>
                  <a:pt x="416647" y="389025"/>
                  <a:pt x="442126" y="389630"/>
                </a:cubicBezTo>
                <a:cubicBezTo>
                  <a:pt x="468556" y="390235"/>
                  <a:pt x="474602" y="380216"/>
                  <a:pt x="472356" y="353699"/>
                </a:cubicBezTo>
                <a:cubicBezTo>
                  <a:pt x="464928" y="263786"/>
                  <a:pt x="475293" y="176465"/>
                  <a:pt x="535408" y="103912"/>
                </a:cubicBezTo>
                <a:cubicBezTo>
                  <a:pt x="605628" y="19182"/>
                  <a:pt x="695541" y="-18994"/>
                  <a:pt x="804715" y="9163"/>
                </a:cubicBezTo>
                <a:cubicBezTo>
                  <a:pt x="915011" y="37579"/>
                  <a:pt x="979358" y="114018"/>
                  <a:pt x="1006565" y="222674"/>
                </a:cubicBezTo>
                <a:cubicBezTo>
                  <a:pt x="1017707" y="267069"/>
                  <a:pt x="1017707" y="312587"/>
                  <a:pt x="1010625" y="357586"/>
                </a:cubicBezTo>
                <a:cubicBezTo>
                  <a:pt x="1006393" y="384448"/>
                  <a:pt x="1014943" y="394553"/>
                  <a:pt x="1041805" y="391962"/>
                </a:cubicBezTo>
                <a:cubicBezTo>
                  <a:pt x="1088100" y="387471"/>
                  <a:pt x="1134482" y="388680"/>
                  <a:pt x="1180777" y="393085"/>
                </a:cubicBezTo>
                <a:cubicBezTo>
                  <a:pt x="1286237" y="403104"/>
                  <a:pt x="1356543" y="478766"/>
                  <a:pt x="1356889" y="585348"/>
                </a:cubicBezTo>
                <a:cubicBezTo>
                  <a:pt x="1357407" y="745568"/>
                  <a:pt x="1357925" y="905701"/>
                  <a:pt x="1356371" y="1065921"/>
                </a:cubicBezTo>
                <a:cubicBezTo>
                  <a:pt x="1356025" y="1100296"/>
                  <a:pt x="1365094" y="1115152"/>
                  <a:pt x="1401284" y="1111784"/>
                </a:cubicBezTo>
                <a:cubicBezTo>
                  <a:pt x="1430046" y="1109106"/>
                  <a:pt x="1459240" y="1111438"/>
                  <a:pt x="1488260" y="1111266"/>
                </a:cubicBezTo>
                <a:cubicBezTo>
                  <a:pt x="1511322" y="1111093"/>
                  <a:pt x="1522550" y="1122494"/>
                  <a:pt x="1522550" y="1145210"/>
                </a:cubicBezTo>
                <a:cubicBezTo>
                  <a:pt x="1522550" y="1187014"/>
                  <a:pt x="1522636" y="1228817"/>
                  <a:pt x="1522550" y="1270535"/>
                </a:cubicBezTo>
                <a:cubicBezTo>
                  <a:pt x="1522550" y="1294546"/>
                  <a:pt x="1510458" y="1307157"/>
                  <a:pt x="1486360" y="1307761"/>
                </a:cubicBezTo>
                <a:cubicBezTo>
                  <a:pt x="1475909" y="1308020"/>
                  <a:pt x="1465458" y="1308107"/>
                  <a:pt x="1455007" y="1308107"/>
                </a:cubicBezTo>
                <a:cubicBezTo>
                  <a:pt x="989550" y="1308107"/>
                  <a:pt x="524093" y="1308107"/>
                  <a:pt x="58550" y="1308107"/>
                </a:cubicBezTo>
                <a:cubicBezTo>
                  <a:pt x="2062" y="1308107"/>
                  <a:pt x="594" y="1306552"/>
                  <a:pt x="508" y="1248856"/>
                </a:cubicBezTo>
                <a:cubicBezTo>
                  <a:pt x="508" y="1217503"/>
                  <a:pt x="1890" y="1186063"/>
                  <a:pt x="162" y="1154883"/>
                </a:cubicBezTo>
                <a:cubicBezTo>
                  <a:pt x="-1738" y="1121112"/>
                  <a:pt x="13032" y="1108502"/>
                  <a:pt x="45680" y="1110920"/>
                </a:cubicBezTo>
                <a:cubicBezTo>
                  <a:pt x="66496" y="1112475"/>
                  <a:pt x="87570" y="1109711"/>
                  <a:pt x="108300" y="1111525"/>
                </a:cubicBezTo>
                <a:cubicBezTo>
                  <a:pt x="135161" y="1113857"/>
                  <a:pt x="143971" y="1105306"/>
                  <a:pt x="143626" y="1076890"/>
                </a:cubicBezTo>
                <a:cubicBezTo>
                  <a:pt x="142071" y="923666"/>
                  <a:pt x="142762" y="770443"/>
                  <a:pt x="142935" y="617220"/>
                </a:cubicBezTo>
                <a:cubicBezTo>
                  <a:pt x="142935" y="564274"/>
                  <a:pt x="149931" y="513142"/>
                  <a:pt x="181975" y="468228"/>
                </a:cubicBezTo>
                <a:cubicBezTo>
                  <a:pt x="193030" y="452768"/>
                  <a:pt x="206072" y="440071"/>
                  <a:pt x="221792" y="429879"/>
                </a:cubicBezTo>
                <a:cubicBezTo>
                  <a:pt x="233366" y="422365"/>
                  <a:pt x="245804" y="418737"/>
                  <a:pt x="256082" y="431261"/>
                </a:cubicBezTo>
                <a:cubicBezTo>
                  <a:pt x="266274" y="443612"/>
                  <a:pt x="261350" y="455445"/>
                  <a:pt x="251159" y="465119"/>
                </a:cubicBezTo>
                <a:cubicBezTo>
                  <a:pt x="235180" y="480407"/>
                  <a:pt x="219201" y="495435"/>
                  <a:pt x="208577" y="515301"/>
                </a:cubicBezTo>
                <a:cubicBezTo>
                  <a:pt x="197263" y="536548"/>
                  <a:pt x="200372" y="547518"/>
                  <a:pt x="227234" y="547258"/>
                </a:cubicBezTo>
                <a:cubicBezTo>
                  <a:pt x="288730" y="546654"/>
                  <a:pt x="350313" y="547086"/>
                  <a:pt x="411810" y="547086"/>
                </a:cubicBezTo>
                <a:cubicBezTo>
                  <a:pt x="421138" y="547086"/>
                  <a:pt x="430380" y="546913"/>
                  <a:pt x="439708" y="547172"/>
                </a:cubicBezTo>
                <a:cubicBezTo>
                  <a:pt x="455428" y="547690"/>
                  <a:pt x="472184" y="549072"/>
                  <a:pt x="472702" y="569456"/>
                </a:cubicBezTo>
                <a:cubicBezTo>
                  <a:pt x="473220" y="590012"/>
                  <a:pt x="457069" y="592431"/>
                  <a:pt x="441003" y="592690"/>
                </a:cubicBezTo>
                <a:cubicBezTo>
                  <a:pt x="430552" y="592863"/>
                  <a:pt x="420102" y="592863"/>
                  <a:pt x="409651" y="592863"/>
                </a:cubicBezTo>
                <a:cubicBezTo>
                  <a:pt x="348154" y="592863"/>
                  <a:pt x="286571" y="593554"/>
                  <a:pt x="225074" y="592604"/>
                </a:cubicBezTo>
                <a:cubicBezTo>
                  <a:pt x="201322" y="592172"/>
                  <a:pt x="192080" y="600550"/>
                  <a:pt x="192167" y="624906"/>
                </a:cubicBezTo>
                <a:cubicBezTo>
                  <a:pt x="192857" y="775798"/>
                  <a:pt x="192944" y="926689"/>
                  <a:pt x="192080" y="1077581"/>
                </a:cubicBezTo>
                <a:cubicBezTo>
                  <a:pt x="191907" y="1103751"/>
                  <a:pt x="201840" y="1111438"/>
                  <a:pt x="226974" y="1111352"/>
                </a:cubicBezTo>
                <a:cubicBezTo>
                  <a:pt x="576348" y="1110747"/>
                  <a:pt x="925808" y="1110661"/>
                  <a:pt x="1275181" y="1111352"/>
                </a:cubicBezTo>
                <a:cubicBezTo>
                  <a:pt x="1302648" y="1111352"/>
                  <a:pt x="1311457" y="1102283"/>
                  <a:pt x="1311285" y="1075162"/>
                </a:cubicBezTo>
                <a:cubicBezTo>
                  <a:pt x="1310335" y="926603"/>
                  <a:pt x="1310162" y="777957"/>
                  <a:pt x="1311285" y="629398"/>
                </a:cubicBezTo>
                <a:cubicBezTo>
                  <a:pt x="1311544" y="599341"/>
                  <a:pt x="1299884" y="591826"/>
                  <a:pt x="1272331" y="592431"/>
                </a:cubicBezTo>
                <a:cubicBezTo>
                  <a:pt x="1208503" y="593899"/>
                  <a:pt x="1144674" y="593036"/>
                  <a:pt x="1080845" y="592776"/>
                </a:cubicBezTo>
                <a:cubicBezTo>
                  <a:pt x="1063571" y="592776"/>
                  <a:pt x="1041546" y="594504"/>
                  <a:pt x="1041978" y="569715"/>
                </a:cubicBezTo>
                <a:cubicBezTo>
                  <a:pt x="1042410" y="545272"/>
                  <a:pt x="1064435" y="547258"/>
                  <a:pt x="1081622" y="547172"/>
                </a:cubicBezTo>
                <a:cubicBezTo>
                  <a:pt x="1145451" y="546827"/>
                  <a:pt x="1209280" y="547431"/>
                  <a:pt x="1273108" y="546827"/>
                </a:cubicBezTo>
                <a:cubicBezTo>
                  <a:pt x="1304202" y="546568"/>
                  <a:pt x="1308348" y="539053"/>
                  <a:pt x="1292197" y="511846"/>
                </a:cubicBezTo>
                <a:cubicBezTo>
                  <a:pt x="1265421" y="466587"/>
                  <a:pt x="1225604" y="441021"/>
                  <a:pt x="1172744" y="439467"/>
                </a:cubicBezTo>
                <a:cubicBezTo>
                  <a:pt x="1125154" y="438085"/>
                  <a:pt x="1077563" y="439380"/>
                  <a:pt x="1029972" y="438689"/>
                </a:cubicBezTo>
                <a:cubicBezTo>
                  <a:pt x="1011230" y="438430"/>
                  <a:pt x="998015" y="443612"/>
                  <a:pt x="994992" y="463910"/>
                </a:cubicBezTo>
                <a:cubicBezTo>
                  <a:pt x="987218" y="516251"/>
                  <a:pt x="956124" y="554600"/>
                  <a:pt x="920021" y="590185"/>
                </a:cubicBezTo>
                <a:cubicBezTo>
                  <a:pt x="887027" y="622747"/>
                  <a:pt x="887632" y="629916"/>
                  <a:pt x="922699" y="657123"/>
                </a:cubicBezTo>
                <a:cubicBezTo>
                  <a:pt x="924512" y="658505"/>
                  <a:pt x="927017" y="659542"/>
                  <a:pt x="928140" y="661442"/>
                </a:cubicBezTo>
                <a:cubicBezTo>
                  <a:pt x="960961" y="714647"/>
                  <a:pt x="1017362" y="721038"/>
                  <a:pt x="1070653" y="735030"/>
                </a:cubicBezTo>
                <a:cubicBezTo>
                  <a:pt x="1131632" y="751009"/>
                  <a:pt x="1190019" y="773466"/>
                  <a:pt x="1235450" y="820366"/>
                </a:cubicBezTo>
                <a:cubicBezTo>
                  <a:pt x="1255920" y="841440"/>
                  <a:pt x="1266890" y="865365"/>
                  <a:pt x="1266026" y="895336"/>
                </a:cubicBezTo>
                <a:cubicBezTo>
                  <a:pt x="1264990" y="931267"/>
                  <a:pt x="1265853" y="967284"/>
                  <a:pt x="1265508" y="1003301"/>
                </a:cubicBezTo>
                <a:cubicBezTo>
                  <a:pt x="1265421" y="1017984"/>
                  <a:pt x="1262830" y="1033186"/>
                  <a:pt x="1244347" y="1033358"/>
                </a:cubicBezTo>
                <a:cubicBezTo>
                  <a:pt x="1224481" y="1033617"/>
                  <a:pt x="1220335" y="1018502"/>
                  <a:pt x="1220249" y="1001919"/>
                </a:cubicBezTo>
                <a:cubicBezTo>
                  <a:pt x="1220163" y="971775"/>
                  <a:pt x="1218867" y="941459"/>
                  <a:pt x="1220508" y="911401"/>
                </a:cubicBezTo>
                <a:cubicBezTo>
                  <a:pt x="1222236" y="879099"/>
                  <a:pt x="1209539" y="854914"/>
                  <a:pt x="1184059" y="837036"/>
                </a:cubicBezTo>
                <a:cubicBezTo>
                  <a:pt x="1152620" y="815011"/>
                  <a:pt x="1118503" y="798255"/>
                  <a:pt x="1068667" y="785385"/>
                </a:cubicBezTo>
                <a:close/>
                <a:moveTo>
                  <a:pt x="757988" y="1258788"/>
                </a:moveTo>
                <a:cubicBezTo>
                  <a:pt x="982036" y="1258788"/>
                  <a:pt x="1205998" y="1258788"/>
                  <a:pt x="1430046" y="1258616"/>
                </a:cubicBezTo>
                <a:cubicBezTo>
                  <a:pt x="1443347" y="1258616"/>
                  <a:pt x="1461831" y="1264143"/>
                  <a:pt x="1468136" y="1249201"/>
                </a:cubicBezTo>
                <a:cubicBezTo>
                  <a:pt x="1478587" y="1224153"/>
                  <a:pt x="1476859" y="1195823"/>
                  <a:pt x="1470036" y="1170517"/>
                </a:cubicBezTo>
                <a:cubicBezTo>
                  <a:pt x="1464076" y="1148405"/>
                  <a:pt x="1440411" y="1157388"/>
                  <a:pt x="1424345" y="1157388"/>
                </a:cubicBezTo>
                <a:cubicBezTo>
                  <a:pt x="1042496" y="1156956"/>
                  <a:pt x="660647" y="1157043"/>
                  <a:pt x="278797" y="1157043"/>
                </a:cubicBezTo>
                <a:cubicBezTo>
                  <a:pt x="213760" y="1157043"/>
                  <a:pt x="148808" y="1156956"/>
                  <a:pt x="83770" y="1157215"/>
                </a:cubicBezTo>
                <a:cubicBezTo>
                  <a:pt x="72542" y="1157215"/>
                  <a:pt x="56218" y="1152983"/>
                  <a:pt x="51813" y="1164643"/>
                </a:cubicBezTo>
                <a:cubicBezTo>
                  <a:pt x="41793" y="1190987"/>
                  <a:pt x="43003" y="1220180"/>
                  <a:pt x="50085" y="1246610"/>
                </a:cubicBezTo>
                <a:cubicBezTo>
                  <a:pt x="55440" y="1266562"/>
                  <a:pt x="77983" y="1258443"/>
                  <a:pt x="93012" y="1258443"/>
                </a:cubicBezTo>
                <a:cubicBezTo>
                  <a:pt x="314728" y="1258961"/>
                  <a:pt x="536358" y="1258788"/>
                  <a:pt x="758074" y="1258788"/>
                </a:cubicBezTo>
                <a:close/>
                <a:moveTo>
                  <a:pt x="824580" y="320706"/>
                </a:moveTo>
                <a:cubicBezTo>
                  <a:pt x="847382" y="336512"/>
                  <a:pt x="955174" y="364237"/>
                  <a:pt x="958543" y="355427"/>
                </a:cubicBezTo>
                <a:cubicBezTo>
                  <a:pt x="970807" y="323383"/>
                  <a:pt x="962861" y="289266"/>
                  <a:pt x="963293" y="255927"/>
                </a:cubicBezTo>
                <a:cubicBezTo>
                  <a:pt x="963293" y="254804"/>
                  <a:pt x="963120" y="253595"/>
                  <a:pt x="963034" y="252472"/>
                </a:cubicBezTo>
                <a:cubicBezTo>
                  <a:pt x="951288" y="113241"/>
                  <a:pt x="803937" y="13827"/>
                  <a:pt x="675071" y="60381"/>
                </a:cubicBezTo>
                <a:cubicBezTo>
                  <a:pt x="543008" y="108058"/>
                  <a:pt x="510792" y="227597"/>
                  <a:pt x="519688" y="345062"/>
                </a:cubicBezTo>
                <a:cubicBezTo>
                  <a:pt x="520206" y="351540"/>
                  <a:pt x="519170" y="357932"/>
                  <a:pt x="530916" y="356722"/>
                </a:cubicBezTo>
                <a:cubicBezTo>
                  <a:pt x="609515" y="348949"/>
                  <a:pt x="687595" y="340225"/>
                  <a:pt x="759024" y="302395"/>
                </a:cubicBezTo>
                <a:cubicBezTo>
                  <a:pt x="806269" y="277347"/>
                  <a:pt x="852651" y="251867"/>
                  <a:pt x="838572" y="185188"/>
                </a:cubicBezTo>
                <a:cubicBezTo>
                  <a:pt x="837881" y="181992"/>
                  <a:pt x="838831" y="178192"/>
                  <a:pt x="839695" y="174824"/>
                </a:cubicBezTo>
                <a:cubicBezTo>
                  <a:pt x="842632" y="162732"/>
                  <a:pt x="848246" y="152367"/>
                  <a:pt x="862325" y="152367"/>
                </a:cubicBezTo>
                <a:cubicBezTo>
                  <a:pt x="876058" y="152367"/>
                  <a:pt x="882104" y="162386"/>
                  <a:pt x="885731" y="174305"/>
                </a:cubicBezTo>
                <a:cubicBezTo>
                  <a:pt x="900587" y="223192"/>
                  <a:pt x="885991" y="270437"/>
                  <a:pt x="845828" y="303258"/>
                </a:cubicBezTo>
                <a:cubicBezTo>
                  <a:pt x="839609" y="308354"/>
                  <a:pt x="833390" y="313450"/>
                  <a:pt x="824494" y="320706"/>
                </a:cubicBezTo>
                <a:close/>
                <a:moveTo>
                  <a:pt x="586281" y="397749"/>
                </a:moveTo>
                <a:cubicBezTo>
                  <a:pt x="521847" y="398267"/>
                  <a:pt x="520811" y="399563"/>
                  <a:pt x="529880" y="450954"/>
                </a:cubicBezTo>
                <a:cubicBezTo>
                  <a:pt x="543354" y="527998"/>
                  <a:pt x="656587" y="631644"/>
                  <a:pt x="734322" y="637776"/>
                </a:cubicBezTo>
                <a:cubicBezTo>
                  <a:pt x="742354" y="638381"/>
                  <a:pt x="750646" y="638035"/>
                  <a:pt x="758506" y="636481"/>
                </a:cubicBezTo>
                <a:cubicBezTo>
                  <a:pt x="848246" y="618602"/>
                  <a:pt x="944205" y="513919"/>
                  <a:pt x="954742" y="423833"/>
                </a:cubicBezTo>
                <a:cubicBezTo>
                  <a:pt x="956902" y="405177"/>
                  <a:pt x="954138" y="396453"/>
                  <a:pt x="932027" y="397144"/>
                </a:cubicBezTo>
                <a:cubicBezTo>
                  <a:pt x="884954" y="398613"/>
                  <a:pt x="838831" y="390839"/>
                  <a:pt x="799014" y="364237"/>
                </a:cubicBezTo>
                <a:cubicBezTo>
                  <a:pt x="778458" y="350504"/>
                  <a:pt x="762134" y="352490"/>
                  <a:pt x="741318" y="361905"/>
                </a:cubicBezTo>
                <a:cubicBezTo>
                  <a:pt x="687854" y="386175"/>
                  <a:pt x="630762" y="395417"/>
                  <a:pt x="586281" y="397835"/>
                </a:cubicBezTo>
                <a:close/>
                <a:moveTo>
                  <a:pt x="636463" y="652373"/>
                </a:moveTo>
                <a:cubicBezTo>
                  <a:pt x="618411" y="741422"/>
                  <a:pt x="657796" y="807755"/>
                  <a:pt x="706942" y="869598"/>
                </a:cubicBezTo>
                <a:cubicBezTo>
                  <a:pt x="729571" y="898100"/>
                  <a:pt x="754274" y="897755"/>
                  <a:pt x="776644" y="869339"/>
                </a:cubicBezTo>
                <a:cubicBezTo>
                  <a:pt x="819312" y="815184"/>
                  <a:pt x="856020" y="758264"/>
                  <a:pt x="851355" y="683898"/>
                </a:cubicBezTo>
                <a:cubicBezTo>
                  <a:pt x="849714" y="657469"/>
                  <a:pt x="847814" y="646586"/>
                  <a:pt x="819312" y="663342"/>
                </a:cubicBezTo>
                <a:cubicBezTo>
                  <a:pt x="769734" y="692363"/>
                  <a:pt x="718343" y="693745"/>
                  <a:pt x="666952" y="666279"/>
                </a:cubicBezTo>
                <a:cubicBezTo>
                  <a:pt x="657883" y="661442"/>
                  <a:pt x="648209" y="657728"/>
                  <a:pt x="636463" y="652373"/>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67" name="Forma libre: forma 66">
            <a:extLst>
              <a:ext uri="{FF2B5EF4-FFF2-40B4-BE49-F238E27FC236}">
                <a16:creationId xmlns:a16="http://schemas.microsoft.com/office/drawing/2014/main" id="{FAAF6332-1FB3-4C2B-B687-D71A37FE5804}"/>
              </a:ext>
            </a:extLst>
          </p:cNvPr>
          <p:cNvSpPr/>
          <p:nvPr/>
        </p:nvSpPr>
        <p:spPr>
          <a:xfrm>
            <a:off x="9656969" y="4937157"/>
            <a:ext cx="1522234" cy="1349928"/>
          </a:xfrm>
          <a:custGeom>
            <a:avLst/>
            <a:gdLst>
              <a:gd name="connsiteX0" fmla="*/ 1094078 w 1522234"/>
              <a:gd name="connsiteY0" fmla="*/ 809566 h 1349928"/>
              <a:gd name="connsiteX1" fmla="*/ 1144346 w 1522234"/>
              <a:gd name="connsiteY1" fmla="*/ 911139 h 1349928"/>
              <a:gd name="connsiteX2" fmla="*/ 1161966 w 1522234"/>
              <a:gd name="connsiteY2" fmla="*/ 936187 h 1349928"/>
              <a:gd name="connsiteX3" fmla="*/ 1174404 w 1522234"/>
              <a:gd name="connsiteY3" fmla="*/ 1089237 h 1349928"/>
              <a:gd name="connsiteX4" fmla="*/ 1160411 w 1522234"/>
              <a:gd name="connsiteY4" fmla="*/ 1123872 h 1349928"/>
              <a:gd name="connsiteX5" fmla="*/ 1091832 w 1522234"/>
              <a:gd name="connsiteY5" fmla="*/ 1223805 h 1349928"/>
              <a:gd name="connsiteX6" fmla="*/ 1076199 w 1522234"/>
              <a:gd name="connsiteY6" fmla="*/ 1247989 h 1349928"/>
              <a:gd name="connsiteX7" fmla="*/ 979376 w 1522234"/>
              <a:gd name="connsiteY7" fmla="*/ 1349735 h 1349928"/>
              <a:gd name="connsiteX8" fmla="*/ 404745 w 1522234"/>
              <a:gd name="connsiteY8" fmla="*/ 1349735 h 1349928"/>
              <a:gd name="connsiteX9" fmla="*/ 265773 w 1522234"/>
              <a:gd name="connsiteY9" fmla="*/ 1311040 h 1349928"/>
              <a:gd name="connsiteX10" fmla="*/ 210063 w 1522234"/>
              <a:gd name="connsiteY10" fmla="*/ 1295234 h 1349928"/>
              <a:gd name="connsiteX11" fmla="*/ 39393 w 1522234"/>
              <a:gd name="connsiteY11" fmla="*/ 1295234 h 1349928"/>
              <a:gd name="connsiteX12" fmla="*/ 7 w 1522234"/>
              <a:gd name="connsiteY12" fmla="*/ 1256712 h 1349928"/>
              <a:gd name="connsiteX13" fmla="*/ 871 w 1522234"/>
              <a:gd name="connsiteY13" fmla="*/ 904920 h 1349928"/>
              <a:gd name="connsiteX14" fmla="*/ 47685 w 1522234"/>
              <a:gd name="connsiteY14" fmla="*/ 859057 h 1349928"/>
              <a:gd name="connsiteX15" fmla="*/ 131206 w 1522234"/>
              <a:gd name="connsiteY15" fmla="*/ 859402 h 1349928"/>
              <a:gd name="connsiteX16" fmla="*/ 431002 w 1522234"/>
              <a:gd name="connsiteY16" fmla="*/ 769403 h 1349928"/>
              <a:gd name="connsiteX17" fmla="*/ 581462 w 1522234"/>
              <a:gd name="connsiteY17" fmla="*/ 663166 h 1349928"/>
              <a:gd name="connsiteX18" fmla="*/ 582066 w 1522234"/>
              <a:gd name="connsiteY18" fmla="*/ 628617 h 1349928"/>
              <a:gd name="connsiteX19" fmla="*/ 510119 w 1522234"/>
              <a:gd name="connsiteY19" fmla="*/ 562975 h 1349928"/>
              <a:gd name="connsiteX20" fmla="*/ 504245 w 1522234"/>
              <a:gd name="connsiteY20" fmla="*/ 523676 h 1349928"/>
              <a:gd name="connsiteX21" fmla="*/ 543199 w 1522234"/>
              <a:gd name="connsiteY21" fmla="*/ 529894 h 1349928"/>
              <a:gd name="connsiteX22" fmla="*/ 913993 w 1522234"/>
              <a:gd name="connsiteY22" fmla="*/ 793328 h 1349928"/>
              <a:gd name="connsiteX23" fmla="*/ 1021094 w 1522234"/>
              <a:gd name="connsiteY23" fmla="*/ 795315 h 1349928"/>
              <a:gd name="connsiteX24" fmla="*/ 1380400 w 1522234"/>
              <a:gd name="connsiteY24" fmla="*/ 545441 h 1349928"/>
              <a:gd name="connsiteX25" fmla="*/ 1456925 w 1522234"/>
              <a:gd name="connsiteY25" fmla="*/ 244954 h 1349928"/>
              <a:gd name="connsiteX26" fmla="*/ 1204979 w 1522234"/>
              <a:gd name="connsiteY26" fmla="*/ 49581 h 1349928"/>
              <a:gd name="connsiteX27" fmla="*/ 1006410 w 1522234"/>
              <a:gd name="connsiteY27" fmla="*/ 108746 h 1349928"/>
              <a:gd name="connsiteX28" fmla="*/ 934290 w 1522234"/>
              <a:gd name="connsiteY28" fmla="*/ 109782 h 1349928"/>
              <a:gd name="connsiteX29" fmla="*/ 684244 w 1522234"/>
              <a:gd name="connsiteY29" fmla="*/ 57787 h 1349928"/>
              <a:gd name="connsiteX30" fmla="*/ 644167 w 1522234"/>
              <a:gd name="connsiteY30" fmla="*/ 44054 h 1349928"/>
              <a:gd name="connsiteX31" fmla="*/ 672757 w 1522234"/>
              <a:gd name="connsiteY31" fmla="*/ 12182 h 1349928"/>
              <a:gd name="connsiteX32" fmla="*/ 933599 w 1522234"/>
              <a:gd name="connsiteY32" fmla="*/ 52345 h 1349928"/>
              <a:gd name="connsiteX33" fmla="*/ 1007533 w 1522234"/>
              <a:gd name="connsiteY33" fmla="*/ 51222 h 1349928"/>
              <a:gd name="connsiteX34" fmla="*/ 1351552 w 1522234"/>
              <a:gd name="connsiteY34" fmla="*/ 48113 h 1349928"/>
              <a:gd name="connsiteX35" fmla="*/ 1522222 w 1522234"/>
              <a:gd name="connsiteY35" fmla="*/ 347650 h 1349928"/>
              <a:gd name="connsiteX36" fmla="*/ 1439392 w 1522234"/>
              <a:gd name="connsiteY36" fmla="*/ 552178 h 1349928"/>
              <a:gd name="connsiteX37" fmla="*/ 1147887 w 1522234"/>
              <a:gd name="connsiteY37" fmla="*/ 776658 h 1349928"/>
              <a:gd name="connsiteX38" fmla="*/ 1094164 w 1522234"/>
              <a:gd name="connsiteY38" fmla="*/ 809652 h 1349928"/>
              <a:gd name="connsiteX39" fmla="*/ 670425 w 1522234"/>
              <a:gd name="connsiteY39" fmla="*/ 1303785 h 1349928"/>
              <a:gd name="connsiteX40" fmla="*/ 974453 w 1522234"/>
              <a:gd name="connsiteY40" fmla="*/ 1303785 h 1349928"/>
              <a:gd name="connsiteX41" fmla="*/ 1030076 w 1522234"/>
              <a:gd name="connsiteY41" fmla="*/ 1264831 h 1349928"/>
              <a:gd name="connsiteX42" fmla="*/ 975489 w 1522234"/>
              <a:gd name="connsiteY42" fmla="*/ 1225273 h 1349928"/>
              <a:gd name="connsiteX43" fmla="*/ 759646 w 1522234"/>
              <a:gd name="connsiteY43" fmla="*/ 1225100 h 1349928"/>
              <a:gd name="connsiteX44" fmla="*/ 627411 w 1522234"/>
              <a:gd name="connsiteY44" fmla="*/ 1225014 h 1349928"/>
              <a:gd name="connsiteX45" fmla="*/ 592344 w 1522234"/>
              <a:gd name="connsiteY45" fmla="*/ 1201693 h 1349928"/>
              <a:gd name="connsiteX46" fmla="*/ 628621 w 1522234"/>
              <a:gd name="connsiteY46" fmla="*/ 1179409 h 1349928"/>
              <a:gd name="connsiteX47" fmla="*/ 649523 w 1522234"/>
              <a:gd name="connsiteY47" fmla="*/ 1179323 h 1349928"/>
              <a:gd name="connsiteX48" fmla="*/ 952342 w 1522234"/>
              <a:gd name="connsiteY48" fmla="*/ 1179323 h 1349928"/>
              <a:gd name="connsiteX49" fmla="*/ 1060220 w 1522234"/>
              <a:gd name="connsiteY49" fmla="*/ 1179151 h 1349928"/>
              <a:gd name="connsiteX50" fmla="*/ 1114462 w 1522234"/>
              <a:gd name="connsiteY50" fmla="*/ 1139506 h 1349928"/>
              <a:gd name="connsiteX51" fmla="*/ 1059702 w 1522234"/>
              <a:gd name="connsiteY51" fmla="*/ 1100380 h 1349928"/>
              <a:gd name="connsiteX52" fmla="*/ 1035345 w 1522234"/>
              <a:gd name="connsiteY52" fmla="*/ 1100293 h 1349928"/>
              <a:gd name="connsiteX53" fmla="*/ 728985 w 1522234"/>
              <a:gd name="connsiteY53" fmla="*/ 1099861 h 1349928"/>
              <a:gd name="connsiteX54" fmla="*/ 677421 w 1522234"/>
              <a:gd name="connsiteY54" fmla="*/ 1076973 h 1349928"/>
              <a:gd name="connsiteX55" fmla="*/ 729848 w 1522234"/>
              <a:gd name="connsiteY55" fmla="*/ 1054775 h 1349928"/>
              <a:gd name="connsiteX56" fmla="*/ 1123185 w 1522234"/>
              <a:gd name="connsiteY56" fmla="*/ 1054170 h 1349928"/>
              <a:gd name="connsiteX57" fmla="*/ 1168789 w 1522234"/>
              <a:gd name="connsiteY57" fmla="*/ 1017031 h 1349928"/>
              <a:gd name="connsiteX58" fmla="*/ 1124308 w 1522234"/>
              <a:gd name="connsiteY58" fmla="*/ 979286 h 1349928"/>
              <a:gd name="connsiteX59" fmla="*/ 1082504 w 1522234"/>
              <a:gd name="connsiteY59" fmla="*/ 979200 h 1349928"/>
              <a:gd name="connsiteX60" fmla="*/ 710069 w 1522234"/>
              <a:gd name="connsiteY60" fmla="*/ 978855 h 1349928"/>
              <a:gd name="connsiteX61" fmla="*/ 660492 w 1522234"/>
              <a:gd name="connsiteY61" fmla="*/ 951388 h 1349928"/>
              <a:gd name="connsiteX62" fmla="*/ 710933 w 1522234"/>
              <a:gd name="connsiteY62" fmla="*/ 929881 h 1349928"/>
              <a:gd name="connsiteX63" fmla="*/ 923234 w 1522234"/>
              <a:gd name="connsiteY63" fmla="*/ 929450 h 1349928"/>
              <a:gd name="connsiteX64" fmla="*/ 1059011 w 1522234"/>
              <a:gd name="connsiteY64" fmla="*/ 928759 h 1349928"/>
              <a:gd name="connsiteX65" fmla="*/ 1097792 w 1522234"/>
              <a:gd name="connsiteY65" fmla="*/ 889373 h 1349928"/>
              <a:gd name="connsiteX66" fmla="*/ 1057888 w 1522234"/>
              <a:gd name="connsiteY66" fmla="*/ 854738 h 1349928"/>
              <a:gd name="connsiteX67" fmla="*/ 1047437 w 1522234"/>
              <a:gd name="connsiteY67" fmla="*/ 854566 h 1349928"/>
              <a:gd name="connsiteX68" fmla="*/ 403450 w 1522234"/>
              <a:gd name="connsiteY68" fmla="*/ 854566 h 1349928"/>
              <a:gd name="connsiteX69" fmla="*/ 312846 w 1522234"/>
              <a:gd name="connsiteY69" fmla="*/ 874863 h 1349928"/>
              <a:gd name="connsiteX70" fmla="*/ 170073 w 1522234"/>
              <a:gd name="connsiteY70" fmla="*/ 905352 h 1349928"/>
              <a:gd name="connsiteX71" fmla="*/ 79556 w 1522234"/>
              <a:gd name="connsiteY71" fmla="*/ 904834 h 1349928"/>
              <a:gd name="connsiteX72" fmla="*/ 46303 w 1522234"/>
              <a:gd name="connsiteY72" fmla="*/ 936532 h 1349928"/>
              <a:gd name="connsiteX73" fmla="*/ 46475 w 1522234"/>
              <a:gd name="connsiteY73" fmla="*/ 1218450 h 1349928"/>
              <a:gd name="connsiteX74" fmla="*/ 76878 w 1522234"/>
              <a:gd name="connsiteY74" fmla="*/ 1249543 h 1349928"/>
              <a:gd name="connsiteX75" fmla="*/ 195207 w 1522234"/>
              <a:gd name="connsiteY75" fmla="*/ 1249025 h 1349928"/>
              <a:gd name="connsiteX76" fmla="*/ 297212 w 1522234"/>
              <a:gd name="connsiteY76" fmla="*/ 1274246 h 1349928"/>
              <a:gd name="connsiteX77" fmla="*/ 372615 w 1522234"/>
              <a:gd name="connsiteY77" fmla="*/ 1298948 h 1349928"/>
              <a:gd name="connsiteX78" fmla="*/ 670425 w 1522234"/>
              <a:gd name="connsiteY78" fmla="*/ 1303957 h 1349928"/>
              <a:gd name="connsiteX79" fmla="*/ 477211 w 1522234"/>
              <a:gd name="connsiteY79" fmla="*/ 804557 h 1349928"/>
              <a:gd name="connsiteX80" fmla="*/ 605732 w 1522234"/>
              <a:gd name="connsiteY80" fmla="*/ 805075 h 1349928"/>
              <a:gd name="connsiteX81" fmla="*/ 708687 w 1522234"/>
              <a:gd name="connsiteY81" fmla="*/ 773722 h 1349928"/>
              <a:gd name="connsiteX82" fmla="*/ 706873 w 1522234"/>
              <a:gd name="connsiteY82" fmla="*/ 720258 h 1349928"/>
              <a:gd name="connsiteX83" fmla="*/ 579561 w 1522234"/>
              <a:gd name="connsiteY83" fmla="*/ 721899 h 1349928"/>
              <a:gd name="connsiteX84" fmla="*/ 477211 w 1522234"/>
              <a:gd name="connsiteY84" fmla="*/ 804557 h 134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2234" h="1349928">
                <a:moveTo>
                  <a:pt x="1094078" y="809566"/>
                </a:moveTo>
                <a:cubicBezTo>
                  <a:pt x="1132945" y="837378"/>
                  <a:pt x="1153156" y="867953"/>
                  <a:pt x="1144346" y="911139"/>
                </a:cubicBezTo>
                <a:cubicBezTo>
                  <a:pt x="1141150" y="926686"/>
                  <a:pt x="1150997" y="930400"/>
                  <a:pt x="1161966" y="936187"/>
                </a:cubicBezTo>
                <a:cubicBezTo>
                  <a:pt x="1230459" y="972463"/>
                  <a:pt x="1236591" y="1043806"/>
                  <a:pt x="1174404" y="1089237"/>
                </a:cubicBezTo>
                <a:cubicBezTo>
                  <a:pt x="1160584" y="1099343"/>
                  <a:pt x="1158943" y="1108412"/>
                  <a:pt x="1160411" y="1123872"/>
                </a:cubicBezTo>
                <a:cubicBezTo>
                  <a:pt x="1165853" y="1179237"/>
                  <a:pt x="1146505" y="1207912"/>
                  <a:pt x="1091832" y="1223805"/>
                </a:cubicBezTo>
                <a:cubicBezTo>
                  <a:pt x="1076544" y="1228210"/>
                  <a:pt x="1075508" y="1234256"/>
                  <a:pt x="1076199" y="1247989"/>
                </a:cubicBezTo>
                <a:cubicBezTo>
                  <a:pt x="1079826" y="1315445"/>
                  <a:pt x="1047178" y="1349648"/>
                  <a:pt x="979376" y="1349735"/>
                </a:cubicBezTo>
                <a:cubicBezTo>
                  <a:pt x="787804" y="1349994"/>
                  <a:pt x="596231" y="1349994"/>
                  <a:pt x="404745" y="1349735"/>
                </a:cubicBezTo>
                <a:cubicBezTo>
                  <a:pt x="355081" y="1349648"/>
                  <a:pt x="308009" y="1338161"/>
                  <a:pt x="265773" y="1311040"/>
                </a:cubicBezTo>
                <a:cubicBezTo>
                  <a:pt x="248585" y="1299984"/>
                  <a:pt x="230879" y="1294975"/>
                  <a:pt x="210063" y="1295234"/>
                </a:cubicBezTo>
                <a:cubicBezTo>
                  <a:pt x="153231" y="1296098"/>
                  <a:pt x="96312" y="1294284"/>
                  <a:pt x="39393" y="1295234"/>
                </a:cubicBezTo>
                <a:cubicBezTo>
                  <a:pt x="11581" y="1295666"/>
                  <a:pt x="-338" y="1286079"/>
                  <a:pt x="7" y="1256712"/>
                </a:cubicBezTo>
                <a:cubicBezTo>
                  <a:pt x="1216" y="1139506"/>
                  <a:pt x="439" y="1022213"/>
                  <a:pt x="871" y="904920"/>
                </a:cubicBezTo>
                <a:cubicBezTo>
                  <a:pt x="1044" y="864066"/>
                  <a:pt x="6053" y="859489"/>
                  <a:pt x="47685" y="859057"/>
                </a:cubicBezTo>
                <a:cubicBezTo>
                  <a:pt x="75583" y="858798"/>
                  <a:pt x="103653" y="856638"/>
                  <a:pt x="131206" y="859402"/>
                </a:cubicBezTo>
                <a:cubicBezTo>
                  <a:pt x="243662" y="870544"/>
                  <a:pt x="338153" y="820017"/>
                  <a:pt x="431002" y="769403"/>
                </a:cubicBezTo>
                <a:cubicBezTo>
                  <a:pt x="484552" y="740210"/>
                  <a:pt x="530934" y="698147"/>
                  <a:pt x="581462" y="663166"/>
                </a:cubicBezTo>
                <a:cubicBezTo>
                  <a:pt x="600118" y="650210"/>
                  <a:pt x="596490" y="641141"/>
                  <a:pt x="582066" y="628617"/>
                </a:cubicBezTo>
                <a:cubicBezTo>
                  <a:pt x="557537" y="607283"/>
                  <a:pt x="533612" y="585345"/>
                  <a:pt x="510119" y="562975"/>
                </a:cubicBezTo>
                <a:cubicBezTo>
                  <a:pt x="498458" y="551919"/>
                  <a:pt x="489994" y="537841"/>
                  <a:pt x="504245" y="523676"/>
                </a:cubicBezTo>
                <a:cubicBezTo>
                  <a:pt x="518497" y="509511"/>
                  <a:pt x="531539" y="518321"/>
                  <a:pt x="543199" y="529894"/>
                </a:cubicBezTo>
                <a:cubicBezTo>
                  <a:pt x="652373" y="637945"/>
                  <a:pt x="782190" y="717148"/>
                  <a:pt x="913993" y="793328"/>
                </a:cubicBezTo>
                <a:cubicBezTo>
                  <a:pt x="948023" y="813021"/>
                  <a:pt x="988359" y="813539"/>
                  <a:pt x="1021094" y="795315"/>
                </a:cubicBezTo>
                <a:cubicBezTo>
                  <a:pt x="1149010" y="724145"/>
                  <a:pt x="1271485" y="644682"/>
                  <a:pt x="1380400" y="545441"/>
                </a:cubicBezTo>
                <a:cubicBezTo>
                  <a:pt x="1472904" y="461143"/>
                  <a:pt x="1496052" y="359137"/>
                  <a:pt x="1456925" y="244954"/>
                </a:cubicBezTo>
                <a:cubicBezTo>
                  <a:pt x="1416676" y="127230"/>
                  <a:pt x="1327454" y="63055"/>
                  <a:pt x="1204979" y="49581"/>
                </a:cubicBezTo>
                <a:cubicBezTo>
                  <a:pt x="1131995" y="41549"/>
                  <a:pt x="1063502" y="62364"/>
                  <a:pt x="1006410" y="108746"/>
                </a:cubicBezTo>
                <a:cubicBezTo>
                  <a:pt x="979290" y="130771"/>
                  <a:pt x="961411" y="129821"/>
                  <a:pt x="934290" y="109782"/>
                </a:cubicBezTo>
                <a:cubicBezTo>
                  <a:pt x="859665" y="54418"/>
                  <a:pt x="776143" y="34294"/>
                  <a:pt x="684244" y="57787"/>
                </a:cubicBezTo>
                <a:cubicBezTo>
                  <a:pt x="668006" y="61933"/>
                  <a:pt x="649695" y="65906"/>
                  <a:pt x="644167" y="44054"/>
                </a:cubicBezTo>
                <a:cubicBezTo>
                  <a:pt x="638726" y="22547"/>
                  <a:pt x="656692" y="16155"/>
                  <a:pt x="672757" y="12182"/>
                </a:cubicBezTo>
                <a:cubicBezTo>
                  <a:pt x="765174" y="-10792"/>
                  <a:pt x="853705" y="1300"/>
                  <a:pt x="933599" y="52345"/>
                </a:cubicBezTo>
                <a:cubicBezTo>
                  <a:pt x="962620" y="70915"/>
                  <a:pt x="980931" y="67029"/>
                  <a:pt x="1007533" y="51222"/>
                </a:cubicBezTo>
                <a:cubicBezTo>
                  <a:pt x="1121026" y="-15802"/>
                  <a:pt x="1237627" y="-17270"/>
                  <a:pt x="1351552" y="48113"/>
                </a:cubicBezTo>
                <a:cubicBezTo>
                  <a:pt x="1465822" y="113669"/>
                  <a:pt x="1521013" y="217143"/>
                  <a:pt x="1522222" y="347650"/>
                </a:cubicBezTo>
                <a:cubicBezTo>
                  <a:pt x="1522913" y="426076"/>
                  <a:pt x="1494065" y="494482"/>
                  <a:pt x="1439392" y="552178"/>
                </a:cubicBezTo>
                <a:cubicBezTo>
                  <a:pt x="1353884" y="642350"/>
                  <a:pt x="1251879" y="710671"/>
                  <a:pt x="1147887" y="776658"/>
                </a:cubicBezTo>
                <a:cubicBezTo>
                  <a:pt x="1131390" y="787109"/>
                  <a:pt x="1114634" y="797128"/>
                  <a:pt x="1094164" y="809652"/>
                </a:cubicBezTo>
                <a:close/>
                <a:moveTo>
                  <a:pt x="670425" y="1303785"/>
                </a:moveTo>
                <a:cubicBezTo>
                  <a:pt x="788840" y="1303785"/>
                  <a:pt x="881690" y="1303871"/>
                  <a:pt x="974453" y="1303785"/>
                </a:cubicBezTo>
                <a:cubicBezTo>
                  <a:pt x="1002005" y="1303785"/>
                  <a:pt x="1029472" y="1297134"/>
                  <a:pt x="1030076" y="1264831"/>
                </a:cubicBezTo>
                <a:cubicBezTo>
                  <a:pt x="1030681" y="1231751"/>
                  <a:pt x="1002956" y="1225359"/>
                  <a:pt x="975489" y="1225273"/>
                </a:cubicBezTo>
                <a:cubicBezTo>
                  <a:pt x="903542" y="1224927"/>
                  <a:pt x="831594" y="1225100"/>
                  <a:pt x="759646" y="1225100"/>
                </a:cubicBezTo>
                <a:cubicBezTo>
                  <a:pt x="715597" y="1225100"/>
                  <a:pt x="671461" y="1225273"/>
                  <a:pt x="627411" y="1225014"/>
                </a:cubicBezTo>
                <a:cubicBezTo>
                  <a:pt x="610828" y="1224927"/>
                  <a:pt x="591740" y="1224755"/>
                  <a:pt x="592344" y="1201693"/>
                </a:cubicBezTo>
                <a:cubicBezTo>
                  <a:pt x="592949" y="1178978"/>
                  <a:pt x="612124" y="1179841"/>
                  <a:pt x="628621" y="1179409"/>
                </a:cubicBezTo>
                <a:cubicBezTo>
                  <a:pt x="635617" y="1179237"/>
                  <a:pt x="642526" y="1179323"/>
                  <a:pt x="649523" y="1179323"/>
                </a:cubicBezTo>
                <a:cubicBezTo>
                  <a:pt x="750491" y="1179323"/>
                  <a:pt x="851460" y="1179323"/>
                  <a:pt x="952342" y="1179323"/>
                </a:cubicBezTo>
                <a:cubicBezTo>
                  <a:pt x="988272" y="1179323"/>
                  <a:pt x="1024289" y="1179496"/>
                  <a:pt x="1060220" y="1179151"/>
                </a:cubicBezTo>
                <a:cubicBezTo>
                  <a:pt x="1087600" y="1178891"/>
                  <a:pt x="1114548" y="1173623"/>
                  <a:pt x="1114462" y="1139506"/>
                </a:cubicBezTo>
                <a:cubicBezTo>
                  <a:pt x="1114375" y="1105130"/>
                  <a:pt x="1086650" y="1101416"/>
                  <a:pt x="1059702" y="1100380"/>
                </a:cubicBezTo>
                <a:cubicBezTo>
                  <a:pt x="1051583" y="1100034"/>
                  <a:pt x="1043464" y="1100293"/>
                  <a:pt x="1035345" y="1100293"/>
                </a:cubicBezTo>
                <a:cubicBezTo>
                  <a:pt x="933254" y="1100293"/>
                  <a:pt x="831162" y="1100898"/>
                  <a:pt x="728985" y="1099861"/>
                </a:cubicBezTo>
                <a:cubicBezTo>
                  <a:pt x="709378" y="1099689"/>
                  <a:pt x="676902" y="1110485"/>
                  <a:pt x="677421" y="1076973"/>
                </a:cubicBezTo>
                <a:cubicBezTo>
                  <a:pt x="677939" y="1044152"/>
                  <a:pt x="710156" y="1054948"/>
                  <a:pt x="729848" y="1054775"/>
                </a:cubicBezTo>
                <a:cubicBezTo>
                  <a:pt x="860961" y="1053825"/>
                  <a:pt x="992073" y="1054170"/>
                  <a:pt x="1123185" y="1054170"/>
                </a:cubicBezTo>
                <a:cubicBezTo>
                  <a:pt x="1148578" y="1054170"/>
                  <a:pt x="1168357" y="1043633"/>
                  <a:pt x="1168789" y="1017031"/>
                </a:cubicBezTo>
                <a:cubicBezTo>
                  <a:pt x="1169221" y="990342"/>
                  <a:pt x="1150133" y="979113"/>
                  <a:pt x="1124308" y="979286"/>
                </a:cubicBezTo>
                <a:cubicBezTo>
                  <a:pt x="1110402" y="979373"/>
                  <a:pt x="1096496" y="979200"/>
                  <a:pt x="1082504" y="979200"/>
                </a:cubicBezTo>
                <a:cubicBezTo>
                  <a:pt x="958388" y="979200"/>
                  <a:pt x="834185" y="979459"/>
                  <a:pt x="710069" y="978855"/>
                </a:cubicBezTo>
                <a:cubicBezTo>
                  <a:pt x="689254" y="978768"/>
                  <a:pt x="658764" y="983864"/>
                  <a:pt x="660492" y="951388"/>
                </a:cubicBezTo>
                <a:cubicBezTo>
                  <a:pt x="662047" y="921417"/>
                  <a:pt x="691672" y="930141"/>
                  <a:pt x="710933" y="929881"/>
                </a:cubicBezTo>
                <a:cubicBezTo>
                  <a:pt x="781671" y="929018"/>
                  <a:pt x="852496" y="929536"/>
                  <a:pt x="923234" y="929450"/>
                </a:cubicBezTo>
                <a:cubicBezTo>
                  <a:pt x="968493" y="929450"/>
                  <a:pt x="1013752" y="929796"/>
                  <a:pt x="1059011" y="928759"/>
                </a:cubicBezTo>
                <a:cubicBezTo>
                  <a:pt x="1083540" y="928240"/>
                  <a:pt x="1098914" y="914680"/>
                  <a:pt x="1097792" y="889373"/>
                </a:cubicBezTo>
                <a:cubicBezTo>
                  <a:pt x="1096755" y="865707"/>
                  <a:pt x="1080863" y="855170"/>
                  <a:pt x="1057888" y="854738"/>
                </a:cubicBezTo>
                <a:cubicBezTo>
                  <a:pt x="1054433" y="854738"/>
                  <a:pt x="1050892" y="854566"/>
                  <a:pt x="1047437" y="854566"/>
                </a:cubicBezTo>
                <a:cubicBezTo>
                  <a:pt x="832803" y="854566"/>
                  <a:pt x="618083" y="854479"/>
                  <a:pt x="403450" y="854566"/>
                </a:cubicBezTo>
                <a:cubicBezTo>
                  <a:pt x="371751" y="854566"/>
                  <a:pt x="338671" y="857588"/>
                  <a:pt x="312846" y="874863"/>
                </a:cubicBezTo>
                <a:cubicBezTo>
                  <a:pt x="268278" y="904661"/>
                  <a:pt x="220514" y="907598"/>
                  <a:pt x="170073" y="905352"/>
                </a:cubicBezTo>
                <a:cubicBezTo>
                  <a:pt x="139929" y="903970"/>
                  <a:pt x="109699" y="906129"/>
                  <a:pt x="79556" y="904834"/>
                </a:cubicBezTo>
                <a:cubicBezTo>
                  <a:pt x="56149" y="903884"/>
                  <a:pt x="46043" y="911744"/>
                  <a:pt x="46303" y="936532"/>
                </a:cubicBezTo>
                <a:cubicBezTo>
                  <a:pt x="47253" y="1030505"/>
                  <a:pt x="47080" y="1124477"/>
                  <a:pt x="46475" y="1218450"/>
                </a:cubicBezTo>
                <a:cubicBezTo>
                  <a:pt x="46303" y="1240561"/>
                  <a:pt x="54162" y="1250148"/>
                  <a:pt x="76878" y="1249543"/>
                </a:cubicBezTo>
                <a:cubicBezTo>
                  <a:pt x="116264" y="1248593"/>
                  <a:pt x="155822" y="1250407"/>
                  <a:pt x="195207" y="1249025"/>
                </a:cubicBezTo>
                <a:cubicBezTo>
                  <a:pt x="231915" y="1247816"/>
                  <a:pt x="265600" y="1251616"/>
                  <a:pt x="297212" y="1274246"/>
                </a:cubicBezTo>
                <a:cubicBezTo>
                  <a:pt x="318633" y="1289620"/>
                  <a:pt x="345667" y="1296011"/>
                  <a:pt x="372615" y="1298948"/>
                </a:cubicBezTo>
                <a:cubicBezTo>
                  <a:pt x="480234" y="1310695"/>
                  <a:pt x="588285" y="1300243"/>
                  <a:pt x="670425" y="1303957"/>
                </a:cubicBezTo>
                <a:close/>
                <a:moveTo>
                  <a:pt x="477211" y="804557"/>
                </a:moveTo>
                <a:cubicBezTo>
                  <a:pt x="527307" y="804557"/>
                  <a:pt x="566606" y="802743"/>
                  <a:pt x="605732" y="805075"/>
                </a:cubicBezTo>
                <a:cubicBezTo>
                  <a:pt x="644686" y="807406"/>
                  <a:pt x="677593" y="798424"/>
                  <a:pt x="708687" y="773722"/>
                </a:cubicBezTo>
                <a:cubicBezTo>
                  <a:pt x="744531" y="745219"/>
                  <a:pt x="742286" y="751265"/>
                  <a:pt x="706873" y="720258"/>
                </a:cubicBezTo>
                <a:cubicBezTo>
                  <a:pt x="660751" y="679749"/>
                  <a:pt x="623438" y="680181"/>
                  <a:pt x="579561" y="721899"/>
                </a:cubicBezTo>
                <a:cubicBezTo>
                  <a:pt x="550713" y="749365"/>
                  <a:pt x="510982" y="764307"/>
                  <a:pt x="477211" y="804557"/>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68" name="Forma libre: forma 67">
            <a:extLst>
              <a:ext uri="{FF2B5EF4-FFF2-40B4-BE49-F238E27FC236}">
                <a16:creationId xmlns:a16="http://schemas.microsoft.com/office/drawing/2014/main" id="{813A7085-94C6-4193-B515-77C75F141A7C}"/>
              </a:ext>
            </a:extLst>
          </p:cNvPr>
          <p:cNvSpPr/>
          <p:nvPr/>
        </p:nvSpPr>
        <p:spPr>
          <a:xfrm>
            <a:off x="7687595" y="1139766"/>
            <a:ext cx="1526649" cy="1078414"/>
          </a:xfrm>
          <a:custGeom>
            <a:avLst/>
            <a:gdLst>
              <a:gd name="connsiteX0" fmla="*/ 758363 w 1526649"/>
              <a:gd name="connsiteY0" fmla="*/ 295369 h 1078414"/>
              <a:gd name="connsiteX1" fmla="*/ 806386 w 1526649"/>
              <a:gd name="connsiteY1" fmla="*/ 289582 h 1078414"/>
              <a:gd name="connsiteX2" fmla="*/ 808200 w 1526649"/>
              <a:gd name="connsiteY2" fmla="*/ 315234 h 1078414"/>
              <a:gd name="connsiteX3" fmla="*/ 768382 w 1526649"/>
              <a:gd name="connsiteY3" fmla="*/ 320244 h 1078414"/>
              <a:gd name="connsiteX4" fmla="*/ 767259 w 1526649"/>
              <a:gd name="connsiteY4" fmla="*/ 347969 h 1078414"/>
              <a:gd name="connsiteX5" fmla="*/ 839984 w 1526649"/>
              <a:gd name="connsiteY5" fmla="*/ 414389 h 1078414"/>
              <a:gd name="connsiteX6" fmla="*/ 968851 w 1526649"/>
              <a:gd name="connsiteY6" fmla="*/ 414562 h 1078414"/>
              <a:gd name="connsiteX7" fmla="*/ 1000636 w 1526649"/>
              <a:gd name="connsiteY7" fmla="*/ 438228 h 1078414"/>
              <a:gd name="connsiteX8" fmla="*/ 968160 w 1526649"/>
              <a:gd name="connsiteY8" fmla="*/ 460598 h 1078414"/>
              <a:gd name="connsiteX9" fmla="*/ 790493 w 1526649"/>
              <a:gd name="connsiteY9" fmla="*/ 459993 h 1078414"/>
              <a:gd name="connsiteX10" fmla="*/ 751712 w 1526649"/>
              <a:gd name="connsiteY10" fmla="*/ 489273 h 1078414"/>
              <a:gd name="connsiteX11" fmla="*/ 703517 w 1526649"/>
              <a:gd name="connsiteY11" fmla="*/ 608466 h 1078414"/>
              <a:gd name="connsiteX12" fmla="*/ 676051 w 1526649"/>
              <a:gd name="connsiteY12" fmla="*/ 623236 h 1078414"/>
              <a:gd name="connsiteX13" fmla="*/ 660504 w 1526649"/>
              <a:gd name="connsiteY13" fmla="*/ 595597 h 1078414"/>
              <a:gd name="connsiteX14" fmla="*/ 683652 w 1526649"/>
              <a:gd name="connsiteY14" fmla="*/ 533927 h 1078414"/>
              <a:gd name="connsiteX15" fmla="*/ 537338 w 1526649"/>
              <a:gd name="connsiteY15" fmla="*/ 83413 h 1078414"/>
              <a:gd name="connsiteX16" fmla="*/ 89501 w 1526649"/>
              <a:gd name="connsiteY16" fmla="*/ 223162 h 1078414"/>
              <a:gd name="connsiteX17" fmla="*/ 346716 w 1526649"/>
              <a:gd name="connsiteY17" fmla="*/ 715135 h 1078414"/>
              <a:gd name="connsiteX18" fmla="*/ 412444 w 1526649"/>
              <a:gd name="connsiteY18" fmla="*/ 715740 h 1078414"/>
              <a:gd name="connsiteX19" fmla="*/ 467118 w 1526649"/>
              <a:gd name="connsiteY19" fmla="*/ 731805 h 1078414"/>
              <a:gd name="connsiteX20" fmla="*/ 672941 w 1526649"/>
              <a:gd name="connsiteY20" fmla="*/ 792179 h 1078414"/>
              <a:gd name="connsiteX21" fmla="*/ 687106 w 1526649"/>
              <a:gd name="connsiteY21" fmla="*/ 763676 h 1078414"/>
              <a:gd name="connsiteX22" fmla="*/ 669400 w 1526649"/>
              <a:gd name="connsiteY22" fmla="*/ 729818 h 1078414"/>
              <a:gd name="connsiteX23" fmla="*/ 678297 w 1526649"/>
              <a:gd name="connsiteY23" fmla="*/ 693542 h 1078414"/>
              <a:gd name="connsiteX24" fmla="*/ 711981 w 1526649"/>
              <a:gd name="connsiteY24" fmla="*/ 709003 h 1078414"/>
              <a:gd name="connsiteX25" fmla="*/ 760781 w 1526649"/>
              <a:gd name="connsiteY25" fmla="*/ 780519 h 1078414"/>
              <a:gd name="connsiteX26" fmla="*/ 743766 w 1526649"/>
              <a:gd name="connsiteY26" fmla="*/ 831046 h 1078414"/>
              <a:gd name="connsiteX27" fmla="*/ 477655 w 1526649"/>
              <a:gd name="connsiteY27" fmla="*/ 795461 h 1078414"/>
              <a:gd name="connsiteX28" fmla="*/ 408817 w 1526649"/>
              <a:gd name="connsiteY28" fmla="*/ 764972 h 1078414"/>
              <a:gd name="connsiteX29" fmla="*/ 376946 w 1526649"/>
              <a:gd name="connsiteY29" fmla="*/ 795634 h 1078414"/>
              <a:gd name="connsiteX30" fmla="*/ 375045 w 1526649"/>
              <a:gd name="connsiteY30" fmla="*/ 875700 h 1078414"/>
              <a:gd name="connsiteX31" fmla="*/ 399834 w 1526649"/>
              <a:gd name="connsiteY31" fmla="*/ 901353 h 1078414"/>
              <a:gd name="connsiteX32" fmla="*/ 424191 w 1526649"/>
              <a:gd name="connsiteY32" fmla="*/ 901525 h 1078414"/>
              <a:gd name="connsiteX33" fmla="*/ 1287994 w 1526649"/>
              <a:gd name="connsiteY33" fmla="*/ 901525 h 1078414"/>
              <a:gd name="connsiteX34" fmla="*/ 1336794 w 1526649"/>
              <a:gd name="connsiteY34" fmla="*/ 854625 h 1078414"/>
              <a:gd name="connsiteX35" fmla="*/ 1337313 w 1526649"/>
              <a:gd name="connsiteY35" fmla="*/ 499379 h 1078414"/>
              <a:gd name="connsiteX36" fmla="*/ 1297754 w 1526649"/>
              <a:gd name="connsiteY36" fmla="*/ 459561 h 1078414"/>
              <a:gd name="connsiteX37" fmla="*/ 1137535 w 1526649"/>
              <a:gd name="connsiteY37" fmla="*/ 459993 h 1078414"/>
              <a:gd name="connsiteX38" fmla="*/ 1103159 w 1526649"/>
              <a:gd name="connsiteY38" fmla="*/ 435895 h 1078414"/>
              <a:gd name="connsiteX39" fmla="*/ 1137189 w 1526649"/>
              <a:gd name="connsiteY39" fmla="*/ 414562 h 1078414"/>
              <a:gd name="connsiteX40" fmla="*/ 1300864 w 1526649"/>
              <a:gd name="connsiteY40" fmla="*/ 414562 h 1078414"/>
              <a:gd name="connsiteX41" fmla="*/ 1316497 w 1526649"/>
              <a:gd name="connsiteY41" fmla="*/ 383813 h 1078414"/>
              <a:gd name="connsiteX42" fmla="*/ 1206978 w 1526649"/>
              <a:gd name="connsiteY42" fmla="*/ 327326 h 1078414"/>
              <a:gd name="connsiteX43" fmla="*/ 876088 w 1526649"/>
              <a:gd name="connsiteY43" fmla="*/ 327154 h 1078414"/>
              <a:gd name="connsiteX44" fmla="*/ 844821 w 1526649"/>
              <a:gd name="connsiteY44" fmla="*/ 326031 h 1078414"/>
              <a:gd name="connsiteX45" fmla="*/ 822883 w 1526649"/>
              <a:gd name="connsiteY45" fmla="*/ 303660 h 1078414"/>
              <a:gd name="connsiteX46" fmla="*/ 845771 w 1526649"/>
              <a:gd name="connsiteY46" fmla="*/ 282413 h 1078414"/>
              <a:gd name="connsiteX47" fmla="*/ 901481 w 1526649"/>
              <a:gd name="connsiteY47" fmla="*/ 281463 h 1078414"/>
              <a:gd name="connsiteX48" fmla="*/ 1211469 w 1526649"/>
              <a:gd name="connsiteY48" fmla="*/ 281463 h 1078414"/>
              <a:gd name="connsiteX49" fmla="*/ 1382399 w 1526649"/>
              <a:gd name="connsiteY49" fmla="*/ 452479 h 1078414"/>
              <a:gd name="connsiteX50" fmla="*/ 1381880 w 1526649"/>
              <a:gd name="connsiteY50" fmla="*/ 859981 h 1078414"/>
              <a:gd name="connsiteX51" fmla="*/ 1422993 w 1526649"/>
              <a:gd name="connsiteY51" fmla="*/ 901957 h 1078414"/>
              <a:gd name="connsiteX52" fmla="*/ 1492609 w 1526649"/>
              <a:gd name="connsiteY52" fmla="*/ 901698 h 1078414"/>
              <a:gd name="connsiteX53" fmla="*/ 1524394 w 1526649"/>
              <a:gd name="connsiteY53" fmla="*/ 930892 h 1078414"/>
              <a:gd name="connsiteX54" fmla="*/ 1523703 w 1526649"/>
              <a:gd name="connsiteY54" fmla="*/ 1049135 h 1078414"/>
              <a:gd name="connsiteX55" fmla="*/ 1491400 w 1526649"/>
              <a:gd name="connsiteY55" fmla="*/ 1078069 h 1078414"/>
              <a:gd name="connsiteX56" fmla="*/ 1460047 w 1526649"/>
              <a:gd name="connsiteY56" fmla="*/ 1078415 h 1078414"/>
              <a:gd name="connsiteX57" fmla="*/ 265353 w 1526649"/>
              <a:gd name="connsiteY57" fmla="*/ 1078415 h 1078414"/>
              <a:gd name="connsiteX58" fmla="*/ 201957 w 1526649"/>
              <a:gd name="connsiteY58" fmla="*/ 1013636 h 1078414"/>
              <a:gd name="connsiteX59" fmla="*/ 202129 w 1526649"/>
              <a:gd name="connsiteY59" fmla="*/ 937024 h 1078414"/>
              <a:gd name="connsiteX60" fmla="*/ 238664 w 1526649"/>
              <a:gd name="connsiteY60" fmla="*/ 901612 h 1078414"/>
              <a:gd name="connsiteX61" fmla="*/ 297829 w 1526649"/>
              <a:gd name="connsiteY61" fmla="*/ 901612 h 1078414"/>
              <a:gd name="connsiteX62" fmla="*/ 327282 w 1526649"/>
              <a:gd name="connsiteY62" fmla="*/ 873282 h 1078414"/>
              <a:gd name="connsiteX63" fmla="*/ 327282 w 1526649"/>
              <a:gd name="connsiteY63" fmla="*/ 869827 h 1078414"/>
              <a:gd name="connsiteX64" fmla="*/ 324604 w 1526649"/>
              <a:gd name="connsiteY64" fmla="*/ 776459 h 1078414"/>
              <a:gd name="connsiteX65" fmla="*/ 244192 w 1526649"/>
              <a:gd name="connsiteY65" fmla="*/ 740269 h 1078414"/>
              <a:gd name="connsiteX66" fmla="*/ 2870 w 1526649"/>
              <a:gd name="connsiteY66" fmla="*/ 346674 h 1078414"/>
              <a:gd name="connsiteX67" fmla="*/ 344729 w 1526649"/>
              <a:gd name="connsiteY67" fmla="*/ 2310 h 1078414"/>
              <a:gd name="connsiteX68" fmla="*/ 758363 w 1526649"/>
              <a:gd name="connsiteY68" fmla="*/ 295369 h 1078414"/>
              <a:gd name="connsiteX69" fmla="*/ 863909 w 1526649"/>
              <a:gd name="connsiteY69" fmla="*/ 947302 h 1078414"/>
              <a:gd name="connsiteX70" fmla="*/ 289710 w 1526649"/>
              <a:gd name="connsiteY70" fmla="*/ 947561 h 1078414"/>
              <a:gd name="connsiteX71" fmla="*/ 251879 w 1526649"/>
              <a:gd name="connsiteY71" fmla="*/ 956803 h 1078414"/>
              <a:gd name="connsiteX72" fmla="*/ 251361 w 1526649"/>
              <a:gd name="connsiteY72" fmla="*/ 1014672 h 1078414"/>
              <a:gd name="connsiteX73" fmla="*/ 290488 w 1526649"/>
              <a:gd name="connsiteY73" fmla="*/ 1028405 h 1078414"/>
              <a:gd name="connsiteX74" fmla="*/ 1435344 w 1526649"/>
              <a:gd name="connsiteY74" fmla="*/ 1029096 h 1078414"/>
              <a:gd name="connsiteX75" fmla="*/ 1477580 w 1526649"/>
              <a:gd name="connsiteY75" fmla="*/ 987206 h 1078414"/>
              <a:gd name="connsiteX76" fmla="*/ 1434481 w 1526649"/>
              <a:gd name="connsiteY76" fmla="*/ 946784 h 1078414"/>
              <a:gd name="connsiteX77" fmla="*/ 863823 w 1526649"/>
              <a:gd name="connsiteY77" fmla="*/ 947302 h 107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26649" h="1078414">
                <a:moveTo>
                  <a:pt x="758363" y="295369"/>
                </a:moveTo>
                <a:cubicBezTo>
                  <a:pt x="774774" y="285954"/>
                  <a:pt x="789630" y="273171"/>
                  <a:pt x="806386" y="289582"/>
                </a:cubicBezTo>
                <a:cubicBezTo>
                  <a:pt x="814073" y="297096"/>
                  <a:pt x="813900" y="307115"/>
                  <a:pt x="808200" y="315234"/>
                </a:cubicBezTo>
                <a:cubicBezTo>
                  <a:pt x="797317" y="330522"/>
                  <a:pt x="782374" y="327931"/>
                  <a:pt x="768382" y="320244"/>
                </a:cubicBezTo>
                <a:cubicBezTo>
                  <a:pt x="760091" y="330436"/>
                  <a:pt x="766396" y="339418"/>
                  <a:pt x="767259" y="347969"/>
                </a:cubicBezTo>
                <a:cubicBezTo>
                  <a:pt x="771693" y="392249"/>
                  <a:pt x="795935" y="414389"/>
                  <a:pt x="839984" y="414389"/>
                </a:cubicBezTo>
                <a:cubicBezTo>
                  <a:pt x="882911" y="414389"/>
                  <a:pt x="925924" y="414389"/>
                  <a:pt x="968851" y="414562"/>
                </a:cubicBezTo>
                <a:cubicBezTo>
                  <a:pt x="985089" y="414562"/>
                  <a:pt x="1000895" y="418103"/>
                  <a:pt x="1000636" y="438228"/>
                </a:cubicBezTo>
                <a:cubicBezTo>
                  <a:pt x="1000377" y="458611"/>
                  <a:pt x="984484" y="460684"/>
                  <a:pt x="968160" y="460598"/>
                </a:cubicBezTo>
                <a:cubicBezTo>
                  <a:pt x="908909" y="460339"/>
                  <a:pt x="849744" y="460943"/>
                  <a:pt x="790493" y="459993"/>
                </a:cubicBezTo>
                <a:cubicBezTo>
                  <a:pt x="768728" y="459648"/>
                  <a:pt x="756290" y="465953"/>
                  <a:pt x="751712" y="489273"/>
                </a:cubicBezTo>
                <a:cubicBezTo>
                  <a:pt x="743334" y="531854"/>
                  <a:pt x="717336" y="567785"/>
                  <a:pt x="703517" y="608466"/>
                </a:cubicBezTo>
                <a:cubicBezTo>
                  <a:pt x="699371" y="620558"/>
                  <a:pt x="689525" y="627554"/>
                  <a:pt x="676051" y="623236"/>
                </a:cubicBezTo>
                <a:cubicBezTo>
                  <a:pt x="663009" y="619090"/>
                  <a:pt x="658604" y="608380"/>
                  <a:pt x="660504" y="595597"/>
                </a:cubicBezTo>
                <a:cubicBezTo>
                  <a:pt x="663786" y="573486"/>
                  <a:pt x="673892" y="553706"/>
                  <a:pt x="683652" y="533927"/>
                </a:cubicBezTo>
                <a:cubicBezTo>
                  <a:pt x="766396" y="365934"/>
                  <a:pt x="702740" y="169871"/>
                  <a:pt x="537338" y="83413"/>
                </a:cubicBezTo>
                <a:cubicBezTo>
                  <a:pt x="378414" y="323"/>
                  <a:pt x="178809" y="62597"/>
                  <a:pt x="89501" y="223162"/>
                </a:cubicBezTo>
                <a:cubicBezTo>
                  <a:pt x="-24683" y="428467"/>
                  <a:pt x="112907" y="691383"/>
                  <a:pt x="346716" y="715135"/>
                </a:cubicBezTo>
                <a:cubicBezTo>
                  <a:pt x="368740" y="717381"/>
                  <a:pt x="390420" y="719799"/>
                  <a:pt x="412444" y="715740"/>
                </a:cubicBezTo>
                <a:cubicBezTo>
                  <a:pt x="433087" y="711939"/>
                  <a:pt x="450448" y="718763"/>
                  <a:pt x="467118" y="731805"/>
                </a:cubicBezTo>
                <a:cubicBezTo>
                  <a:pt x="527578" y="778964"/>
                  <a:pt x="597193" y="795634"/>
                  <a:pt x="672941" y="792179"/>
                </a:cubicBezTo>
                <a:cubicBezTo>
                  <a:pt x="697817" y="791056"/>
                  <a:pt x="701617" y="783542"/>
                  <a:pt x="687106" y="763676"/>
                </a:cubicBezTo>
                <a:cubicBezTo>
                  <a:pt x="679678" y="753484"/>
                  <a:pt x="674323" y="741565"/>
                  <a:pt x="669400" y="729818"/>
                </a:cubicBezTo>
                <a:cubicBezTo>
                  <a:pt x="663613" y="715999"/>
                  <a:pt x="662577" y="701057"/>
                  <a:pt x="678297" y="693542"/>
                </a:cubicBezTo>
                <a:cubicBezTo>
                  <a:pt x="693843" y="686028"/>
                  <a:pt x="705072" y="694924"/>
                  <a:pt x="711981" y="709003"/>
                </a:cubicBezTo>
                <a:cubicBezTo>
                  <a:pt x="724764" y="735260"/>
                  <a:pt x="740570" y="759098"/>
                  <a:pt x="760781" y="780519"/>
                </a:cubicBezTo>
                <a:cubicBezTo>
                  <a:pt x="784620" y="805825"/>
                  <a:pt x="779092" y="822754"/>
                  <a:pt x="743766" y="831046"/>
                </a:cubicBezTo>
                <a:cubicBezTo>
                  <a:pt x="650744" y="852984"/>
                  <a:pt x="561954" y="841670"/>
                  <a:pt x="477655" y="795461"/>
                </a:cubicBezTo>
                <a:cubicBezTo>
                  <a:pt x="455803" y="783455"/>
                  <a:pt x="437233" y="764194"/>
                  <a:pt x="408817" y="764972"/>
                </a:cubicBezTo>
                <a:cubicBezTo>
                  <a:pt x="387224" y="765576"/>
                  <a:pt x="376600" y="772918"/>
                  <a:pt x="376946" y="795634"/>
                </a:cubicBezTo>
                <a:cubicBezTo>
                  <a:pt x="377291" y="822322"/>
                  <a:pt x="376082" y="849011"/>
                  <a:pt x="375045" y="875700"/>
                </a:cubicBezTo>
                <a:cubicBezTo>
                  <a:pt x="374354" y="893406"/>
                  <a:pt x="382473" y="901525"/>
                  <a:pt x="399834" y="901353"/>
                </a:cubicBezTo>
                <a:cubicBezTo>
                  <a:pt x="407953" y="901353"/>
                  <a:pt x="416072" y="901525"/>
                  <a:pt x="424191" y="901525"/>
                </a:cubicBezTo>
                <a:cubicBezTo>
                  <a:pt x="712154" y="901525"/>
                  <a:pt x="1000031" y="901525"/>
                  <a:pt x="1287994" y="901525"/>
                </a:cubicBezTo>
                <a:cubicBezTo>
                  <a:pt x="1336622" y="901525"/>
                  <a:pt x="1336794" y="901439"/>
                  <a:pt x="1336794" y="854625"/>
                </a:cubicBezTo>
                <a:cubicBezTo>
                  <a:pt x="1336794" y="736210"/>
                  <a:pt x="1335844" y="617794"/>
                  <a:pt x="1337313" y="499379"/>
                </a:cubicBezTo>
                <a:cubicBezTo>
                  <a:pt x="1337658" y="468889"/>
                  <a:pt x="1328589" y="458352"/>
                  <a:pt x="1297754" y="459561"/>
                </a:cubicBezTo>
                <a:cubicBezTo>
                  <a:pt x="1244463" y="461634"/>
                  <a:pt x="1190999" y="460166"/>
                  <a:pt x="1137535" y="459993"/>
                </a:cubicBezTo>
                <a:cubicBezTo>
                  <a:pt x="1120520" y="459993"/>
                  <a:pt x="1102036" y="458525"/>
                  <a:pt x="1103159" y="435895"/>
                </a:cubicBezTo>
                <a:cubicBezTo>
                  <a:pt x="1104109" y="416116"/>
                  <a:pt x="1121470" y="414648"/>
                  <a:pt x="1137189" y="414562"/>
                </a:cubicBezTo>
                <a:cubicBezTo>
                  <a:pt x="1191776" y="414389"/>
                  <a:pt x="1246363" y="413784"/>
                  <a:pt x="1300864" y="414562"/>
                </a:cubicBezTo>
                <a:cubicBezTo>
                  <a:pt x="1329107" y="414907"/>
                  <a:pt x="1330317" y="404197"/>
                  <a:pt x="1316497" y="383813"/>
                </a:cubicBezTo>
                <a:cubicBezTo>
                  <a:pt x="1290154" y="345032"/>
                  <a:pt x="1252927" y="327413"/>
                  <a:pt x="1206978" y="327326"/>
                </a:cubicBezTo>
                <a:cubicBezTo>
                  <a:pt x="1096681" y="327067"/>
                  <a:pt x="986384" y="327326"/>
                  <a:pt x="876088" y="327154"/>
                </a:cubicBezTo>
                <a:cubicBezTo>
                  <a:pt x="865637" y="327154"/>
                  <a:pt x="855099" y="327413"/>
                  <a:pt x="844821" y="326031"/>
                </a:cubicBezTo>
                <a:cubicBezTo>
                  <a:pt x="832297" y="324390"/>
                  <a:pt x="822624" y="317912"/>
                  <a:pt x="822883" y="303660"/>
                </a:cubicBezTo>
                <a:cubicBezTo>
                  <a:pt x="823142" y="289323"/>
                  <a:pt x="832988" y="283104"/>
                  <a:pt x="845771" y="282413"/>
                </a:cubicBezTo>
                <a:cubicBezTo>
                  <a:pt x="864255" y="281377"/>
                  <a:pt x="882911" y="281463"/>
                  <a:pt x="901481" y="281463"/>
                </a:cubicBezTo>
                <a:cubicBezTo>
                  <a:pt x="1004782" y="281463"/>
                  <a:pt x="1108169" y="281117"/>
                  <a:pt x="1211469" y="281463"/>
                </a:cubicBezTo>
                <a:cubicBezTo>
                  <a:pt x="1311833" y="281895"/>
                  <a:pt x="1382053" y="351942"/>
                  <a:pt x="1382399" y="452479"/>
                </a:cubicBezTo>
                <a:cubicBezTo>
                  <a:pt x="1382917" y="588342"/>
                  <a:pt x="1383262" y="724204"/>
                  <a:pt x="1381880" y="859981"/>
                </a:cubicBezTo>
                <a:cubicBezTo>
                  <a:pt x="1381621" y="891074"/>
                  <a:pt x="1389827" y="905326"/>
                  <a:pt x="1422993" y="901957"/>
                </a:cubicBezTo>
                <a:cubicBezTo>
                  <a:pt x="1445968" y="899625"/>
                  <a:pt x="1469375" y="901871"/>
                  <a:pt x="1492609" y="901698"/>
                </a:cubicBezTo>
                <a:cubicBezTo>
                  <a:pt x="1512474" y="901612"/>
                  <a:pt x="1522839" y="911804"/>
                  <a:pt x="1524394" y="930892"/>
                </a:cubicBezTo>
                <a:cubicBezTo>
                  <a:pt x="1527590" y="970277"/>
                  <a:pt x="1527417" y="1009663"/>
                  <a:pt x="1523703" y="1049135"/>
                </a:cubicBezTo>
                <a:cubicBezTo>
                  <a:pt x="1521803" y="1069345"/>
                  <a:pt x="1510229" y="1077464"/>
                  <a:pt x="1491400" y="1078069"/>
                </a:cubicBezTo>
                <a:cubicBezTo>
                  <a:pt x="1480949" y="1078415"/>
                  <a:pt x="1470498" y="1078415"/>
                  <a:pt x="1460047" y="1078415"/>
                </a:cubicBezTo>
                <a:cubicBezTo>
                  <a:pt x="1061787" y="1078415"/>
                  <a:pt x="663613" y="1078415"/>
                  <a:pt x="265353" y="1078415"/>
                </a:cubicBezTo>
                <a:cubicBezTo>
                  <a:pt x="202475" y="1078415"/>
                  <a:pt x="202043" y="1077983"/>
                  <a:pt x="201957" y="1013636"/>
                </a:cubicBezTo>
                <a:cubicBezTo>
                  <a:pt x="201957" y="988070"/>
                  <a:pt x="202216" y="962590"/>
                  <a:pt x="202129" y="937024"/>
                </a:cubicBezTo>
                <a:cubicBezTo>
                  <a:pt x="202043" y="912322"/>
                  <a:pt x="213962" y="900921"/>
                  <a:pt x="238664" y="901612"/>
                </a:cubicBezTo>
                <a:cubicBezTo>
                  <a:pt x="258357" y="902130"/>
                  <a:pt x="278136" y="900921"/>
                  <a:pt x="297829" y="901612"/>
                </a:cubicBezTo>
                <a:cubicBezTo>
                  <a:pt x="318040" y="902303"/>
                  <a:pt x="328837" y="894616"/>
                  <a:pt x="327282" y="873282"/>
                </a:cubicBezTo>
                <a:cubicBezTo>
                  <a:pt x="327282" y="872159"/>
                  <a:pt x="327282" y="870950"/>
                  <a:pt x="327282" y="869827"/>
                </a:cubicBezTo>
                <a:cubicBezTo>
                  <a:pt x="327023" y="838474"/>
                  <a:pt x="333846" y="804875"/>
                  <a:pt x="324604" y="776459"/>
                </a:cubicBezTo>
                <a:cubicBezTo>
                  <a:pt x="313635" y="742601"/>
                  <a:pt x="271658" y="751584"/>
                  <a:pt x="244192" y="740269"/>
                </a:cubicBezTo>
                <a:cubicBezTo>
                  <a:pt x="86132" y="675145"/>
                  <a:pt x="-18982" y="505943"/>
                  <a:pt x="2870" y="346674"/>
                </a:cubicBezTo>
                <a:cubicBezTo>
                  <a:pt x="29040" y="155447"/>
                  <a:pt x="161707" y="21830"/>
                  <a:pt x="344729" y="2310"/>
                </a:cubicBezTo>
                <a:cubicBezTo>
                  <a:pt x="535438" y="-17988"/>
                  <a:pt x="699371" y="96800"/>
                  <a:pt x="758363" y="295369"/>
                </a:cubicBezTo>
                <a:close/>
                <a:moveTo>
                  <a:pt x="863909" y="947302"/>
                </a:moveTo>
                <a:cubicBezTo>
                  <a:pt x="672510" y="947302"/>
                  <a:pt x="481110" y="947216"/>
                  <a:pt x="289710" y="947561"/>
                </a:cubicBezTo>
                <a:cubicBezTo>
                  <a:pt x="276582" y="947561"/>
                  <a:pt x="258271" y="941256"/>
                  <a:pt x="251879" y="956803"/>
                </a:cubicBezTo>
                <a:cubicBezTo>
                  <a:pt x="244538" y="974768"/>
                  <a:pt x="246006" y="996189"/>
                  <a:pt x="251361" y="1014672"/>
                </a:cubicBezTo>
                <a:cubicBezTo>
                  <a:pt x="256716" y="1033242"/>
                  <a:pt x="276063" y="1028405"/>
                  <a:pt x="290488" y="1028405"/>
                </a:cubicBezTo>
                <a:cubicBezTo>
                  <a:pt x="672078" y="1028578"/>
                  <a:pt x="1053754" y="1028233"/>
                  <a:pt x="1435344" y="1029096"/>
                </a:cubicBezTo>
                <a:cubicBezTo>
                  <a:pt x="1467216" y="1029096"/>
                  <a:pt x="1477148" y="1019077"/>
                  <a:pt x="1477580" y="987206"/>
                </a:cubicBezTo>
                <a:cubicBezTo>
                  <a:pt x="1478012" y="953694"/>
                  <a:pt x="1464970" y="946611"/>
                  <a:pt x="1434481" y="946784"/>
                </a:cubicBezTo>
                <a:cubicBezTo>
                  <a:pt x="1244290" y="947907"/>
                  <a:pt x="1054013" y="947302"/>
                  <a:pt x="863823" y="947302"/>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69" name="Forma libre: forma 68">
            <a:extLst>
              <a:ext uri="{FF2B5EF4-FFF2-40B4-BE49-F238E27FC236}">
                <a16:creationId xmlns:a16="http://schemas.microsoft.com/office/drawing/2014/main" id="{FA65DA9D-2181-486E-BEAB-F9D7FE7936B0}"/>
              </a:ext>
            </a:extLst>
          </p:cNvPr>
          <p:cNvSpPr/>
          <p:nvPr/>
        </p:nvSpPr>
        <p:spPr>
          <a:xfrm>
            <a:off x="9832369" y="1209072"/>
            <a:ext cx="1181357" cy="1227373"/>
          </a:xfrm>
          <a:custGeom>
            <a:avLst/>
            <a:gdLst>
              <a:gd name="connsiteX0" fmla="*/ 806480 w 1181357"/>
              <a:gd name="connsiteY0" fmla="*/ 774609 h 1227373"/>
              <a:gd name="connsiteX1" fmla="*/ 742220 w 1181357"/>
              <a:gd name="connsiteY1" fmla="*/ 793783 h 1227373"/>
              <a:gd name="connsiteX2" fmla="*/ 622163 w 1181357"/>
              <a:gd name="connsiteY2" fmla="*/ 989415 h 1227373"/>
              <a:gd name="connsiteX3" fmla="*/ 601088 w 1181357"/>
              <a:gd name="connsiteY3" fmla="*/ 1060845 h 1227373"/>
              <a:gd name="connsiteX4" fmla="*/ 600915 w 1181357"/>
              <a:gd name="connsiteY4" fmla="*/ 1168809 h 1227373"/>
              <a:gd name="connsiteX5" fmla="*/ 576386 w 1181357"/>
              <a:gd name="connsiteY5" fmla="*/ 1200508 h 1227373"/>
              <a:gd name="connsiteX6" fmla="*/ 552116 w 1181357"/>
              <a:gd name="connsiteY6" fmla="*/ 1168377 h 1227373"/>
              <a:gd name="connsiteX7" fmla="*/ 551856 w 1181357"/>
              <a:gd name="connsiteY7" fmla="*/ 1147475 h 1227373"/>
              <a:gd name="connsiteX8" fmla="*/ 481982 w 1181357"/>
              <a:gd name="connsiteY8" fmla="*/ 912804 h 1227373"/>
              <a:gd name="connsiteX9" fmla="*/ 405802 w 1181357"/>
              <a:gd name="connsiteY9" fmla="*/ 784282 h 1227373"/>
              <a:gd name="connsiteX10" fmla="*/ 396560 w 1181357"/>
              <a:gd name="connsiteY10" fmla="*/ 770463 h 1227373"/>
              <a:gd name="connsiteX11" fmla="*/ 298528 w 1181357"/>
              <a:gd name="connsiteY11" fmla="*/ 809244 h 1227373"/>
              <a:gd name="connsiteX12" fmla="*/ 287386 w 1181357"/>
              <a:gd name="connsiteY12" fmla="*/ 863485 h 1227373"/>
              <a:gd name="connsiteX13" fmla="*/ 327549 w 1181357"/>
              <a:gd name="connsiteY13" fmla="*/ 910731 h 1227373"/>
              <a:gd name="connsiteX14" fmla="*/ 430590 w 1181357"/>
              <a:gd name="connsiteY14" fmla="*/ 1007553 h 1227373"/>
              <a:gd name="connsiteX15" fmla="*/ 368835 w 1181357"/>
              <a:gd name="connsiteY15" fmla="*/ 1128646 h 1227373"/>
              <a:gd name="connsiteX16" fmla="*/ 229344 w 1181357"/>
              <a:gd name="connsiteY16" fmla="*/ 1102217 h 1227373"/>
              <a:gd name="connsiteX17" fmla="*/ 219584 w 1181357"/>
              <a:gd name="connsiteY17" fmla="*/ 964195 h 1227373"/>
              <a:gd name="connsiteX18" fmla="*/ 241868 w 1181357"/>
              <a:gd name="connsiteY18" fmla="*/ 827641 h 1227373"/>
              <a:gd name="connsiteX19" fmla="*/ 221485 w 1181357"/>
              <a:gd name="connsiteY19" fmla="*/ 820386 h 1227373"/>
              <a:gd name="connsiteX20" fmla="*/ 65066 w 1181357"/>
              <a:gd name="connsiteY20" fmla="*/ 942343 h 1227373"/>
              <a:gd name="connsiteX21" fmla="*/ 45805 w 1181357"/>
              <a:gd name="connsiteY21" fmla="*/ 1018954 h 1227373"/>
              <a:gd name="connsiteX22" fmla="*/ 45805 w 1181357"/>
              <a:gd name="connsiteY22" fmla="*/ 1189625 h 1227373"/>
              <a:gd name="connsiteX23" fmla="*/ 21707 w 1181357"/>
              <a:gd name="connsiteY23" fmla="*/ 1227196 h 1227373"/>
              <a:gd name="connsiteX24" fmla="*/ 373 w 1181357"/>
              <a:gd name="connsiteY24" fmla="*/ 1190316 h 1227373"/>
              <a:gd name="connsiteX25" fmla="*/ 373 w 1181357"/>
              <a:gd name="connsiteY25" fmla="*/ 1002285 h 1227373"/>
              <a:gd name="connsiteX26" fmla="*/ 92014 w 1181357"/>
              <a:gd name="connsiteY26" fmla="*/ 841633 h 1227373"/>
              <a:gd name="connsiteX27" fmla="*/ 247828 w 1181357"/>
              <a:gd name="connsiteY27" fmla="*/ 758112 h 1227373"/>
              <a:gd name="connsiteX28" fmla="*/ 292741 w 1181357"/>
              <a:gd name="connsiteY28" fmla="*/ 727363 h 1227373"/>
              <a:gd name="connsiteX29" fmla="*/ 377731 w 1181357"/>
              <a:gd name="connsiteY29" fmla="*/ 656539 h 1227373"/>
              <a:gd name="connsiteX30" fmla="*/ 380322 w 1181357"/>
              <a:gd name="connsiteY30" fmla="*/ 602125 h 1227373"/>
              <a:gd name="connsiteX31" fmla="*/ 347933 w 1181357"/>
              <a:gd name="connsiteY31" fmla="*/ 575781 h 1227373"/>
              <a:gd name="connsiteX32" fmla="*/ 222780 w 1181357"/>
              <a:gd name="connsiteY32" fmla="*/ 323662 h 1227373"/>
              <a:gd name="connsiteX33" fmla="*/ 211120 w 1181357"/>
              <a:gd name="connsiteY33" fmla="*/ 209565 h 1227373"/>
              <a:gd name="connsiteX34" fmla="*/ 212761 w 1181357"/>
              <a:gd name="connsiteY34" fmla="*/ 174930 h 1227373"/>
              <a:gd name="connsiteX35" fmla="*/ 238068 w 1181357"/>
              <a:gd name="connsiteY35" fmla="*/ 151610 h 1227373"/>
              <a:gd name="connsiteX36" fmla="*/ 259920 w 1181357"/>
              <a:gd name="connsiteY36" fmla="*/ 178558 h 1227373"/>
              <a:gd name="connsiteX37" fmla="*/ 261734 w 1181357"/>
              <a:gd name="connsiteY37" fmla="*/ 237722 h 1227373"/>
              <a:gd name="connsiteX38" fmla="*/ 296542 w 1181357"/>
              <a:gd name="connsiteY38" fmla="*/ 271580 h 1227373"/>
              <a:gd name="connsiteX39" fmla="*/ 528363 w 1181357"/>
              <a:gd name="connsiteY39" fmla="*/ 220102 h 1227373"/>
              <a:gd name="connsiteX40" fmla="*/ 592192 w 1181357"/>
              <a:gd name="connsiteY40" fmla="*/ 110497 h 1227373"/>
              <a:gd name="connsiteX41" fmla="*/ 591847 w 1181357"/>
              <a:gd name="connsiteY41" fmla="*/ 30430 h 1227373"/>
              <a:gd name="connsiteX42" fmla="*/ 613008 w 1181357"/>
              <a:gd name="connsiteY42" fmla="*/ 27 h 1227373"/>
              <a:gd name="connsiteX43" fmla="*/ 637105 w 1181357"/>
              <a:gd name="connsiteY43" fmla="*/ 31294 h 1227373"/>
              <a:gd name="connsiteX44" fmla="*/ 637019 w 1181357"/>
              <a:gd name="connsiteY44" fmla="*/ 107906 h 1227373"/>
              <a:gd name="connsiteX45" fmla="*/ 667594 w 1181357"/>
              <a:gd name="connsiteY45" fmla="*/ 189527 h 1227373"/>
              <a:gd name="connsiteX46" fmla="*/ 862708 w 1181357"/>
              <a:gd name="connsiteY46" fmla="*/ 268903 h 1227373"/>
              <a:gd name="connsiteX47" fmla="*/ 891384 w 1181357"/>
              <a:gd name="connsiteY47" fmla="*/ 241436 h 1227373"/>
              <a:gd name="connsiteX48" fmla="*/ 893457 w 1181357"/>
              <a:gd name="connsiteY48" fmla="*/ 182272 h 1227373"/>
              <a:gd name="connsiteX49" fmla="*/ 915136 w 1181357"/>
              <a:gd name="connsiteY49" fmla="*/ 151696 h 1227373"/>
              <a:gd name="connsiteX50" fmla="*/ 941911 w 1181357"/>
              <a:gd name="connsiteY50" fmla="*/ 181063 h 1227373"/>
              <a:gd name="connsiteX51" fmla="*/ 927660 w 1181357"/>
              <a:gd name="connsiteY51" fmla="*/ 326167 h 1227373"/>
              <a:gd name="connsiteX52" fmla="*/ 770204 w 1181357"/>
              <a:gd name="connsiteY52" fmla="*/ 599533 h 1227373"/>
              <a:gd name="connsiteX53" fmla="*/ 776250 w 1181357"/>
              <a:gd name="connsiteY53" fmla="*/ 640905 h 1227373"/>
              <a:gd name="connsiteX54" fmla="*/ 876528 w 1181357"/>
              <a:gd name="connsiteY54" fmla="*/ 724168 h 1227373"/>
              <a:gd name="connsiteX55" fmla="*/ 925068 w 1181357"/>
              <a:gd name="connsiteY55" fmla="*/ 755175 h 1227373"/>
              <a:gd name="connsiteX56" fmla="*/ 1147476 w 1181357"/>
              <a:gd name="connsiteY56" fmla="*/ 903303 h 1227373"/>
              <a:gd name="connsiteX57" fmla="*/ 1180729 w 1181357"/>
              <a:gd name="connsiteY57" fmla="*/ 997016 h 1227373"/>
              <a:gd name="connsiteX58" fmla="*/ 1181074 w 1181357"/>
              <a:gd name="connsiteY58" fmla="*/ 1192043 h 1227373"/>
              <a:gd name="connsiteX59" fmla="*/ 1157840 w 1181357"/>
              <a:gd name="connsiteY59" fmla="*/ 1227369 h 1227373"/>
              <a:gd name="connsiteX60" fmla="*/ 1135557 w 1181357"/>
              <a:gd name="connsiteY60" fmla="*/ 1191266 h 1227373"/>
              <a:gd name="connsiteX61" fmla="*/ 1135470 w 1181357"/>
              <a:gd name="connsiteY61" fmla="*/ 1020595 h 1227373"/>
              <a:gd name="connsiteX62" fmla="*/ 1064732 w 1181357"/>
              <a:gd name="connsiteY62" fmla="*/ 883264 h 1227373"/>
              <a:gd name="connsiteX63" fmla="*/ 1046594 w 1181357"/>
              <a:gd name="connsiteY63" fmla="*/ 876700 h 1227373"/>
              <a:gd name="connsiteX64" fmla="*/ 1044002 w 1181357"/>
              <a:gd name="connsiteY64" fmla="*/ 895875 h 1227373"/>
              <a:gd name="connsiteX65" fmla="*/ 1044262 w 1181357"/>
              <a:gd name="connsiteY65" fmla="*/ 992611 h 1227373"/>
              <a:gd name="connsiteX66" fmla="*/ 1052381 w 1181357"/>
              <a:gd name="connsiteY66" fmla="*/ 1032428 h 1227373"/>
              <a:gd name="connsiteX67" fmla="*/ 1020077 w 1181357"/>
              <a:gd name="connsiteY67" fmla="*/ 1122514 h 1227373"/>
              <a:gd name="connsiteX68" fmla="*/ 936729 w 1181357"/>
              <a:gd name="connsiteY68" fmla="*/ 1092457 h 1227373"/>
              <a:gd name="connsiteX69" fmla="*/ 971709 w 1181357"/>
              <a:gd name="connsiteY69" fmla="*/ 1003667 h 1227373"/>
              <a:gd name="connsiteX70" fmla="*/ 998830 w 1181357"/>
              <a:gd name="connsiteY70" fmla="*/ 961172 h 1227373"/>
              <a:gd name="connsiteX71" fmla="*/ 965836 w 1181357"/>
              <a:gd name="connsiteY71" fmla="*/ 848370 h 1227373"/>
              <a:gd name="connsiteX72" fmla="*/ 832219 w 1181357"/>
              <a:gd name="connsiteY72" fmla="*/ 818054 h 1227373"/>
              <a:gd name="connsiteX73" fmla="*/ 754657 w 1181357"/>
              <a:gd name="connsiteY73" fmla="*/ 927228 h 1227373"/>
              <a:gd name="connsiteX74" fmla="*/ 794043 w 1181357"/>
              <a:gd name="connsiteY74" fmla="*/ 1011699 h 1227373"/>
              <a:gd name="connsiteX75" fmla="*/ 815290 w 1181357"/>
              <a:gd name="connsiteY75" fmla="*/ 1093234 h 1227373"/>
              <a:gd name="connsiteX76" fmla="*/ 731596 w 1181357"/>
              <a:gd name="connsiteY76" fmla="*/ 1122255 h 1227373"/>
              <a:gd name="connsiteX77" fmla="*/ 696270 w 1181357"/>
              <a:gd name="connsiteY77" fmla="*/ 1044434 h 1227373"/>
              <a:gd name="connsiteX78" fmla="*/ 705771 w 1181357"/>
              <a:gd name="connsiteY78" fmla="*/ 963849 h 1227373"/>
              <a:gd name="connsiteX79" fmla="*/ 806653 w 1181357"/>
              <a:gd name="connsiteY79" fmla="*/ 774436 h 1227373"/>
              <a:gd name="connsiteX80" fmla="*/ 274517 w 1181357"/>
              <a:gd name="connsiteY80" fmla="*/ 352683 h 1227373"/>
              <a:gd name="connsiteX81" fmla="*/ 335841 w 1181357"/>
              <a:gd name="connsiteY81" fmla="*/ 499429 h 1227373"/>
              <a:gd name="connsiteX82" fmla="*/ 442424 w 1181357"/>
              <a:gd name="connsiteY82" fmla="*/ 588478 h 1227373"/>
              <a:gd name="connsiteX83" fmla="*/ 703612 w 1181357"/>
              <a:gd name="connsiteY83" fmla="*/ 589601 h 1227373"/>
              <a:gd name="connsiteX84" fmla="*/ 873073 w 1181357"/>
              <a:gd name="connsiteY84" fmla="*/ 367021 h 1227373"/>
              <a:gd name="connsiteX85" fmla="*/ 831874 w 1181357"/>
              <a:gd name="connsiteY85" fmla="*/ 313643 h 1227373"/>
              <a:gd name="connsiteX86" fmla="*/ 670704 w 1181357"/>
              <a:gd name="connsiteY86" fmla="*/ 253442 h 1227373"/>
              <a:gd name="connsiteX87" fmla="*/ 618363 w 1181357"/>
              <a:gd name="connsiteY87" fmla="*/ 211724 h 1227373"/>
              <a:gd name="connsiteX88" fmla="*/ 565503 w 1181357"/>
              <a:gd name="connsiteY88" fmla="*/ 252406 h 1227373"/>
              <a:gd name="connsiteX89" fmla="*/ 309843 w 1181357"/>
              <a:gd name="connsiteY89" fmla="*/ 319257 h 1227373"/>
              <a:gd name="connsiteX90" fmla="*/ 274517 w 1181357"/>
              <a:gd name="connsiteY90" fmla="*/ 352597 h 1227373"/>
              <a:gd name="connsiteX91" fmla="*/ 703525 w 1181357"/>
              <a:gd name="connsiteY91" fmla="*/ 723218 h 1227373"/>
              <a:gd name="connsiteX92" fmla="*/ 703525 w 1181357"/>
              <a:gd name="connsiteY92" fmla="*/ 685732 h 1227373"/>
              <a:gd name="connsiteX93" fmla="*/ 668199 w 1181357"/>
              <a:gd name="connsiteY93" fmla="*/ 665089 h 1227373"/>
              <a:gd name="connsiteX94" fmla="*/ 517049 w 1181357"/>
              <a:gd name="connsiteY94" fmla="*/ 678391 h 1227373"/>
              <a:gd name="connsiteX95" fmla="*/ 468680 w 1181357"/>
              <a:gd name="connsiteY95" fmla="*/ 659130 h 1227373"/>
              <a:gd name="connsiteX96" fmla="*/ 450888 w 1181357"/>
              <a:gd name="connsiteY96" fmla="*/ 664485 h 1227373"/>
              <a:gd name="connsiteX97" fmla="*/ 458661 w 1181357"/>
              <a:gd name="connsiteY97" fmla="*/ 784282 h 1227373"/>
              <a:gd name="connsiteX98" fmla="*/ 562826 w 1181357"/>
              <a:gd name="connsiteY98" fmla="*/ 952707 h 1227373"/>
              <a:gd name="connsiteX99" fmla="*/ 591674 w 1181357"/>
              <a:gd name="connsiteY99" fmla="*/ 950116 h 1227373"/>
              <a:gd name="connsiteX100" fmla="*/ 674331 w 1181357"/>
              <a:gd name="connsiteY100" fmla="*/ 821422 h 1227373"/>
              <a:gd name="connsiteX101" fmla="*/ 703612 w 1181357"/>
              <a:gd name="connsiteY101" fmla="*/ 723218 h 1227373"/>
              <a:gd name="connsiteX102" fmla="*/ 383950 w 1181357"/>
              <a:gd name="connsiteY102" fmla="*/ 1027160 h 1227373"/>
              <a:gd name="connsiteX103" fmla="*/ 313902 w 1181357"/>
              <a:gd name="connsiteY103" fmla="*/ 955989 h 1227373"/>
              <a:gd name="connsiteX104" fmla="*/ 247483 w 1181357"/>
              <a:gd name="connsiteY104" fmla="*/ 1023618 h 1227373"/>
              <a:gd name="connsiteX105" fmla="*/ 313989 w 1181357"/>
              <a:gd name="connsiteY105" fmla="*/ 1093579 h 1227373"/>
              <a:gd name="connsiteX106" fmla="*/ 383864 w 1181357"/>
              <a:gd name="connsiteY106" fmla="*/ 1027073 h 122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81357" h="1227373">
                <a:moveTo>
                  <a:pt x="806480" y="774609"/>
                </a:moveTo>
                <a:cubicBezTo>
                  <a:pt x="773054" y="761912"/>
                  <a:pt x="756471" y="762949"/>
                  <a:pt x="742220" y="793783"/>
                </a:cubicBezTo>
                <a:cubicBezTo>
                  <a:pt x="710089" y="863399"/>
                  <a:pt x="664313" y="925500"/>
                  <a:pt x="622163" y="989415"/>
                </a:cubicBezTo>
                <a:cubicBezTo>
                  <a:pt x="607221" y="1012045"/>
                  <a:pt x="600225" y="1034242"/>
                  <a:pt x="601088" y="1060845"/>
                </a:cubicBezTo>
                <a:cubicBezTo>
                  <a:pt x="602211" y="1096775"/>
                  <a:pt x="601607" y="1132792"/>
                  <a:pt x="600915" y="1168809"/>
                </a:cubicBezTo>
                <a:cubicBezTo>
                  <a:pt x="600570" y="1184788"/>
                  <a:pt x="596079" y="1200680"/>
                  <a:pt x="576386" y="1200508"/>
                </a:cubicBezTo>
                <a:cubicBezTo>
                  <a:pt x="556780" y="1200249"/>
                  <a:pt x="553238" y="1184270"/>
                  <a:pt x="552116" y="1168377"/>
                </a:cubicBezTo>
                <a:cubicBezTo>
                  <a:pt x="551597" y="1161468"/>
                  <a:pt x="550820" y="1154299"/>
                  <a:pt x="551856" y="1147475"/>
                </a:cubicBezTo>
                <a:cubicBezTo>
                  <a:pt x="565935" y="1058081"/>
                  <a:pt x="536741" y="982678"/>
                  <a:pt x="481982" y="912804"/>
                </a:cubicBezTo>
                <a:cubicBezTo>
                  <a:pt x="451320" y="873763"/>
                  <a:pt x="426186" y="830059"/>
                  <a:pt x="405802" y="784282"/>
                </a:cubicBezTo>
                <a:cubicBezTo>
                  <a:pt x="403470" y="779100"/>
                  <a:pt x="402865" y="773227"/>
                  <a:pt x="396560" y="770463"/>
                </a:cubicBezTo>
                <a:cubicBezTo>
                  <a:pt x="377990" y="762430"/>
                  <a:pt x="306647" y="790242"/>
                  <a:pt x="298528" y="809244"/>
                </a:cubicBezTo>
                <a:cubicBezTo>
                  <a:pt x="291187" y="826518"/>
                  <a:pt x="289286" y="844915"/>
                  <a:pt x="287386" y="863485"/>
                </a:cubicBezTo>
                <a:cubicBezTo>
                  <a:pt x="284191" y="894234"/>
                  <a:pt x="291100" y="909694"/>
                  <a:pt x="327549" y="910731"/>
                </a:cubicBezTo>
                <a:cubicBezTo>
                  <a:pt x="381445" y="912199"/>
                  <a:pt x="420572" y="952707"/>
                  <a:pt x="430590" y="1007553"/>
                </a:cubicBezTo>
                <a:cubicBezTo>
                  <a:pt x="439573" y="1056699"/>
                  <a:pt x="414698" y="1105499"/>
                  <a:pt x="368835" y="1128646"/>
                </a:cubicBezTo>
                <a:cubicBezTo>
                  <a:pt x="320121" y="1153262"/>
                  <a:pt x="266744" y="1143071"/>
                  <a:pt x="229344" y="1102217"/>
                </a:cubicBezTo>
                <a:cubicBezTo>
                  <a:pt x="195141" y="1064904"/>
                  <a:pt x="186677" y="1004962"/>
                  <a:pt x="219584" y="964195"/>
                </a:cubicBezTo>
                <a:cubicBezTo>
                  <a:pt x="254565" y="920836"/>
                  <a:pt x="228135" y="872036"/>
                  <a:pt x="241868" y="827641"/>
                </a:cubicBezTo>
                <a:cubicBezTo>
                  <a:pt x="245496" y="815808"/>
                  <a:pt x="230640" y="816326"/>
                  <a:pt x="221485" y="820386"/>
                </a:cubicBezTo>
                <a:cubicBezTo>
                  <a:pt x="159470" y="848370"/>
                  <a:pt x="100823" y="880587"/>
                  <a:pt x="65066" y="942343"/>
                </a:cubicBezTo>
                <a:cubicBezTo>
                  <a:pt x="51246" y="966181"/>
                  <a:pt x="45632" y="991661"/>
                  <a:pt x="45805" y="1018954"/>
                </a:cubicBezTo>
                <a:cubicBezTo>
                  <a:pt x="46064" y="1075873"/>
                  <a:pt x="45977" y="1132706"/>
                  <a:pt x="45805" y="1189625"/>
                </a:cubicBezTo>
                <a:cubicBezTo>
                  <a:pt x="45718" y="1206986"/>
                  <a:pt x="47446" y="1228147"/>
                  <a:pt x="21707" y="1227196"/>
                </a:cubicBezTo>
                <a:cubicBezTo>
                  <a:pt x="-1182" y="1226333"/>
                  <a:pt x="373" y="1206467"/>
                  <a:pt x="373" y="1190316"/>
                </a:cubicBezTo>
                <a:cubicBezTo>
                  <a:pt x="114" y="1127610"/>
                  <a:pt x="-318" y="1064904"/>
                  <a:pt x="373" y="1002285"/>
                </a:cubicBezTo>
                <a:cubicBezTo>
                  <a:pt x="1237" y="932151"/>
                  <a:pt x="40968" y="883005"/>
                  <a:pt x="92014" y="841633"/>
                </a:cubicBezTo>
                <a:cubicBezTo>
                  <a:pt x="138395" y="804062"/>
                  <a:pt x="191514" y="777632"/>
                  <a:pt x="247828" y="758112"/>
                </a:cubicBezTo>
                <a:cubicBezTo>
                  <a:pt x="265966" y="751807"/>
                  <a:pt x="280390" y="742479"/>
                  <a:pt x="292741" y="727363"/>
                </a:cubicBezTo>
                <a:cubicBezTo>
                  <a:pt x="316407" y="698429"/>
                  <a:pt x="344305" y="674418"/>
                  <a:pt x="377731" y="656539"/>
                </a:cubicBezTo>
                <a:cubicBezTo>
                  <a:pt x="412625" y="637882"/>
                  <a:pt x="412453" y="627777"/>
                  <a:pt x="380322" y="602125"/>
                </a:cubicBezTo>
                <a:cubicBezTo>
                  <a:pt x="369439" y="593401"/>
                  <a:pt x="358816" y="584418"/>
                  <a:pt x="347933" y="575781"/>
                </a:cubicBezTo>
                <a:cubicBezTo>
                  <a:pt x="266657" y="511348"/>
                  <a:pt x="222953" y="429036"/>
                  <a:pt x="222780" y="323662"/>
                </a:cubicBezTo>
                <a:cubicBezTo>
                  <a:pt x="222780" y="285659"/>
                  <a:pt x="214661" y="247655"/>
                  <a:pt x="211120" y="209565"/>
                </a:cubicBezTo>
                <a:cubicBezTo>
                  <a:pt x="210083" y="198164"/>
                  <a:pt x="210947" y="186245"/>
                  <a:pt x="212761" y="174930"/>
                </a:cubicBezTo>
                <a:cubicBezTo>
                  <a:pt x="215007" y="161283"/>
                  <a:pt x="222176" y="150401"/>
                  <a:pt x="238068" y="151610"/>
                </a:cubicBezTo>
                <a:cubicBezTo>
                  <a:pt x="253874" y="152905"/>
                  <a:pt x="259056" y="164911"/>
                  <a:pt x="259920" y="178558"/>
                </a:cubicBezTo>
                <a:cubicBezTo>
                  <a:pt x="261129" y="198250"/>
                  <a:pt x="261475" y="217943"/>
                  <a:pt x="261734" y="237722"/>
                </a:cubicBezTo>
                <a:cubicBezTo>
                  <a:pt x="262079" y="260784"/>
                  <a:pt x="273999" y="272012"/>
                  <a:pt x="296542" y="271580"/>
                </a:cubicBezTo>
                <a:cubicBezTo>
                  <a:pt x="377213" y="270025"/>
                  <a:pt x="456761" y="261647"/>
                  <a:pt x="528363" y="220102"/>
                </a:cubicBezTo>
                <a:cubicBezTo>
                  <a:pt x="569735" y="196091"/>
                  <a:pt x="598411" y="164047"/>
                  <a:pt x="592192" y="110497"/>
                </a:cubicBezTo>
                <a:cubicBezTo>
                  <a:pt x="589169" y="84153"/>
                  <a:pt x="591674" y="57205"/>
                  <a:pt x="591847" y="30430"/>
                </a:cubicBezTo>
                <a:cubicBezTo>
                  <a:pt x="591933" y="15488"/>
                  <a:pt x="595129" y="718"/>
                  <a:pt x="613008" y="27"/>
                </a:cubicBezTo>
                <a:cubicBezTo>
                  <a:pt x="633219" y="-750"/>
                  <a:pt x="636846" y="15142"/>
                  <a:pt x="637105" y="31294"/>
                </a:cubicBezTo>
                <a:cubicBezTo>
                  <a:pt x="637537" y="56860"/>
                  <a:pt x="639092" y="82512"/>
                  <a:pt x="637019" y="107906"/>
                </a:cubicBezTo>
                <a:cubicBezTo>
                  <a:pt x="634342" y="140641"/>
                  <a:pt x="645052" y="166984"/>
                  <a:pt x="667594" y="189527"/>
                </a:cubicBezTo>
                <a:cubicBezTo>
                  <a:pt x="721491" y="243423"/>
                  <a:pt x="788688" y="264584"/>
                  <a:pt x="862708" y="268903"/>
                </a:cubicBezTo>
                <a:cubicBezTo>
                  <a:pt x="881796" y="270025"/>
                  <a:pt x="890261" y="258970"/>
                  <a:pt x="891384" y="241436"/>
                </a:cubicBezTo>
                <a:cubicBezTo>
                  <a:pt x="892593" y="221744"/>
                  <a:pt x="892766" y="202051"/>
                  <a:pt x="893457" y="182272"/>
                </a:cubicBezTo>
                <a:cubicBezTo>
                  <a:pt x="893975" y="167329"/>
                  <a:pt x="897516" y="153251"/>
                  <a:pt x="915136" y="151696"/>
                </a:cubicBezTo>
                <a:cubicBezTo>
                  <a:pt x="935261" y="149969"/>
                  <a:pt x="940529" y="165170"/>
                  <a:pt x="941911" y="181063"/>
                </a:cubicBezTo>
                <a:cubicBezTo>
                  <a:pt x="946143" y="230294"/>
                  <a:pt x="929560" y="277540"/>
                  <a:pt x="927660" y="326167"/>
                </a:cubicBezTo>
                <a:cubicBezTo>
                  <a:pt x="922909" y="445014"/>
                  <a:pt x="862104" y="530868"/>
                  <a:pt x="770204" y="599533"/>
                </a:cubicBezTo>
                <a:cubicBezTo>
                  <a:pt x="742738" y="620090"/>
                  <a:pt x="743774" y="625790"/>
                  <a:pt x="776250" y="640905"/>
                </a:cubicBezTo>
                <a:cubicBezTo>
                  <a:pt x="817190" y="659907"/>
                  <a:pt x="852516" y="685473"/>
                  <a:pt x="876528" y="724168"/>
                </a:cubicBezTo>
                <a:cubicBezTo>
                  <a:pt x="888101" y="742910"/>
                  <a:pt x="906499" y="748179"/>
                  <a:pt x="925068" y="755175"/>
                </a:cubicBezTo>
                <a:cubicBezTo>
                  <a:pt x="1010577" y="787478"/>
                  <a:pt x="1092112" y="825827"/>
                  <a:pt x="1147476" y="903303"/>
                </a:cubicBezTo>
                <a:cubicBezTo>
                  <a:pt x="1167514" y="931373"/>
                  <a:pt x="1180211" y="962554"/>
                  <a:pt x="1180729" y="997016"/>
                </a:cubicBezTo>
                <a:cubicBezTo>
                  <a:pt x="1181765" y="1061967"/>
                  <a:pt x="1181247" y="1127005"/>
                  <a:pt x="1181074" y="1192043"/>
                </a:cubicBezTo>
                <a:cubicBezTo>
                  <a:pt x="1181074" y="1208540"/>
                  <a:pt x="1180815" y="1227715"/>
                  <a:pt x="1157840" y="1227369"/>
                </a:cubicBezTo>
                <a:cubicBezTo>
                  <a:pt x="1134952" y="1227024"/>
                  <a:pt x="1135643" y="1207677"/>
                  <a:pt x="1135557" y="1191266"/>
                </a:cubicBezTo>
                <a:cubicBezTo>
                  <a:pt x="1135384" y="1134347"/>
                  <a:pt x="1135557" y="1077514"/>
                  <a:pt x="1135470" y="1020595"/>
                </a:cubicBezTo>
                <a:cubicBezTo>
                  <a:pt x="1135470" y="962726"/>
                  <a:pt x="1108349" y="918677"/>
                  <a:pt x="1064732" y="883264"/>
                </a:cubicBezTo>
                <a:cubicBezTo>
                  <a:pt x="1059549" y="879118"/>
                  <a:pt x="1053849" y="872122"/>
                  <a:pt x="1046594" y="876700"/>
                </a:cubicBezTo>
                <a:cubicBezTo>
                  <a:pt x="1039770" y="881105"/>
                  <a:pt x="1042707" y="889224"/>
                  <a:pt x="1044002" y="895875"/>
                </a:cubicBezTo>
                <a:cubicBezTo>
                  <a:pt x="1050653" y="928091"/>
                  <a:pt x="1050826" y="960481"/>
                  <a:pt x="1044262" y="992611"/>
                </a:cubicBezTo>
                <a:cubicBezTo>
                  <a:pt x="1041239" y="1007553"/>
                  <a:pt x="1046766" y="1019472"/>
                  <a:pt x="1052381" y="1032428"/>
                </a:cubicBezTo>
                <a:cubicBezTo>
                  <a:pt x="1068878" y="1070345"/>
                  <a:pt x="1054885" y="1108003"/>
                  <a:pt x="1020077" y="1122514"/>
                </a:cubicBezTo>
                <a:cubicBezTo>
                  <a:pt x="988466" y="1135643"/>
                  <a:pt x="951671" y="1122428"/>
                  <a:pt x="936729" y="1092457"/>
                </a:cubicBezTo>
                <a:cubicBezTo>
                  <a:pt x="919886" y="1058599"/>
                  <a:pt x="933274" y="1019645"/>
                  <a:pt x="971709" y="1003667"/>
                </a:cubicBezTo>
                <a:cubicBezTo>
                  <a:pt x="993216" y="994684"/>
                  <a:pt x="998398" y="981296"/>
                  <a:pt x="998830" y="961172"/>
                </a:cubicBezTo>
                <a:cubicBezTo>
                  <a:pt x="999694" y="919972"/>
                  <a:pt x="998916" y="880673"/>
                  <a:pt x="965836" y="848370"/>
                </a:cubicBezTo>
                <a:cubicBezTo>
                  <a:pt x="927401" y="810971"/>
                  <a:pt x="881278" y="797670"/>
                  <a:pt x="832219" y="818054"/>
                </a:cubicBezTo>
                <a:cubicBezTo>
                  <a:pt x="784283" y="837919"/>
                  <a:pt x="755780" y="873245"/>
                  <a:pt x="754657" y="927228"/>
                </a:cubicBezTo>
                <a:cubicBezTo>
                  <a:pt x="753880" y="961776"/>
                  <a:pt x="749043" y="994598"/>
                  <a:pt x="794043" y="1011699"/>
                </a:cubicBezTo>
                <a:cubicBezTo>
                  <a:pt x="824878" y="1023359"/>
                  <a:pt x="830923" y="1063436"/>
                  <a:pt x="815290" y="1093234"/>
                </a:cubicBezTo>
                <a:cubicBezTo>
                  <a:pt x="799570" y="1123205"/>
                  <a:pt x="762776" y="1135902"/>
                  <a:pt x="731596" y="1122255"/>
                </a:cubicBezTo>
                <a:cubicBezTo>
                  <a:pt x="702575" y="1109558"/>
                  <a:pt x="683487" y="1073282"/>
                  <a:pt x="696270" y="1044434"/>
                </a:cubicBezTo>
                <a:cubicBezTo>
                  <a:pt x="708276" y="1017486"/>
                  <a:pt x="708707" y="992265"/>
                  <a:pt x="705771" y="963849"/>
                </a:cubicBezTo>
                <a:cubicBezTo>
                  <a:pt x="697220" y="882228"/>
                  <a:pt x="730300" y="819608"/>
                  <a:pt x="806653" y="774436"/>
                </a:cubicBezTo>
                <a:close/>
                <a:moveTo>
                  <a:pt x="274517" y="352683"/>
                </a:moveTo>
                <a:cubicBezTo>
                  <a:pt x="278749" y="419016"/>
                  <a:pt x="292741" y="452701"/>
                  <a:pt x="335841" y="499429"/>
                </a:cubicBezTo>
                <a:cubicBezTo>
                  <a:pt x="367453" y="533718"/>
                  <a:pt x="405284" y="560666"/>
                  <a:pt x="442424" y="588478"/>
                </a:cubicBezTo>
                <a:cubicBezTo>
                  <a:pt x="529573" y="653688"/>
                  <a:pt x="616549" y="657834"/>
                  <a:pt x="703612" y="589601"/>
                </a:cubicBezTo>
                <a:cubicBezTo>
                  <a:pt x="779273" y="530263"/>
                  <a:pt x="859599" y="474640"/>
                  <a:pt x="873073" y="367021"/>
                </a:cubicBezTo>
                <a:cubicBezTo>
                  <a:pt x="878860" y="320726"/>
                  <a:pt x="879810" y="319516"/>
                  <a:pt x="831874" y="313643"/>
                </a:cubicBezTo>
                <a:cubicBezTo>
                  <a:pt x="773400" y="306474"/>
                  <a:pt x="718727" y="288250"/>
                  <a:pt x="670704" y="253442"/>
                </a:cubicBezTo>
                <a:cubicBezTo>
                  <a:pt x="652134" y="239968"/>
                  <a:pt x="635896" y="211984"/>
                  <a:pt x="618363" y="211724"/>
                </a:cubicBezTo>
                <a:cubicBezTo>
                  <a:pt x="601002" y="211552"/>
                  <a:pt x="584505" y="239882"/>
                  <a:pt x="565503" y="252406"/>
                </a:cubicBezTo>
                <a:cubicBezTo>
                  <a:pt x="488114" y="303538"/>
                  <a:pt x="399756" y="315716"/>
                  <a:pt x="309843" y="319257"/>
                </a:cubicBezTo>
                <a:cubicBezTo>
                  <a:pt x="283499" y="320294"/>
                  <a:pt x="265016" y="322798"/>
                  <a:pt x="274517" y="352597"/>
                </a:cubicBezTo>
                <a:close/>
                <a:moveTo>
                  <a:pt x="703525" y="723218"/>
                </a:moveTo>
                <a:cubicBezTo>
                  <a:pt x="703525" y="706634"/>
                  <a:pt x="703612" y="696183"/>
                  <a:pt x="703525" y="685732"/>
                </a:cubicBezTo>
                <a:cubicBezTo>
                  <a:pt x="703180" y="648333"/>
                  <a:pt x="703266" y="648592"/>
                  <a:pt x="668199" y="665089"/>
                </a:cubicBezTo>
                <a:cubicBezTo>
                  <a:pt x="619486" y="687892"/>
                  <a:pt x="569649" y="699120"/>
                  <a:pt x="517049" y="678391"/>
                </a:cubicBezTo>
                <a:cubicBezTo>
                  <a:pt x="500897" y="671999"/>
                  <a:pt x="484832" y="665435"/>
                  <a:pt x="468680" y="659130"/>
                </a:cubicBezTo>
                <a:cubicBezTo>
                  <a:pt x="461425" y="656280"/>
                  <a:pt x="450543" y="650752"/>
                  <a:pt x="450888" y="664485"/>
                </a:cubicBezTo>
                <a:cubicBezTo>
                  <a:pt x="451924" y="704561"/>
                  <a:pt x="438450" y="747488"/>
                  <a:pt x="458661" y="784282"/>
                </a:cubicBezTo>
                <a:cubicBezTo>
                  <a:pt x="490532" y="841979"/>
                  <a:pt x="528104" y="896566"/>
                  <a:pt x="562826" y="952707"/>
                </a:cubicBezTo>
                <a:cubicBezTo>
                  <a:pt x="575004" y="972486"/>
                  <a:pt x="582259" y="965145"/>
                  <a:pt x="591674" y="950116"/>
                </a:cubicBezTo>
                <a:cubicBezTo>
                  <a:pt x="618708" y="906844"/>
                  <a:pt x="646088" y="863831"/>
                  <a:pt x="674331" y="821422"/>
                </a:cubicBezTo>
                <a:cubicBezTo>
                  <a:pt x="695579" y="789551"/>
                  <a:pt x="710089" y="756471"/>
                  <a:pt x="703612" y="723218"/>
                </a:cubicBezTo>
                <a:close/>
                <a:moveTo>
                  <a:pt x="383950" y="1027160"/>
                </a:moveTo>
                <a:cubicBezTo>
                  <a:pt x="384900" y="988638"/>
                  <a:pt x="352942" y="956162"/>
                  <a:pt x="313902" y="955989"/>
                </a:cubicBezTo>
                <a:cubicBezTo>
                  <a:pt x="280563" y="955817"/>
                  <a:pt x="248346" y="988638"/>
                  <a:pt x="247483" y="1023618"/>
                </a:cubicBezTo>
                <a:cubicBezTo>
                  <a:pt x="246532" y="1061536"/>
                  <a:pt x="276331" y="1092888"/>
                  <a:pt x="313989" y="1093579"/>
                </a:cubicBezTo>
                <a:cubicBezTo>
                  <a:pt x="352338" y="1094270"/>
                  <a:pt x="383000" y="1065163"/>
                  <a:pt x="383864" y="1027073"/>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70" name="Forma libre: forma 69">
            <a:extLst>
              <a:ext uri="{FF2B5EF4-FFF2-40B4-BE49-F238E27FC236}">
                <a16:creationId xmlns:a16="http://schemas.microsoft.com/office/drawing/2014/main" id="{E87A92E5-7349-4534-B41C-59DB898366A1}"/>
              </a:ext>
            </a:extLst>
          </p:cNvPr>
          <p:cNvSpPr/>
          <p:nvPr/>
        </p:nvSpPr>
        <p:spPr>
          <a:xfrm>
            <a:off x="7833661" y="2885474"/>
            <a:ext cx="1230497" cy="1523021"/>
          </a:xfrm>
          <a:custGeom>
            <a:avLst/>
            <a:gdLst>
              <a:gd name="connsiteX0" fmla="*/ 1650 w 1230497"/>
              <a:gd name="connsiteY0" fmla="*/ 787119 h 1523021"/>
              <a:gd name="connsiteX1" fmla="*/ 1823 w 1230497"/>
              <a:gd name="connsiteY1" fmla="*/ 366835 h 1523021"/>
              <a:gd name="connsiteX2" fmla="*/ 306542 w 1230497"/>
              <a:gd name="connsiteY2" fmla="*/ 2605 h 1523021"/>
              <a:gd name="connsiteX3" fmla="*/ 358451 w 1230497"/>
              <a:gd name="connsiteY3" fmla="*/ 360 h 1523021"/>
              <a:gd name="connsiteX4" fmla="*/ 380649 w 1230497"/>
              <a:gd name="connsiteY4" fmla="*/ 22384 h 1523021"/>
              <a:gd name="connsiteX5" fmla="*/ 358192 w 1230497"/>
              <a:gd name="connsiteY5" fmla="*/ 44150 h 1523021"/>
              <a:gd name="connsiteX6" fmla="*/ 292723 w 1230497"/>
              <a:gd name="connsiteY6" fmla="*/ 52960 h 1523021"/>
              <a:gd name="connsiteX7" fmla="*/ 52696 w 1230497"/>
              <a:gd name="connsiteY7" fmla="*/ 330213 h 1523021"/>
              <a:gd name="connsiteX8" fmla="*/ 51055 w 1230497"/>
              <a:gd name="connsiteY8" fmla="*/ 706275 h 1523021"/>
              <a:gd name="connsiteX9" fmla="*/ 81716 w 1230497"/>
              <a:gd name="connsiteY9" fmla="*/ 737369 h 1523021"/>
              <a:gd name="connsiteX10" fmla="*/ 600551 w 1230497"/>
              <a:gd name="connsiteY10" fmla="*/ 736592 h 1523021"/>
              <a:gd name="connsiteX11" fmla="*/ 668094 w 1230497"/>
              <a:gd name="connsiteY11" fmla="*/ 667840 h 1523021"/>
              <a:gd name="connsiteX12" fmla="*/ 667921 w 1230497"/>
              <a:gd name="connsiteY12" fmla="*/ 371844 h 1523021"/>
              <a:gd name="connsiteX13" fmla="*/ 474621 w 1230497"/>
              <a:gd name="connsiteY13" fmla="*/ 68334 h 1523021"/>
              <a:gd name="connsiteX14" fmla="*/ 450869 w 1230497"/>
              <a:gd name="connsiteY14" fmla="*/ 33699 h 1523021"/>
              <a:gd name="connsiteX15" fmla="*/ 493278 w 1230497"/>
              <a:gd name="connsiteY15" fmla="*/ 25407 h 1523021"/>
              <a:gd name="connsiteX16" fmla="*/ 713439 w 1230497"/>
              <a:gd name="connsiteY16" fmla="*/ 341182 h 1523021"/>
              <a:gd name="connsiteX17" fmla="*/ 713439 w 1230497"/>
              <a:gd name="connsiteY17" fmla="*/ 658080 h 1523021"/>
              <a:gd name="connsiteX18" fmla="*/ 751011 w 1230497"/>
              <a:gd name="connsiteY18" fmla="*/ 690642 h 1523021"/>
              <a:gd name="connsiteX19" fmla="*/ 1224760 w 1230497"/>
              <a:gd name="connsiteY19" fmla="*/ 1021877 h 1523021"/>
              <a:gd name="connsiteX20" fmla="*/ 879791 w 1230497"/>
              <a:gd name="connsiteY20" fmla="*/ 1492862 h 1523021"/>
              <a:gd name="connsiteX21" fmla="*/ 627845 w 1230497"/>
              <a:gd name="connsiteY21" fmla="*/ 1445617 h 1523021"/>
              <a:gd name="connsiteX22" fmla="*/ 572567 w 1230497"/>
              <a:gd name="connsiteY22" fmla="*/ 1448727 h 1523021"/>
              <a:gd name="connsiteX23" fmla="*/ 220602 w 1230497"/>
              <a:gd name="connsiteY23" fmla="*/ 1492517 h 1523021"/>
              <a:gd name="connsiteX24" fmla="*/ 6659 w 1230497"/>
              <a:gd name="connsiteY24" fmla="*/ 1202395 h 1523021"/>
              <a:gd name="connsiteX25" fmla="*/ 1736 w 1230497"/>
              <a:gd name="connsiteY25" fmla="*/ 787292 h 1523021"/>
              <a:gd name="connsiteX26" fmla="*/ 823822 w 1230497"/>
              <a:gd name="connsiteY26" fmla="*/ 732532 h 1523021"/>
              <a:gd name="connsiteX27" fmla="*/ 463825 w 1230497"/>
              <a:gd name="connsiteY27" fmla="*/ 1090284 h 1523021"/>
              <a:gd name="connsiteX28" fmla="*/ 824081 w 1230497"/>
              <a:gd name="connsiteY28" fmla="*/ 1448295 h 1523021"/>
              <a:gd name="connsiteX29" fmla="*/ 1184165 w 1230497"/>
              <a:gd name="connsiteY29" fmla="*/ 1083029 h 1523021"/>
              <a:gd name="connsiteX30" fmla="*/ 823822 w 1230497"/>
              <a:gd name="connsiteY30" fmla="*/ 732532 h 1523021"/>
              <a:gd name="connsiteX31" fmla="*/ 552183 w 1230497"/>
              <a:gd name="connsiteY31" fmla="*/ 788415 h 1523021"/>
              <a:gd name="connsiteX32" fmla="*/ 541300 w 1230497"/>
              <a:gd name="connsiteY32" fmla="*/ 783492 h 1523021"/>
              <a:gd name="connsiteX33" fmla="*/ 78175 w 1230497"/>
              <a:gd name="connsiteY33" fmla="*/ 782628 h 1523021"/>
              <a:gd name="connsiteX34" fmla="*/ 51141 w 1230497"/>
              <a:gd name="connsiteY34" fmla="*/ 817090 h 1523021"/>
              <a:gd name="connsiteX35" fmla="*/ 52609 w 1230497"/>
              <a:gd name="connsiteY35" fmla="*/ 1182702 h 1523021"/>
              <a:gd name="connsiteX36" fmla="*/ 224230 w 1230497"/>
              <a:gd name="connsiteY36" fmla="*/ 1442076 h 1523021"/>
              <a:gd name="connsiteX37" fmla="*/ 529122 w 1230497"/>
              <a:gd name="connsiteY37" fmla="*/ 1422469 h 1523021"/>
              <a:gd name="connsiteX38" fmla="*/ 534045 w 1230497"/>
              <a:gd name="connsiteY38" fmla="*/ 1372979 h 1523021"/>
              <a:gd name="connsiteX39" fmla="*/ 424612 w 1230497"/>
              <a:gd name="connsiteY39" fmla="*/ 1018077 h 1523021"/>
              <a:gd name="connsiteX40" fmla="*/ 552270 w 1230497"/>
              <a:gd name="connsiteY40" fmla="*/ 788329 h 15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30497" h="1523021">
                <a:moveTo>
                  <a:pt x="1650" y="787119"/>
                </a:moveTo>
                <a:cubicBezTo>
                  <a:pt x="1650" y="626813"/>
                  <a:pt x="959" y="496824"/>
                  <a:pt x="1823" y="366835"/>
                </a:cubicBezTo>
                <a:cubicBezTo>
                  <a:pt x="3032" y="178112"/>
                  <a:pt x="124730" y="32922"/>
                  <a:pt x="306542" y="2605"/>
                </a:cubicBezTo>
                <a:cubicBezTo>
                  <a:pt x="323557" y="-245"/>
                  <a:pt x="341177" y="-331"/>
                  <a:pt x="358451" y="360"/>
                </a:cubicBezTo>
                <a:cubicBezTo>
                  <a:pt x="371062" y="878"/>
                  <a:pt x="380735" y="8219"/>
                  <a:pt x="380649" y="22384"/>
                </a:cubicBezTo>
                <a:cubicBezTo>
                  <a:pt x="380563" y="36549"/>
                  <a:pt x="371062" y="42509"/>
                  <a:pt x="358192" y="44150"/>
                </a:cubicBezTo>
                <a:cubicBezTo>
                  <a:pt x="336340" y="47000"/>
                  <a:pt x="314229" y="48728"/>
                  <a:pt x="292723" y="52960"/>
                </a:cubicBezTo>
                <a:cubicBezTo>
                  <a:pt x="164029" y="78180"/>
                  <a:pt x="56582" y="199187"/>
                  <a:pt x="52696" y="330213"/>
                </a:cubicBezTo>
                <a:cubicBezTo>
                  <a:pt x="48982" y="455452"/>
                  <a:pt x="51745" y="580950"/>
                  <a:pt x="51055" y="706275"/>
                </a:cubicBezTo>
                <a:cubicBezTo>
                  <a:pt x="50968" y="728300"/>
                  <a:pt x="59087" y="737456"/>
                  <a:pt x="81716" y="737369"/>
                </a:cubicBezTo>
                <a:cubicBezTo>
                  <a:pt x="254633" y="736851"/>
                  <a:pt x="427635" y="737628"/>
                  <a:pt x="600551" y="736592"/>
                </a:cubicBezTo>
                <a:cubicBezTo>
                  <a:pt x="653238" y="736246"/>
                  <a:pt x="668008" y="719231"/>
                  <a:pt x="668094" y="667840"/>
                </a:cubicBezTo>
                <a:cubicBezTo>
                  <a:pt x="668094" y="569203"/>
                  <a:pt x="669044" y="470481"/>
                  <a:pt x="667921" y="371844"/>
                </a:cubicBezTo>
                <a:cubicBezTo>
                  <a:pt x="666280" y="231145"/>
                  <a:pt x="605129" y="127412"/>
                  <a:pt x="474621" y="68334"/>
                </a:cubicBezTo>
                <a:cubicBezTo>
                  <a:pt x="459334" y="61424"/>
                  <a:pt x="441541" y="54601"/>
                  <a:pt x="450869" y="33699"/>
                </a:cubicBezTo>
                <a:cubicBezTo>
                  <a:pt x="459679" y="14006"/>
                  <a:pt x="477299" y="19966"/>
                  <a:pt x="493278" y="25407"/>
                </a:cubicBezTo>
                <a:cubicBezTo>
                  <a:pt x="613593" y="66434"/>
                  <a:pt x="711712" y="205665"/>
                  <a:pt x="713439" y="341182"/>
                </a:cubicBezTo>
                <a:cubicBezTo>
                  <a:pt x="714821" y="446815"/>
                  <a:pt x="714476" y="552448"/>
                  <a:pt x="713439" y="658080"/>
                </a:cubicBezTo>
                <a:cubicBezTo>
                  <a:pt x="713180" y="686842"/>
                  <a:pt x="719053" y="696688"/>
                  <a:pt x="751011" y="690642"/>
                </a:cubicBezTo>
                <a:cubicBezTo>
                  <a:pt x="972122" y="648493"/>
                  <a:pt x="1186583" y="798348"/>
                  <a:pt x="1224760" y="1021877"/>
                </a:cubicBezTo>
                <a:cubicBezTo>
                  <a:pt x="1263022" y="1245667"/>
                  <a:pt x="1105653" y="1462200"/>
                  <a:pt x="879791" y="1492862"/>
                </a:cubicBezTo>
                <a:cubicBezTo>
                  <a:pt x="790483" y="1504955"/>
                  <a:pt x="706357" y="1488803"/>
                  <a:pt x="627845" y="1445617"/>
                </a:cubicBezTo>
                <a:cubicBezTo>
                  <a:pt x="606856" y="1434043"/>
                  <a:pt x="593382" y="1433439"/>
                  <a:pt x="572567" y="1448727"/>
                </a:cubicBezTo>
                <a:cubicBezTo>
                  <a:pt x="463998" y="1528620"/>
                  <a:pt x="344632" y="1545463"/>
                  <a:pt x="220602" y="1492517"/>
                </a:cubicBezTo>
                <a:cubicBezTo>
                  <a:pt x="94154" y="1438535"/>
                  <a:pt x="19442" y="1339725"/>
                  <a:pt x="6659" y="1202395"/>
                </a:cubicBezTo>
                <a:cubicBezTo>
                  <a:pt x="-7074" y="1054353"/>
                  <a:pt x="5277" y="905449"/>
                  <a:pt x="1736" y="787292"/>
                </a:cubicBezTo>
                <a:close/>
                <a:moveTo>
                  <a:pt x="823822" y="732532"/>
                </a:moveTo>
                <a:cubicBezTo>
                  <a:pt x="624994" y="732619"/>
                  <a:pt x="464602" y="892061"/>
                  <a:pt x="463825" y="1090284"/>
                </a:cubicBezTo>
                <a:cubicBezTo>
                  <a:pt x="463134" y="1286520"/>
                  <a:pt x="626117" y="1448554"/>
                  <a:pt x="824081" y="1448295"/>
                </a:cubicBezTo>
                <a:cubicBezTo>
                  <a:pt x="1025327" y="1448122"/>
                  <a:pt x="1182697" y="1288421"/>
                  <a:pt x="1184165" y="1083029"/>
                </a:cubicBezTo>
                <a:cubicBezTo>
                  <a:pt x="1185547" y="894393"/>
                  <a:pt x="1019022" y="732446"/>
                  <a:pt x="823822" y="732532"/>
                </a:cubicBezTo>
                <a:close/>
                <a:moveTo>
                  <a:pt x="552183" y="788415"/>
                </a:moveTo>
                <a:cubicBezTo>
                  <a:pt x="545273" y="785219"/>
                  <a:pt x="543287" y="783492"/>
                  <a:pt x="541300" y="783492"/>
                </a:cubicBezTo>
                <a:cubicBezTo>
                  <a:pt x="386954" y="783233"/>
                  <a:pt x="232521" y="783233"/>
                  <a:pt x="78175" y="782628"/>
                </a:cubicBezTo>
                <a:cubicBezTo>
                  <a:pt x="52609" y="782542"/>
                  <a:pt x="51055" y="798088"/>
                  <a:pt x="51141" y="817090"/>
                </a:cubicBezTo>
                <a:cubicBezTo>
                  <a:pt x="51486" y="938961"/>
                  <a:pt x="48118" y="1061004"/>
                  <a:pt x="52609" y="1182702"/>
                </a:cubicBezTo>
                <a:cubicBezTo>
                  <a:pt x="56928" y="1301808"/>
                  <a:pt x="118165" y="1389735"/>
                  <a:pt x="224230" y="1442076"/>
                </a:cubicBezTo>
                <a:cubicBezTo>
                  <a:pt x="328049" y="1493381"/>
                  <a:pt x="430745" y="1483448"/>
                  <a:pt x="529122" y="1422469"/>
                </a:cubicBezTo>
                <a:cubicBezTo>
                  <a:pt x="554256" y="1406836"/>
                  <a:pt x="555638" y="1395608"/>
                  <a:pt x="534045" y="1372979"/>
                </a:cubicBezTo>
                <a:cubicBezTo>
                  <a:pt x="439123" y="1273392"/>
                  <a:pt x="401119" y="1154717"/>
                  <a:pt x="424612" y="1018077"/>
                </a:cubicBezTo>
                <a:cubicBezTo>
                  <a:pt x="440073" y="928164"/>
                  <a:pt x="482568" y="852416"/>
                  <a:pt x="552270" y="788329"/>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78" name="Forma libre: forma 77">
            <a:extLst>
              <a:ext uri="{FF2B5EF4-FFF2-40B4-BE49-F238E27FC236}">
                <a16:creationId xmlns:a16="http://schemas.microsoft.com/office/drawing/2014/main" id="{472FE26A-9331-4AB9-AD7F-E12989699439}"/>
              </a:ext>
            </a:extLst>
          </p:cNvPr>
          <p:cNvSpPr/>
          <p:nvPr/>
        </p:nvSpPr>
        <p:spPr>
          <a:xfrm>
            <a:off x="7683682" y="4853344"/>
            <a:ext cx="1531853" cy="1518965"/>
          </a:xfrm>
          <a:custGeom>
            <a:avLst/>
            <a:gdLst>
              <a:gd name="connsiteX0" fmla="*/ 681346 w 1531853"/>
              <a:gd name="connsiteY0" fmla="*/ 751211 h 1518965"/>
              <a:gd name="connsiteX1" fmla="*/ 641356 w 1531853"/>
              <a:gd name="connsiteY1" fmla="*/ 720981 h 1518965"/>
              <a:gd name="connsiteX2" fmla="*/ 601711 w 1531853"/>
              <a:gd name="connsiteY2" fmla="*/ 720722 h 1518965"/>
              <a:gd name="connsiteX3" fmla="*/ 584610 w 1531853"/>
              <a:gd name="connsiteY3" fmla="*/ 738082 h 1518965"/>
              <a:gd name="connsiteX4" fmla="*/ 578996 w 1531853"/>
              <a:gd name="connsiteY4" fmla="*/ 831537 h 1518965"/>
              <a:gd name="connsiteX5" fmla="*/ 582623 w 1531853"/>
              <a:gd name="connsiteY5" fmla="*/ 868417 h 1518965"/>
              <a:gd name="connsiteX6" fmla="*/ 546088 w 1531853"/>
              <a:gd name="connsiteY6" fmla="*/ 864185 h 1518965"/>
              <a:gd name="connsiteX7" fmla="*/ 455225 w 1531853"/>
              <a:gd name="connsiteY7" fmla="*/ 867553 h 1518965"/>
              <a:gd name="connsiteX8" fmla="*/ 398479 w 1531853"/>
              <a:gd name="connsiteY8" fmla="*/ 924041 h 1518965"/>
              <a:gd name="connsiteX9" fmla="*/ 398133 w 1531853"/>
              <a:gd name="connsiteY9" fmla="*/ 964376 h 1518965"/>
              <a:gd name="connsiteX10" fmla="*/ 410398 w 1531853"/>
              <a:gd name="connsiteY10" fmla="*/ 976727 h 1518965"/>
              <a:gd name="connsiteX11" fmla="*/ 416185 w 1531853"/>
              <a:gd name="connsiteY11" fmla="*/ 1018704 h 1518965"/>
              <a:gd name="connsiteX12" fmla="*/ 376972 w 1531853"/>
              <a:gd name="connsiteY12" fmla="*/ 1010671 h 1518965"/>
              <a:gd name="connsiteX13" fmla="*/ 310725 w 1531853"/>
              <a:gd name="connsiteY13" fmla="*/ 1011967 h 1518965"/>
              <a:gd name="connsiteX14" fmla="*/ 310984 w 1531853"/>
              <a:gd name="connsiteY14" fmla="*/ 1107926 h 1518965"/>
              <a:gd name="connsiteX15" fmla="*/ 431041 w 1531853"/>
              <a:gd name="connsiteY15" fmla="*/ 1229019 h 1518965"/>
              <a:gd name="connsiteX16" fmla="*/ 488392 w 1531853"/>
              <a:gd name="connsiteY16" fmla="*/ 1229538 h 1518965"/>
              <a:gd name="connsiteX17" fmla="*/ 569408 w 1531853"/>
              <a:gd name="connsiteY17" fmla="*/ 1148175 h 1518965"/>
              <a:gd name="connsiteX18" fmla="*/ 608448 w 1531853"/>
              <a:gd name="connsiteY18" fmla="*/ 1140920 h 1518965"/>
              <a:gd name="connsiteX19" fmla="*/ 603352 w 1531853"/>
              <a:gd name="connsiteY19" fmla="*/ 1180046 h 1518965"/>
              <a:gd name="connsiteX20" fmla="*/ 482864 w 1531853"/>
              <a:gd name="connsiteY20" fmla="*/ 1300794 h 1518965"/>
              <a:gd name="connsiteX21" fmla="*/ 437692 w 1531853"/>
              <a:gd name="connsiteY21" fmla="*/ 1300880 h 1518965"/>
              <a:gd name="connsiteX22" fmla="*/ 363757 w 1531853"/>
              <a:gd name="connsiteY22" fmla="*/ 1227205 h 1518965"/>
              <a:gd name="connsiteX23" fmla="*/ 332059 w 1531853"/>
              <a:gd name="connsiteY23" fmla="*/ 1221332 h 1518965"/>
              <a:gd name="connsiteX24" fmla="*/ 336637 w 1531853"/>
              <a:gd name="connsiteY24" fmla="*/ 1253203 h 1518965"/>
              <a:gd name="connsiteX25" fmla="*/ 410657 w 1531853"/>
              <a:gd name="connsiteY25" fmla="*/ 1326792 h 1518965"/>
              <a:gd name="connsiteX26" fmla="*/ 416444 w 1531853"/>
              <a:gd name="connsiteY26" fmla="*/ 1363414 h 1518965"/>
              <a:gd name="connsiteX27" fmla="*/ 376627 w 1531853"/>
              <a:gd name="connsiteY27" fmla="*/ 1360390 h 1518965"/>
              <a:gd name="connsiteX28" fmla="*/ 312884 w 1531853"/>
              <a:gd name="connsiteY28" fmla="*/ 1296389 h 1518965"/>
              <a:gd name="connsiteX29" fmla="*/ 255361 w 1531853"/>
              <a:gd name="connsiteY29" fmla="*/ 1296994 h 1518965"/>
              <a:gd name="connsiteX30" fmla="*/ 58606 w 1531853"/>
              <a:gd name="connsiteY30" fmla="*/ 1494180 h 1518965"/>
              <a:gd name="connsiteX31" fmla="*/ 35113 w 1531853"/>
              <a:gd name="connsiteY31" fmla="*/ 1514737 h 1518965"/>
              <a:gd name="connsiteX32" fmla="*/ 6438 w 1531853"/>
              <a:gd name="connsiteY32" fmla="*/ 1511973 h 1518965"/>
              <a:gd name="connsiteX33" fmla="*/ 5228 w 1531853"/>
              <a:gd name="connsiteY33" fmla="*/ 1483556 h 1518965"/>
              <a:gd name="connsiteX34" fmla="*/ 24057 w 1531853"/>
              <a:gd name="connsiteY34" fmla="*/ 1463086 h 1518965"/>
              <a:gd name="connsiteX35" fmla="*/ 218394 w 1531853"/>
              <a:gd name="connsiteY35" fmla="*/ 1268491 h 1518965"/>
              <a:gd name="connsiteX36" fmla="*/ 218394 w 1531853"/>
              <a:gd name="connsiteY36" fmla="*/ 1202417 h 1518965"/>
              <a:gd name="connsiteX37" fmla="*/ 182118 w 1531853"/>
              <a:gd name="connsiteY37" fmla="*/ 1164845 h 1518965"/>
              <a:gd name="connsiteX38" fmla="*/ 177022 w 1531853"/>
              <a:gd name="connsiteY38" fmla="*/ 1127878 h 1518965"/>
              <a:gd name="connsiteX39" fmla="*/ 213384 w 1531853"/>
              <a:gd name="connsiteY39" fmla="*/ 1131419 h 1518965"/>
              <a:gd name="connsiteX40" fmla="*/ 267626 w 1531853"/>
              <a:gd name="connsiteY40" fmla="*/ 1185401 h 1518965"/>
              <a:gd name="connsiteX41" fmla="*/ 299670 w 1531853"/>
              <a:gd name="connsiteY41" fmla="*/ 1187042 h 1518965"/>
              <a:gd name="connsiteX42" fmla="*/ 294228 w 1531853"/>
              <a:gd name="connsiteY42" fmla="*/ 1158108 h 1518965"/>
              <a:gd name="connsiteX43" fmla="*/ 224267 w 1531853"/>
              <a:gd name="connsiteY43" fmla="*/ 1090306 h 1518965"/>
              <a:gd name="connsiteX44" fmla="*/ 222626 w 1531853"/>
              <a:gd name="connsiteY44" fmla="*/ 1031487 h 1518965"/>
              <a:gd name="connsiteX45" fmla="*/ 793975 w 1531853"/>
              <a:gd name="connsiteY45" fmla="*/ 461779 h 1518965"/>
              <a:gd name="connsiteX46" fmla="*/ 1069414 w 1531853"/>
              <a:gd name="connsiteY46" fmla="*/ 186340 h 1518965"/>
              <a:gd name="connsiteX47" fmla="*/ 1069414 w 1531853"/>
              <a:gd name="connsiteY47" fmla="*/ 154469 h 1518965"/>
              <a:gd name="connsiteX48" fmla="*/ 1015432 w 1531853"/>
              <a:gd name="connsiteY48" fmla="*/ 100141 h 1518965"/>
              <a:gd name="connsiteX49" fmla="*/ 1007486 w 1531853"/>
              <a:gd name="connsiteY49" fmla="*/ 61015 h 1518965"/>
              <a:gd name="connsiteX50" fmla="*/ 1049030 w 1531853"/>
              <a:gd name="connsiteY50" fmla="*/ 68270 h 1518965"/>
              <a:gd name="connsiteX51" fmla="*/ 1216246 w 1531853"/>
              <a:gd name="connsiteY51" fmla="*/ 235917 h 1518965"/>
              <a:gd name="connsiteX52" fmla="*/ 1265046 w 1531853"/>
              <a:gd name="connsiteY52" fmla="*/ 234449 h 1518965"/>
              <a:gd name="connsiteX53" fmla="*/ 1336389 w 1531853"/>
              <a:gd name="connsiteY53" fmla="*/ 163279 h 1518965"/>
              <a:gd name="connsiteX54" fmla="*/ 1336648 w 1531853"/>
              <a:gd name="connsiteY54" fmla="*/ 126657 h 1518965"/>
              <a:gd name="connsiteX55" fmla="*/ 1258223 w 1531853"/>
              <a:gd name="connsiteY55" fmla="*/ 47541 h 1518965"/>
              <a:gd name="connsiteX56" fmla="*/ 1252349 w 1531853"/>
              <a:gd name="connsiteY56" fmla="*/ 6082 h 1518965"/>
              <a:gd name="connsiteX57" fmla="*/ 1291303 w 1531853"/>
              <a:gd name="connsiteY57" fmla="*/ 15065 h 1518965"/>
              <a:gd name="connsiteX58" fmla="*/ 1513538 w 1531853"/>
              <a:gd name="connsiteY58" fmla="*/ 235485 h 1518965"/>
              <a:gd name="connsiteX59" fmla="*/ 1525025 w 1531853"/>
              <a:gd name="connsiteY59" fmla="*/ 248528 h 1518965"/>
              <a:gd name="connsiteX60" fmla="*/ 1523902 w 1531853"/>
              <a:gd name="connsiteY60" fmla="*/ 282990 h 1518965"/>
              <a:gd name="connsiteX61" fmla="*/ 1489958 w 1531853"/>
              <a:gd name="connsiteY61" fmla="*/ 279622 h 1518965"/>
              <a:gd name="connsiteX62" fmla="*/ 1411101 w 1531853"/>
              <a:gd name="connsiteY62" fmla="*/ 200937 h 1518965"/>
              <a:gd name="connsiteX63" fmla="*/ 1363337 w 1531853"/>
              <a:gd name="connsiteY63" fmla="*/ 201887 h 1518965"/>
              <a:gd name="connsiteX64" fmla="*/ 1292426 w 1531853"/>
              <a:gd name="connsiteY64" fmla="*/ 273575 h 1518965"/>
              <a:gd name="connsiteX65" fmla="*/ 1293722 w 1531853"/>
              <a:gd name="connsiteY65" fmla="*/ 312961 h 1518965"/>
              <a:gd name="connsiteX66" fmla="*/ 1451436 w 1531853"/>
              <a:gd name="connsiteY66" fmla="*/ 470417 h 1518965"/>
              <a:gd name="connsiteX67" fmla="*/ 1470870 w 1531853"/>
              <a:gd name="connsiteY67" fmla="*/ 490368 h 1518965"/>
              <a:gd name="connsiteX68" fmla="*/ 1472425 w 1531853"/>
              <a:gd name="connsiteY68" fmla="*/ 524572 h 1518965"/>
              <a:gd name="connsiteX69" fmla="*/ 1438480 w 1531853"/>
              <a:gd name="connsiteY69" fmla="*/ 522931 h 1518965"/>
              <a:gd name="connsiteX70" fmla="*/ 1376984 w 1531853"/>
              <a:gd name="connsiteY70" fmla="*/ 461434 h 1518965"/>
              <a:gd name="connsiteX71" fmla="*/ 1321965 w 1531853"/>
              <a:gd name="connsiteY71" fmla="*/ 460743 h 1518965"/>
              <a:gd name="connsiteX72" fmla="*/ 731528 w 1531853"/>
              <a:gd name="connsiteY72" fmla="*/ 1052130 h 1518965"/>
              <a:gd name="connsiteX73" fmla="*/ 693956 w 1531853"/>
              <a:gd name="connsiteY73" fmla="*/ 1088320 h 1518965"/>
              <a:gd name="connsiteX74" fmla="*/ 660099 w 1531853"/>
              <a:gd name="connsiteY74" fmla="*/ 1087370 h 1518965"/>
              <a:gd name="connsiteX75" fmla="*/ 661999 w 1531853"/>
              <a:gd name="connsiteY75" fmla="*/ 1055930 h 1518965"/>
              <a:gd name="connsiteX76" fmla="*/ 676337 w 1531853"/>
              <a:gd name="connsiteY76" fmla="*/ 1040815 h 1518965"/>
              <a:gd name="connsiteX77" fmla="*/ 1292080 w 1531853"/>
              <a:gd name="connsiteY77" fmla="*/ 425590 h 1518965"/>
              <a:gd name="connsiteX78" fmla="*/ 1293462 w 1531853"/>
              <a:gd name="connsiteY78" fmla="*/ 377912 h 1518965"/>
              <a:gd name="connsiteX79" fmla="*/ 1143435 w 1531853"/>
              <a:gd name="connsiteY79" fmla="*/ 227626 h 1518965"/>
              <a:gd name="connsiteX80" fmla="*/ 1092994 w 1531853"/>
              <a:gd name="connsiteY80" fmla="*/ 228748 h 1518965"/>
              <a:gd name="connsiteX81" fmla="*/ 824464 w 1531853"/>
              <a:gd name="connsiteY81" fmla="*/ 496933 h 1518965"/>
              <a:gd name="connsiteX82" fmla="*/ 822305 w 1531853"/>
              <a:gd name="connsiteY82" fmla="*/ 556011 h 1518965"/>
              <a:gd name="connsiteX83" fmla="*/ 835606 w 1531853"/>
              <a:gd name="connsiteY83" fmla="*/ 571990 h 1518965"/>
              <a:gd name="connsiteX84" fmla="*/ 832497 w 1531853"/>
              <a:gd name="connsiteY84" fmla="*/ 600492 h 1518965"/>
              <a:gd name="connsiteX85" fmla="*/ 806758 w 1531853"/>
              <a:gd name="connsiteY85" fmla="*/ 603861 h 1518965"/>
              <a:gd name="connsiteX86" fmla="*/ 797948 w 1531853"/>
              <a:gd name="connsiteY86" fmla="*/ 598333 h 1518965"/>
              <a:gd name="connsiteX87" fmla="*/ 760722 w 1531853"/>
              <a:gd name="connsiteY87" fmla="*/ 569485 h 1518965"/>
              <a:gd name="connsiteX88" fmla="*/ 715981 w 1531853"/>
              <a:gd name="connsiteY88" fmla="*/ 606193 h 1518965"/>
              <a:gd name="connsiteX89" fmla="*/ 703803 w 1531853"/>
              <a:gd name="connsiteY89" fmla="*/ 618630 h 1518965"/>
              <a:gd name="connsiteX90" fmla="*/ 662517 w 1531853"/>
              <a:gd name="connsiteY90" fmla="*/ 664580 h 1518965"/>
              <a:gd name="connsiteX91" fmla="*/ 696893 w 1531853"/>
              <a:gd name="connsiteY91" fmla="*/ 711739 h 1518965"/>
              <a:gd name="connsiteX92" fmla="*/ 702162 w 1531853"/>
              <a:gd name="connsiteY92" fmla="*/ 740587 h 1518965"/>
              <a:gd name="connsiteX93" fmla="*/ 680914 w 1531853"/>
              <a:gd name="connsiteY93" fmla="*/ 751383 h 15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31853" h="1518965">
                <a:moveTo>
                  <a:pt x="681346" y="751211"/>
                </a:moveTo>
                <a:cubicBezTo>
                  <a:pt x="663035" y="748879"/>
                  <a:pt x="652757" y="733504"/>
                  <a:pt x="641356" y="720981"/>
                </a:cubicBezTo>
                <a:cubicBezTo>
                  <a:pt x="627191" y="705348"/>
                  <a:pt x="615272" y="703879"/>
                  <a:pt x="601711" y="720722"/>
                </a:cubicBezTo>
                <a:cubicBezTo>
                  <a:pt x="596615" y="727027"/>
                  <a:pt x="590397" y="732296"/>
                  <a:pt x="584610" y="738082"/>
                </a:cubicBezTo>
                <a:cubicBezTo>
                  <a:pt x="554956" y="767794"/>
                  <a:pt x="553084" y="798948"/>
                  <a:pt x="578996" y="831537"/>
                </a:cubicBezTo>
                <a:cubicBezTo>
                  <a:pt x="588410" y="843283"/>
                  <a:pt x="595493" y="855548"/>
                  <a:pt x="582623" y="868417"/>
                </a:cubicBezTo>
                <a:cubicBezTo>
                  <a:pt x="569668" y="881459"/>
                  <a:pt x="557748" y="873858"/>
                  <a:pt x="546088" y="864185"/>
                </a:cubicBezTo>
                <a:cubicBezTo>
                  <a:pt x="514418" y="838040"/>
                  <a:pt x="484131" y="839163"/>
                  <a:pt x="455225" y="867553"/>
                </a:cubicBezTo>
                <a:cubicBezTo>
                  <a:pt x="436223" y="886296"/>
                  <a:pt x="417999" y="905903"/>
                  <a:pt x="398479" y="924041"/>
                </a:cubicBezTo>
                <a:cubicBezTo>
                  <a:pt x="383364" y="938119"/>
                  <a:pt x="381636" y="950643"/>
                  <a:pt x="398133" y="964376"/>
                </a:cubicBezTo>
                <a:cubicBezTo>
                  <a:pt x="402538" y="968090"/>
                  <a:pt x="406425" y="972495"/>
                  <a:pt x="410398" y="976727"/>
                </a:cubicBezTo>
                <a:cubicBezTo>
                  <a:pt x="422145" y="989424"/>
                  <a:pt x="432509" y="1004021"/>
                  <a:pt x="416185" y="1018704"/>
                </a:cubicBezTo>
                <a:cubicBezTo>
                  <a:pt x="401847" y="1031660"/>
                  <a:pt x="388978" y="1021813"/>
                  <a:pt x="376972" y="1010671"/>
                </a:cubicBezTo>
                <a:cubicBezTo>
                  <a:pt x="343287" y="979232"/>
                  <a:pt x="343028" y="979491"/>
                  <a:pt x="310725" y="1011967"/>
                </a:cubicBezTo>
                <a:cubicBezTo>
                  <a:pt x="279055" y="1043812"/>
                  <a:pt x="279142" y="1075796"/>
                  <a:pt x="310984" y="1107926"/>
                </a:cubicBezTo>
                <a:cubicBezTo>
                  <a:pt x="351061" y="1148261"/>
                  <a:pt x="392519" y="1187302"/>
                  <a:pt x="431041" y="1229019"/>
                </a:cubicBezTo>
                <a:cubicBezTo>
                  <a:pt x="452202" y="1251908"/>
                  <a:pt x="466540" y="1255363"/>
                  <a:pt x="488392" y="1229538"/>
                </a:cubicBezTo>
                <a:cubicBezTo>
                  <a:pt x="513008" y="1200430"/>
                  <a:pt x="542115" y="1175037"/>
                  <a:pt x="569408" y="1148175"/>
                </a:cubicBezTo>
                <a:cubicBezTo>
                  <a:pt x="580723" y="1137033"/>
                  <a:pt x="593506" y="1126928"/>
                  <a:pt x="608448" y="1140920"/>
                </a:cubicBezTo>
                <a:cubicBezTo>
                  <a:pt x="623477" y="1154999"/>
                  <a:pt x="614581" y="1168645"/>
                  <a:pt x="603352" y="1180046"/>
                </a:cubicBezTo>
                <a:cubicBezTo>
                  <a:pt x="563362" y="1220468"/>
                  <a:pt x="522854" y="1260372"/>
                  <a:pt x="482864" y="1300794"/>
                </a:cubicBezTo>
                <a:cubicBezTo>
                  <a:pt x="467490" y="1316341"/>
                  <a:pt x="452807" y="1315909"/>
                  <a:pt x="437692" y="1300880"/>
                </a:cubicBezTo>
                <a:cubicBezTo>
                  <a:pt x="412989" y="1276351"/>
                  <a:pt x="388201" y="1251908"/>
                  <a:pt x="363757" y="1227205"/>
                </a:cubicBezTo>
                <a:cubicBezTo>
                  <a:pt x="354343" y="1217705"/>
                  <a:pt x="345792" y="1207772"/>
                  <a:pt x="332059" y="1221332"/>
                </a:cubicBezTo>
                <a:cubicBezTo>
                  <a:pt x="318844" y="1234374"/>
                  <a:pt x="326531" y="1243357"/>
                  <a:pt x="336637" y="1253203"/>
                </a:cubicBezTo>
                <a:cubicBezTo>
                  <a:pt x="361598" y="1277474"/>
                  <a:pt x="386214" y="1302003"/>
                  <a:pt x="410657" y="1326792"/>
                </a:cubicBezTo>
                <a:cubicBezTo>
                  <a:pt x="421108" y="1337329"/>
                  <a:pt x="428795" y="1350199"/>
                  <a:pt x="416444" y="1363414"/>
                </a:cubicBezTo>
                <a:cubicBezTo>
                  <a:pt x="403143" y="1377665"/>
                  <a:pt x="388460" y="1371533"/>
                  <a:pt x="376627" y="1360390"/>
                </a:cubicBezTo>
                <a:cubicBezTo>
                  <a:pt x="354688" y="1339747"/>
                  <a:pt x="331368" y="1319882"/>
                  <a:pt x="312884" y="1296389"/>
                </a:cubicBezTo>
                <a:cubicBezTo>
                  <a:pt x="291205" y="1268837"/>
                  <a:pt x="276522" y="1275228"/>
                  <a:pt x="255361" y="1296994"/>
                </a:cubicBezTo>
                <a:cubicBezTo>
                  <a:pt x="190755" y="1363673"/>
                  <a:pt x="124421" y="1428624"/>
                  <a:pt x="58606" y="1494180"/>
                </a:cubicBezTo>
                <a:cubicBezTo>
                  <a:pt x="51264" y="1501522"/>
                  <a:pt x="43750" y="1509123"/>
                  <a:pt x="35113" y="1514737"/>
                </a:cubicBezTo>
                <a:cubicBezTo>
                  <a:pt x="25612" y="1521042"/>
                  <a:pt x="14816" y="1520437"/>
                  <a:pt x="6438" y="1511973"/>
                </a:cubicBezTo>
                <a:cubicBezTo>
                  <a:pt x="-2200" y="1503249"/>
                  <a:pt x="-1681" y="1492885"/>
                  <a:pt x="5228" y="1483556"/>
                </a:cubicBezTo>
                <a:cubicBezTo>
                  <a:pt x="10756" y="1476129"/>
                  <a:pt x="17493" y="1469651"/>
                  <a:pt x="24057" y="1463086"/>
                </a:cubicBezTo>
                <a:cubicBezTo>
                  <a:pt x="88836" y="1398135"/>
                  <a:pt x="153529" y="1333270"/>
                  <a:pt x="218394" y="1268491"/>
                </a:cubicBezTo>
                <a:cubicBezTo>
                  <a:pt x="252683" y="1234201"/>
                  <a:pt x="252683" y="1234547"/>
                  <a:pt x="218394" y="1202417"/>
                </a:cubicBezTo>
                <a:cubicBezTo>
                  <a:pt x="205697" y="1190497"/>
                  <a:pt x="194037" y="1177628"/>
                  <a:pt x="182118" y="1164845"/>
                </a:cubicBezTo>
                <a:cubicBezTo>
                  <a:pt x="171839" y="1153876"/>
                  <a:pt x="165102" y="1141179"/>
                  <a:pt x="177022" y="1127878"/>
                </a:cubicBezTo>
                <a:cubicBezTo>
                  <a:pt x="189718" y="1113713"/>
                  <a:pt x="202847" y="1121486"/>
                  <a:pt x="213384" y="1131419"/>
                </a:cubicBezTo>
                <a:cubicBezTo>
                  <a:pt x="232040" y="1148866"/>
                  <a:pt x="249833" y="1167090"/>
                  <a:pt x="267626" y="1185401"/>
                </a:cubicBezTo>
                <a:cubicBezTo>
                  <a:pt x="278163" y="1196284"/>
                  <a:pt x="287750" y="1200085"/>
                  <a:pt x="299670" y="1187042"/>
                </a:cubicBezTo>
                <a:cubicBezTo>
                  <a:pt x="311330" y="1174259"/>
                  <a:pt x="303038" y="1166572"/>
                  <a:pt x="294228" y="1158108"/>
                </a:cubicBezTo>
                <a:cubicBezTo>
                  <a:pt x="270821" y="1135565"/>
                  <a:pt x="248278" y="1112158"/>
                  <a:pt x="224267" y="1090306"/>
                </a:cubicBezTo>
                <a:cubicBezTo>
                  <a:pt x="202501" y="1070527"/>
                  <a:pt x="201551" y="1052476"/>
                  <a:pt x="222626" y="1031487"/>
                </a:cubicBezTo>
                <a:cubicBezTo>
                  <a:pt x="413248" y="841728"/>
                  <a:pt x="603612" y="651797"/>
                  <a:pt x="793975" y="461779"/>
                </a:cubicBezTo>
                <a:cubicBezTo>
                  <a:pt x="885874" y="370053"/>
                  <a:pt x="977342" y="277894"/>
                  <a:pt x="1069414" y="186340"/>
                </a:cubicBezTo>
                <a:cubicBezTo>
                  <a:pt x="1081333" y="174507"/>
                  <a:pt x="1081074" y="165611"/>
                  <a:pt x="1069414" y="154469"/>
                </a:cubicBezTo>
                <a:cubicBezTo>
                  <a:pt x="1051017" y="136763"/>
                  <a:pt x="1033138" y="118538"/>
                  <a:pt x="1015432" y="100141"/>
                </a:cubicBezTo>
                <a:cubicBezTo>
                  <a:pt x="1004722" y="88999"/>
                  <a:pt x="993321" y="75957"/>
                  <a:pt x="1007486" y="61015"/>
                </a:cubicBezTo>
                <a:cubicBezTo>
                  <a:pt x="1023292" y="44259"/>
                  <a:pt x="1037198" y="56523"/>
                  <a:pt x="1049030" y="68270"/>
                </a:cubicBezTo>
                <a:cubicBezTo>
                  <a:pt x="1105086" y="123807"/>
                  <a:pt x="1161659" y="178826"/>
                  <a:pt x="1216246" y="235917"/>
                </a:cubicBezTo>
                <a:cubicBezTo>
                  <a:pt x="1235766" y="256301"/>
                  <a:pt x="1247081" y="255869"/>
                  <a:pt x="1265046" y="234449"/>
                </a:cubicBezTo>
                <a:cubicBezTo>
                  <a:pt x="1286553" y="208797"/>
                  <a:pt x="1311428" y="185735"/>
                  <a:pt x="1336389" y="163279"/>
                </a:cubicBezTo>
                <a:cubicBezTo>
                  <a:pt x="1351677" y="149546"/>
                  <a:pt x="1350554" y="140045"/>
                  <a:pt x="1336648" y="126657"/>
                </a:cubicBezTo>
                <a:cubicBezTo>
                  <a:pt x="1309873" y="100918"/>
                  <a:pt x="1284307" y="73970"/>
                  <a:pt x="1258223" y="47541"/>
                </a:cubicBezTo>
                <a:cubicBezTo>
                  <a:pt x="1245958" y="35103"/>
                  <a:pt x="1235507" y="21025"/>
                  <a:pt x="1252349" y="6082"/>
                </a:cubicBezTo>
                <a:cubicBezTo>
                  <a:pt x="1267464" y="-7305"/>
                  <a:pt x="1280161" y="4009"/>
                  <a:pt x="1291303" y="15065"/>
                </a:cubicBezTo>
                <a:cubicBezTo>
                  <a:pt x="1365410" y="88481"/>
                  <a:pt x="1439517" y="161983"/>
                  <a:pt x="1513538" y="235485"/>
                </a:cubicBezTo>
                <a:cubicBezTo>
                  <a:pt x="1517597" y="239545"/>
                  <a:pt x="1521656" y="243777"/>
                  <a:pt x="1525025" y="248528"/>
                </a:cubicBezTo>
                <a:cubicBezTo>
                  <a:pt x="1533230" y="260188"/>
                  <a:pt x="1535390" y="272366"/>
                  <a:pt x="1523902" y="282990"/>
                </a:cubicBezTo>
                <a:cubicBezTo>
                  <a:pt x="1511896" y="294132"/>
                  <a:pt x="1499977" y="289295"/>
                  <a:pt x="1489958" y="279622"/>
                </a:cubicBezTo>
                <a:cubicBezTo>
                  <a:pt x="1463269" y="253796"/>
                  <a:pt x="1435976" y="228489"/>
                  <a:pt x="1411101" y="200937"/>
                </a:cubicBezTo>
                <a:cubicBezTo>
                  <a:pt x="1393049" y="180898"/>
                  <a:pt x="1380180" y="183058"/>
                  <a:pt x="1363337" y="201887"/>
                </a:cubicBezTo>
                <a:cubicBezTo>
                  <a:pt x="1340880" y="226848"/>
                  <a:pt x="1317215" y="250860"/>
                  <a:pt x="1292426" y="273575"/>
                </a:cubicBezTo>
                <a:cubicBezTo>
                  <a:pt x="1275843" y="288777"/>
                  <a:pt x="1279211" y="298796"/>
                  <a:pt x="1293722" y="312961"/>
                </a:cubicBezTo>
                <a:cubicBezTo>
                  <a:pt x="1346840" y="364870"/>
                  <a:pt x="1398922" y="417816"/>
                  <a:pt x="1451436" y="470417"/>
                </a:cubicBezTo>
                <a:cubicBezTo>
                  <a:pt x="1458000" y="476981"/>
                  <a:pt x="1464738" y="483459"/>
                  <a:pt x="1470870" y="490368"/>
                </a:cubicBezTo>
                <a:cubicBezTo>
                  <a:pt x="1480457" y="501165"/>
                  <a:pt x="1483394" y="513343"/>
                  <a:pt x="1472425" y="524572"/>
                </a:cubicBezTo>
                <a:cubicBezTo>
                  <a:pt x="1461283" y="535972"/>
                  <a:pt x="1448845" y="532863"/>
                  <a:pt x="1438480" y="522931"/>
                </a:cubicBezTo>
                <a:cubicBezTo>
                  <a:pt x="1417492" y="502892"/>
                  <a:pt x="1395640" y="483545"/>
                  <a:pt x="1376984" y="461434"/>
                </a:cubicBezTo>
                <a:cubicBezTo>
                  <a:pt x="1357291" y="438200"/>
                  <a:pt x="1343990" y="438459"/>
                  <a:pt x="1321965" y="460743"/>
                </a:cubicBezTo>
                <a:cubicBezTo>
                  <a:pt x="1125901" y="658534"/>
                  <a:pt x="928542" y="855202"/>
                  <a:pt x="731528" y="1052130"/>
                </a:cubicBezTo>
                <a:cubicBezTo>
                  <a:pt x="719263" y="1064395"/>
                  <a:pt x="706998" y="1076832"/>
                  <a:pt x="693956" y="1088320"/>
                </a:cubicBezTo>
                <a:cubicBezTo>
                  <a:pt x="682901" y="1098080"/>
                  <a:pt x="670636" y="1099116"/>
                  <a:pt x="660099" y="1087370"/>
                </a:cubicBezTo>
                <a:cubicBezTo>
                  <a:pt x="650598" y="1076746"/>
                  <a:pt x="653966" y="1065777"/>
                  <a:pt x="661999" y="1055930"/>
                </a:cubicBezTo>
                <a:cubicBezTo>
                  <a:pt x="666404" y="1050575"/>
                  <a:pt x="671413" y="1045738"/>
                  <a:pt x="676337" y="1040815"/>
                </a:cubicBezTo>
                <a:cubicBezTo>
                  <a:pt x="881469" y="835596"/>
                  <a:pt x="1086429" y="630291"/>
                  <a:pt x="1292080" y="425590"/>
                </a:cubicBezTo>
                <a:cubicBezTo>
                  <a:pt x="1309787" y="407970"/>
                  <a:pt x="1312982" y="396655"/>
                  <a:pt x="1293462" y="377912"/>
                </a:cubicBezTo>
                <a:cubicBezTo>
                  <a:pt x="1242330" y="329026"/>
                  <a:pt x="1192235" y="278930"/>
                  <a:pt x="1143435" y="227626"/>
                </a:cubicBezTo>
                <a:cubicBezTo>
                  <a:pt x="1123915" y="207069"/>
                  <a:pt x="1111736" y="209747"/>
                  <a:pt x="1092994" y="228748"/>
                </a:cubicBezTo>
                <a:cubicBezTo>
                  <a:pt x="1004290" y="319007"/>
                  <a:pt x="914809" y="408401"/>
                  <a:pt x="824464" y="496933"/>
                </a:cubicBezTo>
                <a:cubicBezTo>
                  <a:pt x="802957" y="518007"/>
                  <a:pt x="796048" y="535022"/>
                  <a:pt x="822305" y="556011"/>
                </a:cubicBezTo>
                <a:cubicBezTo>
                  <a:pt x="827660" y="560243"/>
                  <a:pt x="831892" y="566202"/>
                  <a:pt x="835606" y="571990"/>
                </a:cubicBezTo>
                <a:cubicBezTo>
                  <a:pt x="842084" y="582009"/>
                  <a:pt x="840961" y="591942"/>
                  <a:pt x="832497" y="600492"/>
                </a:cubicBezTo>
                <a:cubicBezTo>
                  <a:pt x="824896" y="608180"/>
                  <a:pt x="815827" y="607661"/>
                  <a:pt x="806758" y="603861"/>
                </a:cubicBezTo>
                <a:cubicBezTo>
                  <a:pt x="803648" y="602565"/>
                  <a:pt x="800798" y="600319"/>
                  <a:pt x="797948" y="598333"/>
                </a:cubicBezTo>
                <a:cubicBezTo>
                  <a:pt x="784819" y="589178"/>
                  <a:pt x="777132" y="567671"/>
                  <a:pt x="760722" y="569485"/>
                </a:cubicBezTo>
                <a:cubicBezTo>
                  <a:pt x="740856" y="571644"/>
                  <a:pt x="731010" y="593669"/>
                  <a:pt x="715981" y="606193"/>
                </a:cubicBezTo>
                <a:cubicBezTo>
                  <a:pt x="711576" y="609907"/>
                  <a:pt x="707776" y="614398"/>
                  <a:pt x="703803" y="618630"/>
                </a:cubicBezTo>
                <a:cubicBezTo>
                  <a:pt x="689465" y="633745"/>
                  <a:pt x="668218" y="646701"/>
                  <a:pt x="662517" y="664580"/>
                </a:cubicBezTo>
                <a:cubicBezTo>
                  <a:pt x="655348" y="687209"/>
                  <a:pt x="685665" y="695156"/>
                  <a:pt x="696893" y="711739"/>
                </a:cubicBezTo>
                <a:cubicBezTo>
                  <a:pt x="703198" y="721067"/>
                  <a:pt x="707517" y="729705"/>
                  <a:pt x="702162" y="740587"/>
                </a:cubicBezTo>
                <a:cubicBezTo>
                  <a:pt x="698016" y="748965"/>
                  <a:pt x="690415" y="751125"/>
                  <a:pt x="680914" y="751383"/>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79" name="Forma libre: forma 78">
            <a:extLst>
              <a:ext uri="{FF2B5EF4-FFF2-40B4-BE49-F238E27FC236}">
                <a16:creationId xmlns:a16="http://schemas.microsoft.com/office/drawing/2014/main" id="{FFDE0BE7-C6FA-4EF1-80EF-15DC3AE7BF93}"/>
              </a:ext>
            </a:extLst>
          </p:cNvPr>
          <p:cNvSpPr/>
          <p:nvPr/>
        </p:nvSpPr>
        <p:spPr>
          <a:xfrm>
            <a:off x="9766320" y="914401"/>
            <a:ext cx="1301162" cy="1072067"/>
          </a:xfrm>
          <a:custGeom>
            <a:avLst/>
            <a:gdLst>
              <a:gd name="connsiteX0" fmla="*/ 1101415 w 1301162"/>
              <a:gd name="connsiteY0" fmla="*/ 610991 h 1072067"/>
              <a:gd name="connsiteX1" fmla="*/ 1101415 w 1301162"/>
              <a:gd name="connsiteY1" fmla="*/ 844109 h 1072067"/>
              <a:gd name="connsiteX2" fmla="*/ 1266903 w 1301162"/>
              <a:gd name="connsiteY2" fmla="*/ 1022380 h 1072067"/>
              <a:gd name="connsiteX3" fmla="*/ 1301106 w 1301162"/>
              <a:gd name="connsiteY3" fmla="*/ 1047082 h 1072067"/>
              <a:gd name="connsiteX4" fmla="*/ 1264139 w 1301162"/>
              <a:gd name="connsiteY4" fmla="*/ 1068070 h 1072067"/>
              <a:gd name="connsiteX5" fmla="*/ 1055724 w 1301162"/>
              <a:gd name="connsiteY5" fmla="*/ 863024 h 1072067"/>
              <a:gd name="connsiteX6" fmla="*/ 1055465 w 1301162"/>
              <a:gd name="connsiteY6" fmla="*/ 459064 h 1072067"/>
              <a:gd name="connsiteX7" fmla="*/ 645372 w 1301162"/>
              <a:gd name="connsiteY7" fmla="*/ 49748 h 1072067"/>
              <a:gd name="connsiteX8" fmla="*/ 275270 w 1301162"/>
              <a:gd name="connsiteY8" fmla="*/ 259113 h 1072067"/>
              <a:gd name="connsiteX9" fmla="*/ 230011 w 1301162"/>
              <a:gd name="connsiteY9" fmla="*/ 436002 h 1072067"/>
              <a:gd name="connsiteX10" fmla="*/ 229406 w 1301162"/>
              <a:gd name="connsiteY10" fmla="*/ 829512 h 1072067"/>
              <a:gd name="connsiteX11" fmla="*/ 164973 w 1301162"/>
              <a:gd name="connsiteY11" fmla="*/ 1016766 h 1072067"/>
              <a:gd name="connsiteX12" fmla="*/ 29369 w 1301162"/>
              <a:gd name="connsiteY12" fmla="*/ 1069798 h 1072067"/>
              <a:gd name="connsiteX13" fmla="*/ 262 w 1301162"/>
              <a:gd name="connsiteY13" fmla="*/ 1042850 h 1072067"/>
              <a:gd name="connsiteX14" fmla="*/ 32133 w 1301162"/>
              <a:gd name="connsiteY14" fmla="*/ 1023416 h 1072067"/>
              <a:gd name="connsiteX15" fmla="*/ 161604 w 1301162"/>
              <a:gd name="connsiteY15" fmla="*/ 929530 h 1072067"/>
              <a:gd name="connsiteX16" fmla="*/ 183543 w 1301162"/>
              <a:gd name="connsiteY16" fmla="*/ 817506 h 1072067"/>
              <a:gd name="connsiteX17" fmla="*/ 183024 w 1301162"/>
              <a:gd name="connsiteY17" fmla="*/ 451895 h 1072067"/>
              <a:gd name="connsiteX18" fmla="*/ 690631 w 1301162"/>
              <a:gd name="connsiteY18" fmla="*/ 2071 h 1072067"/>
              <a:gd name="connsiteX19" fmla="*/ 1096751 w 1301162"/>
              <a:gd name="connsiteY19" fmla="*/ 370792 h 1072067"/>
              <a:gd name="connsiteX20" fmla="*/ 1101415 w 1301162"/>
              <a:gd name="connsiteY20" fmla="*/ 610991 h 10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162" h="1072067">
                <a:moveTo>
                  <a:pt x="1101415" y="610991"/>
                </a:moveTo>
                <a:cubicBezTo>
                  <a:pt x="1101415" y="700127"/>
                  <a:pt x="1101156" y="772161"/>
                  <a:pt x="1101415" y="844109"/>
                </a:cubicBezTo>
                <a:cubicBezTo>
                  <a:pt x="1101933" y="947409"/>
                  <a:pt x="1163775" y="1013915"/>
                  <a:pt x="1266903" y="1022380"/>
                </a:cubicBezTo>
                <a:cubicBezTo>
                  <a:pt x="1283659" y="1023762"/>
                  <a:pt x="1302316" y="1024194"/>
                  <a:pt x="1301106" y="1047082"/>
                </a:cubicBezTo>
                <a:cubicBezTo>
                  <a:pt x="1299897" y="1070316"/>
                  <a:pt x="1280118" y="1067811"/>
                  <a:pt x="1264139" y="1068070"/>
                </a:cubicBezTo>
                <a:cubicBezTo>
                  <a:pt x="1153497" y="1069884"/>
                  <a:pt x="1056588" y="975394"/>
                  <a:pt x="1055724" y="863024"/>
                </a:cubicBezTo>
                <a:cubicBezTo>
                  <a:pt x="1054688" y="728371"/>
                  <a:pt x="1055465" y="593717"/>
                  <a:pt x="1055465" y="459064"/>
                </a:cubicBezTo>
                <a:cubicBezTo>
                  <a:pt x="1055465" y="217482"/>
                  <a:pt x="887731" y="51907"/>
                  <a:pt x="645372" y="49748"/>
                </a:cubicBezTo>
                <a:cubicBezTo>
                  <a:pt x="480229" y="48280"/>
                  <a:pt x="356891" y="116168"/>
                  <a:pt x="275270" y="259113"/>
                </a:cubicBezTo>
                <a:cubicBezTo>
                  <a:pt x="244176" y="313614"/>
                  <a:pt x="230356" y="373556"/>
                  <a:pt x="230011" y="436002"/>
                </a:cubicBezTo>
                <a:cubicBezTo>
                  <a:pt x="229320" y="567201"/>
                  <a:pt x="230702" y="698400"/>
                  <a:pt x="229406" y="829512"/>
                </a:cubicBezTo>
                <a:cubicBezTo>
                  <a:pt x="228715" y="898436"/>
                  <a:pt x="209713" y="962783"/>
                  <a:pt x="164973" y="1016766"/>
                </a:cubicBezTo>
                <a:cubicBezTo>
                  <a:pt x="129992" y="1058915"/>
                  <a:pt x="85165" y="1079212"/>
                  <a:pt x="29369" y="1069798"/>
                </a:cubicBezTo>
                <a:cubicBezTo>
                  <a:pt x="13650" y="1067120"/>
                  <a:pt x="-2243" y="1063061"/>
                  <a:pt x="262" y="1042850"/>
                </a:cubicBezTo>
                <a:cubicBezTo>
                  <a:pt x="2421" y="1025316"/>
                  <a:pt x="17277" y="1021862"/>
                  <a:pt x="32133" y="1023416"/>
                </a:cubicBezTo>
                <a:cubicBezTo>
                  <a:pt x="103563" y="1030931"/>
                  <a:pt x="138025" y="986449"/>
                  <a:pt x="161604" y="929530"/>
                </a:cubicBezTo>
                <a:cubicBezTo>
                  <a:pt x="176287" y="894118"/>
                  <a:pt x="183629" y="856460"/>
                  <a:pt x="183543" y="817506"/>
                </a:cubicBezTo>
                <a:cubicBezTo>
                  <a:pt x="183370" y="695636"/>
                  <a:pt x="187429" y="573593"/>
                  <a:pt x="183024" y="451895"/>
                </a:cubicBezTo>
                <a:cubicBezTo>
                  <a:pt x="174042" y="206426"/>
                  <a:pt x="384098" y="-24359"/>
                  <a:pt x="690631" y="2071"/>
                </a:cubicBezTo>
                <a:cubicBezTo>
                  <a:pt x="892913" y="19518"/>
                  <a:pt x="1065743" y="169891"/>
                  <a:pt x="1096751" y="370792"/>
                </a:cubicBezTo>
                <a:cubicBezTo>
                  <a:pt x="1109879" y="455781"/>
                  <a:pt x="1098564" y="542326"/>
                  <a:pt x="1101415" y="610991"/>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0" name="Forma libre: forma 79">
            <a:extLst>
              <a:ext uri="{FF2B5EF4-FFF2-40B4-BE49-F238E27FC236}">
                <a16:creationId xmlns:a16="http://schemas.microsoft.com/office/drawing/2014/main" id="{AB685986-1150-4B81-9C02-0AE0ED759E02}"/>
              </a:ext>
            </a:extLst>
          </p:cNvPr>
          <p:cNvSpPr/>
          <p:nvPr/>
        </p:nvSpPr>
        <p:spPr>
          <a:xfrm>
            <a:off x="7818292" y="1240548"/>
            <a:ext cx="518131" cy="540931"/>
          </a:xfrm>
          <a:custGeom>
            <a:avLst/>
            <a:gdLst>
              <a:gd name="connsiteX0" fmla="*/ 317246 w 518131"/>
              <a:gd name="connsiteY0" fmla="*/ 122467 h 540931"/>
              <a:gd name="connsiteX1" fmla="*/ 406209 w 518131"/>
              <a:gd name="connsiteY1" fmla="*/ 210652 h 540931"/>
              <a:gd name="connsiteX2" fmla="*/ 465201 w 518131"/>
              <a:gd name="connsiteY2" fmla="*/ 213416 h 540931"/>
              <a:gd name="connsiteX3" fmla="*/ 518060 w 518131"/>
              <a:gd name="connsiteY3" fmla="*/ 272494 h 540931"/>
              <a:gd name="connsiteX4" fmla="*/ 461228 w 518131"/>
              <a:gd name="connsiteY4" fmla="*/ 328549 h 540931"/>
              <a:gd name="connsiteX5" fmla="*/ 353349 w 518131"/>
              <a:gd name="connsiteY5" fmla="*/ 329327 h 540931"/>
              <a:gd name="connsiteX6" fmla="*/ 316987 w 518131"/>
              <a:gd name="connsiteY6" fmla="*/ 365948 h 540931"/>
              <a:gd name="connsiteX7" fmla="*/ 316987 w 518131"/>
              <a:gd name="connsiteY7" fmla="*/ 473913 h 540931"/>
              <a:gd name="connsiteX8" fmla="*/ 261450 w 518131"/>
              <a:gd name="connsiteY8" fmla="*/ 540851 h 540931"/>
              <a:gd name="connsiteX9" fmla="*/ 199262 w 518131"/>
              <a:gd name="connsiteY9" fmla="*/ 476590 h 540931"/>
              <a:gd name="connsiteX10" fmla="*/ 198917 w 518131"/>
              <a:gd name="connsiteY10" fmla="*/ 372167 h 540931"/>
              <a:gd name="connsiteX11" fmla="*/ 157458 w 518131"/>
              <a:gd name="connsiteY11" fmla="*/ 329327 h 540931"/>
              <a:gd name="connsiteX12" fmla="*/ 63486 w 518131"/>
              <a:gd name="connsiteY12" fmla="*/ 329327 h 540931"/>
              <a:gd name="connsiteX13" fmla="*/ 89 w 518131"/>
              <a:gd name="connsiteY13" fmla="*/ 273358 h 540931"/>
              <a:gd name="connsiteX14" fmla="*/ 58304 w 518131"/>
              <a:gd name="connsiteY14" fmla="*/ 212811 h 540931"/>
              <a:gd name="connsiteX15" fmla="*/ 152190 w 518131"/>
              <a:gd name="connsiteY15" fmla="*/ 210652 h 540931"/>
              <a:gd name="connsiteX16" fmla="*/ 198485 w 518131"/>
              <a:gd name="connsiteY16" fmla="*/ 162802 h 540931"/>
              <a:gd name="connsiteX17" fmla="*/ 199262 w 518131"/>
              <a:gd name="connsiteY17" fmla="*/ 68830 h 540931"/>
              <a:gd name="connsiteX18" fmla="*/ 260845 w 518131"/>
              <a:gd name="connsiteY18" fmla="*/ 78 h 540931"/>
              <a:gd name="connsiteX19" fmla="*/ 317073 w 518131"/>
              <a:gd name="connsiteY19" fmla="*/ 70298 h 540931"/>
              <a:gd name="connsiteX20" fmla="*/ 317246 w 518131"/>
              <a:gd name="connsiteY20" fmla="*/ 122553 h 540931"/>
              <a:gd name="connsiteX21" fmla="*/ 248149 w 518131"/>
              <a:gd name="connsiteY21" fmla="*/ 148724 h 540931"/>
              <a:gd name="connsiteX22" fmla="*/ 247976 w 518131"/>
              <a:gd name="connsiteY22" fmla="*/ 148724 h 540931"/>
              <a:gd name="connsiteX23" fmla="*/ 247976 w 518131"/>
              <a:gd name="connsiteY23" fmla="*/ 211343 h 540931"/>
              <a:gd name="connsiteX24" fmla="*/ 200299 w 518131"/>
              <a:gd name="connsiteY24" fmla="*/ 260229 h 540931"/>
              <a:gd name="connsiteX25" fmla="*/ 71519 w 518131"/>
              <a:gd name="connsiteY25" fmla="*/ 260748 h 540931"/>
              <a:gd name="connsiteX26" fmla="*/ 54417 w 518131"/>
              <a:gd name="connsiteY26" fmla="*/ 268607 h 540931"/>
              <a:gd name="connsiteX27" fmla="*/ 72037 w 518131"/>
              <a:gd name="connsiteY27" fmla="*/ 279577 h 540931"/>
              <a:gd name="connsiteX28" fmla="*/ 204272 w 518131"/>
              <a:gd name="connsiteY28" fmla="*/ 280008 h 540931"/>
              <a:gd name="connsiteX29" fmla="*/ 248235 w 518131"/>
              <a:gd name="connsiteY29" fmla="*/ 323972 h 540931"/>
              <a:gd name="connsiteX30" fmla="*/ 248494 w 518131"/>
              <a:gd name="connsiteY30" fmla="*/ 459748 h 540931"/>
              <a:gd name="connsiteX31" fmla="*/ 258427 w 518131"/>
              <a:gd name="connsiteY31" fmla="*/ 487732 h 540931"/>
              <a:gd name="connsiteX32" fmla="*/ 267582 w 518131"/>
              <a:gd name="connsiteY32" fmla="*/ 458107 h 540931"/>
              <a:gd name="connsiteX33" fmla="*/ 267841 w 518131"/>
              <a:gd name="connsiteY33" fmla="*/ 325872 h 540931"/>
              <a:gd name="connsiteX34" fmla="*/ 313791 w 518131"/>
              <a:gd name="connsiteY34" fmla="*/ 279836 h 540931"/>
              <a:gd name="connsiteX35" fmla="*/ 435575 w 518131"/>
              <a:gd name="connsiteY35" fmla="*/ 279836 h 540931"/>
              <a:gd name="connsiteX36" fmla="*/ 461919 w 518131"/>
              <a:gd name="connsiteY36" fmla="*/ 270680 h 540931"/>
              <a:gd name="connsiteX37" fmla="*/ 437044 w 518131"/>
              <a:gd name="connsiteY37" fmla="*/ 260748 h 540931"/>
              <a:gd name="connsiteX38" fmla="*/ 318714 w 518131"/>
              <a:gd name="connsiteY38" fmla="*/ 260316 h 540931"/>
              <a:gd name="connsiteX39" fmla="*/ 268014 w 518131"/>
              <a:gd name="connsiteY39" fmla="*/ 209356 h 540931"/>
              <a:gd name="connsiteX40" fmla="*/ 267496 w 518131"/>
              <a:gd name="connsiteY40" fmla="*/ 77121 h 540931"/>
              <a:gd name="connsiteX41" fmla="*/ 257131 w 518131"/>
              <a:gd name="connsiteY41" fmla="*/ 52419 h 540931"/>
              <a:gd name="connsiteX42" fmla="*/ 248408 w 518131"/>
              <a:gd name="connsiteY42" fmla="*/ 75653 h 540931"/>
              <a:gd name="connsiteX43" fmla="*/ 248235 w 518131"/>
              <a:gd name="connsiteY43" fmla="*/ 148724 h 5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8130" h="540931">
                <a:moveTo>
                  <a:pt x="317246" y="122467"/>
                </a:moveTo>
                <a:cubicBezTo>
                  <a:pt x="318887" y="224558"/>
                  <a:pt x="303167" y="208925"/>
                  <a:pt x="406209" y="210652"/>
                </a:cubicBezTo>
                <a:cubicBezTo>
                  <a:pt x="425902" y="210997"/>
                  <a:pt x="445854" y="210393"/>
                  <a:pt x="465201" y="213416"/>
                </a:cubicBezTo>
                <a:cubicBezTo>
                  <a:pt x="498022" y="218512"/>
                  <a:pt x="519529" y="243992"/>
                  <a:pt x="518060" y="272494"/>
                </a:cubicBezTo>
                <a:cubicBezTo>
                  <a:pt x="516506" y="301429"/>
                  <a:pt x="493185" y="326476"/>
                  <a:pt x="461228" y="328549"/>
                </a:cubicBezTo>
                <a:cubicBezTo>
                  <a:pt x="425383" y="330795"/>
                  <a:pt x="389280" y="330709"/>
                  <a:pt x="353349" y="329327"/>
                </a:cubicBezTo>
                <a:cubicBezTo>
                  <a:pt x="326142" y="328290"/>
                  <a:pt x="315778" y="338741"/>
                  <a:pt x="316987" y="365948"/>
                </a:cubicBezTo>
                <a:cubicBezTo>
                  <a:pt x="318455" y="401879"/>
                  <a:pt x="317937" y="437896"/>
                  <a:pt x="316987" y="473913"/>
                </a:cubicBezTo>
                <a:cubicBezTo>
                  <a:pt x="315951" y="515803"/>
                  <a:pt x="295826" y="539296"/>
                  <a:pt x="261450" y="540851"/>
                </a:cubicBezTo>
                <a:cubicBezTo>
                  <a:pt x="225260" y="542492"/>
                  <a:pt x="201422" y="519085"/>
                  <a:pt x="199262" y="476590"/>
                </a:cubicBezTo>
                <a:cubicBezTo>
                  <a:pt x="197535" y="441869"/>
                  <a:pt x="197189" y="406889"/>
                  <a:pt x="198917" y="372167"/>
                </a:cubicBezTo>
                <a:cubicBezTo>
                  <a:pt x="200472" y="341246"/>
                  <a:pt x="190452" y="326995"/>
                  <a:pt x="157458" y="329327"/>
                </a:cubicBezTo>
                <a:cubicBezTo>
                  <a:pt x="126278" y="331486"/>
                  <a:pt x="94753" y="330450"/>
                  <a:pt x="63486" y="329327"/>
                </a:cubicBezTo>
                <a:cubicBezTo>
                  <a:pt x="25828" y="328031"/>
                  <a:pt x="1730" y="305920"/>
                  <a:pt x="89" y="273358"/>
                </a:cubicBezTo>
                <a:cubicBezTo>
                  <a:pt x="-1552" y="240450"/>
                  <a:pt x="19523" y="216612"/>
                  <a:pt x="58304" y="212811"/>
                </a:cubicBezTo>
                <a:cubicBezTo>
                  <a:pt x="89398" y="209788"/>
                  <a:pt x="120923" y="211084"/>
                  <a:pt x="152190" y="210652"/>
                </a:cubicBezTo>
                <a:cubicBezTo>
                  <a:pt x="196930" y="210134"/>
                  <a:pt x="198226" y="208925"/>
                  <a:pt x="198485" y="162802"/>
                </a:cubicBezTo>
                <a:cubicBezTo>
                  <a:pt x="198658" y="131449"/>
                  <a:pt x="197621" y="100096"/>
                  <a:pt x="199262" y="68830"/>
                </a:cubicBezTo>
                <a:cubicBezTo>
                  <a:pt x="201681" y="22794"/>
                  <a:pt x="224483" y="-1563"/>
                  <a:pt x="260845" y="78"/>
                </a:cubicBezTo>
                <a:cubicBezTo>
                  <a:pt x="296085" y="1719"/>
                  <a:pt x="315691" y="25903"/>
                  <a:pt x="317073" y="70298"/>
                </a:cubicBezTo>
                <a:cubicBezTo>
                  <a:pt x="317592" y="87659"/>
                  <a:pt x="317160" y="105106"/>
                  <a:pt x="317246" y="122553"/>
                </a:cubicBezTo>
                <a:close/>
                <a:moveTo>
                  <a:pt x="248149" y="148724"/>
                </a:moveTo>
                <a:lnTo>
                  <a:pt x="247976" y="148724"/>
                </a:lnTo>
                <a:cubicBezTo>
                  <a:pt x="247976" y="169625"/>
                  <a:pt x="248149" y="190527"/>
                  <a:pt x="247976" y="211343"/>
                </a:cubicBezTo>
                <a:cubicBezTo>
                  <a:pt x="247544" y="254702"/>
                  <a:pt x="242707" y="259884"/>
                  <a:pt x="200299" y="260229"/>
                </a:cubicBezTo>
                <a:cubicBezTo>
                  <a:pt x="157372" y="260661"/>
                  <a:pt x="114445" y="260402"/>
                  <a:pt x="71519" y="260748"/>
                </a:cubicBezTo>
                <a:cubicBezTo>
                  <a:pt x="64868" y="260748"/>
                  <a:pt x="55194" y="259970"/>
                  <a:pt x="54417" y="268607"/>
                </a:cubicBezTo>
                <a:cubicBezTo>
                  <a:pt x="53380" y="280440"/>
                  <a:pt x="64695" y="279490"/>
                  <a:pt x="72037" y="279577"/>
                </a:cubicBezTo>
                <a:cubicBezTo>
                  <a:pt x="116086" y="280095"/>
                  <a:pt x="160222" y="280613"/>
                  <a:pt x="204272" y="280008"/>
                </a:cubicBezTo>
                <a:cubicBezTo>
                  <a:pt x="234934" y="279577"/>
                  <a:pt x="248840" y="292964"/>
                  <a:pt x="248235" y="323972"/>
                </a:cubicBezTo>
                <a:cubicBezTo>
                  <a:pt x="247371" y="369230"/>
                  <a:pt x="247630" y="414489"/>
                  <a:pt x="248494" y="459748"/>
                </a:cubicBezTo>
                <a:cubicBezTo>
                  <a:pt x="248667" y="469854"/>
                  <a:pt x="242535" y="488337"/>
                  <a:pt x="258427" y="487732"/>
                </a:cubicBezTo>
                <a:cubicBezTo>
                  <a:pt x="272160" y="487214"/>
                  <a:pt x="267410" y="468817"/>
                  <a:pt x="267582" y="458107"/>
                </a:cubicBezTo>
                <a:cubicBezTo>
                  <a:pt x="268273" y="414057"/>
                  <a:pt x="268273" y="369921"/>
                  <a:pt x="267841" y="325872"/>
                </a:cubicBezTo>
                <a:cubicBezTo>
                  <a:pt x="267496" y="294346"/>
                  <a:pt x="280624" y="278713"/>
                  <a:pt x="313791" y="279836"/>
                </a:cubicBezTo>
                <a:cubicBezTo>
                  <a:pt x="354386" y="281131"/>
                  <a:pt x="394981" y="280440"/>
                  <a:pt x="435575" y="279836"/>
                </a:cubicBezTo>
                <a:cubicBezTo>
                  <a:pt x="445249" y="279663"/>
                  <a:pt x="461314" y="283550"/>
                  <a:pt x="461919" y="270680"/>
                </a:cubicBezTo>
                <a:cubicBezTo>
                  <a:pt x="462523" y="256256"/>
                  <a:pt x="446199" y="260834"/>
                  <a:pt x="437044" y="260748"/>
                </a:cubicBezTo>
                <a:cubicBezTo>
                  <a:pt x="397572" y="260057"/>
                  <a:pt x="358186" y="260748"/>
                  <a:pt x="318714" y="260316"/>
                </a:cubicBezTo>
                <a:cubicBezTo>
                  <a:pt x="275442" y="259884"/>
                  <a:pt x="268446" y="252974"/>
                  <a:pt x="268014" y="209356"/>
                </a:cubicBezTo>
                <a:cubicBezTo>
                  <a:pt x="267582" y="165307"/>
                  <a:pt x="268187" y="121171"/>
                  <a:pt x="267496" y="77121"/>
                </a:cubicBezTo>
                <a:cubicBezTo>
                  <a:pt x="267323" y="67966"/>
                  <a:pt x="272246" y="52246"/>
                  <a:pt x="257131" y="52419"/>
                </a:cubicBezTo>
                <a:cubicBezTo>
                  <a:pt x="245817" y="52592"/>
                  <a:pt x="248581" y="67016"/>
                  <a:pt x="248408" y="75653"/>
                </a:cubicBezTo>
                <a:cubicBezTo>
                  <a:pt x="247890" y="100010"/>
                  <a:pt x="248235" y="124367"/>
                  <a:pt x="248235" y="148724"/>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1" name="Forma libre: forma 80">
            <a:extLst>
              <a:ext uri="{FF2B5EF4-FFF2-40B4-BE49-F238E27FC236}">
                <a16:creationId xmlns:a16="http://schemas.microsoft.com/office/drawing/2014/main" id="{3670E54A-5D56-4E24-9FB9-B783E51404FF}"/>
              </a:ext>
            </a:extLst>
          </p:cNvPr>
          <p:cNvSpPr/>
          <p:nvPr/>
        </p:nvSpPr>
        <p:spPr>
          <a:xfrm>
            <a:off x="9933876" y="5101842"/>
            <a:ext cx="827770" cy="419450"/>
          </a:xfrm>
          <a:custGeom>
            <a:avLst/>
            <a:gdLst>
              <a:gd name="connsiteX0" fmla="*/ 382116 w 827770"/>
              <a:gd name="connsiteY0" fmla="*/ 333942 h 419450"/>
              <a:gd name="connsiteX1" fmla="*/ 425215 w 827770"/>
              <a:gd name="connsiteY1" fmla="*/ 255949 h 419450"/>
              <a:gd name="connsiteX2" fmla="*/ 454755 w 827770"/>
              <a:gd name="connsiteY2" fmla="*/ 230124 h 419450"/>
              <a:gd name="connsiteX3" fmla="*/ 481789 w 827770"/>
              <a:gd name="connsiteY3" fmla="*/ 258454 h 419450"/>
              <a:gd name="connsiteX4" fmla="*/ 510032 w 827770"/>
              <a:gd name="connsiteY4" fmla="*/ 304317 h 419450"/>
              <a:gd name="connsiteX5" fmla="*/ 566865 w 827770"/>
              <a:gd name="connsiteY5" fmla="*/ 123109 h 419450"/>
              <a:gd name="connsiteX6" fmla="*/ 598304 w 827770"/>
              <a:gd name="connsiteY6" fmla="*/ 23523 h 419450"/>
              <a:gd name="connsiteX7" fmla="*/ 624561 w 827770"/>
              <a:gd name="connsiteY7" fmla="*/ 30 h 419450"/>
              <a:gd name="connsiteX8" fmla="*/ 648486 w 827770"/>
              <a:gd name="connsiteY8" fmla="*/ 25855 h 419450"/>
              <a:gd name="connsiteX9" fmla="*/ 716806 w 827770"/>
              <a:gd name="connsiteY9" fmla="*/ 284970 h 419450"/>
              <a:gd name="connsiteX10" fmla="*/ 768975 w 827770"/>
              <a:gd name="connsiteY10" fmla="*/ 324873 h 419450"/>
              <a:gd name="connsiteX11" fmla="*/ 807151 w 827770"/>
              <a:gd name="connsiteY11" fmla="*/ 325478 h 419450"/>
              <a:gd name="connsiteX12" fmla="*/ 827708 w 827770"/>
              <a:gd name="connsiteY12" fmla="*/ 345085 h 419450"/>
              <a:gd name="connsiteX13" fmla="*/ 810606 w 827770"/>
              <a:gd name="connsiteY13" fmla="*/ 367801 h 419450"/>
              <a:gd name="connsiteX14" fmla="*/ 706528 w 827770"/>
              <a:gd name="connsiteY14" fmla="*/ 368319 h 419450"/>
              <a:gd name="connsiteX15" fmla="*/ 681567 w 827770"/>
              <a:gd name="connsiteY15" fmla="*/ 334202 h 419450"/>
              <a:gd name="connsiteX16" fmla="*/ 631125 w 827770"/>
              <a:gd name="connsiteY16" fmla="*/ 145911 h 419450"/>
              <a:gd name="connsiteX17" fmla="*/ 620502 w 827770"/>
              <a:gd name="connsiteY17" fmla="*/ 110326 h 419450"/>
              <a:gd name="connsiteX18" fmla="*/ 543026 w 827770"/>
              <a:gd name="connsiteY18" fmla="*/ 359077 h 419450"/>
              <a:gd name="connsiteX19" fmla="*/ 533526 w 827770"/>
              <a:gd name="connsiteY19" fmla="*/ 388875 h 419450"/>
              <a:gd name="connsiteX20" fmla="*/ 511846 w 827770"/>
              <a:gd name="connsiteY20" fmla="*/ 409086 h 419450"/>
              <a:gd name="connsiteX21" fmla="*/ 485503 w 827770"/>
              <a:gd name="connsiteY21" fmla="*/ 390343 h 419450"/>
              <a:gd name="connsiteX22" fmla="*/ 461751 w 827770"/>
              <a:gd name="connsiteY22" fmla="*/ 332388 h 419450"/>
              <a:gd name="connsiteX23" fmla="*/ 438862 w 827770"/>
              <a:gd name="connsiteY23" fmla="*/ 331524 h 419450"/>
              <a:gd name="connsiteX24" fmla="*/ 409409 w 827770"/>
              <a:gd name="connsiteY24" fmla="*/ 386802 h 419450"/>
              <a:gd name="connsiteX25" fmla="*/ 377193 w 827770"/>
              <a:gd name="connsiteY25" fmla="*/ 419451 h 419450"/>
              <a:gd name="connsiteX26" fmla="*/ 346358 w 827770"/>
              <a:gd name="connsiteY26" fmla="*/ 386198 h 419450"/>
              <a:gd name="connsiteX27" fmla="*/ 272338 w 827770"/>
              <a:gd name="connsiteY27" fmla="*/ 228656 h 419450"/>
              <a:gd name="connsiteX28" fmla="*/ 244094 w 827770"/>
              <a:gd name="connsiteY28" fmla="*/ 227533 h 419450"/>
              <a:gd name="connsiteX29" fmla="*/ 189334 w 827770"/>
              <a:gd name="connsiteY29" fmla="*/ 324528 h 419450"/>
              <a:gd name="connsiteX30" fmla="*/ 139152 w 827770"/>
              <a:gd name="connsiteY30" fmla="*/ 354499 h 419450"/>
              <a:gd name="connsiteX31" fmla="*/ 34729 w 827770"/>
              <a:gd name="connsiteY31" fmla="*/ 354240 h 419450"/>
              <a:gd name="connsiteX32" fmla="*/ 8 w 827770"/>
              <a:gd name="connsiteY32" fmla="*/ 328847 h 419450"/>
              <a:gd name="connsiteX33" fmla="*/ 35852 w 827770"/>
              <a:gd name="connsiteY33" fmla="*/ 305181 h 419450"/>
              <a:gd name="connsiteX34" fmla="*/ 39307 w 827770"/>
              <a:gd name="connsiteY34" fmla="*/ 305181 h 419450"/>
              <a:gd name="connsiteX35" fmla="*/ 201599 w 827770"/>
              <a:gd name="connsiteY35" fmla="*/ 206976 h 419450"/>
              <a:gd name="connsiteX36" fmla="*/ 231225 w 827770"/>
              <a:gd name="connsiteY36" fmla="*/ 155930 h 419450"/>
              <a:gd name="connsiteX37" fmla="*/ 262664 w 827770"/>
              <a:gd name="connsiteY37" fmla="*/ 128205 h 419450"/>
              <a:gd name="connsiteX38" fmla="*/ 291598 w 827770"/>
              <a:gd name="connsiteY38" fmla="*/ 159904 h 419450"/>
              <a:gd name="connsiteX39" fmla="*/ 360264 w 827770"/>
              <a:gd name="connsiteY39" fmla="*/ 304490 h 419450"/>
              <a:gd name="connsiteX40" fmla="*/ 382116 w 827770"/>
              <a:gd name="connsiteY40" fmla="*/ 334029 h 4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7770" h="419450">
                <a:moveTo>
                  <a:pt x="382116" y="333942"/>
                </a:moveTo>
                <a:cubicBezTo>
                  <a:pt x="396454" y="307859"/>
                  <a:pt x="410532" y="281688"/>
                  <a:pt x="425215" y="255949"/>
                </a:cubicBezTo>
                <a:cubicBezTo>
                  <a:pt x="431952" y="244116"/>
                  <a:pt x="437739" y="229174"/>
                  <a:pt x="454755" y="230124"/>
                </a:cubicBezTo>
                <a:cubicBezTo>
                  <a:pt x="471511" y="230988"/>
                  <a:pt x="476261" y="245498"/>
                  <a:pt x="481789" y="258454"/>
                </a:cubicBezTo>
                <a:cubicBezTo>
                  <a:pt x="488439" y="274000"/>
                  <a:pt x="495349" y="289375"/>
                  <a:pt x="510032" y="304317"/>
                </a:cubicBezTo>
                <a:cubicBezTo>
                  <a:pt x="528948" y="243943"/>
                  <a:pt x="547950" y="183483"/>
                  <a:pt x="566865" y="123109"/>
                </a:cubicBezTo>
                <a:cubicBezTo>
                  <a:pt x="577316" y="89943"/>
                  <a:pt x="587594" y="56689"/>
                  <a:pt x="598304" y="23523"/>
                </a:cubicBezTo>
                <a:cubicBezTo>
                  <a:pt x="602364" y="10826"/>
                  <a:pt x="608842" y="-661"/>
                  <a:pt x="624561" y="30"/>
                </a:cubicBezTo>
                <a:cubicBezTo>
                  <a:pt x="640281" y="721"/>
                  <a:pt x="645031" y="12813"/>
                  <a:pt x="648486" y="25855"/>
                </a:cubicBezTo>
                <a:cubicBezTo>
                  <a:pt x="671375" y="112226"/>
                  <a:pt x="695472" y="198253"/>
                  <a:pt x="716806" y="284970"/>
                </a:cubicBezTo>
                <a:cubicBezTo>
                  <a:pt x="724148" y="314855"/>
                  <a:pt x="737104" y="329537"/>
                  <a:pt x="768975" y="324873"/>
                </a:cubicBezTo>
                <a:cubicBezTo>
                  <a:pt x="781412" y="323060"/>
                  <a:pt x="794454" y="324528"/>
                  <a:pt x="807151" y="325478"/>
                </a:cubicBezTo>
                <a:cubicBezTo>
                  <a:pt x="818811" y="326342"/>
                  <a:pt x="826844" y="332820"/>
                  <a:pt x="827708" y="345085"/>
                </a:cubicBezTo>
                <a:cubicBezTo>
                  <a:pt x="828485" y="357176"/>
                  <a:pt x="822007" y="366245"/>
                  <a:pt x="810606" y="367801"/>
                </a:cubicBezTo>
                <a:cubicBezTo>
                  <a:pt x="776057" y="372464"/>
                  <a:pt x="741163" y="372378"/>
                  <a:pt x="706528" y="368319"/>
                </a:cubicBezTo>
                <a:cubicBezTo>
                  <a:pt x="688131" y="366159"/>
                  <a:pt x="685540" y="348626"/>
                  <a:pt x="681567" y="334202"/>
                </a:cubicBezTo>
                <a:cubicBezTo>
                  <a:pt x="664638" y="271496"/>
                  <a:pt x="647968" y="208704"/>
                  <a:pt x="631125" y="145911"/>
                </a:cubicBezTo>
                <a:cubicBezTo>
                  <a:pt x="628534" y="136324"/>
                  <a:pt x="625425" y="126823"/>
                  <a:pt x="620502" y="110326"/>
                </a:cubicBezTo>
                <a:cubicBezTo>
                  <a:pt x="593208" y="197907"/>
                  <a:pt x="568161" y="278492"/>
                  <a:pt x="543026" y="359077"/>
                </a:cubicBezTo>
                <a:cubicBezTo>
                  <a:pt x="539917" y="369009"/>
                  <a:pt x="537239" y="379201"/>
                  <a:pt x="533526" y="388875"/>
                </a:cubicBezTo>
                <a:cubicBezTo>
                  <a:pt x="529639" y="398894"/>
                  <a:pt x="523852" y="407877"/>
                  <a:pt x="511846" y="409086"/>
                </a:cubicBezTo>
                <a:cubicBezTo>
                  <a:pt x="497940" y="410468"/>
                  <a:pt x="490340" y="401313"/>
                  <a:pt x="485503" y="390343"/>
                </a:cubicBezTo>
                <a:cubicBezTo>
                  <a:pt x="477038" y="371255"/>
                  <a:pt x="469783" y="351649"/>
                  <a:pt x="461751" y="332388"/>
                </a:cubicBezTo>
                <a:cubicBezTo>
                  <a:pt x="454927" y="315977"/>
                  <a:pt x="447067" y="316063"/>
                  <a:pt x="438862" y="331524"/>
                </a:cubicBezTo>
                <a:cubicBezTo>
                  <a:pt x="429102" y="350008"/>
                  <a:pt x="420119" y="368923"/>
                  <a:pt x="409409" y="386802"/>
                </a:cubicBezTo>
                <a:cubicBezTo>
                  <a:pt x="401463" y="400103"/>
                  <a:pt x="397749" y="419364"/>
                  <a:pt x="377193" y="419451"/>
                </a:cubicBezTo>
                <a:cubicBezTo>
                  <a:pt x="356032" y="419451"/>
                  <a:pt x="353095" y="400190"/>
                  <a:pt x="346358" y="386198"/>
                </a:cubicBezTo>
                <a:cubicBezTo>
                  <a:pt x="321310" y="333856"/>
                  <a:pt x="296435" y="281515"/>
                  <a:pt x="272338" y="228656"/>
                </a:cubicBezTo>
                <a:cubicBezTo>
                  <a:pt x="262664" y="207322"/>
                  <a:pt x="255063" y="207494"/>
                  <a:pt x="244094" y="227533"/>
                </a:cubicBezTo>
                <a:cubicBezTo>
                  <a:pt x="226215" y="260095"/>
                  <a:pt x="206609" y="291621"/>
                  <a:pt x="189334" y="324528"/>
                </a:cubicBezTo>
                <a:cubicBezTo>
                  <a:pt x="178279" y="345603"/>
                  <a:pt x="162645" y="354931"/>
                  <a:pt x="139152" y="354499"/>
                </a:cubicBezTo>
                <a:cubicBezTo>
                  <a:pt x="104344" y="353808"/>
                  <a:pt x="69537" y="354758"/>
                  <a:pt x="34729" y="354240"/>
                </a:cubicBezTo>
                <a:cubicBezTo>
                  <a:pt x="17714" y="353981"/>
                  <a:pt x="-424" y="350094"/>
                  <a:pt x="8" y="328847"/>
                </a:cubicBezTo>
                <a:cubicBezTo>
                  <a:pt x="439" y="307167"/>
                  <a:pt x="18923" y="305699"/>
                  <a:pt x="35852" y="305181"/>
                </a:cubicBezTo>
                <a:cubicBezTo>
                  <a:pt x="36975" y="305181"/>
                  <a:pt x="38184" y="304922"/>
                  <a:pt x="39307" y="305181"/>
                </a:cubicBezTo>
                <a:cubicBezTo>
                  <a:pt x="124124" y="323146"/>
                  <a:pt x="174306" y="285229"/>
                  <a:pt x="201599" y="206976"/>
                </a:cubicBezTo>
                <a:cubicBezTo>
                  <a:pt x="207991" y="188752"/>
                  <a:pt x="220946" y="172687"/>
                  <a:pt x="231225" y="155930"/>
                </a:cubicBezTo>
                <a:cubicBezTo>
                  <a:pt x="238825" y="143493"/>
                  <a:pt x="243144" y="126132"/>
                  <a:pt x="262664" y="128205"/>
                </a:cubicBezTo>
                <a:cubicBezTo>
                  <a:pt x="280802" y="130105"/>
                  <a:pt x="285207" y="146602"/>
                  <a:pt x="291598" y="159904"/>
                </a:cubicBezTo>
                <a:cubicBezTo>
                  <a:pt x="314660" y="208013"/>
                  <a:pt x="337116" y="256467"/>
                  <a:pt x="360264" y="304490"/>
                </a:cubicBezTo>
                <a:cubicBezTo>
                  <a:pt x="365101" y="314509"/>
                  <a:pt x="367087" y="326860"/>
                  <a:pt x="382116" y="334029"/>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2" name="Forma libre: forma 81">
            <a:extLst>
              <a:ext uri="{FF2B5EF4-FFF2-40B4-BE49-F238E27FC236}">
                <a16:creationId xmlns:a16="http://schemas.microsoft.com/office/drawing/2014/main" id="{71255E60-2D05-4DD2-8DFD-D71C93CE3F05}"/>
              </a:ext>
            </a:extLst>
          </p:cNvPr>
          <p:cNvSpPr/>
          <p:nvPr/>
        </p:nvSpPr>
        <p:spPr>
          <a:xfrm>
            <a:off x="8135507" y="5272947"/>
            <a:ext cx="744619" cy="745241"/>
          </a:xfrm>
          <a:custGeom>
            <a:avLst/>
            <a:gdLst>
              <a:gd name="connsiteX0" fmla="*/ 25252 w 744619"/>
              <a:gd name="connsiteY0" fmla="*/ 745242 h 745241"/>
              <a:gd name="connsiteX1" fmla="*/ 3314 w 744619"/>
              <a:gd name="connsiteY1" fmla="*/ 733668 h 745241"/>
              <a:gd name="connsiteX2" fmla="*/ 10569 w 744619"/>
              <a:gd name="connsiteY2" fmla="*/ 702574 h 745241"/>
              <a:gd name="connsiteX3" fmla="*/ 108255 w 744619"/>
              <a:gd name="connsiteY3" fmla="*/ 603420 h 745241"/>
              <a:gd name="connsiteX4" fmla="*/ 679345 w 744619"/>
              <a:gd name="connsiteY4" fmla="*/ 32589 h 745241"/>
              <a:gd name="connsiteX5" fmla="*/ 707243 w 744619"/>
              <a:gd name="connsiteY5" fmla="*/ 6418 h 745241"/>
              <a:gd name="connsiteX6" fmla="*/ 738250 w 744619"/>
              <a:gd name="connsiteY6" fmla="*/ 7714 h 745241"/>
              <a:gd name="connsiteX7" fmla="*/ 739632 w 744619"/>
              <a:gd name="connsiteY7" fmla="*/ 36303 h 745241"/>
              <a:gd name="connsiteX8" fmla="*/ 721322 w 744619"/>
              <a:gd name="connsiteY8" fmla="*/ 57205 h 745241"/>
              <a:gd name="connsiteX9" fmla="*/ 54359 w 744619"/>
              <a:gd name="connsiteY9" fmla="*/ 724254 h 745241"/>
              <a:gd name="connsiteX10" fmla="*/ 25166 w 744619"/>
              <a:gd name="connsiteY10" fmla="*/ 745156 h 74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4619" h="745241">
                <a:moveTo>
                  <a:pt x="25252" y="745242"/>
                </a:moveTo>
                <a:cubicBezTo>
                  <a:pt x="14801" y="744896"/>
                  <a:pt x="7805" y="741355"/>
                  <a:pt x="3314" y="733668"/>
                </a:cubicBezTo>
                <a:cubicBezTo>
                  <a:pt x="-4114" y="721058"/>
                  <a:pt x="2104" y="711298"/>
                  <a:pt x="10569" y="702574"/>
                </a:cubicBezTo>
                <a:cubicBezTo>
                  <a:pt x="42958" y="669408"/>
                  <a:pt x="75520" y="636241"/>
                  <a:pt x="108255" y="603420"/>
                </a:cubicBezTo>
                <a:cubicBezTo>
                  <a:pt x="298532" y="413057"/>
                  <a:pt x="488982" y="222779"/>
                  <a:pt x="679345" y="32589"/>
                </a:cubicBezTo>
                <a:cubicBezTo>
                  <a:pt x="688328" y="23606"/>
                  <a:pt x="697483" y="14624"/>
                  <a:pt x="707243" y="6418"/>
                </a:cubicBezTo>
                <a:cubicBezTo>
                  <a:pt x="717521" y="-2219"/>
                  <a:pt x="728663" y="-2478"/>
                  <a:pt x="738250" y="7714"/>
                </a:cubicBezTo>
                <a:cubicBezTo>
                  <a:pt x="746542" y="16524"/>
                  <a:pt x="746456" y="26802"/>
                  <a:pt x="739632" y="36303"/>
                </a:cubicBezTo>
                <a:cubicBezTo>
                  <a:pt x="734277" y="43818"/>
                  <a:pt x="727886" y="50641"/>
                  <a:pt x="721322" y="57205"/>
                </a:cubicBezTo>
                <a:cubicBezTo>
                  <a:pt x="499087" y="279612"/>
                  <a:pt x="276680" y="501933"/>
                  <a:pt x="54359" y="724254"/>
                </a:cubicBezTo>
                <a:cubicBezTo>
                  <a:pt x="45463" y="733150"/>
                  <a:pt x="37517" y="743774"/>
                  <a:pt x="25166" y="745156"/>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3" name="Forma libre: forma 82">
            <a:extLst>
              <a:ext uri="{FF2B5EF4-FFF2-40B4-BE49-F238E27FC236}">
                <a16:creationId xmlns:a16="http://schemas.microsoft.com/office/drawing/2014/main" id="{A48FDFE6-77A6-44B1-99AD-0E98A3B7B6CB}"/>
              </a:ext>
            </a:extLst>
          </p:cNvPr>
          <p:cNvSpPr/>
          <p:nvPr/>
        </p:nvSpPr>
        <p:spPr>
          <a:xfrm>
            <a:off x="10075706" y="5005429"/>
            <a:ext cx="166512" cy="304512"/>
          </a:xfrm>
          <a:custGeom>
            <a:avLst/>
            <a:gdLst>
              <a:gd name="connsiteX0" fmla="*/ 0 w 166512"/>
              <a:gd name="connsiteY0" fmla="*/ 242497 h 304512"/>
              <a:gd name="connsiteX1" fmla="*/ 120489 w 166512"/>
              <a:gd name="connsiteY1" fmla="*/ 13094 h 304512"/>
              <a:gd name="connsiteX2" fmla="*/ 159701 w 166512"/>
              <a:gd name="connsiteY2" fmla="*/ 7739 h 304512"/>
              <a:gd name="connsiteX3" fmla="*/ 149769 w 166512"/>
              <a:gd name="connsiteY3" fmla="*/ 48938 h 304512"/>
              <a:gd name="connsiteX4" fmla="*/ 45777 w 166512"/>
              <a:gd name="connsiteY4" fmla="*/ 268668 h 304512"/>
              <a:gd name="connsiteX5" fmla="*/ 22802 w 166512"/>
              <a:gd name="connsiteY5" fmla="*/ 304512 h 304512"/>
              <a:gd name="connsiteX6" fmla="*/ 86 w 166512"/>
              <a:gd name="connsiteY6" fmla="*/ 268668 h 304512"/>
              <a:gd name="connsiteX7" fmla="*/ 86 w 166512"/>
              <a:gd name="connsiteY7" fmla="*/ 242497 h 3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512" h="304512">
                <a:moveTo>
                  <a:pt x="0" y="242497"/>
                </a:moveTo>
                <a:cubicBezTo>
                  <a:pt x="7255" y="155176"/>
                  <a:pt x="46641" y="75455"/>
                  <a:pt x="120489" y="13094"/>
                </a:cubicBezTo>
                <a:cubicBezTo>
                  <a:pt x="132667" y="2816"/>
                  <a:pt x="146055" y="-7549"/>
                  <a:pt x="159701" y="7739"/>
                </a:cubicBezTo>
                <a:cubicBezTo>
                  <a:pt x="174384" y="24150"/>
                  <a:pt x="162638" y="37365"/>
                  <a:pt x="149769" y="48938"/>
                </a:cubicBezTo>
                <a:cubicBezTo>
                  <a:pt x="84472" y="107671"/>
                  <a:pt x="48282" y="180137"/>
                  <a:pt x="45777" y="268668"/>
                </a:cubicBezTo>
                <a:cubicBezTo>
                  <a:pt x="45345" y="285165"/>
                  <a:pt x="45259" y="304426"/>
                  <a:pt x="22802" y="304512"/>
                </a:cubicBezTo>
                <a:cubicBezTo>
                  <a:pt x="173" y="304512"/>
                  <a:pt x="605" y="285251"/>
                  <a:pt x="86" y="268668"/>
                </a:cubicBezTo>
                <a:cubicBezTo>
                  <a:pt x="-86" y="262881"/>
                  <a:pt x="86" y="257094"/>
                  <a:pt x="86" y="242497"/>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4" name="Forma libre: forma 83">
            <a:extLst>
              <a:ext uri="{FF2B5EF4-FFF2-40B4-BE49-F238E27FC236}">
                <a16:creationId xmlns:a16="http://schemas.microsoft.com/office/drawing/2014/main" id="{386AC292-F02F-4076-BA80-75EFE18CBBFF}"/>
              </a:ext>
            </a:extLst>
          </p:cNvPr>
          <p:cNvSpPr/>
          <p:nvPr/>
        </p:nvSpPr>
        <p:spPr>
          <a:xfrm>
            <a:off x="7911824" y="3154190"/>
            <a:ext cx="49682" cy="309901"/>
          </a:xfrm>
          <a:custGeom>
            <a:avLst/>
            <a:gdLst>
              <a:gd name="connsiteX0" fmla="*/ 49589 w 49682"/>
              <a:gd name="connsiteY0" fmla="*/ 156765 h 309901"/>
              <a:gd name="connsiteX1" fmla="*/ 49503 w 49682"/>
              <a:gd name="connsiteY1" fmla="*/ 274748 h 309901"/>
              <a:gd name="connsiteX2" fmla="*/ 25318 w 49682"/>
              <a:gd name="connsiteY2" fmla="*/ 309902 h 309901"/>
              <a:gd name="connsiteX3" fmla="*/ 357 w 49682"/>
              <a:gd name="connsiteY3" fmla="*/ 274748 h 309901"/>
              <a:gd name="connsiteX4" fmla="*/ 357 w 49682"/>
              <a:gd name="connsiteY4" fmla="*/ 31785 h 309901"/>
              <a:gd name="connsiteX5" fmla="*/ 24627 w 49682"/>
              <a:gd name="connsiteY5" fmla="*/ 0 h 309901"/>
              <a:gd name="connsiteX6" fmla="*/ 48984 w 49682"/>
              <a:gd name="connsiteY6" fmla="*/ 31785 h 309901"/>
              <a:gd name="connsiteX7" fmla="*/ 49243 w 49682"/>
              <a:gd name="connsiteY7" fmla="*/ 156765 h 309901"/>
              <a:gd name="connsiteX8" fmla="*/ 49589 w 49682"/>
              <a:gd name="connsiteY8" fmla="*/ 156765 h 30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82" h="309901">
                <a:moveTo>
                  <a:pt x="49589" y="156765"/>
                </a:moveTo>
                <a:cubicBezTo>
                  <a:pt x="49589" y="196064"/>
                  <a:pt x="49848" y="235449"/>
                  <a:pt x="49503" y="274748"/>
                </a:cubicBezTo>
                <a:cubicBezTo>
                  <a:pt x="49330" y="291591"/>
                  <a:pt x="46998" y="309988"/>
                  <a:pt x="25318" y="309902"/>
                </a:cubicBezTo>
                <a:cubicBezTo>
                  <a:pt x="3898" y="309902"/>
                  <a:pt x="443" y="291332"/>
                  <a:pt x="357" y="274748"/>
                </a:cubicBezTo>
                <a:cubicBezTo>
                  <a:pt x="-161" y="193732"/>
                  <a:pt x="-75" y="112801"/>
                  <a:pt x="357" y="31785"/>
                </a:cubicBezTo>
                <a:cubicBezTo>
                  <a:pt x="443" y="16065"/>
                  <a:pt x="4848" y="0"/>
                  <a:pt x="24627" y="0"/>
                </a:cubicBezTo>
                <a:cubicBezTo>
                  <a:pt x="44320" y="0"/>
                  <a:pt x="48812" y="15979"/>
                  <a:pt x="48984" y="31785"/>
                </a:cubicBezTo>
                <a:cubicBezTo>
                  <a:pt x="49589" y="73416"/>
                  <a:pt x="49243" y="115047"/>
                  <a:pt x="49243" y="156765"/>
                </a:cubicBezTo>
                <a:lnTo>
                  <a:pt x="49589" y="156765"/>
                </a:ln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5" name="Forma libre: forma 84">
            <a:extLst>
              <a:ext uri="{FF2B5EF4-FFF2-40B4-BE49-F238E27FC236}">
                <a16:creationId xmlns:a16="http://schemas.microsoft.com/office/drawing/2014/main" id="{F92A9CEF-1F63-4AA1-AC5D-E8D76C861C79}"/>
              </a:ext>
            </a:extLst>
          </p:cNvPr>
          <p:cNvSpPr/>
          <p:nvPr/>
        </p:nvSpPr>
        <p:spPr>
          <a:xfrm>
            <a:off x="10108000" y="2189213"/>
            <a:ext cx="81543" cy="81872"/>
          </a:xfrm>
          <a:custGeom>
            <a:avLst/>
            <a:gdLst>
              <a:gd name="connsiteX0" fmla="*/ 81544 w 81543"/>
              <a:gd name="connsiteY0" fmla="*/ 40800 h 81872"/>
              <a:gd name="connsiteX1" fmla="*/ 38531 w 81543"/>
              <a:gd name="connsiteY1" fmla="*/ 81826 h 81872"/>
              <a:gd name="connsiteX2" fmla="*/ 9 w 81543"/>
              <a:gd name="connsiteY2" fmla="*/ 40800 h 81872"/>
              <a:gd name="connsiteX3" fmla="*/ 42158 w 81543"/>
              <a:gd name="connsiteY3" fmla="*/ 32 h 81872"/>
              <a:gd name="connsiteX4" fmla="*/ 81544 w 81543"/>
              <a:gd name="connsiteY4" fmla="*/ 40713 h 8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43" h="81872">
                <a:moveTo>
                  <a:pt x="81544" y="40800"/>
                </a:moveTo>
                <a:cubicBezTo>
                  <a:pt x="78176" y="66452"/>
                  <a:pt x="64788" y="82863"/>
                  <a:pt x="38531" y="81826"/>
                </a:cubicBezTo>
                <a:cubicBezTo>
                  <a:pt x="14347" y="80876"/>
                  <a:pt x="-423" y="64466"/>
                  <a:pt x="9" y="40800"/>
                </a:cubicBezTo>
                <a:cubicBezTo>
                  <a:pt x="441" y="15666"/>
                  <a:pt x="15642" y="-831"/>
                  <a:pt x="42158" y="32"/>
                </a:cubicBezTo>
                <a:cubicBezTo>
                  <a:pt x="67033" y="896"/>
                  <a:pt x="78003" y="17998"/>
                  <a:pt x="81544" y="40713"/>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6" name="Forma libre: forma 85">
            <a:extLst>
              <a:ext uri="{FF2B5EF4-FFF2-40B4-BE49-F238E27FC236}">
                <a16:creationId xmlns:a16="http://schemas.microsoft.com/office/drawing/2014/main" id="{9845F71B-91D9-472D-9CB9-ABFA1444C4CC}"/>
              </a:ext>
            </a:extLst>
          </p:cNvPr>
          <p:cNvSpPr/>
          <p:nvPr/>
        </p:nvSpPr>
        <p:spPr>
          <a:xfrm>
            <a:off x="8476866" y="3785307"/>
            <a:ext cx="357443" cy="375309"/>
          </a:xfrm>
          <a:custGeom>
            <a:avLst/>
            <a:gdLst>
              <a:gd name="connsiteX0" fmla="*/ 202210 w 357443"/>
              <a:gd name="connsiteY0" fmla="*/ 84214 h 375309"/>
              <a:gd name="connsiteX1" fmla="*/ 284004 w 357443"/>
              <a:gd name="connsiteY1" fmla="*/ 164712 h 375309"/>
              <a:gd name="connsiteX2" fmla="*/ 332718 w 357443"/>
              <a:gd name="connsiteY2" fmla="*/ 165317 h 375309"/>
              <a:gd name="connsiteX3" fmla="*/ 357420 w 357443"/>
              <a:gd name="connsiteY3" fmla="*/ 188292 h 375309"/>
              <a:gd name="connsiteX4" fmla="*/ 331336 w 357443"/>
              <a:gd name="connsiteY4" fmla="*/ 210057 h 375309"/>
              <a:gd name="connsiteX5" fmla="*/ 300069 w 357443"/>
              <a:gd name="connsiteY5" fmla="*/ 210403 h 375309"/>
              <a:gd name="connsiteX6" fmla="*/ 202642 w 357443"/>
              <a:gd name="connsiteY6" fmla="*/ 309558 h 375309"/>
              <a:gd name="connsiteX7" fmla="*/ 202383 w 357443"/>
              <a:gd name="connsiteY7" fmla="*/ 344366 h 375309"/>
              <a:gd name="connsiteX8" fmla="*/ 177680 w 357443"/>
              <a:gd name="connsiteY8" fmla="*/ 375286 h 375309"/>
              <a:gd name="connsiteX9" fmla="*/ 157037 w 357443"/>
              <a:gd name="connsiteY9" fmla="*/ 344711 h 375309"/>
              <a:gd name="connsiteX10" fmla="*/ 157037 w 357443"/>
              <a:gd name="connsiteY10" fmla="*/ 240374 h 375309"/>
              <a:gd name="connsiteX11" fmla="*/ 126030 w 357443"/>
              <a:gd name="connsiteY11" fmla="*/ 210230 h 375309"/>
              <a:gd name="connsiteX12" fmla="*/ 28689 w 357443"/>
              <a:gd name="connsiteY12" fmla="*/ 210144 h 375309"/>
              <a:gd name="connsiteX13" fmla="*/ 14 w 357443"/>
              <a:gd name="connsiteY13" fmla="*/ 187255 h 375309"/>
              <a:gd name="connsiteX14" fmla="*/ 29726 w 357443"/>
              <a:gd name="connsiteY14" fmla="*/ 165144 h 375309"/>
              <a:gd name="connsiteX15" fmla="*/ 123612 w 357443"/>
              <a:gd name="connsiteY15" fmla="*/ 165144 h 375309"/>
              <a:gd name="connsiteX16" fmla="*/ 157210 w 357443"/>
              <a:gd name="connsiteY16" fmla="*/ 130336 h 375309"/>
              <a:gd name="connsiteX17" fmla="*/ 157210 w 357443"/>
              <a:gd name="connsiteY17" fmla="*/ 29541 h 375309"/>
              <a:gd name="connsiteX18" fmla="*/ 179062 w 357443"/>
              <a:gd name="connsiteY18" fmla="*/ 2 h 375309"/>
              <a:gd name="connsiteX19" fmla="*/ 202296 w 357443"/>
              <a:gd name="connsiteY19" fmla="*/ 28677 h 375309"/>
              <a:gd name="connsiteX20" fmla="*/ 202383 w 357443"/>
              <a:gd name="connsiteY20" fmla="*/ 84300 h 3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7443" h="375309">
                <a:moveTo>
                  <a:pt x="202210" y="84214"/>
                </a:moveTo>
                <a:cubicBezTo>
                  <a:pt x="202443" y="137877"/>
                  <a:pt x="229702" y="164712"/>
                  <a:pt x="284004" y="164712"/>
                </a:cubicBezTo>
                <a:cubicBezTo>
                  <a:pt x="300242" y="164712"/>
                  <a:pt x="316480" y="164453"/>
                  <a:pt x="332718" y="165317"/>
                </a:cubicBezTo>
                <a:cubicBezTo>
                  <a:pt x="346882" y="166008"/>
                  <a:pt x="358024" y="172054"/>
                  <a:pt x="357420" y="188292"/>
                </a:cubicBezTo>
                <a:cubicBezTo>
                  <a:pt x="356902" y="204443"/>
                  <a:pt x="345587" y="209539"/>
                  <a:pt x="331336" y="210057"/>
                </a:cubicBezTo>
                <a:cubicBezTo>
                  <a:pt x="320885" y="210403"/>
                  <a:pt x="310434" y="210403"/>
                  <a:pt x="300069" y="210403"/>
                </a:cubicBezTo>
                <a:cubicBezTo>
                  <a:pt x="235118" y="210463"/>
                  <a:pt x="202642" y="243509"/>
                  <a:pt x="202642" y="309558"/>
                </a:cubicBezTo>
                <a:cubicBezTo>
                  <a:pt x="202642" y="321132"/>
                  <a:pt x="202728" y="332792"/>
                  <a:pt x="202383" y="344366"/>
                </a:cubicBezTo>
                <a:cubicBezTo>
                  <a:pt x="201778" y="360690"/>
                  <a:pt x="197632" y="375978"/>
                  <a:pt x="177680" y="375286"/>
                </a:cubicBezTo>
                <a:cubicBezTo>
                  <a:pt x="159283" y="374596"/>
                  <a:pt x="157210" y="359308"/>
                  <a:pt x="157037" y="344711"/>
                </a:cubicBezTo>
                <a:cubicBezTo>
                  <a:pt x="156778" y="309903"/>
                  <a:pt x="155915" y="275095"/>
                  <a:pt x="157037" y="240374"/>
                </a:cubicBezTo>
                <a:cubicBezTo>
                  <a:pt x="157728" y="217485"/>
                  <a:pt x="148141" y="209539"/>
                  <a:pt x="126030" y="210230"/>
                </a:cubicBezTo>
                <a:cubicBezTo>
                  <a:pt x="93641" y="211267"/>
                  <a:pt x="61079" y="210662"/>
                  <a:pt x="28689" y="210144"/>
                </a:cubicBezTo>
                <a:cubicBezTo>
                  <a:pt x="13747" y="209885"/>
                  <a:pt x="-504" y="205307"/>
                  <a:pt x="14" y="187255"/>
                </a:cubicBezTo>
                <a:cubicBezTo>
                  <a:pt x="446" y="169376"/>
                  <a:pt x="14697" y="165317"/>
                  <a:pt x="29726" y="165144"/>
                </a:cubicBezTo>
                <a:cubicBezTo>
                  <a:pt x="60992" y="164712"/>
                  <a:pt x="92431" y="163589"/>
                  <a:pt x="123612" y="165144"/>
                </a:cubicBezTo>
                <a:cubicBezTo>
                  <a:pt x="149955" y="166440"/>
                  <a:pt x="158333" y="155557"/>
                  <a:pt x="157210" y="130336"/>
                </a:cubicBezTo>
                <a:cubicBezTo>
                  <a:pt x="155742" y="96824"/>
                  <a:pt x="156778" y="63139"/>
                  <a:pt x="157210" y="29541"/>
                </a:cubicBezTo>
                <a:cubicBezTo>
                  <a:pt x="157383" y="14685"/>
                  <a:pt x="160751" y="174"/>
                  <a:pt x="179062" y="2"/>
                </a:cubicBezTo>
                <a:cubicBezTo>
                  <a:pt x="196855" y="-171"/>
                  <a:pt x="201864" y="13562"/>
                  <a:pt x="202296" y="28677"/>
                </a:cubicBezTo>
                <a:cubicBezTo>
                  <a:pt x="202815" y="47247"/>
                  <a:pt x="202383" y="65730"/>
                  <a:pt x="202383" y="84300"/>
                </a:cubicBez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
        <p:nvSpPr>
          <p:cNvPr id="87" name="Forma libre: forma 86">
            <a:extLst>
              <a:ext uri="{FF2B5EF4-FFF2-40B4-BE49-F238E27FC236}">
                <a16:creationId xmlns:a16="http://schemas.microsoft.com/office/drawing/2014/main" id="{E2B0A2BE-DEC6-43E6-81CA-04CBE9DBBBB6}"/>
              </a:ext>
            </a:extLst>
          </p:cNvPr>
          <p:cNvSpPr/>
          <p:nvPr/>
        </p:nvSpPr>
        <p:spPr>
          <a:xfrm>
            <a:off x="7911387" y="3742458"/>
            <a:ext cx="199655" cy="527905"/>
          </a:xfrm>
          <a:custGeom>
            <a:avLst/>
            <a:gdLst>
              <a:gd name="connsiteX0" fmla="*/ 50199 w 199655"/>
              <a:gd name="connsiteY0" fmla="*/ 178713 h 527905"/>
              <a:gd name="connsiteX1" fmla="*/ 50371 w 199655"/>
              <a:gd name="connsiteY1" fmla="*/ 310862 h 527905"/>
              <a:gd name="connsiteX2" fmla="*/ 174056 w 199655"/>
              <a:gd name="connsiteY2" fmla="*/ 480582 h 527905"/>
              <a:gd name="connsiteX3" fmla="*/ 198412 w 199655"/>
              <a:gd name="connsiteY3" fmla="*/ 511589 h 527905"/>
              <a:gd name="connsiteX4" fmla="*/ 161100 w 199655"/>
              <a:gd name="connsiteY4" fmla="*/ 525495 h 527905"/>
              <a:gd name="connsiteX5" fmla="*/ 13836 w 199655"/>
              <a:gd name="connsiteY5" fmla="*/ 378145 h 527905"/>
              <a:gd name="connsiteX6" fmla="*/ 17 w 199655"/>
              <a:gd name="connsiteY6" fmla="*/ 261111 h 527905"/>
              <a:gd name="connsiteX7" fmla="*/ 189 w 199655"/>
              <a:gd name="connsiteY7" fmla="*/ 59347 h 527905"/>
              <a:gd name="connsiteX8" fmla="*/ 1399 w 199655"/>
              <a:gd name="connsiteY8" fmla="*/ 28081 h 527905"/>
              <a:gd name="connsiteX9" fmla="*/ 26015 w 199655"/>
              <a:gd name="connsiteY9" fmla="*/ 10 h 527905"/>
              <a:gd name="connsiteX10" fmla="*/ 49421 w 199655"/>
              <a:gd name="connsiteY10" fmla="*/ 29031 h 527905"/>
              <a:gd name="connsiteX11" fmla="*/ 49680 w 199655"/>
              <a:gd name="connsiteY11" fmla="*/ 178626 h 527905"/>
              <a:gd name="connsiteX12" fmla="*/ 50199 w 199655"/>
              <a:gd name="connsiteY12" fmla="*/ 178626 h 52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55" h="527905">
                <a:moveTo>
                  <a:pt x="50199" y="178713"/>
                </a:moveTo>
                <a:cubicBezTo>
                  <a:pt x="50199" y="222762"/>
                  <a:pt x="49508" y="266812"/>
                  <a:pt x="50371" y="310862"/>
                </a:cubicBezTo>
                <a:cubicBezTo>
                  <a:pt x="51840" y="388596"/>
                  <a:pt x="98308" y="463567"/>
                  <a:pt x="174056" y="480582"/>
                </a:cubicBezTo>
                <a:cubicBezTo>
                  <a:pt x="189689" y="484123"/>
                  <a:pt x="204027" y="492069"/>
                  <a:pt x="198412" y="511589"/>
                </a:cubicBezTo>
                <a:cubicBezTo>
                  <a:pt x="192798" y="531023"/>
                  <a:pt x="176647" y="529295"/>
                  <a:pt x="161100" y="525495"/>
                </a:cubicBezTo>
                <a:cubicBezTo>
                  <a:pt x="82415" y="505975"/>
                  <a:pt x="36379" y="453288"/>
                  <a:pt x="13836" y="378145"/>
                </a:cubicBezTo>
                <a:cubicBezTo>
                  <a:pt x="2435" y="340142"/>
                  <a:pt x="-242" y="300843"/>
                  <a:pt x="17" y="261111"/>
                </a:cubicBezTo>
                <a:cubicBezTo>
                  <a:pt x="449" y="193828"/>
                  <a:pt x="17" y="126631"/>
                  <a:pt x="189" y="59347"/>
                </a:cubicBezTo>
                <a:cubicBezTo>
                  <a:pt x="189" y="48896"/>
                  <a:pt x="103" y="38359"/>
                  <a:pt x="1399" y="28081"/>
                </a:cubicBezTo>
                <a:cubicBezTo>
                  <a:pt x="3299" y="13570"/>
                  <a:pt x="8049" y="-422"/>
                  <a:pt x="26015" y="10"/>
                </a:cubicBezTo>
                <a:cubicBezTo>
                  <a:pt x="43894" y="442"/>
                  <a:pt x="49162" y="14261"/>
                  <a:pt x="49421" y="29031"/>
                </a:cubicBezTo>
                <a:cubicBezTo>
                  <a:pt x="50026" y="78867"/>
                  <a:pt x="49680" y="128704"/>
                  <a:pt x="49680" y="178626"/>
                </a:cubicBezTo>
                <a:lnTo>
                  <a:pt x="50199" y="178626"/>
                </a:lnTo>
                <a:close/>
              </a:path>
            </a:pathLst>
          </a:custGeom>
          <a:solidFill>
            <a:srgbClr val="C48A95"/>
          </a:solidFill>
          <a:ln w="8631" cap="flat">
            <a:noFill/>
            <a:prstDash val="solid"/>
            <a:miter/>
          </a:ln>
        </p:spPr>
        <p:txBody>
          <a:bodyPr rtlCol="0" anchor="ctr"/>
          <a:lstStyle/>
          <a:p>
            <a:endParaRPr lang="LID4096">
              <a:cs typeface="B Nazanin" panose="00000400000000000000" pitchFamily="2" charset="-78"/>
            </a:endParaRPr>
          </a:p>
        </p:txBody>
      </p:sp>
    </p:spTree>
    <p:extLst>
      <p:ext uri="{BB962C8B-B14F-4D97-AF65-F5344CB8AC3E}">
        <p14:creationId xmlns:p14="http://schemas.microsoft.com/office/powerpoint/2010/main" val="488083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 name="ISPRING_PRESENTATION_TITLE" val="16"/>
</p:tagLst>
</file>

<file path=ppt/tags/tag2.xml><?xml version="1.0" encoding="utf-8"?>
<p:tagLst xmlns:a="http://schemas.openxmlformats.org/drawingml/2006/main" xmlns:r="http://schemas.openxmlformats.org/officeDocument/2006/relationships" xmlns:p="http://schemas.openxmlformats.org/presentationml/2006/main">
  <p:tag name="ID" val="626775"/>
  <p:tag name="MH" val="20170721170040"/>
  <p:tag name="MH_LIBRARY" val="CONTENTS"/>
  <p:tag name="MH_ORDER" val="NUMBER"/>
  <p:tag name="MH_TYPE" val="TITLE"/>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ISLIDE.DIAGRAM" val="5d4c6f97-cf68-4c8f-b3f9-173f65b14114"/>
</p:tagLst>
</file>

<file path=ppt/tags/tag5.xml><?xml version="1.0" encoding="utf-8"?>
<p:tagLst xmlns:a="http://schemas.openxmlformats.org/drawingml/2006/main" xmlns:r="http://schemas.openxmlformats.org/officeDocument/2006/relationships" xmlns:p="http://schemas.openxmlformats.org/presentationml/2006/main">
  <p:tag name="ISLIDE.DIAGRAM" val="121245"/>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C4A09F"/>
      </a:accent1>
      <a:accent2>
        <a:srgbClr val="D19594"/>
      </a:accent2>
      <a:accent3>
        <a:srgbClr val="BA7784"/>
      </a:accent3>
      <a:accent4>
        <a:srgbClr val="CEACB3"/>
      </a:accent4>
      <a:accent5>
        <a:srgbClr val="D8A7A6"/>
      </a:accent5>
      <a:accent6>
        <a:srgbClr val="BC8B97"/>
      </a:accent6>
      <a:hlink>
        <a:srgbClr val="B37D8C"/>
      </a:hlink>
      <a:folHlink>
        <a:srgbClr val="986272"/>
      </a:folHlink>
    </a:clrScheme>
    <a:fontScheme name="yfinmna4">
      <a:majorFont>
        <a:latin typeface="Eras ITC" panose="020F0302020204030204"/>
        <a:ea typeface="Microsoft YaHei"/>
        <a:cs typeface="Arial"/>
      </a:majorFont>
      <a:minorFont>
        <a:latin typeface="Eras ITC" panose="020F0302020204030204"/>
        <a:ea typeface="Microsoft Ya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C4A09F"/>
    </a:accent1>
    <a:accent2>
      <a:srgbClr val="D19594"/>
    </a:accent2>
    <a:accent3>
      <a:srgbClr val="BA7784"/>
    </a:accent3>
    <a:accent4>
      <a:srgbClr val="CEACB3"/>
    </a:accent4>
    <a:accent5>
      <a:srgbClr val="D8A7A6"/>
    </a:accent5>
    <a:accent6>
      <a:srgbClr val="BC8B97"/>
    </a:accent6>
    <a:hlink>
      <a:srgbClr val="B37D8C"/>
    </a:hlink>
    <a:folHlink>
      <a:srgbClr val="986272"/>
    </a:folHlink>
  </a:clrScheme>
</a:themeOverride>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Widescreen</PresentationFormat>
  <Paragraphs>85</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等线</vt:lpstr>
      <vt:lpstr>Arial</vt:lpstr>
      <vt:lpstr>Arial Black</vt:lpstr>
      <vt:lpstr>Arial Rounded MT Bold</vt:lpstr>
      <vt:lpstr>Eras ITC</vt:lpstr>
      <vt:lpstr>Source Sans Pro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2024-03-24T22:03:06Z</dcterms:created>
  <dcterms:modified xsi:type="dcterms:W3CDTF">2024-04-21T07:38:52Z</dcterms:modified>
  <cp:category/>
</cp:coreProperties>
</file>